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59" r:id="rId4"/>
    <p:sldId id="260" r:id="rId5"/>
    <p:sldId id="302" r:id="rId6"/>
    <p:sldId id="262" r:id="rId7"/>
    <p:sldId id="263" r:id="rId8"/>
    <p:sldId id="264" r:id="rId9"/>
    <p:sldId id="265" r:id="rId10"/>
    <p:sldId id="266" r:id="rId11"/>
    <p:sldId id="267" r:id="rId12"/>
    <p:sldId id="271" r:id="rId13"/>
    <p:sldId id="286" r:id="rId14"/>
    <p:sldId id="268" r:id="rId15"/>
    <p:sldId id="270" r:id="rId16"/>
    <p:sldId id="269"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5" r:id="rId30"/>
    <p:sldId id="287" r:id="rId31"/>
    <p:sldId id="288" r:id="rId32"/>
    <p:sldId id="289" r:id="rId33"/>
    <p:sldId id="290" r:id="rId34"/>
    <p:sldId id="291" r:id="rId35"/>
    <p:sldId id="293" r:id="rId36"/>
    <p:sldId id="292" r:id="rId37"/>
    <p:sldId id="295" r:id="rId38"/>
    <p:sldId id="296" r:id="rId39"/>
    <p:sldId id="294" r:id="rId40"/>
    <p:sldId id="298" r:id="rId41"/>
    <p:sldId id="300" r:id="rId42"/>
    <p:sldId id="301" r:id="rId43"/>
  </p:sldIdLst>
  <p:sldSz cx="12192000" cy="6858000"/>
  <p:notesSz cx="6858000" cy="9144000"/>
  <p:embeddedFontLst>
    <p:embeddedFont>
      <p:font typeface="맑은 고딕" panose="020B0503020000020004" pitchFamily="50" charset="-127"/>
      <p:regular r:id="rId44"/>
      <p:bold r:id="rId45"/>
    </p:embeddedFont>
    <p:embeddedFont>
      <p:font typeface="맑은 고딕" panose="020B0503020000020004" pitchFamily="50" charset="-127"/>
      <p:regular r:id="rId44"/>
      <p:bold r:id="rId45"/>
    </p:embeddedFont>
    <p:embeddedFont>
      <p:font typeface="나눔스퀘어 Bold" panose="020B0600000101010101" pitchFamily="50" charset="-127"/>
      <p:bold r:id="rId46"/>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E8127D"/>
    <a:srgbClr val="DD6DBD"/>
    <a:srgbClr val="FBAFBC"/>
    <a:srgbClr val="E488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밝은 스타일 1 - 강조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보통 스타일 1 - 강조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8" d="100"/>
          <a:sy n="118" d="100"/>
        </p:scale>
        <p:origin x="318"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7F62D8-BD70-49AD-ABD4-3768DEB89711}" type="doc">
      <dgm:prSet loTypeId="urn:microsoft.com/office/officeart/2005/8/layout/cycle6" loCatId="cycle" qsTypeId="urn:microsoft.com/office/officeart/2005/8/quickstyle/3d1" qsCatId="3D" csTypeId="urn:microsoft.com/office/officeart/2005/8/colors/accent1_4" csCatId="accent1" phldr="1"/>
      <dgm:spPr/>
      <dgm:t>
        <a:bodyPr/>
        <a:lstStyle/>
        <a:p>
          <a:pPr latinLnBrk="1"/>
          <a:endParaRPr lang="ko-KR" altLang="en-US"/>
        </a:p>
      </dgm:t>
    </dgm:pt>
    <dgm:pt modelId="{0CC969A2-E157-4EF5-989F-6DA9A85384AD}">
      <dgm:prSet phldrT="[텍스트]" custT="1"/>
      <dgm:spPr/>
      <dgm:t>
        <a:bodyPr/>
        <a:lstStyle/>
        <a:p>
          <a:pPr latinLnBrk="1">
            <a:spcAft>
              <a:spcPts val="0"/>
            </a:spcAft>
          </a:pPr>
          <a:r>
            <a:rPr lang="ko-KR" sz="1800" b="1" dirty="0" err="1" smtClean="0"/>
            <a:t>Ultrasound</a:t>
          </a:r>
          <a:r>
            <a:rPr lang="ko-KR" sz="1800" b="1" dirty="0" smtClean="0"/>
            <a:t> </a:t>
          </a:r>
          <a:r>
            <a:rPr lang="ko-KR" sz="1800" b="1" dirty="0" err="1" smtClean="0"/>
            <a:t>Stimulator</a:t>
          </a:r>
          <a:endParaRPr lang="en-US" altLang="ko-KR" sz="1800" b="1" dirty="0" smtClean="0"/>
        </a:p>
        <a:p>
          <a:pPr latinLnBrk="1">
            <a:spcAft>
              <a:spcPts val="0"/>
            </a:spcAft>
          </a:pPr>
          <a:r>
            <a:rPr lang="ko-KR" sz="700" b="1" dirty="0" err="1" smtClean="0"/>
            <a:t>Deep</a:t>
          </a:r>
          <a:r>
            <a:rPr lang="ko-KR" sz="700" b="1" dirty="0" smtClean="0"/>
            <a:t> </a:t>
          </a:r>
          <a:r>
            <a:rPr lang="ko-KR" sz="700" b="1" dirty="0" err="1" smtClean="0"/>
            <a:t>Thermal</a:t>
          </a:r>
          <a:r>
            <a:rPr lang="ko-KR" sz="700" b="1" dirty="0" smtClean="0"/>
            <a:t> </a:t>
          </a:r>
          <a:r>
            <a:rPr lang="ko-KR" sz="700" b="1" dirty="0" err="1" smtClean="0"/>
            <a:t>Stimulator</a:t>
          </a:r>
          <a:r>
            <a:rPr lang="ko-KR" sz="700" b="1" dirty="0" smtClean="0"/>
            <a:t>, </a:t>
          </a:r>
          <a:r>
            <a:rPr lang="ko-KR" sz="700" b="1" dirty="0" err="1" smtClean="0"/>
            <a:t>M</a:t>
          </a:r>
          <a:r>
            <a:rPr lang="ko-KR" sz="700" b="1" dirty="0" smtClean="0"/>
            <a:t>/</a:t>
          </a:r>
          <a:r>
            <a:rPr lang="ko-KR" sz="700" b="1" dirty="0" err="1" smtClean="0"/>
            <a:t>W</a:t>
          </a:r>
          <a:r>
            <a:rPr lang="ko-KR" sz="700" b="1" dirty="0" smtClean="0"/>
            <a:t>, </a:t>
          </a:r>
          <a:r>
            <a:rPr lang="ko-KR" sz="700" b="1" dirty="0" err="1" smtClean="0"/>
            <a:t>High</a:t>
          </a:r>
          <a:r>
            <a:rPr lang="ko-KR" sz="700" b="1" dirty="0" smtClean="0"/>
            <a:t> </a:t>
          </a:r>
          <a:r>
            <a:rPr lang="ko-KR" sz="700" b="1" dirty="0" err="1" smtClean="0"/>
            <a:t>Frequency</a:t>
          </a:r>
          <a:r>
            <a:rPr lang="ko-KR" sz="700" b="1" dirty="0" smtClean="0"/>
            <a:t>, </a:t>
          </a:r>
          <a:r>
            <a:rPr lang="ko-KR" sz="700" b="1" dirty="0" err="1" smtClean="0"/>
            <a:t>Magnetic</a:t>
          </a:r>
          <a:r>
            <a:rPr lang="ko-KR" sz="700" b="1" dirty="0" smtClean="0"/>
            <a:t> </a:t>
          </a:r>
          <a:r>
            <a:rPr lang="ko-KR" sz="700" b="1" dirty="0" err="1" smtClean="0"/>
            <a:t>Field</a:t>
          </a:r>
          <a:endParaRPr lang="ko-KR" altLang="en-US" sz="300" b="1" dirty="0">
            <a:solidFill>
              <a:schemeClr val="bg1"/>
            </a:solidFill>
            <a:latin typeface="맑은 고딕" panose="020B0503020000020004" pitchFamily="50" charset="-127"/>
            <a:ea typeface="맑은 고딕" panose="020B0503020000020004" pitchFamily="50" charset="-127"/>
          </a:endParaRPr>
        </a:p>
      </dgm:t>
    </dgm:pt>
    <dgm:pt modelId="{65154C4D-0D10-4384-9A8E-D4D4F1372D51}" type="parTrans" cxnId="{546C68D0-72C8-4426-B668-8E8E08B3AB02}">
      <dgm:prSet/>
      <dgm:spPr/>
      <dgm:t>
        <a:bodyPr/>
        <a:lstStyle/>
        <a:p>
          <a:pPr latinLnBrk="1"/>
          <a:endParaRPr lang="ko-KR" altLang="en-US"/>
        </a:p>
      </dgm:t>
    </dgm:pt>
    <dgm:pt modelId="{DF6B5EC8-2A09-4900-89E2-DF77F7EE7326}" type="sibTrans" cxnId="{546C68D0-72C8-4426-B668-8E8E08B3AB02}">
      <dgm:prSet/>
      <dgm:spPr/>
      <dgm:t>
        <a:bodyPr/>
        <a:lstStyle/>
        <a:p>
          <a:pPr latinLnBrk="1"/>
          <a:endParaRPr lang="ko-KR" altLang="en-US"/>
        </a:p>
      </dgm:t>
    </dgm:pt>
    <dgm:pt modelId="{89A37B83-7186-4F59-BFB5-7B350A8B4392}">
      <dgm:prSet phldrT="[텍스트]" custT="1"/>
      <dgm:spPr/>
      <dgm:t>
        <a:bodyPr/>
        <a:lstStyle/>
        <a:p>
          <a:pPr latinLnBrk="1">
            <a:spcAft>
              <a:spcPts val="0"/>
            </a:spcAft>
          </a:pPr>
          <a:r>
            <a:rPr lang="ko-KR" sz="1600" b="1" dirty="0" err="1" smtClean="0"/>
            <a:t>Pain</a:t>
          </a:r>
          <a:r>
            <a:rPr lang="ko-KR" sz="1600" b="1" dirty="0" smtClean="0"/>
            <a:t> Management</a:t>
          </a:r>
        </a:p>
        <a:p>
          <a:pPr latinLnBrk="1">
            <a:spcAft>
              <a:spcPts val="0"/>
            </a:spcAft>
          </a:pPr>
          <a:r>
            <a:rPr lang="ko-KR" sz="800" b="1" dirty="0" err="1" smtClean="0"/>
            <a:t>Painless</a:t>
          </a:r>
          <a:r>
            <a:rPr lang="ko-KR" sz="800" b="1" dirty="0" smtClean="0"/>
            <a:t> </a:t>
          </a:r>
          <a:r>
            <a:rPr lang="ko-KR" sz="800" b="1" dirty="0" err="1" smtClean="0"/>
            <a:t>Signal</a:t>
          </a:r>
          <a:r>
            <a:rPr lang="ko-KR" sz="800" b="1" dirty="0" smtClean="0"/>
            <a:t> </a:t>
          </a:r>
          <a:r>
            <a:rPr lang="ko-KR" sz="800" b="1" dirty="0" err="1" smtClean="0"/>
            <a:t>Therapy</a:t>
          </a:r>
          <a:r>
            <a:rPr lang="ko-KR" sz="800" b="1" dirty="0" smtClean="0"/>
            <a:t> Devices</a:t>
          </a:r>
          <a:endParaRPr lang="ko-KR" altLang="en-US" sz="300" b="1" dirty="0">
            <a:solidFill>
              <a:schemeClr val="accent5">
                <a:lumMod val="50000"/>
              </a:schemeClr>
            </a:solidFill>
            <a:latin typeface="맑은 고딕" panose="020B0503020000020004" pitchFamily="50" charset="-127"/>
            <a:ea typeface="맑은 고딕" panose="020B0503020000020004" pitchFamily="50" charset="-127"/>
          </a:endParaRPr>
        </a:p>
      </dgm:t>
    </dgm:pt>
    <dgm:pt modelId="{76596AA0-1A25-44F9-B9F0-FAE6B8988104}" type="parTrans" cxnId="{1839DA58-E6C9-480F-B3A4-9A4C515A032F}">
      <dgm:prSet/>
      <dgm:spPr/>
      <dgm:t>
        <a:bodyPr/>
        <a:lstStyle/>
        <a:p>
          <a:pPr latinLnBrk="1"/>
          <a:endParaRPr lang="ko-KR" altLang="en-US"/>
        </a:p>
      </dgm:t>
    </dgm:pt>
    <dgm:pt modelId="{1A24C6DC-E011-457E-B4B4-B7E671EC7165}" type="sibTrans" cxnId="{1839DA58-E6C9-480F-B3A4-9A4C515A032F}">
      <dgm:prSet/>
      <dgm:spPr/>
      <dgm:t>
        <a:bodyPr/>
        <a:lstStyle/>
        <a:p>
          <a:pPr latinLnBrk="1"/>
          <a:endParaRPr lang="ko-KR" altLang="en-US"/>
        </a:p>
      </dgm:t>
    </dgm:pt>
    <dgm:pt modelId="{ECE77F50-A05D-44C3-A747-2488C836D2A8}">
      <dgm:prSet phldrT="[텍스트]" custT="1"/>
      <dgm:spPr/>
      <dgm:t>
        <a:bodyPr/>
        <a:lstStyle/>
        <a:p>
          <a:pPr latinLnBrk="1">
            <a:spcAft>
              <a:spcPts val="0"/>
            </a:spcAft>
          </a:pPr>
          <a:r>
            <a:rPr lang="ko-KR" sz="1600" b="1" dirty="0" err="1" smtClean="0">
              <a:solidFill>
                <a:srgbClr val="0070C0"/>
              </a:solidFill>
            </a:rPr>
            <a:t>Orthopedic</a:t>
          </a:r>
          <a:r>
            <a:rPr lang="ko-KR" sz="1600" b="1" dirty="0" smtClean="0">
              <a:solidFill>
                <a:srgbClr val="0070C0"/>
              </a:solidFill>
            </a:rPr>
            <a:t> </a:t>
          </a:r>
          <a:r>
            <a:rPr lang="ko-KR" sz="1600" b="1" dirty="0" err="1" smtClean="0">
              <a:solidFill>
                <a:srgbClr val="0070C0"/>
              </a:solidFill>
            </a:rPr>
            <a:t>Traction</a:t>
          </a:r>
          <a:r>
            <a:rPr lang="ko-KR" sz="1600" b="1" dirty="0" smtClean="0">
              <a:solidFill>
                <a:srgbClr val="0070C0"/>
              </a:solidFill>
            </a:rPr>
            <a:t> Devices</a:t>
          </a:r>
          <a:endParaRPr lang="ko-KR" sz="1600" dirty="0" smtClean="0">
            <a:solidFill>
              <a:srgbClr val="0070C0"/>
            </a:solidFill>
          </a:endParaRPr>
        </a:p>
      </dgm:t>
    </dgm:pt>
    <dgm:pt modelId="{C7E548EB-F6E4-4BA4-8D0E-46625CD98566}" type="parTrans" cxnId="{F7AB4160-6944-4769-BFD2-1DA86BD698D4}">
      <dgm:prSet/>
      <dgm:spPr/>
      <dgm:t>
        <a:bodyPr/>
        <a:lstStyle/>
        <a:p>
          <a:pPr latinLnBrk="1"/>
          <a:endParaRPr lang="ko-KR" altLang="en-US"/>
        </a:p>
      </dgm:t>
    </dgm:pt>
    <dgm:pt modelId="{05C875ED-3579-4DF0-ACA5-B03DCB02191C}" type="sibTrans" cxnId="{F7AB4160-6944-4769-BFD2-1DA86BD698D4}">
      <dgm:prSet/>
      <dgm:spPr/>
      <dgm:t>
        <a:bodyPr/>
        <a:lstStyle/>
        <a:p>
          <a:pPr latinLnBrk="1"/>
          <a:endParaRPr lang="ko-KR" altLang="en-US"/>
        </a:p>
      </dgm:t>
    </dgm:pt>
    <dgm:pt modelId="{CEDBF623-4400-48EA-8BB8-140A3FEFCB86}">
      <dgm:prSet phldrT="[텍스트]" custT="1"/>
      <dgm:spPr/>
      <dgm:t>
        <a:bodyPr/>
        <a:lstStyle/>
        <a:p>
          <a:pPr latinLnBrk="1">
            <a:spcAft>
              <a:spcPts val="0"/>
            </a:spcAft>
          </a:pPr>
          <a:r>
            <a:rPr lang="en-US" sz="1300" b="1" spc="-10" dirty="0" smtClean="0">
              <a:solidFill>
                <a:schemeClr val="bg1"/>
              </a:solidFill>
              <a:latin typeface="맑은 고딕" panose="020B0503020000020004" pitchFamily="50" charset="-127"/>
              <a:ea typeface="맑은 고딕" panose="020B0503020000020004" pitchFamily="50" charset="-127"/>
              <a:cs typeface="Malgun Gothic"/>
            </a:rPr>
            <a:t>Hot</a:t>
          </a:r>
          <a:r>
            <a:rPr lang="en-US" sz="1300" b="1" spc="-5" dirty="0" smtClean="0">
              <a:solidFill>
                <a:schemeClr val="bg1"/>
              </a:solidFill>
              <a:latin typeface="맑은 고딕" panose="020B0503020000020004" pitchFamily="50" charset="-127"/>
              <a:ea typeface="맑은 고딕" panose="020B0503020000020004" pitchFamily="50" charset="-127"/>
              <a:cs typeface="Malgun Gothic"/>
            </a:rPr>
            <a:t> Cold</a:t>
          </a:r>
          <a:r>
            <a:rPr lang="en-US" sz="1300" b="1" spc="5" dirty="0" smtClean="0">
              <a:solidFill>
                <a:schemeClr val="bg1"/>
              </a:solidFill>
              <a:latin typeface="맑은 고딕" panose="020B0503020000020004" pitchFamily="50" charset="-127"/>
              <a:ea typeface="맑은 고딕" panose="020B0503020000020004" pitchFamily="50" charset="-127"/>
              <a:cs typeface="Malgun Gothic"/>
            </a:rPr>
            <a:t> </a:t>
          </a:r>
          <a:r>
            <a:rPr lang="en-US" sz="1300" b="1" spc="-20" dirty="0" smtClean="0">
              <a:solidFill>
                <a:schemeClr val="bg1"/>
              </a:solidFill>
              <a:latin typeface="맑은 고딕" panose="020B0503020000020004" pitchFamily="50" charset="-127"/>
              <a:ea typeface="맑은 고딕" panose="020B0503020000020004" pitchFamily="50" charset="-127"/>
              <a:cs typeface="Malgun Gothic"/>
            </a:rPr>
            <a:t>pack</a:t>
          </a:r>
          <a:r>
            <a:rPr lang="en-US" sz="1300" b="1" spc="-5" dirty="0" smtClean="0">
              <a:solidFill>
                <a:schemeClr val="bg1"/>
              </a:solidFill>
              <a:latin typeface="맑은 고딕" panose="020B0503020000020004" pitchFamily="50" charset="-127"/>
              <a:ea typeface="맑은 고딕" panose="020B0503020000020004" pitchFamily="50" charset="-127"/>
              <a:cs typeface="Malgun Gothic"/>
            </a:rPr>
            <a:t> /</a:t>
          </a:r>
          <a:r>
            <a:rPr lang="en-US" sz="1300" b="1" spc="-10" dirty="0" smtClean="0">
              <a:solidFill>
                <a:schemeClr val="bg1"/>
              </a:solidFill>
              <a:latin typeface="맑은 고딕" panose="020B0503020000020004" pitchFamily="50" charset="-127"/>
              <a:ea typeface="맑은 고딕" panose="020B0503020000020004" pitchFamily="50" charset="-127"/>
              <a:cs typeface="Malgun Gothic"/>
            </a:rPr>
            <a:t> IR</a:t>
          </a:r>
        </a:p>
        <a:p>
          <a:pPr latinLnBrk="1">
            <a:spcAft>
              <a:spcPts val="0"/>
            </a:spcAft>
          </a:pPr>
          <a:r>
            <a:rPr lang="ko-KR" sz="1300" b="1" dirty="0" err="1" smtClean="0"/>
            <a:t>Heat</a:t>
          </a:r>
          <a:r>
            <a:rPr lang="ko-KR" sz="1300" b="1" dirty="0" smtClean="0"/>
            <a:t> and </a:t>
          </a:r>
          <a:r>
            <a:rPr lang="ko-KR" sz="1300" b="1" dirty="0" err="1" smtClean="0"/>
            <a:t>Cold</a:t>
          </a:r>
          <a:r>
            <a:rPr lang="ko-KR" sz="1300" b="1" dirty="0" smtClean="0"/>
            <a:t> </a:t>
          </a:r>
          <a:r>
            <a:rPr lang="ko-KR" sz="1300" b="1" dirty="0" err="1" smtClean="0"/>
            <a:t>Therapy</a:t>
          </a:r>
          <a:endParaRPr lang="ko-KR" altLang="en-US" sz="1200" b="1" dirty="0">
            <a:latin typeface="맑은 고딕" panose="020B0503020000020004" pitchFamily="50" charset="-127"/>
            <a:ea typeface="맑은 고딕" panose="020B0503020000020004" pitchFamily="50" charset="-127"/>
          </a:endParaRPr>
        </a:p>
      </dgm:t>
    </dgm:pt>
    <dgm:pt modelId="{74E3DB17-0E48-475F-A130-E2277534A0AD}" type="parTrans" cxnId="{AE9AACCB-6AB5-4814-AC0F-582766A287CA}">
      <dgm:prSet/>
      <dgm:spPr/>
      <dgm:t>
        <a:bodyPr/>
        <a:lstStyle/>
        <a:p>
          <a:pPr latinLnBrk="1"/>
          <a:endParaRPr lang="ko-KR" altLang="en-US"/>
        </a:p>
      </dgm:t>
    </dgm:pt>
    <dgm:pt modelId="{48498E5A-AC48-45A0-B40C-41DD9F25C3D1}" type="sibTrans" cxnId="{AE9AACCB-6AB5-4814-AC0F-582766A287CA}">
      <dgm:prSet/>
      <dgm:spPr/>
      <dgm:t>
        <a:bodyPr/>
        <a:lstStyle/>
        <a:p>
          <a:pPr latinLnBrk="1"/>
          <a:endParaRPr lang="ko-KR" altLang="en-US"/>
        </a:p>
      </dgm:t>
    </dgm:pt>
    <dgm:pt modelId="{97094524-2CA4-42A6-B412-8CAD9C9C4725}">
      <dgm:prSet phldrT="[텍스트]" custT="1"/>
      <dgm:spPr/>
      <dgm:t>
        <a:bodyPr lIns="36000" tIns="36000" rIns="36000" bIns="36000"/>
        <a:lstStyle/>
        <a:p>
          <a:pPr latinLnBrk="1">
            <a:lnSpc>
              <a:spcPct val="100000"/>
            </a:lnSpc>
            <a:spcAft>
              <a:spcPts val="0"/>
            </a:spcAft>
          </a:pPr>
          <a:r>
            <a:rPr lang="en-US" sz="2200" b="1" spc="-5" dirty="0" smtClean="0">
              <a:solidFill>
                <a:schemeClr val="bg1"/>
              </a:solidFill>
              <a:latin typeface="맑은 고딕" panose="020B0503020000020004" pitchFamily="50" charset="-127"/>
              <a:ea typeface="맑은 고딕" panose="020B0503020000020004" pitchFamily="50" charset="-127"/>
              <a:cs typeface="Malgun Gothic"/>
            </a:rPr>
            <a:t>TENS</a:t>
          </a:r>
          <a:r>
            <a:rPr lang="en-US" sz="2200" b="1" spc="-30" dirty="0" smtClean="0">
              <a:solidFill>
                <a:schemeClr val="bg1"/>
              </a:solidFill>
              <a:latin typeface="맑은 고딕" panose="020B0503020000020004" pitchFamily="50" charset="-127"/>
              <a:ea typeface="맑은 고딕" panose="020B0503020000020004" pitchFamily="50" charset="-127"/>
              <a:cs typeface="Malgun Gothic"/>
            </a:rPr>
            <a:t> </a:t>
          </a:r>
          <a:r>
            <a:rPr lang="en-US" sz="2200" b="1" dirty="0" smtClean="0">
              <a:solidFill>
                <a:schemeClr val="bg1"/>
              </a:solidFill>
              <a:latin typeface="맑은 고딕" panose="020B0503020000020004" pitchFamily="50" charset="-127"/>
              <a:ea typeface="맑은 고딕" panose="020B0503020000020004" pitchFamily="50" charset="-127"/>
              <a:cs typeface="Malgun Gothic"/>
            </a:rPr>
            <a:t>/</a:t>
          </a:r>
          <a:r>
            <a:rPr lang="en-US" sz="2200" b="1" spc="-40" dirty="0" smtClean="0">
              <a:solidFill>
                <a:schemeClr val="bg1"/>
              </a:solidFill>
              <a:latin typeface="맑은 고딕" panose="020B0503020000020004" pitchFamily="50" charset="-127"/>
              <a:ea typeface="맑은 고딕" panose="020B0503020000020004" pitchFamily="50" charset="-127"/>
              <a:cs typeface="Malgun Gothic"/>
            </a:rPr>
            <a:t> </a:t>
          </a:r>
          <a:r>
            <a:rPr lang="en-US" sz="2200" b="1" spc="-5" dirty="0" smtClean="0">
              <a:solidFill>
                <a:schemeClr val="bg1"/>
              </a:solidFill>
              <a:latin typeface="맑은 고딕" panose="020B0503020000020004" pitchFamily="50" charset="-127"/>
              <a:ea typeface="맑은 고딕" panose="020B0503020000020004" pitchFamily="50" charset="-127"/>
              <a:cs typeface="Malgun Gothic"/>
            </a:rPr>
            <a:t>ICT </a:t>
          </a:r>
        </a:p>
        <a:p>
          <a:pPr latinLnBrk="1">
            <a:lnSpc>
              <a:spcPct val="100000"/>
            </a:lnSpc>
            <a:spcAft>
              <a:spcPct val="35000"/>
            </a:spcAft>
          </a:pPr>
          <a:r>
            <a:rPr lang="ko-KR" sz="900" b="1" dirty="0" err="1" smtClean="0"/>
            <a:t>Low</a:t>
          </a:r>
          <a:r>
            <a:rPr lang="ko-KR" sz="900" b="1" dirty="0" smtClean="0"/>
            <a:t> </a:t>
          </a:r>
          <a:r>
            <a:rPr lang="ko-KR" sz="900" b="1" dirty="0" err="1" smtClean="0"/>
            <a:t>Frequency</a:t>
          </a:r>
          <a:r>
            <a:rPr lang="ko-KR" sz="900" b="1" dirty="0" smtClean="0"/>
            <a:t>, </a:t>
          </a:r>
          <a:r>
            <a:rPr lang="ko-KR" sz="900" b="1" dirty="0" err="1" smtClean="0"/>
            <a:t>Interference</a:t>
          </a:r>
          <a:r>
            <a:rPr lang="ko-KR" sz="900" b="1" dirty="0" smtClean="0"/>
            <a:t> </a:t>
          </a:r>
          <a:r>
            <a:rPr lang="ko-KR" sz="900" b="1" dirty="0" err="1" smtClean="0"/>
            <a:t>Wave</a:t>
          </a:r>
          <a:r>
            <a:rPr lang="ko-KR" sz="900" b="1" dirty="0" smtClean="0"/>
            <a:t> </a:t>
          </a:r>
          <a:r>
            <a:rPr lang="ko-KR" sz="900" b="1" dirty="0" err="1" smtClean="0"/>
            <a:t>Stimulator</a:t>
          </a:r>
          <a:endParaRPr lang="ko-KR" altLang="en-US" sz="400" b="1" dirty="0">
            <a:solidFill>
              <a:schemeClr val="bg1"/>
            </a:solidFill>
            <a:latin typeface="맑은 고딕" panose="020B0503020000020004" pitchFamily="50" charset="-127"/>
            <a:ea typeface="맑은 고딕" panose="020B0503020000020004" pitchFamily="50" charset="-127"/>
          </a:endParaRPr>
        </a:p>
      </dgm:t>
    </dgm:pt>
    <dgm:pt modelId="{B10F170D-7ABC-4D4F-97C3-63893FCD8256}" type="parTrans" cxnId="{AD2BB2AD-4D1E-4789-9DDD-6B3239660AE5}">
      <dgm:prSet/>
      <dgm:spPr/>
      <dgm:t>
        <a:bodyPr/>
        <a:lstStyle/>
        <a:p>
          <a:pPr latinLnBrk="1"/>
          <a:endParaRPr lang="ko-KR" altLang="en-US"/>
        </a:p>
      </dgm:t>
    </dgm:pt>
    <dgm:pt modelId="{ECCC37C6-7BD2-4988-91E5-CFB07A683EFB}" type="sibTrans" cxnId="{AD2BB2AD-4D1E-4789-9DDD-6B3239660AE5}">
      <dgm:prSet/>
      <dgm:spPr/>
      <dgm:t>
        <a:bodyPr/>
        <a:lstStyle/>
        <a:p>
          <a:pPr latinLnBrk="1"/>
          <a:endParaRPr lang="ko-KR" altLang="en-US"/>
        </a:p>
      </dgm:t>
    </dgm:pt>
    <dgm:pt modelId="{C0C5BF79-932D-4885-A4A7-C326145A224D}">
      <dgm:prSet/>
      <dgm:spPr/>
      <dgm:t>
        <a:bodyPr/>
        <a:lstStyle/>
        <a:p>
          <a:pPr latinLnBrk="1"/>
          <a:endParaRPr lang="ko-KR" altLang="en-US" dirty="0"/>
        </a:p>
      </dgm:t>
    </dgm:pt>
    <dgm:pt modelId="{0C15238F-B11A-4483-B34D-013FD904DE4F}" type="parTrans" cxnId="{1982A65B-253D-41B7-A409-9474C5F3BEF9}">
      <dgm:prSet/>
      <dgm:spPr/>
      <dgm:t>
        <a:bodyPr/>
        <a:lstStyle/>
        <a:p>
          <a:pPr latinLnBrk="1"/>
          <a:endParaRPr lang="ko-KR" altLang="en-US"/>
        </a:p>
      </dgm:t>
    </dgm:pt>
    <dgm:pt modelId="{C628FCCC-2CB8-42A4-BDC4-B7B516D69C14}" type="sibTrans" cxnId="{1982A65B-253D-41B7-A409-9474C5F3BEF9}">
      <dgm:prSet/>
      <dgm:spPr/>
      <dgm:t>
        <a:bodyPr/>
        <a:lstStyle/>
        <a:p>
          <a:pPr latinLnBrk="1"/>
          <a:endParaRPr lang="ko-KR" altLang="en-US"/>
        </a:p>
      </dgm:t>
    </dgm:pt>
    <dgm:pt modelId="{38373F17-902C-4A6F-9AFB-EB5146A5A5E9}" type="pres">
      <dgm:prSet presAssocID="{DF7F62D8-BD70-49AD-ABD4-3768DEB89711}" presName="cycle" presStyleCnt="0">
        <dgm:presLayoutVars>
          <dgm:dir/>
          <dgm:resizeHandles val="exact"/>
        </dgm:presLayoutVars>
      </dgm:prSet>
      <dgm:spPr/>
      <dgm:t>
        <a:bodyPr/>
        <a:lstStyle/>
        <a:p>
          <a:pPr latinLnBrk="1"/>
          <a:endParaRPr lang="ko-KR" altLang="en-US"/>
        </a:p>
      </dgm:t>
    </dgm:pt>
    <dgm:pt modelId="{64474DE2-63EE-4B50-AEEE-3AC90C9095E8}" type="pres">
      <dgm:prSet presAssocID="{0CC969A2-E157-4EF5-989F-6DA9A85384AD}" presName="node" presStyleLbl="node1" presStyleIdx="0" presStyleCnt="6" custScaleX="120698">
        <dgm:presLayoutVars>
          <dgm:bulletEnabled val="1"/>
        </dgm:presLayoutVars>
      </dgm:prSet>
      <dgm:spPr/>
      <dgm:t>
        <a:bodyPr/>
        <a:lstStyle/>
        <a:p>
          <a:pPr latinLnBrk="1"/>
          <a:endParaRPr lang="ko-KR" altLang="en-US"/>
        </a:p>
      </dgm:t>
    </dgm:pt>
    <dgm:pt modelId="{93D6E849-5466-42B7-8C84-250531C7FF48}" type="pres">
      <dgm:prSet presAssocID="{0CC969A2-E157-4EF5-989F-6DA9A85384AD}" presName="spNode" presStyleCnt="0"/>
      <dgm:spPr/>
    </dgm:pt>
    <dgm:pt modelId="{47B483C4-1F07-410F-A397-A15066E7CFEC}" type="pres">
      <dgm:prSet presAssocID="{DF6B5EC8-2A09-4900-89E2-DF77F7EE7326}" presName="sibTrans" presStyleLbl="sibTrans1D1" presStyleIdx="0" presStyleCnt="6"/>
      <dgm:spPr/>
      <dgm:t>
        <a:bodyPr/>
        <a:lstStyle/>
        <a:p>
          <a:pPr latinLnBrk="1"/>
          <a:endParaRPr lang="ko-KR" altLang="en-US"/>
        </a:p>
      </dgm:t>
    </dgm:pt>
    <dgm:pt modelId="{F9F2B2E5-13C0-4C48-927F-C020176F8224}" type="pres">
      <dgm:prSet presAssocID="{C0C5BF79-932D-4885-A4A7-C326145A224D}" presName="node" presStyleLbl="node1" presStyleIdx="1" presStyleCnt="6" custScaleX="120698">
        <dgm:presLayoutVars>
          <dgm:bulletEnabled val="1"/>
        </dgm:presLayoutVars>
      </dgm:prSet>
      <dgm:spPr/>
      <dgm:t>
        <a:bodyPr/>
        <a:lstStyle/>
        <a:p>
          <a:pPr latinLnBrk="1"/>
          <a:endParaRPr lang="ko-KR" altLang="en-US"/>
        </a:p>
      </dgm:t>
    </dgm:pt>
    <dgm:pt modelId="{9A6C9C83-8374-4167-A9FF-44803FCFD2BB}" type="pres">
      <dgm:prSet presAssocID="{C0C5BF79-932D-4885-A4A7-C326145A224D}" presName="spNode" presStyleCnt="0"/>
      <dgm:spPr/>
    </dgm:pt>
    <dgm:pt modelId="{AFB4F5E2-4A8B-4604-962A-F2A93437F927}" type="pres">
      <dgm:prSet presAssocID="{C628FCCC-2CB8-42A4-BDC4-B7B516D69C14}" presName="sibTrans" presStyleLbl="sibTrans1D1" presStyleIdx="1" presStyleCnt="6"/>
      <dgm:spPr/>
      <dgm:t>
        <a:bodyPr/>
        <a:lstStyle/>
        <a:p>
          <a:pPr latinLnBrk="1"/>
          <a:endParaRPr lang="ko-KR" altLang="en-US"/>
        </a:p>
      </dgm:t>
    </dgm:pt>
    <dgm:pt modelId="{E84E4F7C-C983-4EFC-9474-0036FF717A52}" type="pres">
      <dgm:prSet presAssocID="{89A37B83-7186-4F59-BFB5-7B350A8B4392}" presName="node" presStyleLbl="node1" presStyleIdx="2" presStyleCnt="6" custScaleX="120698">
        <dgm:presLayoutVars>
          <dgm:bulletEnabled val="1"/>
        </dgm:presLayoutVars>
      </dgm:prSet>
      <dgm:spPr/>
      <dgm:t>
        <a:bodyPr/>
        <a:lstStyle/>
        <a:p>
          <a:pPr latinLnBrk="1"/>
          <a:endParaRPr lang="ko-KR" altLang="en-US"/>
        </a:p>
      </dgm:t>
    </dgm:pt>
    <dgm:pt modelId="{3E1FF974-2022-4D2B-8DCB-4A51DE8CAB77}" type="pres">
      <dgm:prSet presAssocID="{89A37B83-7186-4F59-BFB5-7B350A8B4392}" presName="spNode" presStyleCnt="0"/>
      <dgm:spPr/>
    </dgm:pt>
    <dgm:pt modelId="{67220EAB-A6B4-49D3-977D-F1A717CC090D}" type="pres">
      <dgm:prSet presAssocID="{1A24C6DC-E011-457E-B4B4-B7E671EC7165}" presName="sibTrans" presStyleLbl="sibTrans1D1" presStyleIdx="2" presStyleCnt="6"/>
      <dgm:spPr/>
      <dgm:t>
        <a:bodyPr/>
        <a:lstStyle/>
        <a:p>
          <a:pPr latinLnBrk="1"/>
          <a:endParaRPr lang="ko-KR" altLang="en-US"/>
        </a:p>
      </dgm:t>
    </dgm:pt>
    <dgm:pt modelId="{D018D2EB-B113-44BF-A13D-A195FC8901E2}" type="pres">
      <dgm:prSet presAssocID="{ECE77F50-A05D-44C3-A747-2488C836D2A8}" presName="node" presStyleLbl="node1" presStyleIdx="3" presStyleCnt="6">
        <dgm:presLayoutVars>
          <dgm:bulletEnabled val="1"/>
        </dgm:presLayoutVars>
      </dgm:prSet>
      <dgm:spPr/>
      <dgm:t>
        <a:bodyPr/>
        <a:lstStyle/>
        <a:p>
          <a:pPr latinLnBrk="1"/>
          <a:endParaRPr lang="ko-KR" altLang="en-US"/>
        </a:p>
      </dgm:t>
    </dgm:pt>
    <dgm:pt modelId="{EF29BFB3-C9DB-4A01-B77A-1B59A8C864D0}" type="pres">
      <dgm:prSet presAssocID="{ECE77F50-A05D-44C3-A747-2488C836D2A8}" presName="spNode" presStyleCnt="0"/>
      <dgm:spPr/>
    </dgm:pt>
    <dgm:pt modelId="{D775F4A3-1A6A-49CC-A1B3-84816BDD26F1}" type="pres">
      <dgm:prSet presAssocID="{05C875ED-3579-4DF0-ACA5-B03DCB02191C}" presName="sibTrans" presStyleLbl="sibTrans1D1" presStyleIdx="3" presStyleCnt="6"/>
      <dgm:spPr/>
      <dgm:t>
        <a:bodyPr/>
        <a:lstStyle/>
        <a:p>
          <a:pPr latinLnBrk="1"/>
          <a:endParaRPr lang="ko-KR" altLang="en-US"/>
        </a:p>
      </dgm:t>
    </dgm:pt>
    <dgm:pt modelId="{64DCB169-789D-413A-B048-508C410D97F7}" type="pres">
      <dgm:prSet presAssocID="{CEDBF623-4400-48EA-8BB8-140A3FEFCB86}" presName="node" presStyleLbl="node1" presStyleIdx="4" presStyleCnt="6" custScaleX="120698">
        <dgm:presLayoutVars>
          <dgm:bulletEnabled val="1"/>
        </dgm:presLayoutVars>
      </dgm:prSet>
      <dgm:spPr/>
      <dgm:t>
        <a:bodyPr/>
        <a:lstStyle/>
        <a:p>
          <a:pPr latinLnBrk="1"/>
          <a:endParaRPr lang="ko-KR" altLang="en-US"/>
        </a:p>
      </dgm:t>
    </dgm:pt>
    <dgm:pt modelId="{E2926DB6-FDD1-4354-B4AA-67FFF1430B70}" type="pres">
      <dgm:prSet presAssocID="{CEDBF623-4400-48EA-8BB8-140A3FEFCB86}" presName="spNode" presStyleCnt="0"/>
      <dgm:spPr/>
    </dgm:pt>
    <dgm:pt modelId="{93FE127B-2AAF-4612-B7DB-7FF649BCEC7F}" type="pres">
      <dgm:prSet presAssocID="{48498E5A-AC48-45A0-B40C-41DD9F25C3D1}" presName="sibTrans" presStyleLbl="sibTrans1D1" presStyleIdx="4" presStyleCnt="6"/>
      <dgm:spPr/>
      <dgm:t>
        <a:bodyPr/>
        <a:lstStyle/>
        <a:p>
          <a:pPr latinLnBrk="1"/>
          <a:endParaRPr lang="ko-KR" altLang="en-US"/>
        </a:p>
      </dgm:t>
    </dgm:pt>
    <dgm:pt modelId="{68ED151E-3C7A-4A34-AA87-9334F2EBB71B}" type="pres">
      <dgm:prSet presAssocID="{97094524-2CA4-42A6-B412-8CAD9C9C4725}" presName="node" presStyleLbl="node1" presStyleIdx="5" presStyleCnt="6" custScaleX="120634">
        <dgm:presLayoutVars>
          <dgm:bulletEnabled val="1"/>
        </dgm:presLayoutVars>
      </dgm:prSet>
      <dgm:spPr/>
      <dgm:t>
        <a:bodyPr/>
        <a:lstStyle/>
        <a:p>
          <a:pPr latinLnBrk="1"/>
          <a:endParaRPr lang="ko-KR" altLang="en-US"/>
        </a:p>
      </dgm:t>
    </dgm:pt>
    <dgm:pt modelId="{56899835-02F1-4ED1-9B31-DC5FB09853CC}" type="pres">
      <dgm:prSet presAssocID="{97094524-2CA4-42A6-B412-8CAD9C9C4725}" presName="spNode" presStyleCnt="0"/>
      <dgm:spPr/>
    </dgm:pt>
    <dgm:pt modelId="{88263064-63AD-4656-8A7C-14459FBD745C}" type="pres">
      <dgm:prSet presAssocID="{ECCC37C6-7BD2-4988-91E5-CFB07A683EFB}" presName="sibTrans" presStyleLbl="sibTrans1D1" presStyleIdx="5" presStyleCnt="6"/>
      <dgm:spPr/>
      <dgm:t>
        <a:bodyPr/>
        <a:lstStyle/>
        <a:p>
          <a:pPr latinLnBrk="1"/>
          <a:endParaRPr lang="ko-KR" altLang="en-US"/>
        </a:p>
      </dgm:t>
    </dgm:pt>
  </dgm:ptLst>
  <dgm:cxnLst>
    <dgm:cxn modelId="{48FA8D78-0CB8-4CD0-890E-248B70A72237}" type="presOf" srcId="{97094524-2CA4-42A6-B412-8CAD9C9C4725}" destId="{68ED151E-3C7A-4A34-AA87-9334F2EBB71B}" srcOrd="0" destOrd="0" presId="urn:microsoft.com/office/officeart/2005/8/layout/cycle6"/>
    <dgm:cxn modelId="{CC4B1E95-309C-48FF-9AC3-331BC6AA2B75}" type="presOf" srcId="{1A24C6DC-E011-457E-B4B4-B7E671EC7165}" destId="{67220EAB-A6B4-49D3-977D-F1A717CC090D}" srcOrd="0" destOrd="0" presId="urn:microsoft.com/office/officeart/2005/8/layout/cycle6"/>
    <dgm:cxn modelId="{CAEAFBC6-AC2E-42D9-B07B-07E104BDF592}" type="presOf" srcId="{DF7F62D8-BD70-49AD-ABD4-3768DEB89711}" destId="{38373F17-902C-4A6F-9AFB-EB5146A5A5E9}" srcOrd="0" destOrd="0" presId="urn:microsoft.com/office/officeart/2005/8/layout/cycle6"/>
    <dgm:cxn modelId="{F7AB4160-6944-4769-BFD2-1DA86BD698D4}" srcId="{DF7F62D8-BD70-49AD-ABD4-3768DEB89711}" destId="{ECE77F50-A05D-44C3-A747-2488C836D2A8}" srcOrd="3" destOrd="0" parTransId="{C7E548EB-F6E4-4BA4-8D0E-46625CD98566}" sibTransId="{05C875ED-3579-4DF0-ACA5-B03DCB02191C}"/>
    <dgm:cxn modelId="{54DDD3B2-F85F-4711-AB67-F0AAE499CC91}" type="presOf" srcId="{C628FCCC-2CB8-42A4-BDC4-B7B516D69C14}" destId="{AFB4F5E2-4A8B-4604-962A-F2A93437F927}" srcOrd="0" destOrd="0" presId="urn:microsoft.com/office/officeart/2005/8/layout/cycle6"/>
    <dgm:cxn modelId="{8E5F3694-8445-4089-B3F3-72B1CEFAD5F7}" type="presOf" srcId="{05C875ED-3579-4DF0-ACA5-B03DCB02191C}" destId="{D775F4A3-1A6A-49CC-A1B3-84816BDD26F1}" srcOrd="0" destOrd="0" presId="urn:microsoft.com/office/officeart/2005/8/layout/cycle6"/>
    <dgm:cxn modelId="{546C68D0-72C8-4426-B668-8E8E08B3AB02}" srcId="{DF7F62D8-BD70-49AD-ABD4-3768DEB89711}" destId="{0CC969A2-E157-4EF5-989F-6DA9A85384AD}" srcOrd="0" destOrd="0" parTransId="{65154C4D-0D10-4384-9A8E-D4D4F1372D51}" sibTransId="{DF6B5EC8-2A09-4900-89E2-DF77F7EE7326}"/>
    <dgm:cxn modelId="{D6460DE7-97B3-41C4-BA7C-984EAAE23044}" type="presOf" srcId="{C0C5BF79-932D-4885-A4A7-C326145A224D}" destId="{F9F2B2E5-13C0-4C48-927F-C020176F8224}" srcOrd="0" destOrd="0" presId="urn:microsoft.com/office/officeart/2005/8/layout/cycle6"/>
    <dgm:cxn modelId="{E4981850-87E7-4E4F-B214-5CCD3EB9786B}" type="presOf" srcId="{DF6B5EC8-2A09-4900-89E2-DF77F7EE7326}" destId="{47B483C4-1F07-410F-A397-A15066E7CFEC}" srcOrd="0" destOrd="0" presId="urn:microsoft.com/office/officeart/2005/8/layout/cycle6"/>
    <dgm:cxn modelId="{925AEA07-EE3D-40F5-B361-1531A137E48E}" type="presOf" srcId="{CEDBF623-4400-48EA-8BB8-140A3FEFCB86}" destId="{64DCB169-789D-413A-B048-508C410D97F7}" srcOrd="0" destOrd="0" presId="urn:microsoft.com/office/officeart/2005/8/layout/cycle6"/>
    <dgm:cxn modelId="{13F85CE1-B650-4088-B2B9-1985BAA65D76}" type="presOf" srcId="{48498E5A-AC48-45A0-B40C-41DD9F25C3D1}" destId="{93FE127B-2AAF-4612-B7DB-7FF649BCEC7F}" srcOrd="0" destOrd="0" presId="urn:microsoft.com/office/officeart/2005/8/layout/cycle6"/>
    <dgm:cxn modelId="{425C6783-8F94-478E-92A4-7C822B4487DD}" type="presOf" srcId="{ECCC37C6-7BD2-4988-91E5-CFB07A683EFB}" destId="{88263064-63AD-4656-8A7C-14459FBD745C}" srcOrd="0" destOrd="0" presId="urn:microsoft.com/office/officeart/2005/8/layout/cycle6"/>
    <dgm:cxn modelId="{83BB0BAD-9FE4-48EB-A7B4-CD9CF6479D95}" type="presOf" srcId="{ECE77F50-A05D-44C3-A747-2488C836D2A8}" destId="{D018D2EB-B113-44BF-A13D-A195FC8901E2}" srcOrd="0" destOrd="0" presId="urn:microsoft.com/office/officeart/2005/8/layout/cycle6"/>
    <dgm:cxn modelId="{AD2BB2AD-4D1E-4789-9DDD-6B3239660AE5}" srcId="{DF7F62D8-BD70-49AD-ABD4-3768DEB89711}" destId="{97094524-2CA4-42A6-B412-8CAD9C9C4725}" srcOrd="5" destOrd="0" parTransId="{B10F170D-7ABC-4D4F-97C3-63893FCD8256}" sibTransId="{ECCC37C6-7BD2-4988-91E5-CFB07A683EFB}"/>
    <dgm:cxn modelId="{E66ED3A9-9E3D-4A31-910F-7D4EE5AC9A99}" type="presOf" srcId="{89A37B83-7186-4F59-BFB5-7B350A8B4392}" destId="{E84E4F7C-C983-4EFC-9474-0036FF717A52}" srcOrd="0" destOrd="0" presId="urn:microsoft.com/office/officeart/2005/8/layout/cycle6"/>
    <dgm:cxn modelId="{1BE0D371-0D21-4162-936C-D91CD715746B}" type="presOf" srcId="{0CC969A2-E157-4EF5-989F-6DA9A85384AD}" destId="{64474DE2-63EE-4B50-AEEE-3AC90C9095E8}" srcOrd="0" destOrd="0" presId="urn:microsoft.com/office/officeart/2005/8/layout/cycle6"/>
    <dgm:cxn modelId="{AE9AACCB-6AB5-4814-AC0F-582766A287CA}" srcId="{DF7F62D8-BD70-49AD-ABD4-3768DEB89711}" destId="{CEDBF623-4400-48EA-8BB8-140A3FEFCB86}" srcOrd="4" destOrd="0" parTransId="{74E3DB17-0E48-475F-A130-E2277534A0AD}" sibTransId="{48498E5A-AC48-45A0-B40C-41DD9F25C3D1}"/>
    <dgm:cxn modelId="{1839DA58-E6C9-480F-B3A4-9A4C515A032F}" srcId="{DF7F62D8-BD70-49AD-ABD4-3768DEB89711}" destId="{89A37B83-7186-4F59-BFB5-7B350A8B4392}" srcOrd="2" destOrd="0" parTransId="{76596AA0-1A25-44F9-B9F0-FAE6B8988104}" sibTransId="{1A24C6DC-E011-457E-B4B4-B7E671EC7165}"/>
    <dgm:cxn modelId="{1982A65B-253D-41B7-A409-9474C5F3BEF9}" srcId="{DF7F62D8-BD70-49AD-ABD4-3768DEB89711}" destId="{C0C5BF79-932D-4885-A4A7-C326145A224D}" srcOrd="1" destOrd="0" parTransId="{0C15238F-B11A-4483-B34D-013FD904DE4F}" sibTransId="{C628FCCC-2CB8-42A4-BDC4-B7B516D69C14}"/>
    <dgm:cxn modelId="{B5A3EEE4-D119-4882-A378-773A3DF5A79C}" type="presParOf" srcId="{38373F17-902C-4A6F-9AFB-EB5146A5A5E9}" destId="{64474DE2-63EE-4B50-AEEE-3AC90C9095E8}" srcOrd="0" destOrd="0" presId="urn:microsoft.com/office/officeart/2005/8/layout/cycle6"/>
    <dgm:cxn modelId="{7D68D98C-04B0-4501-9F3F-12EDE83D042E}" type="presParOf" srcId="{38373F17-902C-4A6F-9AFB-EB5146A5A5E9}" destId="{93D6E849-5466-42B7-8C84-250531C7FF48}" srcOrd="1" destOrd="0" presId="urn:microsoft.com/office/officeart/2005/8/layout/cycle6"/>
    <dgm:cxn modelId="{FC9D922C-C0CC-4CD3-A7A1-7BDEB2F048D5}" type="presParOf" srcId="{38373F17-902C-4A6F-9AFB-EB5146A5A5E9}" destId="{47B483C4-1F07-410F-A397-A15066E7CFEC}" srcOrd="2" destOrd="0" presId="urn:microsoft.com/office/officeart/2005/8/layout/cycle6"/>
    <dgm:cxn modelId="{E58B3347-C219-4E94-9C2D-1A9F2B276BFD}" type="presParOf" srcId="{38373F17-902C-4A6F-9AFB-EB5146A5A5E9}" destId="{F9F2B2E5-13C0-4C48-927F-C020176F8224}" srcOrd="3" destOrd="0" presId="urn:microsoft.com/office/officeart/2005/8/layout/cycle6"/>
    <dgm:cxn modelId="{76B45486-2A42-4D92-9F96-B432DD908F5E}" type="presParOf" srcId="{38373F17-902C-4A6F-9AFB-EB5146A5A5E9}" destId="{9A6C9C83-8374-4167-A9FF-44803FCFD2BB}" srcOrd="4" destOrd="0" presId="urn:microsoft.com/office/officeart/2005/8/layout/cycle6"/>
    <dgm:cxn modelId="{B38211AE-5C45-4788-B81A-E61558EE4A58}" type="presParOf" srcId="{38373F17-902C-4A6F-9AFB-EB5146A5A5E9}" destId="{AFB4F5E2-4A8B-4604-962A-F2A93437F927}" srcOrd="5" destOrd="0" presId="urn:microsoft.com/office/officeart/2005/8/layout/cycle6"/>
    <dgm:cxn modelId="{B6A31A2E-88E7-4AE8-9D99-EB9B34A39453}" type="presParOf" srcId="{38373F17-902C-4A6F-9AFB-EB5146A5A5E9}" destId="{E84E4F7C-C983-4EFC-9474-0036FF717A52}" srcOrd="6" destOrd="0" presId="urn:microsoft.com/office/officeart/2005/8/layout/cycle6"/>
    <dgm:cxn modelId="{41D36697-04F4-419D-B951-63BAFF57ED67}" type="presParOf" srcId="{38373F17-902C-4A6F-9AFB-EB5146A5A5E9}" destId="{3E1FF974-2022-4D2B-8DCB-4A51DE8CAB77}" srcOrd="7" destOrd="0" presId="urn:microsoft.com/office/officeart/2005/8/layout/cycle6"/>
    <dgm:cxn modelId="{156C8B84-B8CC-4F49-90C5-16356DD0EB8D}" type="presParOf" srcId="{38373F17-902C-4A6F-9AFB-EB5146A5A5E9}" destId="{67220EAB-A6B4-49D3-977D-F1A717CC090D}" srcOrd="8" destOrd="0" presId="urn:microsoft.com/office/officeart/2005/8/layout/cycle6"/>
    <dgm:cxn modelId="{D64F8237-1E6E-49AE-BDD9-0783B90B28F4}" type="presParOf" srcId="{38373F17-902C-4A6F-9AFB-EB5146A5A5E9}" destId="{D018D2EB-B113-44BF-A13D-A195FC8901E2}" srcOrd="9" destOrd="0" presId="urn:microsoft.com/office/officeart/2005/8/layout/cycle6"/>
    <dgm:cxn modelId="{B1AC1E09-CBB5-4FC1-81D9-3DEED73C6D5E}" type="presParOf" srcId="{38373F17-902C-4A6F-9AFB-EB5146A5A5E9}" destId="{EF29BFB3-C9DB-4A01-B77A-1B59A8C864D0}" srcOrd="10" destOrd="0" presId="urn:microsoft.com/office/officeart/2005/8/layout/cycle6"/>
    <dgm:cxn modelId="{4845C9DC-54AB-4F93-9311-56316EB571FF}" type="presParOf" srcId="{38373F17-902C-4A6F-9AFB-EB5146A5A5E9}" destId="{D775F4A3-1A6A-49CC-A1B3-84816BDD26F1}" srcOrd="11" destOrd="0" presId="urn:microsoft.com/office/officeart/2005/8/layout/cycle6"/>
    <dgm:cxn modelId="{08C7ECC7-3511-4356-A7AE-80A430BF1B68}" type="presParOf" srcId="{38373F17-902C-4A6F-9AFB-EB5146A5A5E9}" destId="{64DCB169-789D-413A-B048-508C410D97F7}" srcOrd="12" destOrd="0" presId="urn:microsoft.com/office/officeart/2005/8/layout/cycle6"/>
    <dgm:cxn modelId="{29515463-DF3A-4715-89F9-E782BCD2A85E}" type="presParOf" srcId="{38373F17-902C-4A6F-9AFB-EB5146A5A5E9}" destId="{E2926DB6-FDD1-4354-B4AA-67FFF1430B70}" srcOrd="13" destOrd="0" presId="urn:microsoft.com/office/officeart/2005/8/layout/cycle6"/>
    <dgm:cxn modelId="{9D667112-68E8-4C2B-A96A-65EBC62B6E27}" type="presParOf" srcId="{38373F17-902C-4A6F-9AFB-EB5146A5A5E9}" destId="{93FE127B-2AAF-4612-B7DB-7FF649BCEC7F}" srcOrd="14" destOrd="0" presId="urn:microsoft.com/office/officeart/2005/8/layout/cycle6"/>
    <dgm:cxn modelId="{3A9F7CB1-DD6D-4A91-B92E-15DEBF3C979C}" type="presParOf" srcId="{38373F17-902C-4A6F-9AFB-EB5146A5A5E9}" destId="{68ED151E-3C7A-4A34-AA87-9334F2EBB71B}" srcOrd="15" destOrd="0" presId="urn:microsoft.com/office/officeart/2005/8/layout/cycle6"/>
    <dgm:cxn modelId="{EA60D089-9C5E-45D4-B924-DCF3639B7B60}" type="presParOf" srcId="{38373F17-902C-4A6F-9AFB-EB5146A5A5E9}" destId="{56899835-02F1-4ED1-9B31-DC5FB09853CC}" srcOrd="16" destOrd="0" presId="urn:microsoft.com/office/officeart/2005/8/layout/cycle6"/>
    <dgm:cxn modelId="{911B8CDA-E507-4147-BE05-36ED7865D809}" type="presParOf" srcId="{38373F17-902C-4A6F-9AFB-EB5146A5A5E9}" destId="{88263064-63AD-4656-8A7C-14459FBD745C}"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74DE2-63EE-4B50-AEEE-3AC90C9095E8}">
      <dsp:nvSpPr>
        <dsp:cNvPr id="0" name=""/>
        <dsp:cNvSpPr/>
      </dsp:nvSpPr>
      <dsp:spPr>
        <a:xfrm>
          <a:off x="3183800" y="2620"/>
          <a:ext cx="1760399" cy="948035"/>
        </a:xfrm>
        <a:prstGeom prst="roundRect">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latinLnBrk="1">
            <a:lnSpc>
              <a:spcPct val="90000"/>
            </a:lnSpc>
            <a:spcBef>
              <a:spcPct val="0"/>
            </a:spcBef>
            <a:spcAft>
              <a:spcPts val="0"/>
            </a:spcAft>
          </a:pPr>
          <a:r>
            <a:rPr lang="ko-KR" sz="1800" b="1" kern="1200" dirty="0" err="1" smtClean="0"/>
            <a:t>Ultrasound</a:t>
          </a:r>
          <a:r>
            <a:rPr lang="ko-KR" sz="1800" b="1" kern="1200" dirty="0" smtClean="0"/>
            <a:t> </a:t>
          </a:r>
          <a:r>
            <a:rPr lang="ko-KR" sz="1800" b="1" kern="1200" dirty="0" err="1" smtClean="0"/>
            <a:t>Stimulator</a:t>
          </a:r>
          <a:endParaRPr lang="en-US" altLang="ko-KR" sz="1800" b="1" kern="1200" dirty="0" smtClean="0"/>
        </a:p>
        <a:p>
          <a:pPr lvl="0" algn="ctr" defTabSz="800100" latinLnBrk="1">
            <a:lnSpc>
              <a:spcPct val="90000"/>
            </a:lnSpc>
            <a:spcBef>
              <a:spcPct val="0"/>
            </a:spcBef>
            <a:spcAft>
              <a:spcPts val="0"/>
            </a:spcAft>
          </a:pPr>
          <a:r>
            <a:rPr lang="ko-KR" sz="700" b="1" kern="1200" dirty="0" err="1" smtClean="0"/>
            <a:t>Deep</a:t>
          </a:r>
          <a:r>
            <a:rPr lang="ko-KR" sz="700" b="1" kern="1200" dirty="0" smtClean="0"/>
            <a:t> </a:t>
          </a:r>
          <a:r>
            <a:rPr lang="ko-KR" sz="700" b="1" kern="1200" dirty="0" err="1" smtClean="0"/>
            <a:t>Thermal</a:t>
          </a:r>
          <a:r>
            <a:rPr lang="ko-KR" sz="700" b="1" kern="1200" dirty="0" smtClean="0"/>
            <a:t> </a:t>
          </a:r>
          <a:r>
            <a:rPr lang="ko-KR" sz="700" b="1" kern="1200" dirty="0" err="1" smtClean="0"/>
            <a:t>Stimulator</a:t>
          </a:r>
          <a:r>
            <a:rPr lang="ko-KR" sz="700" b="1" kern="1200" dirty="0" smtClean="0"/>
            <a:t>, </a:t>
          </a:r>
          <a:r>
            <a:rPr lang="ko-KR" sz="700" b="1" kern="1200" dirty="0" err="1" smtClean="0"/>
            <a:t>M</a:t>
          </a:r>
          <a:r>
            <a:rPr lang="ko-KR" sz="700" b="1" kern="1200" dirty="0" smtClean="0"/>
            <a:t>/</a:t>
          </a:r>
          <a:r>
            <a:rPr lang="ko-KR" sz="700" b="1" kern="1200" dirty="0" err="1" smtClean="0"/>
            <a:t>W</a:t>
          </a:r>
          <a:r>
            <a:rPr lang="ko-KR" sz="700" b="1" kern="1200" dirty="0" smtClean="0"/>
            <a:t>, </a:t>
          </a:r>
          <a:r>
            <a:rPr lang="ko-KR" sz="700" b="1" kern="1200" dirty="0" err="1" smtClean="0"/>
            <a:t>High</a:t>
          </a:r>
          <a:r>
            <a:rPr lang="ko-KR" sz="700" b="1" kern="1200" dirty="0" smtClean="0"/>
            <a:t> </a:t>
          </a:r>
          <a:r>
            <a:rPr lang="ko-KR" sz="700" b="1" kern="1200" dirty="0" err="1" smtClean="0"/>
            <a:t>Frequency</a:t>
          </a:r>
          <a:r>
            <a:rPr lang="ko-KR" sz="700" b="1" kern="1200" dirty="0" smtClean="0"/>
            <a:t>, </a:t>
          </a:r>
          <a:r>
            <a:rPr lang="ko-KR" sz="700" b="1" kern="1200" dirty="0" err="1" smtClean="0"/>
            <a:t>Magnetic</a:t>
          </a:r>
          <a:r>
            <a:rPr lang="ko-KR" sz="700" b="1" kern="1200" dirty="0" smtClean="0"/>
            <a:t> </a:t>
          </a:r>
          <a:r>
            <a:rPr lang="ko-KR" sz="700" b="1" kern="1200" dirty="0" err="1" smtClean="0"/>
            <a:t>Field</a:t>
          </a:r>
          <a:endParaRPr lang="ko-KR" altLang="en-US" sz="300" b="1" kern="1200" dirty="0">
            <a:solidFill>
              <a:schemeClr val="bg1"/>
            </a:solidFill>
            <a:latin typeface="맑은 고딕" panose="020B0503020000020004" pitchFamily="50" charset="-127"/>
            <a:ea typeface="맑은 고딕" panose="020B0503020000020004" pitchFamily="50" charset="-127"/>
          </a:endParaRPr>
        </a:p>
      </dsp:txBody>
      <dsp:txXfrm>
        <a:off x="3230079" y="48899"/>
        <a:ext cx="1667841" cy="855477"/>
      </dsp:txXfrm>
    </dsp:sp>
    <dsp:sp modelId="{47B483C4-1F07-410F-A397-A15066E7CFEC}">
      <dsp:nvSpPr>
        <dsp:cNvPr id="0" name=""/>
        <dsp:cNvSpPr/>
      </dsp:nvSpPr>
      <dsp:spPr>
        <a:xfrm>
          <a:off x="1831304" y="476638"/>
          <a:ext cx="4465390" cy="4465390"/>
        </a:xfrm>
        <a:custGeom>
          <a:avLst/>
          <a:gdLst/>
          <a:ahLst/>
          <a:cxnLst/>
          <a:rect l="0" t="0" r="0" b="0"/>
          <a:pathLst>
            <a:path>
              <a:moveTo>
                <a:pt x="3120493" y="184100"/>
              </a:moveTo>
              <a:arcTo wR="2232695" hR="2232695" stAng="17605826" swAng="1256055"/>
            </a:path>
          </a:pathLst>
        </a:custGeom>
        <a:noFill/>
        <a:ln w="6350" cap="flat" cmpd="sng" algn="ctr">
          <a:solidFill>
            <a:schemeClr val="accent1">
              <a:shade val="90000"/>
              <a:hueOff val="0"/>
              <a:satOff val="0"/>
              <a:lumOff val="0"/>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F9F2B2E5-13C0-4C48-927F-C020176F8224}">
      <dsp:nvSpPr>
        <dsp:cNvPr id="0" name=""/>
        <dsp:cNvSpPr/>
      </dsp:nvSpPr>
      <dsp:spPr>
        <a:xfrm>
          <a:off x="5117371" y="1118968"/>
          <a:ext cx="1760399" cy="948035"/>
        </a:xfrm>
        <a:prstGeom prst="roundRect">
          <a:avLst/>
        </a:prstGeom>
        <a:gradFill rotWithShape="0">
          <a:gsLst>
            <a:gs pos="0">
              <a:schemeClr val="accent1">
                <a:shade val="50000"/>
                <a:hueOff val="111419"/>
                <a:satOff val="2985"/>
                <a:lumOff val="13151"/>
                <a:alphaOff val="0"/>
                <a:satMod val="103000"/>
                <a:lumMod val="102000"/>
                <a:tint val="94000"/>
              </a:schemeClr>
            </a:gs>
            <a:gs pos="50000">
              <a:schemeClr val="accent1">
                <a:shade val="50000"/>
                <a:hueOff val="111419"/>
                <a:satOff val="2985"/>
                <a:lumOff val="13151"/>
                <a:alphaOff val="0"/>
                <a:satMod val="110000"/>
                <a:lumMod val="100000"/>
                <a:shade val="100000"/>
              </a:schemeClr>
            </a:gs>
            <a:gs pos="100000">
              <a:schemeClr val="accent1">
                <a:shade val="50000"/>
                <a:hueOff val="111419"/>
                <a:satOff val="2985"/>
                <a:lumOff val="13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latinLnBrk="1">
            <a:lnSpc>
              <a:spcPct val="90000"/>
            </a:lnSpc>
            <a:spcBef>
              <a:spcPct val="0"/>
            </a:spcBef>
            <a:spcAft>
              <a:spcPct val="35000"/>
            </a:spcAft>
          </a:pPr>
          <a:endParaRPr lang="ko-KR" altLang="en-US" sz="3000" kern="1200" dirty="0"/>
        </a:p>
      </dsp:txBody>
      <dsp:txXfrm>
        <a:off x="5163650" y="1165247"/>
        <a:ext cx="1667841" cy="855477"/>
      </dsp:txXfrm>
    </dsp:sp>
    <dsp:sp modelId="{AFB4F5E2-4A8B-4604-962A-F2A93437F927}">
      <dsp:nvSpPr>
        <dsp:cNvPr id="0" name=""/>
        <dsp:cNvSpPr/>
      </dsp:nvSpPr>
      <dsp:spPr>
        <a:xfrm>
          <a:off x="1831304" y="476638"/>
          <a:ext cx="4465390" cy="4465390"/>
        </a:xfrm>
        <a:custGeom>
          <a:avLst/>
          <a:gdLst/>
          <a:ahLst/>
          <a:cxnLst/>
          <a:rect l="0" t="0" r="0" b="0"/>
          <a:pathLst>
            <a:path>
              <a:moveTo>
                <a:pt x="4374658" y="1602679"/>
              </a:moveTo>
              <a:arcTo wR="2232695" hR="2232695" stAng="20616588" swAng="1966824"/>
            </a:path>
          </a:pathLst>
        </a:custGeom>
        <a:noFill/>
        <a:ln w="6350" cap="flat" cmpd="sng" algn="ctr">
          <a:solidFill>
            <a:schemeClr val="accent1">
              <a:shade val="90000"/>
              <a:hueOff val="116972"/>
              <a:satOff val="-1072"/>
              <a:lumOff val="9251"/>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E84E4F7C-C983-4EFC-9474-0036FF717A52}">
      <dsp:nvSpPr>
        <dsp:cNvPr id="0" name=""/>
        <dsp:cNvSpPr/>
      </dsp:nvSpPr>
      <dsp:spPr>
        <a:xfrm>
          <a:off x="5117371" y="3351663"/>
          <a:ext cx="1760399" cy="948035"/>
        </a:xfrm>
        <a:prstGeom prst="roundRect">
          <a:avLst/>
        </a:prstGeom>
        <a:gradFill rotWithShape="0">
          <a:gsLst>
            <a:gs pos="0">
              <a:schemeClr val="accent1">
                <a:shade val="50000"/>
                <a:hueOff val="222839"/>
                <a:satOff val="5970"/>
                <a:lumOff val="26302"/>
                <a:alphaOff val="0"/>
                <a:satMod val="103000"/>
                <a:lumMod val="102000"/>
                <a:tint val="94000"/>
              </a:schemeClr>
            </a:gs>
            <a:gs pos="50000">
              <a:schemeClr val="accent1">
                <a:shade val="50000"/>
                <a:hueOff val="222839"/>
                <a:satOff val="5970"/>
                <a:lumOff val="26302"/>
                <a:alphaOff val="0"/>
                <a:satMod val="110000"/>
                <a:lumMod val="100000"/>
                <a:shade val="100000"/>
              </a:schemeClr>
            </a:gs>
            <a:gs pos="100000">
              <a:schemeClr val="accent1">
                <a:shade val="50000"/>
                <a:hueOff val="222839"/>
                <a:satOff val="5970"/>
                <a:lumOff val="263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90000"/>
            </a:lnSpc>
            <a:spcBef>
              <a:spcPct val="0"/>
            </a:spcBef>
            <a:spcAft>
              <a:spcPts val="0"/>
            </a:spcAft>
          </a:pPr>
          <a:r>
            <a:rPr lang="en-US" altLang="ko-KR" sz="1600" b="1" kern="1200" dirty="0" err="1" smtClean="0"/>
            <a:t>Pain</a:t>
          </a:r>
          <a:r>
            <a:rPr lang="ko-KR" altLang="en-US" sz="1600" b="1" kern="1200" dirty="0" smtClean="0"/>
            <a:t> </a:t>
          </a:r>
          <a:r>
            <a:rPr lang="en-US" altLang="ko-KR" sz="1600" b="1" kern="1200" dirty="0" smtClean="0"/>
            <a:t>Management</a:t>
          </a:r>
        </a:p>
        <a:p>
          <a:pPr lvl="0" algn="ctr" defTabSz="711200" latinLnBrk="1">
            <a:lnSpc>
              <a:spcPct val="90000"/>
            </a:lnSpc>
            <a:spcBef>
              <a:spcPct val="0"/>
            </a:spcBef>
            <a:spcAft>
              <a:spcPts val="0"/>
            </a:spcAft>
          </a:pPr>
          <a:r>
            <a:rPr lang="en-US" altLang="ko-KR" sz="800" b="1" kern="1200" dirty="0" err="1" smtClean="0"/>
            <a:t>Painless</a:t>
          </a:r>
          <a:r>
            <a:rPr lang="ko-KR" altLang="en-US" sz="800" b="1" kern="1200" dirty="0" smtClean="0"/>
            <a:t> </a:t>
          </a:r>
          <a:r>
            <a:rPr lang="en-US" altLang="ko-KR" sz="800" b="1" kern="1200" dirty="0" err="1" smtClean="0"/>
            <a:t>Signal</a:t>
          </a:r>
          <a:r>
            <a:rPr lang="ko-KR" altLang="en-US" sz="800" b="1" kern="1200" dirty="0" smtClean="0"/>
            <a:t> </a:t>
          </a:r>
          <a:r>
            <a:rPr lang="en-US" altLang="ko-KR" sz="800" b="1" kern="1200" dirty="0" err="1" smtClean="0"/>
            <a:t>Therapy</a:t>
          </a:r>
          <a:r>
            <a:rPr lang="ko-KR" altLang="en-US" sz="800" b="1" kern="1200" dirty="0" smtClean="0"/>
            <a:t> </a:t>
          </a:r>
          <a:r>
            <a:rPr lang="en-US" altLang="ko-KR" sz="800" b="1" kern="1200" dirty="0" smtClean="0"/>
            <a:t>Devices</a:t>
          </a:r>
          <a:endParaRPr lang="ko-KR" altLang="en-US" sz="300" b="1" kern="1200" dirty="0">
            <a:solidFill>
              <a:schemeClr val="accent5">
                <a:lumMod val="50000"/>
              </a:schemeClr>
            </a:solidFill>
            <a:latin typeface="맑은 고딕" panose="020B0503020000020004" pitchFamily="50" charset="-127"/>
            <a:ea typeface="맑은 고딕" panose="020B0503020000020004" pitchFamily="50" charset="-127"/>
          </a:endParaRPr>
        </a:p>
      </dsp:txBody>
      <dsp:txXfrm>
        <a:off x="5163650" y="3397942"/>
        <a:ext cx="1667841" cy="855477"/>
      </dsp:txXfrm>
    </dsp:sp>
    <dsp:sp modelId="{67220EAB-A6B4-49D3-977D-F1A717CC090D}">
      <dsp:nvSpPr>
        <dsp:cNvPr id="0" name=""/>
        <dsp:cNvSpPr/>
      </dsp:nvSpPr>
      <dsp:spPr>
        <a:xfrm>
          <a:off x="1831304" y="476638"/>
          <a:ext cx="4465390" cy="4465390"/>
        </a:xfrm>
        <a:custGeom>
          <a:avLst/>
          <a:gdLst/>
          <a:ahLst/>
          <a:cxnLst/>
          <a:rect l="0" t="0" r="0" b="0"/>
          <a:pathLst>
            <a:path>
              <a:moveTo>
                <a:pt x="3792713" y="3829964"/>
              </a:moveTo>
              <a:arcTo wR="2232695" hR="2232695" stAng="2740559" swAng="1500410"/>
            </a:path>
          </a:pathLst>
        </a:custGeom>
        <a:noFill/>
        <a:ln w="6350" cap="flat" cmpd="sng" algn="ctr">
          <a:solidFill>
            <a:schemeClr val="accent1">
              <a:shade val="90000"/>
              <a:hueOff val="233943"/>
              <a:satOff val="-2143"/>
              <a:lumOff val="18503"/>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D018D2EB-B113-44BF-A13D-A195FC8901E2}">
      <dsp:nvSpPr>
        <dsp:cNvPr id="0" name=""/>
        <dsp:cNvSpPr/>
      </dsp:nvSpPr>
      <dsp:spPr>
        <a:xfrm>
          <a:off x="3334742" y="4468010"/>
          <a:ext cx="1458515" cy="948035"/>
        </a:xfrm>
        <a:prstGeom prst="roundRect">
          <a:avLst/>
        </a:prstGeom>
        <a:gradFill rotWithShape="0">
          <a:gsLst>
            <a:gs pos="0">
              <a:schemeClr val="accent1">
                <a:shade val="50000"/>
                <a:hueOff val="334258"/>
                <a:satOff val="8955"/>
                <a:lumOff val="39453"/>
                <a:alphaOff val="0"/>
                <a:satMod val="103000"/>
                <a:lumMod val="102000"/>
                <a:tint val="94000"/>
              </a:schemeClr>
            </a:gs>
            <a:gs pos="50000">
              <a:schemeClr val="accent1">
                <a:shade val="50000"/>
                <a:hueOff val="334258"/>
                <a:satOff val="8955"/>
                <a:lumOff val="39453"/>
                <a:alphaOff val="0"/>
                <a:satMod val="110000"/>
                <a:lumMod val="100000"/>
                <a:shade val="100000"/>
              </a:schemeClr>
            </a:gs>
            <a:gs pos="100000">
              <a:schemeClr val="accent1">
                <a:shade val="50000"/>
                <a:hueOff val="334258"/>
                <a:satOff val="8955"/>
                <a:lumOff val="394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90000"/>
            </a:lnSpc>
            <a:spcBef>
              <a:spcPct val="0"/>
            </a:spcBef>
            <a:spcAft>
              <a:spcPts val="0"/>
            </a:spcAft>
          </a:pPr>
          <a:r>
            <a:rPr lang="en-US" altLang="ko-KR" sz="1600" b="1" kern="1200" dirty="0" err="1" smtClean="0">
              <a:solidFill>
                <a:srgbClr val="0070C0"/>
              </a:solidFill>
            </a:rPr>
            <a:t>Orthopedic</a:t>
          </a:r>
          <a:r>
            <a:rPr lang="ko-KR" altLang="en-US" sz="1600" b="1" kern="1200" dirty="0" smtClean="0">
              <a:solidFill>
                <a:srgbClr val="0070C0"/>
              </a:solidFill>
            </a:rPr>
            <a:t> </a:t>
          </a:r>
          <a:r>
            <a:rPr lang="en-US" altLang="ko-KR" sz="1600" b="1" kern="1200" dirty="0" err="1" smtClean="0">
              <a:solidFill>
                <a:srgbClr val="0070C0"/>
              </a:solidFill>
            </a:rPr>
            <a:t>Traction</a:t>
          </a:r>
          <a:r>
            <a:rPr lang="ko-KR" altLang="en-US" sz="1600" b="1" kern="1200" dirty="0" smtClean="0">
              <a:solidFill>
                <a:srgbClr val="0070C0"/>
              </a:solidFill>
            </a:rPr>
            <a:t> </a:t>
          </a:r>
          <a:r>
            <a:rPr lang="en-US" altLang="ko-KR" sz="1600" b="1" kern="1200" dirty="0" smtClean="0">
              <a:solidFill>
                <a:srgbClr val="0070C0"/>
              </a:solidFill>
            </a:rPr>
            <a:t>Devices</a:t>
          </a:r>
          <a:endParaRPr lang="ko-KR" altLang="en-US" sz="1600" kern="1200" dirty="0" smtClean="0">
            <a:solidFill>
              <a:srgbClr val="0070C0"/>
            </a:solidFill>
          </a:endParaRPr>
        </a:p>
      </dsp:txBody>
      <dsp:txXfrm>
        <a:off x="3381021" y="4514289"/>
        <a:ext cx="1365957" cy="855477"/>
      </dsp:txXfrm>
    </dsp:sp>
    <dsp:sp modelId="{D775F4A3-1A6A-49CC-A1B3-84816BDD26F1}">
      <dsp:nvSpPr>
        <dsp:cNvPr id="0" name=""/>
        <dsp:cNvSpPr/>
      </dsp:nvSpPr>
      <dsp:spPr>
        <a:xfrm>
          <a:off x="1831304" y="476638"/>
          <a:ext cx="4465390" cy="4465390"/>
        </a:xfrm>
        <a:custGeom>
          <a:avLst/>
          <a:gdLst/>
          <a:ahLst/>
          <a:cxnLst/>
          <a:rect l="0" t="0" r="0" b="0"/>
          <a:pathLst>
            <a:path>
              <a:moveTo>
                <a:pt x="1494125" y="4339693"/>
              </a:moveTo>
              <a:arcTo wR="2232695" hR="2232695" stAng="6559031" swAng="1500410"/>
            </a:path>
          </a:pathLst>
        </a:custGeom>
        <a:noFill/>
        <a:ln w="6350" cap="flat" cmpd="sng" algn="ctr">
          <a:solidFill>
            <a:schemeClr val="accent1">
              <a:shade val="90000"/>
              <a:hueOff val="350915"/>
              <a:satOff val="-3215"/>
              <a:lumOff val="27754"/>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64DCB169-789D-413A-B048-508C410D97F7}">
      <dsp:nvSpPr>
        <dsp:cNvPr id="0" name=""/>
        <dsp:cNvSpPr/>
      </dsp:nvSpPr>
      <dsp:spPr>
        <a:xfrm>
          <a:off x="1250229" y="3351663"/>
          <a:ext cx="1760399" cy="948035"/>
        </a:xfrm>
        <a:prstGeom prst="roundRect">
          <a:avLst/>
        </a:prstGeom>
        <a:gradFill rotWithShape="0">
          <a:gsLst>
            <a:gs pos="0">
              <a:schemeClr val="accent1">
                <a:shade val="50000"/>
                <a:hueOff val="222839"/>
                <a:satOff val="5970"/>
                <a:lumOff val="26302"/>
                <a:alphaOff val="0"/>
                <a:satMod val="103000"/>
                <a:lumMod val="102000"/>
                <a:tint val="94000"/>
              </a:schemeClr>
            </a:gs>
            <a:gs pos="50000">
              <a:schemeClr val="accent1">
                <a:shade val="50000"/>
                <a:hueOff val="222839"/>
                <a:satOff val="5970"/>
                <a:lumOff val="26302"/>
                <a:alphaOff val="0"/>
                <a:satMod val="110000"/>
                <a:lumMod val="100000"/>
                <a:shade val="100000"/>
              </a:schemeClr>
            </a:gs>
            <a:gs pos="100000">
              <a:schemeClr val="accent1">
                <a:shade val="50000"/>
                <a:hueOff val="222839"/>
                <a:satOff val="5970"/>
                <a:lumOff val="263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latinLnBrk="1">
            <a:lnSpc>
              <a:spcPct val="90000"/>
            </a:lnSpc>
            <a:spcBef>
              <a:spcPct val="0"/>
            </a:spcBef>
            <a:spcAft>
              <a:spcPts val="0"/>
            </a:spcAft>
          </a:pPr>
          <a:r>
            <a:rPr lang="en-US" sz="1300" b="1" kern="1200" spc="-10" dirty="0" smtClean="0">
              <a:solidFill>
                <a:schemeClr val="bg1"/>
              </a:solidFill>
              <a:latin typeface="맑은 고딕" panose="020B0503020000020004" pitchFamily="50" charset="-127"/>
              <a:ea typeface="맑은 고딕" panose="020B0503020000020004" pitchFamily="50" charset="-127"/>
              <a:cs typeface="Malgun Gothic"/>
            </a:rPr>
            <a:t>Hot</a:t>
          </a:r>
          <a:r>
            <a:rPr lang="en-US" sz="1300" b="1" kern="1200" spc="-5" dirty="0" smtClean="0">
              <a:solidFill>
                <a:schemeClr val="bg1"/>
              </a:solidFill>
              <a:latin typeface="맑은 고딕" panose="020B0503020000020004" pitchFamily="50" charset="-127"/>
              <a:ea typeface="맑은 고딕" panose="020B0503020000020004" pitchFamily="50" charset="-127"/>
              <a:cs typeface="Malgun Gothic"/>
            </a:rPr>
            <a:t> Cold</a:t>
          </a:r>
          <a:r>
            <a:rPr lang="en-US" sz="1300" b="1" kern="1200" spc="5" dirty="0" smtClean="0">
              <a:solidFill>
                <a:schemeClr val="bg1"/>
              </a:solidFill>
              <a:latin typeface="맑은 고딕" panose="020B0503020000020004" pitchFamily="50" charset="-127"/>
              <a:ea typeface="맑은 고딕" panose="020B0503020000020004" pitchFamily="50" charset="-127"/>
              <a:cs typeface="Malgun Gothic"/>
            </a:rPr>
            <a:t> </a:t>
          </a:r>
          <a:r>
            <a:rPr lang="en-US" sz="1300" b="1" kern="1200" spc="-20" dirty="0" smtClean="0">
              <a:solidFill>
                <a:schemeClr val="bg1"/>
              </a:solidFill>
              <a:latin typeface="맑은 고딕" panose="020B0503020000020004" pitchFamily="50" charset="-127"/>
              <a:ea typeface="맑은 고딕" panose="020B0503020000020004" pitchFamily="50" charset="-127"/>
              <a:cs typeface="Malgun Gothic"/>
            </a:rPr>
            <a:t>pack</a:t>
          </a:r>
          <a:r>
            <a:rPr lang="en-US" sz="1300" b="1" kern="1200" spc="-5" dirty="0" smtClean="0">
              <a:solidFill>
                <a:schemeClr val="bg1"/>
              </a:solidFill>
              <a:latin typeface="맑은 고딕" panose="020B0503020000020004" pitchFamily="50" charset="-127"/>
              <a:ea typeface="맑은 고딕" panose="020B0503020000020004" pitchFamily="50" charset="-127"/>
              <a:cs typeface="Malgun Gothic"/>
            </a:rPr>
            <a:t> /</a:t>
          </a:r>
          <a:r>
            <a:rPr lang="en-US" sz="1300" b="1" kern="1200" spc="-10" dirty="0" smtClean="0">
              <a:solidFill>
                <a:schemeClr val="bg1"/>
              </a:solidFill>
              <a:latin typeface="맑은 고딕" panose="020B0503020000020004" pitchFamily="50" charset="-127"/>
              <a:ea typeface="맑은 고딕" panose="020B0503020000020004" pitchFamily="50" charset="-127"/>
              <a:cs typeface="Malgun Gothic"/>
            </a:rPr>
            <a:t> IR</a:t>
          </a:r>
        </a:p>
        <a:p>
          <a:pPr lvl="0" algn="ctr" defTabSz="577850" latinLnBrk="1">
            <a:lnSpc>
              <a:spcPct val="90000"/>
            </a:lnSpc>
            <a:spcBef>
              <a:spcPct val="0"/>
            </a:spcBef>
            <a:spcAft>
              <a:spcPts val="0"/>
            </a:spcAft>
          </a:pPr>
          <a:r>
            <a:rPr lang="ko-KR" sz="1300" b="1" kern="1200" dirty="0" err="1" smtClean="0"/>
            <a:t>Heat</a:t>
          </a:r>
          <a:r>
            <a:rPr lang="ko-KR" sz="1300" b="1" kern="1200" dirty="0" smtClean="0"/>
            <a:t> and </a:t>
          </a:r>
          <a:r>
            <a:rPr lang="ko-KR" sz="1300" b="1" kern="1200" dirty="0" err="1" smtClean="0"/>
            <a:t>Cold</a:t>
          </a:r>
          <a:r>
            <a:rPr lang="ko-KR" sz="1300" b="1" kern="1200" dirty="0" smtClean="0"/>
            <a:t> </a:t>
          </a:r>
          <a:r>
            <a:rPr lang="ko-KR" sz="1300" b="1" kern="1200" dirty="0" err="1" smtClean="0"/>
            <a:t>Therapy</a:t>
          </a:r>
          <a:endParaRPr lang="ko-KR" altLang="en-US" sz="1200" b="1" kern="1200" dirty="0">
            <a:latin typeface="맑은 고딕" panose="020B0503020000020004" pitchFamily="50" charset="-127"/>
            <a:ea typeface="맑은 고딕" panose="020B0503020000020004" pitchFamily="50" charset="-127"/>
          </a:endParaRPr>
        </a:p>
      </dsp:txBody>
      <dsp:txXfrm>
        <a:off x="1296508" y="3397942"/>
        <a:ext cx="1667841" cy="855477"/>
      </dsp:txXfrm>
    </dsp:sp>
    <dsp:sp modelId="{93FE127B-2AAF-4612-B7DB-7FF649BCEC7F}">
      <dsp:nvSpPr>
        <dsp:cNvPr id="0" name=""/>
        <dsp:cNvSpPr/>
      </dsp:nvSpPr>
      <dsp:spPr>
        <a:xfrm>
          <a:off x="1831304" y="476638"/>
          <a:ext cx="4465390" cy="4465390"/>
        </a:xfrm>
        <a:custGeom>
          <a:avLst/>
          <a:gdLst/>
          <a:ahLst/>
          <a:cxnLst/>
          <a:rect l="0" t="0" r="0" b="0"/>
          <a:pathLst>
            <a:path>
              <a:moveTo>
                <a:pt x="90731" y="2862710"/>
              </a:moveTo>
              <a:arcTo wR="2232695" hR="2232695" stAng="9816588" swAng="1966824"/>
            </a:path>
          </a:pathLst>
        </a:custGeom>
        <a:noFill/>
        <a:ln w="6350" cap="flat" cmpd="sng" algn="ctr">
          <a:solidFill>
            <a:schemeClr val="accent1">
              <a:shade val="90000"/>
              <a:hueOff val="233943"/>
              <a:satOff val="-2143"/>
              <a:lumOff val="18503"/>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68ED151E-3C7A-4A34-AA87-9334F2EBB71B}">
      <dsp:nvSpPr>
        <dsp:cNvPr id="0" name=""/>
        <dsp:cNvSpPr/>
      </dsp:nvSpPr>
      <dsp:spPr>
        <a:xfrm>
          <a:off x="1250696" y="1118968"/>
          <a:ext cx="1759465" cy="948035"/>
        </a:xfrm>
        <a:prstGeom prst="roundRect">
          <a:avLst/>
        </a:prstGeom>
        <a:gradFill rotWithShape="0">
          <a:gsLst>
            <a:gs pos="0">
              <a:schemeClr val="accent1">
                <a:shade val="50000"/>
                <a:hueOff val="111419"/>
                <a:satOff val="2985"/>
                <a:lumOff val="13151"/>
                <a:alphaOff val="0"/>
                <a:satMod val="103000"/>
                <a:lumMod val="102000"/>
                <a:tint val="94000"/>
              </a:schemeClr>
            </a:gs>
            <a:gs pos="50000">
              <a:schemeClr val="accent1">
                <a:shade val="50000"/>
                <a:hueOff val="111419"/>
                <a:satOff val="2985"/>
                <a:lumOff val="13151"/>
                <a:alphaOff val="0"/>
                <a:satMod val="110000"/>
                <a:lumMod val="100000"/>
                <a:shade val="100000"/>
              </a:schemeClr>
            </a:gs>
            <a:gs pos="100000">
              <a:schemeClr val="accent1">
                <a:shade val="50000"/>
                <a:hueOff val="111419"/>
                <a:satOff val="2985"/>
                <a:lumOff val="13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000" tIns="36000" rIns="36000" bIns="36000" numCol="1" spcCol="1270" anchor="ctr" anchorCtr="0">
          <a:noAutofit/>
        </a:bodyPr>
        <a:lstStyle/>
        <a:p>
          <a:pPr lvl="0" algn="ctr" defTabSz="977900" latinLnBrk="1">
            <a:lnSpc>
              <a:spcPct val="100000"/>
            </a:lnSpc>
            <a:spcBef>
              <a:spcPct val="0"/>
            </a:spcBef>
            <a:spcAft>
              <a:spcPts val="0"/>
            </a:spcAft>
          </a:pPr>
          <a:r>
            <a:rPr lang="en-US" sz="2200" b="1" kern="1200" spc="-5" dirty="0" smtClean="0">
              <a:solidFill>
                <a:schemeClr val="bg1"/>
              </a:solidFill>
              <a:latin typeface="맑은 고딕" panose="020B0503020000020004" pitchFamily="50" charset="-127"/>
              <a:ea typeface="맑은 고딕" panose="020B0503020000020004" pitchFamily="50" charset="-127"/>
              <a:cs typeface="Malgun Gothic"/>
            </a:rPr>
            <a:t>TENS</a:t>
          </a:r>
          <a:r>
            <a:rPr lang="en-US" sz="2200" b="1" kern="1200" spc="-30" dirty="0" smtClean="0">
              <a:solidFill>
                <a:schemeClr val="bg1"/>
              </a:solidFill>
              <a:latin typeface="맑은 고딕" panose="020B0503020000020004" pitchFamily="50" charset="-127"/>
              <a:ea typeface="맑은 고딕" panose="020B0503020000020004" pitchFamily="50" charset="-127"/>
              <a:cs typeface="Malgun Gothic"/>
            </a:rPr>
            <a:t> </a:t>
          </a:r>
          <a:r>
            <a:rPr lang="en-US" sz="2200" b="1" kern="1200" dirty="0" smtClean="0">
              <a:solidFill>
                <a:schemeClr val="bg1"/>
              </a:solidFill>
              <a:latin typeface="맑은 고딕" panose="020B0503020000020004" pitchFamily="50" charset="-127"/>
              <a:ea typeface="맑은 고딕" panose="020B0503020000020004" pitchFamily="50" charset="-127"/>
              <a:cs typeface="Malgun Gothic"/>
            </a:rPr>
            <a:t>/</a:t>
          </a:r>
          <a:r>
            <a:rPr lang="en-US" sz="2200" b="1" kern="1200" spc="-40" dirty="0" smtClean="0">
              <a:solidFill>
                <a:schemeClr val="bg1"/>
              </a:solidFill>
              <a:latin typeface="맑은 고딕" panose="020B0503020000020004" pitchFamily="50" charset="-127"/>
              <a:ea typeface="맑은 고딕" panose="020B0503020000020004" pitchFamily="50" charset="-127"/>
              <a:cs typeface="Malgun Gothic"/>
            </a:rPr>
            <a:t> </a:t>
          </a:r>
          <a:r>
            <a:rPr lang="en-US" sz="2200" b="1" kern="1200" spc="-5" dirty="0" smtClean="0">
              <a:solidFill>
                <a:schemeClr val="bg1"/>
              </a:solidFill>
              <a:latin typeface="맑은 고딕" panose="020B0503020000020004" pitchFamily="50" charset="-127"/>
              <a:ea typeface="맑은 고딕" panose="020B0503020000020004" pitchFamily="50" charset="-127"/>
              <a:cs typeface="Malgun Gothic"/>
            </a:rPr>
            <a:t>ICT </a:t>
          </a:r>
        </a:p>
        <a:p>
          <a:pPr lvl="0" algn="ctr" defTabSz="977900" latinLnBrk="1">
            <a:lnSpc>
              <a:spcPct val="100000"/>
            </a:lnSpc>
            <a:spcBef>
              <a:spcPct val="0"/>
            </a:spcBef>
            <a:spcAft>
              <a:spcPct val="35000"/>
            </a:spcAft>
          </a:pPr>
          <a:r>
            <a:rPr lang="ko-KR" sz="900" b="1" kern="1200" dirty="0" err="1" smtClean="0"/>
            <a:t>Low</a:t>
          </a:r>
          <a:r>
            <a:rPr lang="ko-KR" sz="900" b="1" kern="1200" dirty="0" smtClean="0"/>
            <a:t> </a:t>
          </a:r>
          <a:r>
            <a:rPr lang="ko-KR" sz="900" b="1" kern="1200" dirty="0" err="1" smtClean="0"/>
            <a:t>Frequency</a:t>
          </a:r>
          <a:r>
            <a:rPr lang="ko-KR" sz="900" b="1" kern="1200" dirty="0" smtClean="0"/>
            <a:t>, </a:t>
          </a:r>
          <a:r>
            <a:rPr lang="ko-KR" sz="900" b="1" kern="1200" dirty="0" err="1" smtClean="0"/>
            <a:t>Interference</a:t>
          </a:r>
          <a:r>
            <a:rPr lang="ko-KR" sz="900" b="1" kern="1200" dirty="0" smtClean="0"/>
            <a:t> </a:t>
          </a:r>
          <a:r>
            <a:rPr lang="ko-KR" sz="900" b="1" kern="1200" dirty="0" err="1" smtClean="0"/>
            <a:t>Wave</a:t>
          </a:r>
          <a:r>
            <a:rPr lang="ko-KR" sz="900" b="1" kern="1200" dirty="0" smtClean="0"/>
            <a:t> </a:t>
          </a:r>
          <a:r>
            <a:rPr lang="ko-KR" sz="900" b="1" kern="1200" dirty="0" err="1" smtClean="0"/>
            <a:t>Stimulator</a:t>
          </a:r>
          <a:endParaRPr lang="ko-KR" altLang="en-US" sz="400" b="1" kern="1200" dirty="0">
            <a:solidFill>
              <a:schemeClr val="bg1"/>
            </a:solidFill>
            <a:latin typeface="맑은 고딕" panose="020B0503020000020004" pitchFamily="50" charset="-127"/>
            <a:ea typeface="맑은 고딕" panose="020B0503020000020004" pitchFamily="50" charset="-127"/>
          </a:endParaRPr>
        </a:p>
      </dsp:txBody>
      <dsp:txXfrm>
        <a:off x="1296975" y="1165247"/>
        <a:ext cx="1666907" cy="855477"/>
      </dsp:txXfrm>
    </dsp:sp>
    <dsp:sp modelId="{88263064-63AD-4656-8A7C-14459FBD745C}">
      <dsp:nvSpPr>
        <dsp:cNvPr id="0" name=""/>
        <dsp:cNvSpPr/>
      </dsp:nvSpPr>
      <dsp:spPr>
        <a:xfrm>
          <a:off x="1831304" y="476638"/>
          <a:ext cx="4465390" cy="4465390"/>
        </a:xfrm>
        <a:custGeom>
          <a:avLst/>
          <a:gdLst/>
          <a:ahLst/>
          <a:cxnLst/>
          <a:rect l="0" t="0" r="0" b="0"/>
          <a:pathLst>
            <a:path>
              <a:moveTo>
                <a:pt x="671543" y="636532"/>
              </a:moveTo>
              <a:arcTo wR="2232695" hR="2232695" stAng="13538119" swAng="1256055"/>
            </a:path>
          </a:pathLst>
        </a:custGeom>
        <a:noFill/>
        <a:ln w="6350" cap="flat" cmpd="sng" algn="ctr">
          <a:solidFill>
            <a:schemeClr val="accent1">
              <a:shade val="90000"/>
              <a:hueOff val="116972"/>
              <a:satOff val="-1072"/>
              <a:lumOff val="9251"/>
              <a:alphaOff val="0"/>
            </a:schemeClr>
          </a:solidFill>
          <a:prstDash val="solid"/>
          <a:miter lim="800000"/>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그림 2"/>
          <p:cNvPicPr>
            <a:picLocks noChangeAspect="1"/>
          </p:cNvPicPr>
          <p:nvPr userDrawn="1"/>
        </p:nvPicPr>
        <p:blipFill rotWithShape="1">
          <a:blip r:embed="rId3" cstate="print">
            <a:extLst>
              <a:ext uri="{28A0092B-C50C-407E-A947-70E740481C1C}">
                <a14:useLocalDpi xmlns:a14="http://schemas.microsoft.com/office/drawing/2010/main" val="0"/>
              </a:ext>
            </a:extLst>
          </a:blip>
          <a:srcRect l="33896" t="52489" b="-2775"/>
          <a:stretch/>
        </p:blipFill>
        <p:spPr>
          <a:xfrm>
            <a:off x="1071846" y="2567587"/>
            <a:ext cx="4882194" cy="1907524"/>
          </a:xfrm>
          <a:prstGeom prst="rect">
            <a:avLst/>
          </a:prstGeom>
        </p:spPr>
      </p:pic>
      <p:sp>
        <p:nvSpPr>
          <p:cNvPr id="5" name="TextBox 4"/>
          <p:cNvSpPr txBox="1"/>
          <p:nvPr userDrawn="1"/>
        </p:nvSpPr>
        <p:spPr>
          <a:xfrm>
            <a:off x="1279678" y="6316035"/>
            <a:ext cx="10036999" cy="400110"/>
          </a:xfrm>
          <a:prstGeom prst="rect">
            <a:avLst/>
          </a:prstGeom>
          <a:noFill/>
        </p:spPr>
        <p:txBody>
          <a:bodyPr wrap="square" rtlCol="0">
            <a:spAutoFit/>
          </a:bodyPr>
          <a:lstStyle/>
          <a:p>
            <a:pPr>
              <a:lnSpc>
                <a:spcPts val="2400"/>
              </a:lnSpc>
            </a:pPr>
            <a:r>
              <a:rPr lang="en-US" altLang="ko-KR" sz="900" u="none" dirty="0" smtClean="0">
                <a:solidFill>
                  <a:schemeClr val="bg1">
                    <a:lumMod val="65000"/>
                  </a:schemeClr>
                </a:solidFill>
                <a:latin typeface="맑은 고딕" panose="020B0503020000020004" pitchFamily="50" charset="-127"/>
                <a:ea typeface="+mn-ea"/>
              </a:rPr>
              <a:t>* This material is for internal training purposes only. Do not distribute any of the information outside of its intended purpose. </a:t>
            </a:r>
            <a:endParaRPr lang="ko-KR" altLang="en-US" sz="900" u="none" dirty="0">
              <a:solidFill>
                <a:schemeClr val="bg1">
                  <a:lumMod val="65000"/>
                </a:schemeClr>
              </a:solidFill>
              <a:latin typeface="맑은 고딕" panose="020B0503020000020004" pitchFamily="50" charset="-127"/>
              <a:ea typeface="맑은 고딕" panose="020B0503020000020004" pitchFamily="50" charset="-127"/>
            </a:endParaRPr>
          </a:p>
        </p:txBody>
      </p:sp>
      <p:pic>
        <p:nvPicPr>
          <p:cNvPr id="6" name="그림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92982" y="1073727"/>
            <a:ext cx="5493430" cy="5077691"/>
          </a:xfrm>
          <a:prstGeom prst="rect">
            <a:avLst/>
          </a:prstGeom>
        </p:spPr>
      </p:pic>
    </p:spTree>
    <p:extLst>
      <p:ext uri="{BB962C8B-B14F-4D97-AF65-F5344CB8AC3E}">
        <p14:creationId xmlns:p14="http://schemas.microsoft.com/office/powerpoint/2010/main" val="226856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 name="그림 19"/>
          <p:cNvPicPr>
            <a:picLocks noChangeAspect="1"/>
          </p:cNvPicPr>
          <p:nvPr userDrawn="1"/>
        </p:nvPicPr>
        <p:blipFill rotWithShape="1">
          <a:blip r:embed="rId3" cstate="print">
            <a:extLst>
              <a:ext uri="{28A0092B-C50C-407E-A947-70E740481C1C}">
                <a14:useLocalDpi xmlns:a14="http://schemas.microsoft.com/office/drawing/2010/main" val="0"/>
              </a:ext>
            </a:extLst>
          </a:blip>
          <a:srcRect l="33896" t="52489" b="-2775"/>
          <a:stretch/>
        </p:blipFill>
        <p:spPr>
          <a:xfrm>
            <a:off x="514730" y="339115"/>
            <a:ext cx="790450" cy="308837"/>
          </a:xfrm>
          <a:prstGeom prst="rect">
            <a:avLst/>
          </a:prstGeom>
        </p:spPr>
      </p:pic>
      <p:cxnSp>
        <p:nvCxnSpPr>
          <p:cNvPr id="5" name="직선 연결선 4"/>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810268" y="342966"/>
            <a:ext cx="2388180" cy="307777"/>
          </a:xfrm>
          <a:prstGeom prst="rect">
            <a:avLst/>
          </a:prstGeom>
          <a:noFill/>
        </p:spPr>
        <p:txBody>
          <a:bodyPr wrap="square" rtlCol="0">
            <a:spAutoFit/>
          </a:bodyPr>
          <a:lstStyle/>
          <a:p>
            <a:r>
              <a:rPr lang="en-US" altLang="ko-KR" sz="1400" b="1" dirty="0" smtClean="0">
                <a:solidFill>
                  <a:schemeClr val="tx1"/>
                </a:solidFill>
                <a:latin typeface="맑은 고딕" panose="020B0503020000020004" pitchFamily="50" charset="-127"/>
                <a:ea typeface="맑은 고딕" panose="020B0503020000020004" pitchFamily="50" charset="-127"/>
              </a:rPr>
              <a:t>Notice</a:t>
            </a:r>
            <a:endParaRPr lang="ko-KR" altLang="en-US" sz="1400" b="1" dirty="0">
              <a:solidFill>
                <a:schemeClr val="tx1"/>
              </a:solidFill>
              <a:latin typeface="맑은 고딕" panose="020B0503020000020004" pitchFamily="50" charset="-127"/>
              <a:ea typeface="맑은 고딕" panose="020B0503020000020004" pitchFamily="50" charset="-127"/>
            </a:endParaRPr>
          </a:p>
        </p:txBody>
      </p:sp>
      <p:sp>
        <p:nvSpPr>
          <p:cNvPr id="13" name="직사각형 12"/>
          <p:cNvSpPr/>
          <p:nvPr userDrawn="1"/>
        </p:nvSpPr>
        <p:spPr>
          <a:xfrm>
            <a:off x="1847528" y="2119184"/>
            <a:ext cx="9161606" cy="4232189"/>
          </a:xfrm>
          <a:prstGeom prst="rect">
            <a:avLst/>
          </a:prstGeom>
          <a:solidFill>
            <a:schemeClr val="bg1">
              <a:alpha val="8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4" name="직사각형 13"/>
          <p:cNvSpPr/>
          <p:nvPr userDrawn="1"/>
        </p:nvSpPr>
        <p:spPr>
          <a:xfrm>
            <a:off x="658368" y="1106805"/>
            <a:ext cx="841248" cy="487680"/>
          </a:xfrm>
          <a:prstGeom prst="rect">
            <a:avLst/>
          </a:prstGeom>
          <a:solidFill>
            <a:schemeClr val="bg1">
              <a:lumMod val="95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5" name="TextBox 14"/>
          <p:cNvSpPr txBox="1"/>
          <p:nvPr userDrawn="1"/>
        </p:nvSpPr>
        <p:spPr>
          <a:xfrm>
            <a:off x="1774074" y="1118082"/>
            <a:ext cx="9499667" cy="646331"/>
          </a:xfrm>
          <a:prstGeom prst="rect">
            <a:avLst/>
          </a:prstGeom>
          <a:noFill/>
        </p:spPr>
        <p:txBody>
          <a:bodyPr wrap="square" rtlCol="0">
            <a:spAutoFit/>
          </a:bodyPr>
          <a:lstStyle/>
          <a:p>
            <a:r>
              <a:rPr lang="en-US" altLang="ko-KR" sz="1200" dirty="0" smtClean="0">
                <a:solidFill>
                  <a:schemeClr val="bg2">
                    <a:lumMod val="50000"/>
                  </a:schemeClr>
                </a:solidFill>
                <a:latin typeface="맑은 고딕" panose="020B0503020000020004" pitchFamily="50" charset="-127"/>
                <a:ea typeface="+mn-ea"/>
              </a:rPr>
              <a:t>We are committed to promoting a healthy advertising culture to ensure our customers are not victimized by any exaggerated claims. </a:t>
            </a:r>
          </a:p>
          <a:p>
            <a:endParaRPr lang="en-US" altLang="ko-KR" sz="1200" dirty="0" smtClean="0">
              <a:solidFill>
                <a:schemeClr val="bg2">
                  <a:lumMod val="50000"/>
                </a:schemeClr>
              </a:solidFill>
              <a:latin typeface="맑은 고딕" panose="020B0503020000020004" pitchFamily="50" charset="-127"/>
              <a:ea typeface="+mn-ea"/>
            </a:endParaRPr>
          </a:p>
          <a:p>
            <a:r>
              <a:rPr lang="en-US" altLang="ko-KR" sz="1200" dirty="0" smtClean="0">
                <a:solidFill>
                  <a:srgbClr val="FF0000"/>
                </a:solidFill>
                <a:latin typeface="맑은 고딕" panose="020B0503020000020004" pitchFamily="50" charset="-127"/>
                <a:ea typeface="+mn-ea"/>
              </a:rPr>
              <a:t>This material is for internal training purposes only. Do not distribute any of the information outside of its intended purpose.</a:t>
            </a:r>
          </a:p>
        </p:txBody>
      </p:sp>
      <p:sp>
        <p:nvSpPr>
          <p:cNvPr id="17" name="TextBox 16"/>
          <p:cNvSpPr txBox="1"/>
          <p:nvPr userDrawn="1"/>
        </p:nvSpPr>
        <p:spPr>
          <a:xfrm>
            <a:off x="611622" y="1152930"/>
            <a:ext cx="924711" cy="400110"/>
          </a:xfrm>
          <a:prstGeom prst="rect">
            <a:avLst/>
          </a:prstGeom>
          <a:noFill/>
        </p:spPr>
        <p:txBody>
          <a:bodyPr wrap="square" rtlCol="0">
            <a:spAutoFit/>
          </a:bodyPr>
          <a:lstStyle/>
          <a:p>
            <a:pPr algn="ctr"/>
            <a:r>
              <a:rPr lang="en-US" altLang="ko-KR" sz="1000" b="1" dirty="0" smtClean="0">
                <a:latin typeface="맑은 고딕" panose="020B0503020000020004" pitchFamily="50" charset="-127"/>
                <a:ea typeface="맑은 고딕" panose="020B0503020000020004" pitchFamily="50" charset="-127"/>
              </a:rPr>
              <a:t>Important</a:t>
            </a:r>
            <a:endParaRPr lang="en-US" altLang="ko-KR" sz="1400" b="1" dirty="0">
              <a:latin typeface="맑은 고딕" panose="020B0503020000020004" pitchFamily="50" charset="-127"/>
              <a:ea typeface="맑은 고딕" panose="020B0503020000020004" pitchFamily="50" charset="-127"/>
            </a:endParaRPr>
          </a:p>
          <a:p>
            <a:pPr algn="ctr"/>
            <a:r>
              <a:rPr lang="en-US" altLang="ko-KR" sz="1000" b="1" dirty="0" smtClean="0">
                <a:latin typeface="맑은 고딕" panose="020B0503020000020004" pitchFamily="50" charset="-127"/>
                <a:ea typeface="맑은 고딕" panose="020B0503020000020004" pitchFamily="50" charset="-127"/>
              </a:rPr>
              <a:t>Notice</a:t>
            </a:r>
            <a:endParaRPr lang="ko-KR" altLang="en-US" sz="1000" b="1" dirty="0">
              <a:latin typeface="맑은 고딕" panose="020B0503020000020004" pitchFamily="50" charset="-127"/>
              <a:ea typeface="맑은 고딕" panose="020B0503020000020004" pitchFamily="50" charset="-127"/>
            </a:endParaRPr>
          </a:p>
        </p:txBody>
      </p:sp>
      <p:sp>
        <p:nvSpPr>
          <p:cNvPr id="18" name="TextBox 17"/>
          <p:cNvSpPr txBox="1"/>
          <p:nvPr userDrawn="1"/>
        </p:nvSpPr>
        <p:spPr>
          <a:xfrm>
            <a:off x="1799619" y="6464979"/>
            <a:ext cx="8670075" cy="215444"/>
          </a:xfrm>
          <a:prstGeom prst="rect">
            <a:avLst/>
          </a:prstGeom>
          <a:noFill/>
        </p:spPr>
        <p:txBody>
          <a:bodyPr wrap="square" rtlCol="0">
            <a:spAutoFit/>
          </a:bodyPr>
          <a:lstStyle/>
          <a:p>
            <a:r>
              <a:rPr lang="en-US" altLang="ko-KR" sz="800" dirty="0" smtClean="0">
                <a:solidFill>
                  <a:schemeClr val="bg1">
                    <a:lumMod val="65000"/>
                  </a:schemeClr>
                </a:solidFill>
                <a:latin typeface="맑은 고딕" panose="020B0503020000020004" pitchFamily="50" charset="-127"/>
                <a:ea typeface="+mn-ea"/>
              </a:rPr>
              <a:t>[Excerpt] Article 45 of the Enforcement Rule of the Medical Device Act (Scope of display and advertisement, etc.) [Amended July 29, 2015]</a:t>
            </a:r>
          </a:p>
        </p:txBody>
      </p:sp>
      <p:sp>
        <p:nvSpPr>
          <p:cNvPr id="19" name="TextBox 18"/>
          <p:cNvSpPr txBox="1"/>
          <p:nvPr userDrawn="1"/>
        </p:nvSpPr>
        <p:spPr>
          <a:xfrm>
            <a:off x="1847529" y="2145626"/>
            <a:ext cx="9201472" cy="4247317"/>
          </a:xfrm>
          <a:prstGeom prst="rect">
            <a:avLst/>
          </a:prstGeom>
          <a:solidFill>
            <a:schemeClr val="bg1"/>
          </a:solidFill>
        </p:spPr>
        <p:txBody>
          <a:bodyPr wrap="square" rtlCol="0">
            <a:spAutoFit/>
          </a:bodyPr>
          <a:lstStyle/>
          <a:p>
            <a:pPr marL="228600" indent="-228600">
              <a:buAutoNum type="arabicPeriod"/>
            </a:pPr>
            <a:r>
              <a:rPr lang="en-US" altLang="ko-KR" sz="1000" b="0" kern="1200" dirty="0" smtClean="0">
                <a:solidFill>
                  <a:schemeClr val="tx1">
                    <a:lumMod val="65000"/>
                    <a:lumOff val="35000"/>
                  </a:schemeClr>
                </a:solidFill>
                <a:latin typeface="맑은 고딕" panose="020B0503020000020004" pitchFamily="50" charset="-127"/>
                <a:ea typeface="+mn-ea"/>
                <a:cs typeface="+mn-cs"/>
              </a:rPr>
              <a:t>Content may not be displayed or advertised if it includes false or exaggerated claims regarding the name, manufacturing method, performance, efficacy </a:t>
            </a:r>
          </a:p>
          <a:p>
            <a:pPr marL="0" indent="0">
              <a:buNone/>
            </a:pPr>
            <a:r>
              <a:rPr lang="en-US" altLang="ko-KR" sz="1000" b="0" kern="1200" dirty="0" smtClean="0">
                <a:solidFill>
                  <a:schemeClr val="tx1">
                    <a:lumMod val="65000"/>
                    <a:lumOff val="35000"/>
                  </a:schemeClr>
                </a:solidFill>
                <a:latin typeface="맑은 고딕" panose="020B0503020000020004" pitchFamily="50" charset="-127"/>
                <a:ea typeface="+mn-ea"/>
                <a:cs typeface="+mn-cs"/>
              </a:rPr>
              <a:t>    and effect of</a:t>
            </a:r>
            <a:r>
              <a:rPr lang="en-US" altLang="ko-KR" sz="1000" b="0" kern="1200" baseline="0" dirty="0" smtClean="0">
                <a:solidFill>
                  <a:schemeClr val="tx1">
                    <a:lumMod val="65000"/>
                    <a:lumOff val="35000"/>
                  </a:schemeClr>
                </a:solidFill>
                <a:latin typeface="맑은 고딕" panose="020B0503020000020004" pitchFamily="50" charset="-127"/>
                <a:ea typeface="+mn-ea"/>
                <a:cs typeface="+mn-cs"/>
              </a:rPr>
              <a:t> </a:t>
            </a:r>
            <a:r>
              <a:rPr lang="en-US" altLang="ko-KR" sz="1000" b="0" kern="1200" dirty="0" smtClean="0">
                <a:solidFill>
                  <a:schemeClr val="tx1">
                    <a:lumMod val="65000"/>
                    <a:lumOff val="35000"/>
                  </a:schemeClr>
                </a:solidFill>
                <a:latin typeface="맑은 고딕" panose="020B0503020000020004" pitchFamily="50" charset="-127"/>
                <a:ea typeface="+mn-ea"/>
                <a:cs typeface="+mn-cs"/>
              </a:rPr>
              <a:t>medical devices, or their principles.</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2. Quality and efficacy that cannot be (or has not been) objectively confirmed must not be displayed or advertised in accordance with Article 6 (2) or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Article 15 (2) of the Act.</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3. Advertisements must not contain expressions that deny all side effects of medical devices or unfairly emphasize safety.</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4. Advertisements must not contain false quotes from medical clinical results, clinical trial reports, related papers, or academic materials in relation to the</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efficacy and effectiveness of licensed medical devices; content must not be falsely displayed as though it has received certification or been patented.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5. Advertisements must not contain articles that may be misleading as coming from doctors, dentists, East Asian medicine doctors, veterinarians, or other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a:t>
            </a:r>
            <a:r>
              <a:rPr lang="en-US" altLang="ko-KR" sz="1000" b="0" kern="1200" baseline="0" dirty="0" smtClean="0">
                <a:solidFill>
                  <a:schemeClr val="tx1">
                    <a:lumMod val="65000"/>
                    <a:lumOff val="35000"/>
                  </a:schemeClr>
                </a:solidFill>
                <a:latin typeface="맑은 고딕" panose="020B0503020000020004" pitchFamily="50" charset="-127"/>
                <a:ea typeface="+mn-ea"/>
                <a:cs typeface="+mn-cs"/>
              </a:rPr>
              <a:t> </a:t>
            </a:r>
            <a:r>
              <a:rPr lang="en-US" altLang="ko-KR" sz="1000" b="0" kern="1200" dirty="0" smtClean="0">
                <a:solidFill>
                  <a:schemeClr val="tx1">
                    <a:lumMod val="65000"/>
                    <a:lumOff val="35000"/>
                  </a:schemeClr>
                </a:solidFill>
                <a:latin typeface="맑은 고딕" panose="020B0503020000020004" pitchFamily="50" charset="-127"/>
                <a:ea typeface="+mn-ea"/>
                <a:cs typeface="+mn-cs"/>
              </a:rPr>
              <a:t>related persons who have guaranteed the performance, efficacy, and effectiveness of the medical device.</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6. Advertisements must not state that doctors, dentists, East Asian medicine doctors, pharmacists, East Asian medicine pharmacists, university professors,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or other related persons designate, approve, recommend, guide, or use the medical device</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7. However, this is not the case for advertisements with content designated and used by the state, local governments, and other public organizations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for the purpose of public health.</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8. Advertisements must not include any misleading information that a foreign product has been produced domestically.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9. Advertisements shall not use customer experience to over-exaggerate the efficacy and effects of the medical device.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10. Advertisements must not use absolute or superlative expressions such as “100% guaranteed” or “the best” when discussing the efficacy of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a medical device.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11. Advertisements must not mislead consumers into thinking that a non-medical device is meant to be used for medical purposes.</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12. Advertisements must not imply that a medical institution, etc., has recommended the device by specifying the name, treatment subject, and/or </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contact information of a specific medical institution.</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13. Advertisements shall not use articles, pictures, drawings, or other similar methods to over-exaggerate the efficacy and effects of the medical device.</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14. Advertisements shall not use before and after comparisons to over-exaggerate the efficacy and effects of the medical device.</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15. Advertisements must not include any disparaging remarks or wording that can be suspected of disparaging other products, whether true or not.</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     Advertisements must not include obscene text or graphics or be used to suggest abortion.</a:t>
            </a:r>
          </a:p>
          <a:p>
            <a:r>
              <a:rPr lang="en-US" altLang="ko-KR" sz="1000" b="0" kern="1200" dirty="0" smtClean="0">
                <a:solidFill>
                  <a:schemeClr val="tx1">
                    <a:lumMod val="65000"/>
                    <a:lumOff val="35000"/>
                  </a:schemeClr>
                </a:solidFill>
                <a:latin typeface="맑은 고딕" panose="020B0503020000020004" pitchFamily="50" charset="-127"/>
                <a:ea typeface="+mn-ea"/>
                <a:cs typeface="+mn-cs"/>
              </a:rPr>
              <a:t>16. Advertisements must not use any threatening language to display symptoms of diseases or longevity of surgery related to the efficacy and     </a:t>
            </a:r>
          </a:p>
          <a:p>
            <a:r>
              <a:rPr lang="en-US" altLang="ko-KR" sz="1000" b="0" kern="1200" baseline="0" dirty="0" smtClean="0">
                <a:solidFill>
                  <a:schemeClr val="tx1">
                    <a:lumMod val="65000"/>
                    <a:lumOff val="35000"/>
                  </a:schemeClr>
                </a:solidFill>
                <a:latin typeface="맑은 고딕" panose="020B0503020000020004" pitchFamily="50" charset="-127"/>
                <a:ea typeface="+mn-ea"/>
                <a:cs typeface="+mn-cs"/>
              </a:rPr>
              <a:t>     </a:t>
            </a:r>
            <a:r>
              <a:rPr lang="en-US" altLang="ko-KR" sz="1000" b="0" kern="1200" dirty="0" smtClean="0">
                <a:solidFill>
                  <a:schemeClr val="tx1">
                    <a:lumMod val="65000"/>
                    <a:lumOff val="35000"/>
                  </a:schemeClr>
                </a:solidFill>
                <a:latin typeface="맑은 고딕" panose="020B0503020000020004" pitchFamily="50" charset="-127"/>
                <a:ea typeface="+mn-ea"/>
                <a:cs typeface="+mn-cs"/>
              </a:rPr>
              <a:t>effectiveness of the medical device and/or its purpose of use.</a:t>
            </a:r>
          </a:p>
        </p:txBody>
      </p:sp>
      <p:sp>
        <p:nvSpPr>
          <p:cNvPr id="22" name="직사각형 2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tx1">
                    <a:lumMod val="50000"/>
                    <a:lumOff val="50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All Rights Reserved.</a:t>
            </a:r>
          </a:p>
        </p:txBody>
      </p:sp>
      <p:sp>
        <p:nvSpPr>
          <p:cNvPr id="2" name="직사각형 1"/>
          <p:cNvSpPr/>
          <p:nvPr userDrawn="1"/>
        </p:nvSpPr>
        <p:spPr>
          <a:xfrm>
            <a:off x="1774074" y="1756941"/>
            <a:ext cx="9099103" cy="369332"/>
          </a:xfrm>
          <a:prstGeom prst="rect">
            <a:avLst/>
          </a:prstGeom>
        </p:spPr>
        <p:txBody>
          <a:bodyPr wrap="square">
            <a:spAutoFit/>
          </a:bodyPr>
          <a:lstStyle/>
          <a:p>
            <a:r>
              <a:rPr lang="en-US" altLang="ko-KR" sz="1800" b="1" spc="-100" dirty="0" smtClean="0">
                <a:solidFill>
                  <a:schemeClr val="tx1">
                    <a:lumMod val="75000"/>
                    <a:lumOff val="25000"/>
                  </a:schemeClr>
                </a:solidFill>
                <a:latin typeface="맑은 고딕" panose="020B0503020000020004" pitchFamily="50" charset="-127"/>
                <a:ea typeface="+mn-ea"/>
              </a:rPr>
              <a:t>Acts and Laws Related to Exaggerated Advertising Claims for medical devices </a:t>
            </a:r>
            <a:endParaRPr lang="ko-KR" altLang="en-US" sz="1800" b="1" dirty="0">
              <a:solidFill>
                <a:schemeClr val="tx1">
                  <a:lumMod val="75000"/>
                  <a:lumOff val="25000"/>
                </a:schemeClr>
              </a:solidFill>
              <a:latin typeface="맑은 고딕" panose="020B0503020000020004" pitchFamily="50" charset="-127"/>
              <a:ea typeface="+mn-ea"/>
            </a:endParaRPr>
          </a:p>
        </p:txBody>
      </p:sp>
    </p:spTree>
    <p:extLst>
      <p:ext uri="{BB962C8B-B14F-4D97-AF65-F5344CB8AC3E}">
        <p14:creationId xmlns:p14="http://schemas.microsoft.com/office/powerpoint/2010/main" val="425008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56" y="0"/>
            <a:ext cx="12192000" cy="6858000"/>
          </a:xfrm>
          <a:prstGeom prst="rect">
            <a:avLst/>
          </a:prstGeom>
        </p:spPr>
      </p:pic>
      <p:sp>
        <p:nvSpPr>
          <p:cNvPr id="22" name="직사각형 2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tx1">
                    <a:lumMod val="50000"/>
                    <a:lumOff val="50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All Rights Reserved.</a:t>
            </a:r>
          </a:p>
        </p:txBody>
      </p:sp>
      <p:sp>
        <p:nvSpPr>
          <p:cNvPr id="24" name="TextBox 23">
            <a:extLst>
              <a:ext uri="{FF2B5EF4-FFF2-40B4-BE49-F238E27FC236}">
                <a16:creationId xmlns:a16="http://schemas.microsoft.com/office/drawing/2014/main" id="{363E4605-F661-E64A-9C97-C083C45A215F}"/>
              </a:ext>
            </a:extLst>
          </p:cNvPr>
          <p:cNvSpPr txBox="1"/>
          <p:nvPr userDrawn="1"/>
        </p:nvSpPr>
        <p:spPr>
          <a:xfrm rot="16200000">
            <a:off x="-2565894" y="2887854"/>
            <a:ext cx="6637486" cy="861774"/>
          </a:xfrm>
          <a:prstGeom prst="rect">
            <a:avLst/>
          </a:prstGeom>
          <a:noFill/>
          <a:effectLst/>
        </p:spPr>
        <p:txBody>
          <a:bodyPr wrap="square" rtlCol="0">
            <a:spAutoFit/>
          </a:bodyPr>
          <a:lstStyle/>
          <a:p>
            <a:r>
              <a:rPr lang="en-US" altLang="ko-KR" sz="5000" spc="0" dirty="0" err="1" smtClean="0">
                <a:solidFill>
                  <a:schemeClr val="accent5">
                    <a:lumMod val="40000"/>
                    <a:lumOff val="60000"/>
                  </a:schemeClr>
                </a:solidFill>
                <a:latin typeface="맑은 고딕" panose="020B0503020000020004" pitchFamily="50" charset="-127"/>
                <a:ea typeface="맑은 고딕" panose="020B0503020000020004" pitchFamily="50" charset="-127"/>
              </a:rPr>
              <a:t>CareCellve</a:t>
            </a:r>
            <a:r>
              <a:rPr lang="en-US" altLang="ko-KR" sz="5000" spc="0" baseline="0" dirty="0" smtClean="0">
                <a:solidFill>
                  <a:schemeClr val="accent5">
                    <a:lumMod val="40000"/>
                    <a:lumOff val="60000"/>
                  </a:schemeClr>
                </a:solidFill>
                <a:latin typeface="맑은 고딕" panose="020B0503020000020004" pitchFamily="50" charset="-127"/>
                <a:ea typeface="맑은 고딕" panose="020B0503020000020004" pitchFamily="50" charset="-127"/>
              </a:rPr>
              <a:t> </a:t>
            </a:r>
            <a:r>
              <a:rPr lang="en-US" altLang="ko-KR" sz="5000" spc="0" dirty="0" smtClean="0">
                <a:solidFill>
                  <a:schemeClr val="accent5">
                    <a:lumMod val="40000"/>
                    <a:lumOff val="60000"/>
                  </a:schemeClr>
                </a:solidFill>
                <a:latin typeface="맑은 고딕" panose="020B0503020000020004" pitchFamily="50" charset="-127"/>
                <a:ea typeface="맑은 고딕" panose="020B0503020000020004" pitchFamily="50" charset="-127"/>
              </a:rPr>
              <a:t>Mechanic</a:t>
            </a:r>
            <a:endParaRPr lang="en-US" altLang="ko-KR" sz="5000" spc="0" dirty="0">
              <a:solidFill>
                <a:schemeClr val="accent5">
                  <a:lumMod val="40000"/>
                  <a:lumOff val="60000"/>
                </a:schemeClr>
              </a:solidFill>
              <a:latin typeface="맑은 고딕" panose="020B0503020000020004" pitchFamily="50" charset="-127"/>
              <a:ea typeface="맑은 고딕" panose="020B0503020000020004" pitchFamily="50" charset="-127"/>
            </a:endParaRPr>
          </a:p>
        </p:txBody>
      </p:sp>
      <p:sp>
        <p:nvSpPr>
          <p:cNvPr id="26" name="TextBox 25">
            <a:extLst>
              <a:ext uri="{FF2B5EF4-FFF2-40B4-BE49-F238E27FC236}">
                <a16:creationId xmlns:a16="http://schemas.microsoft.com/office/drawing/2014/main" id="{2A4086BA-CF8A-774C-9F5E-52BDAFA3B7C8}"/>
              </a:ext>
            </a:extLst>
          </p:cNvPr>
          <p:cNvSpPr txBox="1"/>
          <p:nvPr userDrawn="1"/>
        </p:nvSpPr>
        <p:spPr>
          <a:xfrm>
            <a:off x="5942652" y="2162245"/>
            <a:ext cx="5644511" cy="3970318"/>
          </a:xfrm>
          <a:prstGeom prst="rect">
            <a:avLst/>
          </a:prstGeom>
          <a:noFill/>
          <a:effectLst/>
        </p:spPr>
        <p:txBody>
          <a:bodyPr wrap="square" rtlCol="0">
            <a:spAutoFit/>
          </a:bodyPr>
          <a:lstStyle/>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Main Points  </a:t>
            </a:r>
          </a:p>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Product Introduction</a:t>
            </a:r>
          </a:p>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Product Features</a:t>
            </a:r>
          </a:p>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Certification Data</a:t>
            </a:r>
          </a:p>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Recommended For</a:t>
            </a:r>
          </a:p>
          <a:p>
            <a:pPr marL="0" indent="0">
              <a:lnSpc>
                <a:spcPct val="150000"/>
              </a:lnSpc>
              <a:buNone/>
            </a:pPr>
            <a:r>
              <a:rPr lang="en-US" altLang="ko-KR" sz="2800" b="1" dirty="0" smtClean="0">
                <a:solidFill>
                  <a:schemeClr val="tx1">
                    <a:lumMod val="50000"/>
                    <a:lumOff val="50000"/>
                  </a:schemeClr>
                </a:solidFill>
                <a:latin typeface="맑은 고딕" panose="020B0503020000020004" pitchFamily="50" charset="-127"/>
                <a:ea typeface="+mn-ea"/>
              </a:rPr>
              <a:t>Reference Materials</a:t>
            </a:r>
          </a:p>
        </p:txBody>
      </p:sp>
      <p:sp>
        <p:nvSpPr>
          <p:cNvPr id="9" name="TextBox 8">
            <a:extLst>
              <a:ext uri="{FF2B5EF4-FFF2-40B4-BE49-F238E27FC236}">
                <a16:creationId xmlns:a16="http://schemas.microsoft.com/office/drawing/2014/main" id="{2A4086BA-CF8A-774C-9F5E-52BDAFA3B7C8}"/>
              </a:ext>
            </a:extLst>
          </p:cNvPr>
          <p:cNvSpPr txBox="1"/>
          <p:nvPr userDrawn="1"/>
        </p:nvSpPr>
        <p:spPr>
          <a:xfrm>
            <a:off x="5170932" y="2162245"/>
            <a:ext cx="756932" cy="3970318"/>
          </a:xfrm>
          <a:prstGeom prst="rect">
            <a:avLst/>
          </a:prstGeom>
          <a:noFill/>
          <a:effectLst/>
        </p:spPr>
        <p:txBody>
          <a:bodyPr wrap="square" rtlCol="0">
            <a:spAutoFit/>
          </a:bodyPr>
          <a:lstStyle/>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01.</a:t>
            </a:r>
          </a:p>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02.</a:t>
            </a:r>
          </a:p>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03.</a:t>
            </a:r>
          </a:p>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04.</a:t>
            </a:r>
          </a:p>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05.</a:t>
            </a:r>
          </a:p>
          <a:p>
            <a:pPr marL="0" indent="0">
              <a:lnSpc>
                <a:spcPct val="150000"/>
              </a:lnSpc>
              <a:buNone/>
            </a:pPr>
            <a:r>
              <a:rPr lang="en-US" altLang="ko-KR" sz="2800" b="1" dirty="0" smtClean="0">
                <a:solidFill>
                  <a:schemeClr val="tx1">
                    <a:lumMod val="65000"/>
                    <a:lumOff val="35000"/>
                  </a:schemeClr>
                </a:solidFill>
                <a:latin typeface="맑은 고딕" panose="020B0503020000020004" pitchFamily="50" charset="-127"/>
                <a:ea typeface="맑은 고딕" panose="020B0503020000020004" pitchFamily="50" charset="-127"/>
              </a:rPr>
              <a:t>06.</a:t>
            </a:r>
          </a:p>
        </p:txBody>
      </p:sp>
      <p:sp>
        <p:nvSpPr>
          <p:cNvPr id="3" name="직사각형 2"/>
          <p:cNvSpPr/>
          <p:nvPr userDrawn="1"/>
        </p:nvSpPr>
        <p:spPr>
          <a:xfrm>
            <a:off x="5064730" y="814192"/>
            <a:ext cx="2670411" cy="861774"/>
          </a:xfrm>
          <a:prstGeom prst="rect">
            <a:avLst/>
          </a:prstGeom>
        </p:spPr>
        <p:txBody>
          <a:bodyPr wrap="none">
            <a:spAutoFit/>
          </a:bodyPr>
          <a:lstStyle/>
          <a:p>
            <a:r>
              <a:rPr lang="en-US" altLang="ko-KR" sz="5000" spc="0" dirty="0" smtClean="0">
                <a:solidFill>
                  <a:schemeClr val="tx1">
                    <a:lumMod val="85000"/>
                    <a:lumOff val="15000"/>
                  </a:schemeClr>
                </a:solidFill>
                <a:latin typeface="맑은 고딕" panose="020B0503020000020004" pitchFamily="50" charset="-127"/>
                <a:ea typeface="맑은 고딕" panose="020B0503020000020004" pitchFamily="50" charset="-127"/>
              </a:rPr>
              <a:t>contents</a:t>
            </a:r>
            <a:endParaRPr lang="en-US" altLang="ko-KR" sz="5000" spc="0" dirty="0">
              <a:solidFill>
                <a:schemeClr val="tx1">
                  <a:lumMod val="85000"/>
                  <a:lumOff val="1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670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슬라이드">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tx1">
                    <a:lumMod val="50000"/>
                    <a:lumOff val="50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All Rights Reserved.</a:t>
            </a:r>
          </a:p>
        </p:txBody>
      </p:sp>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그림 26"/>
          <p:cNvPicPr>
            <a:picLocks noChangeAspect="1"/>
          </p:cNvPicPr>
          <p:nvPr userDrawn="1"/>
        </p:nvPicPr>
        <p:blipFill rotWithShape="1">
          <a:blip r:embed="rId2"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9" name="그림 8"/>
          <p:cNvPicPr>
            <a:picLocks noChangeAspect="1"/>
          </p:cNvPicPr>
          <p:nvPr userDrawn="1"/>
        </p:nvPicPr>
        <p:blipFill rotWithShape="1">
          <a:blip r:embed="rId3" cstate="print">
            <a:extLst>
              <a:ext uri="{28A0092B-C50C-407E-A947-70E740481C1C}">
                <a14:useLocalDpi xmlns:a14="http://schemas.microsoft.com/office/drawing/2010/main" val="0"/>
              </a:ext>
            </a:extLst>
          </a:blip>
          <a:srcRect l="33896" t="52489" b="-2775"/>
          <a:stretch/>
        </p:blipFill>
        <p:spPr>
          <a:xfrm>
            <a:off x="514730" y="339115"/>
            <a:ext cx="790450" cy="308837"/>
          </a:xfrm>
          <a:prstGeom prst="rect">
            <a:avLst/>
          </a:prstGeom>
        </p:spPr>
      </p:pic>
    </p:spTree>
    <p:extLst>
      <p:ext uri="{BB962C8B-B14F-4D97-AF65-F5344CB8AC3E}">
        <p14:creationId xmlns:p14="http://schemas.microsoft.com/office/powerpoint/2010/main" val="1031260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제목 슬라이드">
    <p:spTree>
      <p:nvGrpSpPr>
        <p:cNvPr id="1" name=""/>
        <p:cNvGrpSpPr/>
        <p:nvPr/>
      </p:nvGrpSpPr>
      <p:grpSpPr>
        <a:xfrm>
          <a:off x="0" y="0"/>
          <a:ext cx="0" cy="0"/>
          <a:chOff x="0" y="0"/>
          <a:chExt cx="0" cy="0"/>
        </a:xfrm>
      </p:grpSpPr>
      <p:pic>
        <p:nvPicPr>
          <p:cNvPr id="9" name="그림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직사각형 2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tx1">
                    <a:lumMod val="50000"/>
                    <a:lumOff val="50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All Rights Reserved.</a:t>
            </a:r>
          </a:p>
        </p:txBody>
      </p:sp>
      <p:cxnSp>
        <p:nvCxnSpPr>
          <p:cNvPr id="17" name="직선 연결선 16"/>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그림 26"/>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pic>
        <p:nvPicPr>
          <p:cNvPr id="10" name="그림 9"/>
          <p:cNvPicPr>
            <a:picLocks noChangeAspect="1"/>
          </p:cNvPicPr>
          <p:nvPr userDrawn="1"/>
        </p:nvPicPr>
        <p:blipFill rotWithShape="1">
          <a:blip r:embed="rId4" cstate="print">
            <a:extLst>
              <a:ext uri="{28A0092B-C50C-407E-A947-70E740481C1C}">
                <a14:useLocalDpi xmlns:a14="http://schemas.microsoft.com/office/drawing/2010/main" val="0"/>
              </a:ext>
            </a:extLst>
          </a:blip>
          <a:srcRect l="33896" t="52489" b="-2775"/>
          <a:stretch/>
        </p:blipFill>
        <p:spPr>
          <a:xfrm>
            <a:off x="514730" y="339115"/>
            <a:ext cx="790450" cy="308837"/>
          </a:xfrm>
          <a:prstGeom prst="rect">
            <a:avLst/>
          </a:prstGeom>
        </p:spPr>
      </p:pic>
    </p:spTree>
    <p:extLst>
      <p:ext uri="{BB962C8B-B14F-4D97-AF65-F5344CB8AC3E}">
        <p14:creationId xmlns:p14="http://schemas.microsoft.com/office/powerpoint/2010/main" val="71305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제목 슬라이드">
    <p:spTree>
      <p:nvGrpSpPr>
        <p:cNvPr id="1" name=""/>
        <p:cNvGrpSpPr/>
        <p:nvPr/>
      </p:nvGrpSpPr>
      <p:grpSpPr>
        <a:xfrm>
          <a:off x="0" y="0"/>
          <a:ext cx="0" cy="0"/>
          <a:chOff x="0" y="0"/>
          <a:chExt cx="0" cy="0"/>
        </a:xfrm>
      </p:grpSpPr>
      <p:pic>
        <p:nvPicPr>
          <p:cNvPr id="9" name="그림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직사각형 21">
            <a:extLst>
              <a:ext uri="{FF2B5EF4-FFF2-40B4-BE49-F238E27FC236}">
                <a16:creationId xmlns:a16="http://schemas.microsoft.com/office/drawing/2014/main" id="{65939DC9-F5D3-354F-BA31-7660C7571B6D}"/>
              </a:ext>
            </a:extLst>
          </p:cNvPr>
          <p:cNvSpPr/>
          <p:nvPr userDrawn="1"/>
        </p:nvSpPr>
        <p:spPr>
          <a:xfrm rot="5400000">
            <a:off x="10902996" y="5606967"/>
            <a:ext cx="2295340" cy="192873"/>
          </a:xfrm>
          <a:prstGeom prst="rect">
            <a:avLst/>
          </a:prstGeom>
          <a:noFill/>
          <a:ln w="9525">
            <a:noFill/>
            <a:miter lim="800000"/>
            <a:headEnd/>
            <a:tailEnd/>
          </a:ln>
        </p:spPr>
        <p:txBody>
          <a:bodyPr wrap="square">
            <a:spAutoFit/>
          </a:bodyPr>
          <a:lstStyle/>
          <a:p>
            <a:pPr algn="r" defTabSz="995690">
              <a:lnSpc>
                <a:spcPct val="150000"/>
              </a:lnSpc>
              <a:defRPr/>
            </a:pP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COPYRIGHT © </a:t>
            </a:r>
            <a:r>
              <a:rPr kumimoji="1" lang="en-US" altLang="ko-KR" sz="500" kern="0" dirty="0" smtClean="0">
                <a:solidFill>
                  <a:schemeClr val="tx1">
                    <a:lumMod val="50000"/>
                    <a:lumOff val="50000"/>
                  </a:schemeClr>
                </a:solidFill>
                <a:latin typeface="맑은 고딕" panose="020B0503020000020004" pitchFamily="50" charset="-127"/>
                <a:ea typeface="맑은 고딕" panose="020B0503020000020004" pitchFamily="50" charset="-127"/>
              </a:rPr>
              <a:t>2022 GCOOP </a:t>
            </a:r>
            <a:r>
              <a:rPr kumimoji="1" lang="en-US" altLang="ko-KR" sz="500" kern="0" dirty="0">
                <a:solidFill>
                  <a:schemeClr val="tx1">
                    <a:lumMod val="50000"/>
                    <a:lumOff val="50000"/>
                  </a:schemeClr>
                </a:solidFill>
                <a:latin typeface="맑은 고딕" panose="020B0503020000020004" pitchFamily="50" charset="-127"/>
                <a:ea typeface="맑은 고딕" panose="020B0503020000020004" pitchFamily="50" charset="-127"/>
              </a:rPr>
              <a:t>All Rights Reserved.</a:t>
            </a:r>
          </a:p>
        </p:txBody>
      </p:sp>
      <p:pic>
        <p:nvPicPr>
          <p:cNvPr id="27" name="그림 26"/>
          <p:cNvPicPr>
            <a:picLocks noChangeAspect="1"/>
          </p:cNvPicPr>
          <p:nvPr userDrawn="1"/>
        </p:nvPicPr>
        <p:blipFill rotWithShape="1">
          <a:blip r:embed="rId3" cstate="print">
            <a:extLst>
              <a:ext uri="{28A0092B-C50C-407E-A947-70E740481C1C}">
                <a14:useLocalDpi xmlns:a14="http://schemas.microsoft.com/office/drawing/2010/main" val="0"/>
              </a:ext>
            </a:extLst>
          </a:blip>
          <a:srcRect b="84480"/>
          <a:stretch/>
        </p:blipFill>
        <p:spPr>
          <a:xfrm>
            <a:off x="11239256" y="6627131"/>
            <a:ext cx="641530" cy="106515"/>
          </a:xfrm>
          <a:prstGeom prst="rect">
            <a:avLst/>
          </a:prstGeom>
        </p:spPr>
      </p:pic>
    </p:spTree>
    <p:extLst>
      <p:ext uri="{BB962C8B-B14F-4D97-AF65-F5344CB8AC3E}">
        <p14:creationId xmlns:p14="http://schemas.microsoft.com/office/powerpoint/2010/main" val="283012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6_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ko-KR" altLang="en-US"/>
          </a:p>
        </p:txBody>
      </p:sp>
      <p:sp>
        <p:nvSpPr>
          <p:cNvPr id="4" name="날짜 개체 틀 3"/>
          <p:cNvSpPr>
            <a:spLocks noGrp="1"/>
          </p:cNvSpPr>
          <p:nvPr>
            <p:ph type="dt" sz="half" idx="10"/>
          </p:nvPr>
        </p:nvSpPr>
        <p:spPr/>
        <p:txBody>
          <a:bodyPr/>
          <a:lstStyle/>
          <a:p>
            <a:fld id="{85DFAEAF-BD7F-4295-B711-B6F68B678343}" type="datetimeFigureOut">
              <a:rPr lang="ko-KR" altLang="en-US" smtClean="0"/>
              <a:t>2023-02-28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168BE5E0-00D0-4964-AC2A-1AA95E5119D1}" type="slidenum">
              <a:rPr lang="ko-KR" altLang="en-US" smtClean="0"/>
              <a:t>‹#›</a:t>
            </a:fld>
            <a:endParaRPr lang="ko-KR" altLang="en-US"/>
          </a:p>
        </p:txBody>
      </p:sp>
      <p:pic>
        <p:nvPicPr>
          <p:cNvPr id="7" name="그림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8" name="직선 연결선 7"/>
          <p:cNvCxnSpPr/>
          <p:nvPr userDrawn="1"/>
        </p:nvCxnSpPr>
        <p:spPr>
          <a:xfrm>
            <a:off x="0" y="74288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userDrawn="1"/>
        </p:nvCxnSpPr>
        <p:spPr>
          <a:xfrm>
            <a:off x="0" y="22140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userDrawn="1"/>
        </p:nvCxnSpPr>
        <p:spPr>
          <a:xfrm>
            <a:off x="1800225"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userDrawn="1"/>
        </p:nvCxnSpPr>
        <p:spPr>
          <a:xfrm>
            <a:off x="4007768" y="221407"/>
            <a:ext cx="0" cy="521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그림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33896" t="52489" b="-2775"/>
          <a:stretch/>
        </p:blipFill>
        <p:spPr>
          <a:xfrm>
            <a:off x="514730" y="339115"/>
            <a:ext cx="790450" cy="308837"/>
          </a:xfrm>
          <a:prstGeom prst="rect">
            <a:avLst/>
          </a:prstGeom>
        </p:spPr>
      </p:pic>
    </p:spTree>
    <p:extLst>
      <p:ext uri="{BB962C8B-B14F-4D97-AF65-F5344CB8AC3E}">
        <p14:creationId xmlns:p14="http://schemas.microsoft.com/office/powerpoint/2010/main" val="389036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dirty="0" smtClean="0"/>
              <a:t>마스터 텍스트 스타일 편집</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맑은 고딕" panose="020B0503020000020004" pitchFamily="50" charset="-127"/>
                <a:ea typeface="맑은 고딕" panose="020B0503020000020004" pitchFamily="50" charset="-127"/>
              </a:defRPr>
            </a:lvl1pPr>
          </a:lstStyle>
          <a:p>
            <a:fld id="{510421E7-0B60-419B-8DBB-C491C705264A}" type="datetimeFigureOut">
              <a:rPr lang="ko-KR" altLang="en-US" smtClean="0"/>
              <a:pPr/>
              <a:t>2023-02-28</a:t>
            </a:fld>
            <a:endParaRPr lang="ko-KR" altLang="en-US" dirty="0"/>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맑은 고딕" panose="020B0503020000020004" pitchFamily="50" charset="-127"/>
                <a:ea typeface="맑은 고딕" panose="020B0503020000020004" pitchFamily="50" charset="-127"/>
              </a:defRPr>
            </a:lvl1pPr>
          </a:lstStyle>
          <a:p>
            <a:endParaRPr lang="ko-KR" altLang="en-US" dirty="0"/>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맑은 고딕" panose="020B0503020000020004" pitchFamily="50" charset="-127"/>
                <a:ea typeface="맑은 고딕" panose="020B0503020000020004" pitchFamily="50" charset="-127"/>
              </a:defRPr>
            </a:lvl1pPr>
          </a:lstStyle>
          <a:p>
            <a:fld id="{7D7C209E-3698-4F46-A400-F7F400CEC1C7}" type="slidenum">
              <a:rPr lang="ko-KR" altLang="en-US" smtClean="0"/>
              <a:pPr/>
              <a:t>‹#›</a:t>
            </a:fld>
            <a:endParaRPr lang="ko-KR" altLang="en-US" dirty="0"/>
          </a:p>
        </p:txBody>
      </p:sp>
    </p:spTree>
    <p:extLst>
      <p:ext uri="{BB962C8B-B14F-4D97-AF65-F5344CB8AC3E}">
        <p14:creationId xmlns:p14="http://schemas.microsoft.com/office/powerpoint/2010/main" val="277119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1" hangingPunct="1">
        <a:lnSpc>
          <a:spcPct val="90000"/>
        </a:lnSpc>
        <a:spcBef>
          <a:spcPct val="0"/>
        </a:spcBef>
        <a:buNone/>
        <a:defRPr sz="440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hyperlink" Target="http://www.medicaltimes.com/Users/News/NewsView.html?ID=1144536)" TargetMode="External"/><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8.png"/><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1.jpeg"/><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xml"/><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4.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69.png"/><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1"/>
          <p:cNvSpPr/>
          <p:nvPr/>
        </p:nvSpPr>
        <p:spPr>
          <a:xfrm>
            <a:off x="152400" y="6486144"/>
            <a:ext cx="783590" cy="230504"/>
          </a:xfrm>
          <a:custGeom>
            <a:avLst/>
            <a:gdLst/>
            <a:ahLst/>
            <a:cxnLst/>
            <a:rect l="l" t="t" r="r" b="b"/>
            <a:pathLst>
              <a:path w="783590" h="230504">
                <a:moveTo>
                  <a:pt x="0" y="0"/>
                </a:moveTo>
                <a:lnTo>
                  <a:pt x="783335" y="0"/>
                </a:lnTo>
                <a:lnTo>
                  <a:pt x="783335" y="230124"/>
                </a:lnTo>
                <a:lnTo>
                  <a:pt x="0" y="230124"/>
                </a:lnTo>
                <a:lnTo>
                  <a:pt x="0" y="0"/>
                </a:lnTo>
                <a:close/>
              </a:path>
            </a:pathLst>
          </a:custGeom>
          <a:ln w="6350">
            <a:solidFill>
              <a:schemeClr val="bg1">
                <a:lumMod val="75000"/>
              </a:schemeClr>
            </a:solidFill>
          </a:ln>
        </p:spPr>
        <p:txBody>
          <a:bodyPr wrap="square" lIns="0" tIns="0" rIns="0" bIns="0" rtlCol="0"/>
          <a:lstStyle/>
          <a:p>
            <a:endParaRPr dirty="0">
              <a:solidFill>
                <a:schemeClr val="bg1">
                  <a:lumMod val="75000"/>
                </a:schemeClr>
              </a:solidFill>
              <a:latin typeface="맑은 고딕" panose="020B0503020000020004" pitchFamily="50" charset="-127"/>
            </a:endParaRPr>
          </a:p>
        </p:txBody>
      </p:sp>
      <p:sp>
        <p:nvSpPr>
          <p:cNvPr id="3" name="object 33"/>
          <p:cNvSpPr txBox="1"/>
          <p:nvPr/>
        </p:nvSpPr>
        <p:spPr>
          <a:xfrm>
            <a:off x="245081" y="6517684"/>
            <a:ext cx="596900" cy="151323"/>
          </a:xfrm>
          <a:prstGeom prst="rect">
            <a:avLst/>
          </a:prstGeom>
        </p:spPr>
        <p:txBody>
          <a:bodyPr vert="horz" wrap="square" lIns="0" tIns="12700" rIns="0" bIns="0" rtlCol="0">
            <a:spAutoFit/>
          </a:bodyPr>
          <a:lstStyle/>
          <a:p>
            <a:pPr marL="12700">
              <a:lnSpc>
                <a:spcPct val="100000"/>
              </a:lnSpc>
              <a:spcBef>
                <a:spcPts val="100"/>
              </a:spcBef>
            </a:pPr>
            <a:r>
              <a:rPr sz="900" dirty="0">
                <a:solidFill>
                  <a:schemeClr val="bg1">
                    <a:lumMod val="75000"/>
                  </a:schemeClr>
                </a:solidFill>
                <a:latin typeface="맑은 고딕" panose="020B0503020000020004" pitchFamily="50" charset="-127"/>
                <a:cs typeface="Malgun Gothic"/>
              </a:rPr>
              <a:t>사내교육용</a:t>
            </a:r>
          </a:p>
        </p:txBody>
      </p:sp>
    </p:spTree>
    <p:extLst>
      <p:ext uri="{BB962C8B-B14F-4D97-AF65-F5344CB8AC3E}">
        <p14:creationId xmlns:p14="http://schemas.microsoft.com/office/powerpoint/2010/main" val="561952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305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Seven Main Points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01. Point</a:t>
            </a:r>
            <a:endParaRPr lang="en-US" altLang="ko-KR" sz="1600" b="1" dirty="0">
              <a:latin typeface="맑은 고딕" panose="020B0503020000020004" pitchFamily="50" charset="-127"/>
              <a:ea typeface="맑은 고딕" panose="020B0503020000020004" pitchFamily="50" charset="-127"/>
            </a:endParaRPr>
          </a:p>
        </p:txBody>
      </p:sp>
      <p:pic>
        <p:nvPicPr>
          <p:cNvPr id="4" name="object 2"/>
          <p:cNvPicPr/>
          <p:nvPr/>
        </p:nvPicPr>
        <p:blipFill>
          <a:blip r:embed="rId2" cstate="print"/>
          <a:stretch>
            <a:fillRect/>
          </a:stretch>
        </p:blipFill>
        <p:spPr>
          <a:xfrm>
            <a:off x="991399" y="1745334"/>
            <a:ext cx="2777038" cy="3180191"/>
          </a:xfrm>
          <a:prstGeom prst="rect">
            <a:avLst/>
          </a:prstGeom>
        </p:spPr>
      </p:pic>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18709"/>
            <a:ext cx="4483023" cy="3024536"/>
          </a:xfrm>
          <a:prstGeom prst="rect">
            <a:avLst/>
          </a:prstGeom>
        </p:spPr>
      </p:pic>
      <p:sp>
        <p:nvSpPr>
          <p:cNvPr id="6" name="직사각형 5"/>
          <p:cNvSpPr/>
          <p:nvPr/>
        </p:nvSpPr>
        <p:spPr>
          <a:xfrm>
            <a:off x="5344765" y="1526213"/>
            <a:ext cx="4827412" cy="323165"/>
          </a:xfrm>
          <a:prstGeom prst="rect">
            <a:avLst/>
          </a:prstGeom>
        </p:spPr>
        <p:txBody>
          <a:bodyPr wrap="none">
            <a:spAutoFit/>
          </a:bodyPr>
          <a:lstStyle/>
          <a:p>
            <a:r>
              <a:rPr lang="en-US" altLang="ko-KR" sz="1500" dirty="0">
                <a:solidFill>
                  <a:schemeClr val="tx1">
                    <a:lumMod val="65000"/>
                    <a:lumOff val="35000"/>
                  </a:schemeClr>
                </a:solidFill>
                <a:latin typeface="맑은 고딕" panose="020B0503020000020004" pitchFamily="50" charset="-127"/>
                <a:cs typeface="나눔스퀘어 Bold"/>
              </a:rPr>
              <a:t>Dual-functional device: Ultrasonic and low frequency.</a:t>
            </a:r>
            <a:endParaRPr lang="en-US" altLang="ko-KR" sz="1500" dirty="0">
              <a:solidFill>
                <a:schemeClr val="tx1">
                  <a:lumMod val="65000"/>
                  <a:lumOff val="35000"/>
                </a:schemeClr>
              </a:solidFill>
              <a:latin typeface="맑은 고딕" panose="020B0503020000020004" pitchFamily="50" charset="-127"/>
              <a:ea typeface="맑은 고딕" panose="020B0503020000020004" pitchFamily="50" charset="-127"/>
              <a:cs typeface="나눔스퀘어 Bold"/>
            </a:endParaRPr>
          </a:p>
        </p:txBody>
      </p:sp>
      <p:sp>
        <p:nvSpPr>
          <p:cNvPr id="10" name="직사각형 9"/>
          <p:cNvSpPr/>
          <p:nvPr/>
        </p:nvSpPr>
        <p:spPr>
          <a:xfrm>
            <a:off x="5344765" y="2060259"/>
            <a:ext cx="6751388" cy="323165"/>
          </a:xfrm>
          <a:prstGeom prst="rect">
            <a:avLst/>
          </a:prstGeom>
        </p:spPr>
        <p:txBody>
          <a:bodyPr wrap="square">
            <a:spAutoFit/>
          </a:bodyPr>
          <a:lstStyle/>
          <a:p>
            <a:r>
              <a:rPr lang="en-US" altLang="ko-KR" sz="1500" dirty="0">
                <a:solidFill>
                  <a:schemeClr val="tx1">
                    <a:lumMod val="65000"/>
                    <a:lumOff val="35000"/>
                  </a:schemeClr>
                </a:solidFill>
                <a:latin typeface="맑은 고딕" panose="020B0503020000020004" pitchFamily="50" charset="-127"/>
                <a:cs typeface="나눔스퀘어 Bold"/>
              </a:rPr>
              <a:t>Three care options: Skin care, body shape management, and pain care.</a:t>
            </a:r>
            <a:endParaRPr lang="en-US" altLang="ko-KR" sz="1300" dirty="0" smtClean="0">
              <a:solidFill>
                <a:schemeClr val="tx1">
                  <a:lumMod val="65000"/>
                  <a:lumOff val="35000"/>
                </a:schemeClr>
              </a:solidFill>
              <a:latin typeface="맑은 고딕" panose="020B0503020000020004" pitchFamily="50" charset="-127"/>
              <a:ea typeface="맑은 고딕" panose="020B0503020000020004" pitchFamily="50" charset="-127"/>
              <a:cs typeface="나눔스퀘어 Bold"/>
            </a:endParaRPr>
          </a:p>
        </p:txBody>
      </p:sp>
      <p:sp>
        <p:nvSpPr>
          <p:cNvPr id="11" name="직사각형 10"/>
          <p:cNvSpPr/>
          <p:nvPr/>
        </p:nvSpPr>
        <p:spPr>
          <a:xfrm>
            <a:off x="5344765" y="3723964"/>
            <a:ext cx="9001000" cy="523220"/>
          </a:xfrm>
          <a:prstGeom prst="rect">
            <a:avLst/>
          </a:prstGeom>
        </p:spPr>
        <p:txBody>
          <a:bodyPr wrap="square">
            <a:spAutoFit/>
          </a:bodyPr>
          <a:lstStyle/>
          <a:p>
            <a:r>
              <a:rPr lang="en-US" altLang="ko-KR" sz="1400" dirty="0" smtClean="0">
                <a:solidFill>
                  <a:schemeClr val="tx1">
                    <a:lumMod val="65000"/>
                    <a:lumOff val="35000"/>
                  </a:schemeClr>
                </a:solidFill>
                <a:latin typeface="맑은 고딕" panose="020B0503020000020004" pitchFamily="50" charset="-127"/>
                <a:cs typeface="나눔스퀘어 Bold"/>
              </a:rPr>
              <a:t>The </a:t>
            </a:r>
            <a:r>
              <a:rPr lang="en-US" altLang="ko-KR" sz="1400" dirty="0">
                <a:solidFill>
                  <a:schemeClr val="tx1">
                    <a:lumMod val="65000"/>
                    <a:lumOff val="35000"/>
                  </a:schemeClr>
                </a:solidFill>
                <a:latin typeface="맑은 고딕" panose="020B0503020000020004" pitchFamily="50" charset="-127"/>
                <a:cs typeface="나눔스퀘어 Bold"/>
              </a:rPr>
              <a:t>1.2MHz and 11W high-power ultrasonic waves help take </a:t>
            </a:r>
            <a:endParaRPr lang="en-US" altLang="ko-KR" sz="1400" dirty="0" smtClean="0">
              <a:solidFill>
                <a:schemeClr val="tx1">
                  <a:lumMod val="65000"/>
                  <a:lumOff val="35000"/>
                </a:schemeClr>
              </a:solidFill>
              <a:latin typeface="맑은 고딕" panose="020B0503020000020004" pitchFamily="50" charset="-127"/>
              <a:cs typeface="나눔스퀘어 Bold"/>
            </a:endParaRPr>
          </a:p>
          <a:p>
            <a:r>
              <a:rPr lang="en-US" altLang="ko-KR" sz="1400" dirty="0" smtClean="0">
                <a:solidFill>
                  <a:schemeClr val="tx1">
                    <a:lumMod val="65000"/>
                    <a:lumOff val="35000"/>
                  </a:schemeClr>
                </a:solidFill>
                <a:latin typeface="맑은 고딕" panose="020B0503020000020004" pitchFamily="50" charset="-127"/>
                <a:cs typeface="나눔스퀘어 Bold"/>
              </a:rPr>
              <a:t>care </a:t>
            </a:r>
            <a:r>
              <a:rPr lang="en-US" altLang="ko-KR" sz="1400" dirty="0">
                <a:solidFill>
                  <a:schemeClr val="tx1">
                    <a:lumMod val="65000"/>
                    <a:lumOff val="35000"/>
                  </a:schemeClr>
                </a:solidFill>
                <a:latin typeface="맑은 고딕" panose="020B0503020000020004" pitchFamily="50" charset="-127"/>
                <a:cs typeface="나눔스퀘어 Bold"/>
              </a:rPr>
              <a:t>of the skin and pain</a:t>
            </a:r>
            <a:endParaRPr lang="en-US" altLang="ko-KR" sz="1400" dirty="0">
              <a:solidFill>
                <a:schemeClr val="tx1">
                  <a:lumMod val="65000"/>
                  <a:lumOff val="35000"/>
                </a:schemeClr>
              </a:solidFill>
              <a:latin typeface="맑은 고딕" panose="020B0503020000020004" pitchFamily="50" charset="-127"/>
              <a:ea typeface="맑은 고딕" panose="020B0503020000020004" pitchFamily="50" charset="-127"/>
              <a:cs typeface="나눔스퀘어 Bold"/>
            </a:endParaRPr>
          </a:p>
        </p:txBody>
      </p:sp>
      <p:sp>
        <p:nvSpPr>
          <p:cNvPr id="12" name="직사각형 11"/>
          <p:cNvSpPr/>
          <p:nvPr/>
        </p:nvSpPr>
        <p:spPr>
          <a:xfrm>
            <a:off x="5365631" y="4913424"/>
            <a:ext cx="6751388" cy="784830"/>
          </a:xfrm>
          <a:prstGeom prst="rect">
            <a:avLst/>
          </a:prstGeom>
        </p:spPr>
        <p:txBody>
          <a:bodyPr wrap="square">
            <a:spAutoFit/>
          </a:bodyPr>
          <a:lstStyle/>
          <a:p>
            <a:r>
              <a:rPr lang="en-US" altLang="ko-KR" sz="1500" dirty="0" smtClean="0">
                <a:solidFill>
                  <a:schemeClr val="tx1">
                    <a:lumMod val="65000"/>
                    <a:lumOff val="35000"/>
                  </a:schemeClr>
                </a:solidFill>
                <a:latin typeface="맑은 고딕" panose="020B0503020000020004" pitchFamily="50" charset="-127"/>
                <a:cs typeface="나눔스퀘어 Bold"/>
              </a:rPr>
              <a:t>Equipped </a:t>
            </a:r>
            <a:r>
              <a:rPr lang="en-US" altLang="ko-KR" sz="1500" dirty="0">
                <a:solidFill>
                  <a:schemeClr val="tx1">
                    <a:lumMod val="65000"/>
                    <a:lumOff val="35000"/>
                  </a:schemeClr>
                </a:solidFill>
                <a:latin typeface="맑은 고딕" panose="020B0503020000020004" pitchFamily="50" charset="-127"/>
                <a:cs typeface="나눔스퀘어 Bold"/>
              </a:rPr>
              <a:t>with a sync function. </a:t>
            </a:r>
          </a:p>
          <a:p>
            <a:r>
              <a:rPr lang="en-US" altLang="ko-KR" sz="1500" dirty="0">
                <a:solidFill>
                  <a:schemeClr val="tx1">
                    <a:lumMod val="65000"/>
                    <a:lumOff val="35000"/>
                  </a:schemeClr>
                </a:solidFill>
                <a:latin typeface="맑은 고딕" panose="020B0503020000020004" pitchFamily="50" charset="-127"/>
                <a:cs typeface="나눔스퀘어 Bold"/>
              </a:rPr>
              <a:t>Simultaneous output of ultrasonic waves and low frequency (TENS) from the ultrasonic handle upon activating the sync function. </a:t>
            </a:r>
          </a:p>
        </p:txBody>
      </p:sp>
      <p:sp>
        <p:nvSpPr>
          <p:cNvPr id="13" name="직사각형 12"/>
          <p:cNvSpPr/>
          <p:nvPr/>
        </p:nvSpPr>
        <p:spPr>
          <a:xfrm>
            <a:off x="5344765" y="2594304"/>
            <a:ext cx="7560840" cy="1200329"/>
          </a:xfrm>
          <a:prstGeom prst="rect">
            <a:avLst/>
          </a:prstGeom>
        </p:spPr>
        <p:txBody>
          <a:bodyPr wrap="square">
            <a:spAutoFit/>
          </a:bodyPr>
          <a:lstStyle/>
          <a:p>
            <a:r>
              <a:rPr lang="en-US" altLang="ko-KR" sz="1500" dirty="0">
                <a:solidFill>
                  <a:schemeClr val="tx1">
                    <a:lumMod val="65000"/>
                    <a:lumOff val="35000"/>
                  </a:schemeClr>
                </a:solidFill>
                <a:latin typeface="맑은 고딕" panose="020B0503020000020004" pitchFamily="50" charset="-127"/>
                <a:cs typeface="나눔스퀘어 Bold"/>
              </a:rPr>
              <a:t>Three different low-frequency functions</a:t>
            </a:r>
            <a:r>
              <a:rPr lang="en-US" altLang="ko-KR" sz="1500" dirty="0" smtClean="0">
                <a:solidFill>
                  <a:schemeClr val="tx1">
                    <a:lumMod val="65000"/>
                    <a:lumOff val="35000"/>
                  </a:schemeClr>
                </a:solidFill>
                <a:latin typeface="맑은 고딕" panose="020B0503020000020004" pitchFamily="50" charset="-127"/>
                <a:cs typeface="나눔스퀘어 Bold"/>
              </a:rPr>
              <a:t>.</a:t>
            </a:r>
          </a:p>
          <a:p>
            <a:pPr marL="285750" indent="-285750">
              <a:buFont typeface="Arial" panose="020B0604020202020204" pitchFamily="34" charset="0"/>
              <a:buChar char="•"/>
            </a:pPr>
            <a:r>
              <a:rPr lang="en-US" altLang="ko-KR" sz="1400" dirty="0" smtClean="0">
                <a:solidFill>
                  <a:schemeClr val="tx1">
                    <a:lumMod val="65000"/>
                    <a:lumOff val="35000"/>
                  </a:schemeClr>
                </a:solidFill>
                <a:latin typeface="맑은 고딕" panose="020B0503020000020004" pitchFamily="50" charset="-127"/>
                <a:cs typeface="나눔스퀘어 Bold"/>
              </a:rPr>
              <a:t>TENS </a:t>
            </a:r>
            <a:r>
              <a:rPr lang="en-US" altLang="ko-KR" sz="1400" dirty="0">
                <a:solidFill>
                  <a:schemeClr val="tx1">
                    <a:lumMod val="65000"/>
                    <a:lumOff val="35000"/>
                  </a:schemeClr>
                </a:solidFill>
                <a:latin typeface="맑은 고딕" panose="020B0503020000020004" pitchFamily="50" charset="-127"/>
                <a:cs typeface="나눔스퀘어 Bold"/>
              </a:rPr>
              <a:t>(Pain relief)</a:t>
            </a:r>
          </a:p>
          <a:p>
            <a:pPr marL="285750" indent="-285750">
              <a:buFont typeface="Arial" panose="020B0604020202020204" pitchFamily="34" charset="0"/>
              <a:buChar char="•"/>
            </a:pPr>
            <a:r>
              <a:rPr lang="en-US" altLang="ko-KR" sz="1400" dirty="0">
                <a:solidFill>
                  <a:schemeClr val="tx1">
                    <a:lumMod val="65000"/>
                    <a:lumOff val="35000"/>
                  </a:schemeClr>
                </a:solidFill>
                <a:latin typeface="맑은 고딕" panose="020B0503020000020004" pitchFamily="50" charset="-127"/>
                <a:cs typeface="나눔스퀘어 Bold"/>
              </a:rPr>
              <a:t>EMS (Muscle rehabilitation)</a:t>
            </a:r>
          </a:p>
          <a:p>
            <a:pPr marL="285750" indent="-285750">
              <a:buFont typeface="Arial" panose="020B0604020202020204" pitchFamily="34" charset="0"/>
              <a:buChar char="•"/>
            </a:pPr>
            <a:r>
              <a:rPr lang="en-US" altLang="ko-KR" sz="1400" dirty="0">
                <a:solidFill>
                  <a:schemeClr val="tx1">
                    <a:lumMod val="65000"/>
                    <a:lumOff val="35000"/>
                  </a:schemeClr>
                </a:solidFill>
                <a:latin typeface="맑은 고딕" panose="020B0503020000020004" pitchFamily="50" charset="-127"/>
                <a:cs typeface="나눔스퀘어 Bold"/>
              </a:rPr>
              <a:t>E-Tron (Patented technological system used to relieve pain such as </a:t>
            </a:r>
            <a:endParaRPr lang="en-US" altLang="ko-KR" sz="1400" dirty="0" smtClean="0">
              <a:solidFill>
                <a:schemeClr val="tx1">
                  <a:lumMod val="65000"/>
                  <a:lumOff val="35000"/>
                </a:schemeClr>
              </a:solidFill>
              <a:latin typeface="맑은 고딕" panose="020B0503020000020004" pitchFamily="50" charset="-127"/>
              <a:cs typeface="나눔스퀘어 Bold"/>
            </a:endParaRPr>
          </a:p>
          <a:p>
            <a:r>
              <a:rPr lang="en-US" altLang="ko-KR" sz="1400" dirty="0">
                <a:solidFill>
                  <a:schemeClr val="tx1">
                    <a:lumMod val="65000"/>
                    <a:lumOff val="35000"/>
                  </a:schemeClr>
                </a:solidFill>
                <a:latin typeface="맑은 고딕" panose="020B0503020000020004" pitchFamily="50" charset="-127"/>
                <a:cs typeface="나눔스퀘어 Bold"/>
              </a:rPr>
              <a:t> </a:t>
            </a:r>
            <a:r>
              <a:rPr lang="en-US" altLang="ko-KR" sz="1400" dirty="0" smtClean="0">
                <a:solidFill>
                  <a:schemeClr val="tx1">
                    <a:lumMod val="65000"/>
                    <a:lumOff val="35000"/>
                  </a:schemeClr>
                </a:solidFill>
                <a:latin typeface="맑은 고딕" panose="020B0503020000020004" pitchFamily="50" charset="-127"/>
                <a:cs typeface="나눔스퀘어 Bold"/>
              </a:rPr>
              <a:t>    chronic </a:t>
            </a:r>
            <a:r>
              <a:rPr lang="en-US" altLang="ko-KR" sz="1400" dirty="0">
                <a:solidFill>
                  <a:schemeClr val="tx1">
                    <a:lumMod val="65000"/>
                    <a:lumOff val="35000"/>
                  </a:schemeClr>
                </a:solidFill>
                <a:latin typeface="맑은 고딕" panose="020B0503020000020004" pitchFamily="50" charset="-127"/>
                <a:cs typeface="나눔스퀘어 Bold"/>
              </a:rPr>
              <a:t>pain or sports injury.)</a:t>
            </a:r>
          </a:p>
        </p:txBody>
      </p:sp>
      <p:sp>
        <p:nvSpPr>
          <p:cNvPr id="14" name="직사각형 13"/>
          <p:cNvSpPr/>
          <p:nvPr/>
        </p:nvSpPr>
        <p:spPr>
          <a:xfrm>
            <a:off x="5344765" y="4230188"/>
            <a:ext cx="9001000" cy="553998"/>
          </a:xfrm>
          <a:prstGeom prst="rect">
            <a:avLst/>
          </a:prstGeom>
        </p:spPr>
        <p:txBody>
          <a:bodyPr wrap="square">
            <a:spAutoFit/>
          </a:bodyPr>
          <a:lstStyle/>
          <a:p>
            <a:r>
              <a:rPr lang="en-US" altLang="ko-KR" sz="1500" dirty="0" smtClean="0">
                <a:solidFill>
                  <a:schemeClr val="tx1">
                    <a:lumMod val="65000"/>
                    <a:lumOff val="35000"/>
                  </a:schemeClr>
                </a:solidFill>
                <a:latin typeface="맑은 고딕" panose="020B0503020000020004" pitchFamily="50" charset="-127"/>
                <a:cs typeface="나눔스퀘어 Bold"/>
              </a:rPr>
              <a:t>The </a:t>
            </a:r>
            <a:r>
              <a:rPr lang="en-US" altLang="ko-KR" sz="1500" dirty="0">
                <a:solidFill>
                  <a:schemeClr val="tx1">
                    <a:lumMod val="65000"/>
                    <a:lumOff val="35000"/>
                  </a:schemeClr>
                </a:solidFill>
                <a:latin typeface="맑은 고딕" panose="020B0503020000020004" pitchFamily="50" charset="-127"/>
                <a:cs typeface="나눔스퀘어 Bold"/>
              </a:rPr>
              <a:t>application of Smart Sensing technology secures the manufacture </a:t>
            </a:r>
            <a:endParaRPr lang="en-US" altLang="ko-KR" sz="1500" dirty="0" smtClean="0">
              <a:solidFill>
                <a:schemeClr val="tx1">
                  <a:lumMod val="65000"/>
                  <a:lumOff val="35000"/>
                </a:schemeClr>
              </a:solidFill>
              <a:latin typeface="맑은 고딕" panose="020B0503020000020004" pitchFamily="50" charset="-127"/>
              <a:cs typeface="나눔스퀘어 Bold"/>
            </a:endParaRPr>
          </a:p>
          <a:p>
            <a:r>
              <a:rPr lang="en-US" altLang="ko-KR" sz="1500" dirty="0" smtClean="0">
                <a:solidFill>
                  <a:schemeClr val="tx1">
                    <a:lumMod val="65000"/>
                    <a:lumOff val="35000"/>
                  </a:schemeClr>
                </a:solidFill>
                <a:latin typeface="맑은 고딕" panose="020B0503020000020004" pitchFamily="50" charset="-127"/>
                <a:cs typeface="나눔스퀘어 Bold"/>
              </a:rPr>
              <a:t>of </a:t>
            </a:r>
            <a:r>
              <a:rPr lang="en-US" altLang="ko-KR" sz="1500" dirty="0">
                <a:solidFill>
                  <a:schemeClr val="tx1">
                    <a:lumMod val="65000"/>
                    <a:lumOff val="35000"/>
                  </a:schemeClr>
                </a:solidFill>
                <a:latin typeface="맑은 고딕" panose="020B0503020000020004" pitchFamily="50" charset="-127"/>
                <a:cs typeface="나눔스퀘어 Bold"/>
              </a:rPr>
              <a:t>extracorporeal shock wave therapy devices.</a:t>
            </a:r>
            <a:endParaRPr lang="en-US" altLang="ko-KR" sz="1500" dirty="0">
              <a:solidFill>
                <a:schemeClr val="tx1">
                  <a:lumMod val="65000"/>
                  <a:lumOff val="35000"/>
                </a:schemeClr>
              </a:solidFill>
              <a:latin typeface="맑은 고딕" panose="020B0503020000020004" pitchFamily="50" charset="-127"/>
              <a:ea typeface="맑은 고딕" panose="020B0503020000020004" pitchFamily="50" charset="-127"/>
              <a:cs typeface="나눔스퀘어 Bold"/>
            </a:endParaRPr>
          </a:p>
        </p:txBody>
      </p:sp>
      <p:sp>
        <p:nvSpPr>
          <p:cNvPr id="15" name="직사각형 14"/>
          <p:cNvSpPr/>
          <p:nvPr/>
        </p:nvSpPr>
        <p:spPr>
          <a:xfrm>
            <a:off x="5344765" y="5769347"/>
            <a:ext cx="8568952" cy="323165"/>
          </a:xfrm>
          <a:prstGeom prst="rect">
            <a:avLst/>
          </a:prstGeom>
        </p:spPr>
        <p:txBody>
          <a:bodyPr wrap="square">
            <a:spAutoFit/>
          </a:bodyPr>
          <a:lstStyle/>
          <a:p>
            <a:r>
              <a:rPr lang="en-US" altLang="ko-KR" sz="1500" dirty="0" smtClean="0">
                <a:solidFill>
                  <a:schemeClr val="tx1">
                    <a:lumMod val="65000"/>
                    <a:lumOff val="35000"/>
                  </a:schemeClr>
                </a:solidFill>
                <a:latin typeface="맑은 고딕" panose="020B0503020000020004" pitchFamily="50" charset="-127"/>
                <a:cs typeface="나눔스퀘어 Bold"/>
              </a:rPr>
              <a:t>One-touch </a:t>
            </a:r>
            <a:r>
              <a:rPr lang="en-US" altLang="ko-KR" sz="1500" dirty="0">
                <a:solidFill>
                  <a:schemeClr val="tx1">
                    <a:lumMod val="65000"/>
                    <a:lumOff val="35000"/>
                  </a:schemeClr>
                </a:solidFill>
                <a:latin typeface="맑은 고딕" panose="020B0503020000020004" pitchFamily="50" charset="-127"/>
                <a:cs typeface="나눔스퀘어 Bold"/>
              </a:rPr>
              <a:t>start and overcurrent blocking.</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18" name="그룹 17"/>
          <p:cNvGrpSpPr/>
          <p:nvPr/>
        </p:nvGrpSpPr>
        <p:grpSpPr>
          <a:xfrm>
            <a:off x="4545426" y="1552600"/>
            <a:ext cx="789709" cy="292388"/>
            <a:chOff x="4738255" y="1552600"/>
            <a:chExt cx="789709" cy="292388"/>
          </a:xfrm>
        </p:grpSpPr>
        <p:sp>
          <p:nvSpPr>
            <p:cNvPr id="16" name="모서리가 둥근 직사각형 15"/>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7" name="직사각형 16"/>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1</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19" name="그룹 18"/>
          <p:cNvGrpSpPr/>
          <p:nvPr/>
        </p:nvGrpSpPr>
        <p:grpSpPr>
          <a:xfrm>
            <a:off x="4545426" y="2067775"/>
            <a:ext cx="789709" cy="292388"/>
            <a:chOff x="4738255" y="1552600"/>
            <a:chExt cx="789709" cy="292388"/>
          </a:xfrm>
        </p:grpSpPr>
        <p:sp>
          <p:nvSpPr>
            <p:cNvPr id="20" name="모서리가 둥근 직사각형 19"/>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1" name="직사각형 20"/>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2</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22" name="그룹 21"/>
          <p:cNvGrpSpPr/>
          <p:nvPr/>
        </p:nvGrpSpPr>
        <p:grpSpPr>
          <a:xfrm>
            <a:off x="4545426" y="2609204"/>
            <a:ext cx="789709" cy="292388"/>
            <a:chOff x="4738255" y="1552600"/>
            <a:chExt cx="789709" cy="292388"/>
          </a:xfrm>
        </p:grpSpPr>
        <p:sp>
          <p:nvSpPr>
            <p:cNvPr id="23" name="모서리가 둥근 직사각형 22"/>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4" name="직사각형 23"/>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3</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25" name="그룹 24"/>
          <p:cNvGrpSpPr/>
          <p:nvPr/>
        </p:nvGrpSpPr>
        <p:grpSpPr>
          <a:xfrm>
            <a:off x="4545426" y="3830602"/>
            <a:ext cx="789709" cy="292388"/>
            <a:chOff x="4738255" y="1552600"/>
            <a:chExt cx="789709" cy="292388"/>
          </a:xfrm>
        </p:grpSpPr>
        <p:sp>
          <p:nvSpPr>
            <p:cNvPr id="26" name="모서리가 둥근 직사각형 25"/>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7" name="직사각형 26"/>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4</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28" name="그룹 27"/>
          <p:cNvGrpSpPr/>
          <p:nvPr/>
        </p:nvGrpSpPr>
        <p:grpSpPr>
          <a:xfrm>
            <a:off x="4545426" y="4351250"/>
            <a:ext cx="789709" cy="292388"/>
            <a:chOff x="4738255" y="1552600"/>
            <a:chExt cx="789709" cy="292388"/>
          </a:xfrm>
        </p:grpSpPr>
        <p:sp>
          <p:nvSpPr>
            <p:cNvPr id="29" name="모서리가 둥근 직사각형 28"/>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0" name="직사각형 29"/>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5</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31" name="그룹 30"/>
          <p:cNvGrpSpPr/>
          <p:nvPr/>
        </p:nvGrpSpPr>
        <p:grpSpPr>
          <a:xfrm>
            <a:off x="4545426" y="4920387"/>
            <a:ext cx="789709" cy="292388"/>
            <a:chOff x="4738255" y="1552600"/>
            <a:chExt cx="789709" cy="292388"/>
          </a:xfrm>
        </p:grpSpPr>
        <p:sp>
          <p:nvSpPr>
            <p:cNvPr id="32" name="모서리가 둥근 직사각형 31"/>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3" name="직사각형 32"/>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6</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grpSp>
        <p:nvGrpSpPr>
          <p:cNvPr id="34" name="그룹 33"/>
          <p:cNvGrpSpPr/>
          <p:nvPr/>
        </p:nvGrpSpPr>
        <p:grpSpPr>
          <a:xfrm>
            <a:off x="4545426" y="5760964"/>
            <a:ext cx="789709" cy="292388"/>
            <a:chOff x="4738255" y="1552600"/>
            <a:chExt cx="789709" cy="292388"/>
          </a:xfrm>
        </p:grpSpPr>
        <p:sp>
          <p:nvSpPr>
            <p:cNvPr id="35" name="모서리가 둥근 직사각형 34"/>
            <p:cNvSpPr/>
            <p:nvPr/>
          </p:nvSpPr>
          <p:spPr>
            <a:xfrm>
              <a:off x="4738255" y="1579418"/>
              <a:ext cx="789709" cy="25630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6" name="직사각형 35"/>
            <p:cNvSpPr/>
            <p:nvPr/>
          </p:nvSpPr>
          <p:spPr>
            <a:xfrm>
              <a:off x="4749908" y="1552600"/>
              <a:ext cx="734496"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Point 7</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grpSp>
    </p:spTree>
    <p:extLst>
      <p:ext uri="{BB962C8B-B14F-4D97-AF65-F5344CB8AC3E}">
        <p14:creationId xmlns:p14="http://schemas.microsoft.com/office/powerpoint/2010/main" val="2661950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4326235"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Product Specifications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97764" y="342278"/>
            <a:ext cx="2158979" cy="295466"/>
          </a:xfrm>
          <a:prstGeom prst="rect">
            <a:avLst/>
          </a:prstGeom>
          <a:noFill/>
        </p:spPr>
        <p:txBody>
          <a:bodyPr wrap="square" rtlCol="0">
            <a:spAutoFit/>
          </a:bodyPr>
          <a:lstStyle/>
          <a:p>
            <a:pPr>
              <a:lnSpc>
                <a:spcPct val="110000"/>
              </a:lnSpc>
            </a:pPr>
            <a:r>
              <a:rPr lang="en-US" altLang="ko-KR" sz="1200" b="1" dirty="0">
                <a:latin typeface="맑은 고딕" panose="020B0503020000020004" pitchFamily="50" charset="-127"/>
              </a:rPr>
              <a:t>02. Product Introduction</a:t>
            </a:r>
            <a:endParaRPr lang="en-US" altLang="ko-KR" sz="1200" b="1" dirty="0">
              <a:latin typeface="맑은 고딕" panose="020B0503020000020004" pitchFamily="50" charset="-127"/>
              <a:ea typeface="맑은 고딕" panose="020B0503020000020004" pitchFamily="50" charset="-127"/>
            </a:endParaRPr>
          </a:p>
        </p:txBody>
      </p:sp>
      <p:grpSp>
        <p:nvGrpSpPr>
          <p:cNvPr id="5" name="object 7"/>
          <p:cNvGrpSpPr/>
          <p:nvPr/>
        </p:nvGrpSpPr>
        <p:grpSpPr>
          <a:xfrm>
            <a:off x="6516216" y="4788455"/>
            <a:ext cx="2847415" cy="1806309"/>
            <a:chOff x="5446382" y="2593238"/>
            <a:chExt cx="3291204" cy="2319655"/>
          </a:xfrm>
        </p:grpSpPr>
        <p:pic>
          <p:nvPicPr>
            <p:cNvPr id="6" name="object 8"/>
            <p:cNvPicPr/>
            <p:nvPr/>
          </p:nvPicPr>
          <p:blipFill>
            <a:blip r:embed="rId2" cstate="print"/>
            <a:stretch>
              <a:fillRect/>
            </a:stretch>
          </p:blipFill>
          <p:spPr>
            <a:xfrm>
              <a:off x="5567362" y="2593238"/>
              <a:ext cx="1746834" cy="1891525"/>
            </a:xfrm>
            <a:prstGeom prst="rect">
              <a:avLst/>
            </a:prstGeom>
          </p:spPr>
        </p:pic>
        <p:pic>
          <p:nvPicPr>
            <p:cNvPr id="7" name="object 9"/>
            <p:cNvPicPr/>
            <p:nvPr/>
          </p:nvPicPr>
          <p:blipFill>
            <a:blip r:embed="rId2" cstate="print"/>
            <a:stretch>
              <a:fillRect/>
            </a:stretch>
          </p:blipFill>
          <p:spPr>
            <a:xfrm>
              <a:off x="5446382" y="3020936"/>
              <a:ext cx="1746830" cy="1891512"/>
            </a:xfrm>
            <a:prstGeom prst="rect">
              <a:avLst/>
            </a:prstGeom>
          </p:spPr>
        </p:pic>
        <p:pic>
          <p:nvPicPr>
            <p:cNvPr id="8" name="object 10"/>
            <p:cNvPicPr/>
            <p:nvPr/>
          </p:nvPicPr>
          <p:blipFill>
            <a:blip r:embed="rId3" cstate="print"/>
            <a:stretch>
              <a:fillRect/>
            </a:stretch>
          </p:blipFill>
          <p:spPr>
            <a:xfrm>
              <a:off x="7030211" y="3006852"/>
              <a:ext cx="1706879" cy="1499615"/>
            </a:xfrm>
            <a:prstGeom prst="rect">
              <a:avLst/>
            </a:prstGeom>
          </p:spPr>
        </p:pic>
      </p:grpSp>
      <p:pic>
        <p:nvPicPr>
          <p:cNvPr id="9" name="object 12"/>
          <p:cNvPicPr/>
          <p:nvPr/>
        </p:nvPicPr>
        <p:blipFill>
          <a:blip r:embed="rId4" cstate="print"/>
          <a:stretch>
            <a:fillRect/>
          </a:stretch>
        </p:blipFill>
        <p:spPr>
          <a:xfrm>
            <a:off x="9736687" y="4856017"/>
            <a:ext cx="1725264" cy="1449839"/>
          </a:xfrm>
          <a:prstGeom prst="rect">
            <a:avLst/>
          </a:prstGeom>
        </p:spPr>
      </p:pic>
      <p:sp>
        <p:nvSpPr>
          <p:cNvPr id="16" name="직사각형 15"/>
          <p:cNvSpPr/>
          <p:nvPr/>
        </p:nvSpPr>
        <p:spPr>
          <a:xfrm>
            <a:off x="910145" y="2069587"/>
            <a:ext cx="6204969" cy="3554819"/>
          </a:xfrm>
          <a:prstGeom prst="rect">
            <a:avLst/>
          </a:prstGeom>
        </p:spPr>
        <p:txBody>
          <a:bodyPr wrap="square">
            <a:spAutoFit/>
          </a:bodyPr>
          <a:lstStyle/>
          <a:p>
            <a:pPr>
              <a:lnSpc>
                <a:spcPct val="150000"/>
              </a:lnSpc>
            </a:pPr>
            <a:r>
              <a:rPr lang="en-US" altLang="ko-KR" sz="1500" dirty="0">
                <a:solidFill>
                  <a:schemeClr val="tx1">
                    <a:lumMod val="65000"/>
                    <a:lumOff val="35000"/>
                  </a:schemeClr>
                </a:solidFill>
                <a:latin typeface="맑은 고딕" panose="020B0503020000020004" pitchFamily="50" charset="-127"/>
              </a:rPr>
              <a:t>Product Name: </a:t>
            </a:r>
            <a:r>
              <a:rPr lang="en-US" altLang="ko-KR" sz="1500" dirty="0" err="1">
                <a:solidFill>
                  <a:schemeClr val="tx1">
                    <a:lumMod val="65000"/>
                    <a:lumOff val="35000"/>
                  </a:schemeClr>
                </a:solidFill>
                <a:latin typeface="맑은 고딕" panose="020B0503020000020004" pitchFamily="50" charset="-127"/>
              </a:rPr>
              <a:t>CareCellve</a:t>
            </a:r>
            <a:r>
              <a:rPr lang="en-US" altLang="ko-KR" sz="1500" dirty="0">
                <a:solidFill>
                  <a:schemeClr val="tx1">
                    <a:lumMod val="65000"/>
                    <a:lumOff val="35000"/>
                  </a:schemeClr>
                </a:solidFill>
                <a:latin typeface="맑은 고딕" panose="020B0503020000020004" pitchFamily="50" charset="-127"/>
              </a:rPr>
              <a:t> Mechanic</a:t>
            </a:r>
          </a:p>
          <a:p>
            <a:pPr>
              <a:lnSpc>
                <a:spcPct val="150000"/>
              </a:lnSpc>
            </a:pPr>
            <a:r>
              <a:rPr lang="en-US" altLang="ko-KR" sz="1500" dirty="0">
                <a:solidFill>
                  <a:schemeClr val="tx1">
                    <a:lumMod val="65000"/>
                    <a:lumOff val="35000"/>
                  </a:schemeClr>
                </a:solidFill>
                <a:latin typeface="맑은 고딕" panose="020B0503020000020004" pitchFamily="50" charset="-127"/>
              </a:rPr>
              <a:t>Ultrasound Frequency: 1.2MHz</a:t>
            </a:r>
          </a:p>
          <a:p>
            <a:pPr>
              <a:lnSpc>
                <a:spcPct val="150000"/>
              </a:lnSpc>
            </a:pPr>
            <a:r>
              <a:rPr lang="en-US" altLang="ko-KR" sz="1500" dirty="0">
                <a:solidFill>
                  <a:schemeClr val="tx1">
                    <a:lumMod val="65000"/>
                    <a:lumOff val="35000"/>
                  </a:schemeClr>
                </a:solidFill>
                <a:latin typeface="맑은 고딕" panose="020B0503020000020004" pitchFamily="50" charset="-127"/>
              </a:rPr>
              <a:t>Electric Voltage/Rated Frequency: AC 220V / 60Hz</a:t>
            </a:r>
          </a:p>
          <a:p>
            <a:pPr>
              <a:lnSpc>
                <a:spcPct val="150000"/>
              </a:lnSpc>
            </a:pPr>
            <a:r>
              <a:rPr lang="en-US" altLang="ko-KR" sz="1500" dirty="0">
                <a:solidFill>
                  <a:schemeClr val="tx1">
                    <a:lumMod val="65000"/>
                    <a:lumOff val="35000"/>
                  </a:schemeClr>
                </a:solidFill>
                <a:latin typeface="맑은 고딕" panose="020B0503020000020004" pitchFamily="50" charset="-127"/>
              </a:rPr>
              <a:t>Power Consumption: 80W</a:t>
            </a:r>
          </a:p>
          <a:p>
            <a:pPr>
              <a:lnSpc>
                <a:spcPct val="150000"/>
              </a:lnSpc>
            </a:pPr>
            <a:r>
              <a:rPr lang="en-US" altLang="ko-KR" sz="1500" dirty="0">
                <a:solidFill>
                  <a:schemeClr val="tx1">
                    <a:lumMod val="65000"/>
                    <a:lumOff val="35000"/>
                  </a:schemeClr>
                </a:solidFill>
                <a:latin typeface="맑은 고딕" panose="020B0503020000020004" pitchFamily="50" charset="-127"/>
              </a:rPr>
              <a:t>Basic Output Waveform: Pulse Waves</a:t>
            </a:r>
          </a:p>
          <a:p>
            <a:pPr>
              <a:lnSpc>
                <a:spcPct val="150000"/>
              </a:lnSpc>
            </a:pPr>
            <a:r>
              <a:rPr lang="en-US" altLang="ko-KR" sz="1500" dirty="0">
                <a:solidFill>
                  <a:schemeClr val="tx1">
                    <a:lumMod val="65000"/>
                    <a:lumOff val="35000"/>
                  </a:schemeClr>
                </a:solidFill>
                <a:latin typeface="맑은 고딕" panose="020B0503020000020004" pitchFamily="50" charset="-127"/>
              </a:rPr>
              <a:t>E-Tron Frequency Range: Low (1,000-1,255 Hz), High (1,000-1,480 Hz)</a:t>
            </a:r>
          </a:p>
          <a:p>
            <a:pPr>
              <a:lnSpc>
                <a:spcPct val="150000"/>
              </a:lnSpc>
            </a:pPr>
            <a:r>
              <a:rPr lang="en-US" altLang="ko-KR" sz="1500" dirty="0">
                <a:solidFill>
                  <a:schemeClr val="tx1">
                    <a:lumMod val="65000"/>
                    <a:lumOff val="35000"/>
                  </a:schemeClr>
                </a:solidFill>
                <a:latin typeface="맑은 고딕" panose="020B0503020000020004" pitchFamily="50" charset="-127"/>
              </a:rPr>
              <a:t>EMS Frequency Range: 3-50Hz</a:t>
            </a:r>
          </a:p>
          <a:p>
            <a:pPr>
              <a:lnSpc>
                <a:spcPct val="150000"/>
              </a:lnSpc>
            </a:pPr>
            <a:r>
              <a:rPr lang="en-US" altLang="ko-KR" sz="1500" dirty="0">
                <a:solidFill>
                  <a:schemeClr val="tx1">
                    <a:lumMod val="65000"/>
                    <a:lumOff val="35000"/>
                  </a:schemeClr>
                </a:solidFill>
                <a:latin typeface="맑은 고딕" panose="020B0503020000020004" pitchFamily="50" charset="-127"/>
              </a:rPr>
              <a:t>Auto Frequency Range: 1-89Hz, 2-100Hz, 11-100Hz</a:t>
            </a:r>
          </a:p>
          <a:p>
            <a:pPr>
              <a:lnSpc>
                <a:spcPct val="150000"/>
              </a:lnSpc>
            </a:pPr>
            <a:r>
              <a:rPr lang="en-US" altLang="ko-KR" sz="1500" dirty="0">
                <a:solidFill>
                  <a:schemeClr val="tx1">
                    <a:lumMod val="65000"/>
                    <a:lumOff val="35000"/>
                  </a:schemeClr>
                </a:solidFill>
                <a:latin typeface="맑은 고딕" panose="020B0503020000020004" pitchFamily="50" charset="-127"/>
              </a:rPr>
              <a:t>Dimensions: 293mm (W) x 325mm (D) x 146mm (H) / 2.6kg [11.54 in. (W) x 12.80 in. (D) x 5.75 in. (H) / 5.73 lbs.]</a:t>
            </a:r>
          </a:p>
        </p:txBody>
      </p:sp>
      <p:sp>
        <p:nvSpPr>
          <p:cNvPr id="17" name="TextBox 16">
            <a:extLst>
              <a:ext uri="{FF2B5EF4-FFF2-40B4-BE49-F238E27FC236}">
                <a16:creationId xmlns:a16="http://schemas.microsoft.com/office/drawing/2014/main" id="{2A4086BA-CF8A-774C-9F5E-52BDAFA3B7C8}"/>
              </a:ext>
            </a:extLst>
          </p:cNvPr>
          <p:cNvSpPr txBox="1"/>
          <p:nvPr/>
        </p:nvSpPr>
        <p:spPr>
          <a:xfrm>
            <a:off x="958458" y="1351709"/>
            <a:ext cx="2232248" cy="479618"/>
          </a:xfrm>
          <a:prstGeom prst="rect">
            <a:avLst/>
          </a:prstGeom>
          <a:noFill/>
        </p:spPr>
        <p:txBody>
          <a:bodyPr wrap="square" rtlCol="0">
            <a:spAutoFit/>
          </a:bodyPr>
          <a:lstStyle/>
          <a:p>
            <a:pPr>
              <a:lnSpc>
                <a:spcPct val="110000"/>
              </a:lnSpc>
            </a:pPr>
            <a:r>
              <a:rPr lang="en-US" altLang="ko-KR" sz="2500" b="1" dirty="0" smtClean="0">
                <a:latin typeface="맑은 고딕" panose="020B0503020000020004" pitchFamily="50" charset="-127"/>
                <a:ea typeface="맑은 고딕" panose="020B0503020000020004" pitchFamily="50" charset="-127"/>
              </a:rPr>
              <a:t>Products</a:t>
            </a:r>
            <a:endParaRPr lang="en-US" altLang="ko-KR" sz="2500" b="1" dirty="0">
              <a:latin typeface="맑은 고딕" panose="020B0503020000020004" pitchFamily="50" charset="-127"/>
              <a:ea typeface="맑은 고딕" panose="020B0503020000020004" pitchFamily="50" charset="-127"/>
            </a:endParaRPr>
          </a:p>
        </p:txBody>
      </p:sp>
      <p:cxnSp>
        <p:nvCxnSpPr>
          <p:cNvPr id="19" name="직선 연결선 18"/>
          <p:cNvCxnSpPr/>
          <p:nvPr/>
        </p:nvCxnSpPr>
        <p:spPr>
          <a:xfrm>
            <a:off x="2556164" y="1634836"/>
            <a:ext cx="479367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4" name="object 2"/>
          <p:cNvPicPr/>
          <p:nvPr/>
        </p:nvPicPr>
        <p:blipFill>
          <a:blip r:embed="rId5" cstate="print"/>
          <a:stretch>
            <a:fillRect/>
          </a:stretch>
        </p:blipFill>
        <p:spPr>
          <a:xfrm>
            <a:off x="7138660" y="1205345"/>
            <a:ext cx="2969200" cy="3226547"/>
          </a:xfrm>
          <a:prstGeom prst="rect">
            <a:avLst/>
          </a:prstGeom>
        </p:spPr>
      </p:pic>
      <p:pic>
        <p:nvPicPr>
          <p:cNvPr id="20" name="그림 19"/>
          <p:cNvPicPr>
            <a:picLocks noChangeAspect="1"/>
          </p:cNvPicPr>
          <p:nvPr/>
        </p:nvPicPr>
        <p:blipFill rotWithShape="1">
          <a:blip r:embed="rId6" cstate="print">
            <a:extLst>
              <a:ext uri="{28A0092B-C50C-407E-A947-70E740481C1C}">
                <a14:useLocalDpi xmlns:a14="http://schemas.microsoft.com/office/drawing/2010/main" val="0"/>
              </a:ext>
            </a:extLst>
          </a:blip>
          <a:srcRect l="17067" t="22976" r="18162" b="22100"/>
          <a:stretch/>
        </p:blipFill>
        <p:spPr>
          <a:xfrm>
            <a:off x="7883236" y="4876801"/>
            <a:ext cx="1829905" cy="1551708"/>
          </a:xfrm>
          <a:prstGeom prst="rect">
            <a:avLst/>
          </a:prstGeom>
        </p:spPr>
      </p:pic>
    </p:spTree>
    <p:extLst>
      <p:ext uri="{BB962C8B-B14F-4D97-AF65-F5344CB8AC3E}">
        <p14:creationId xmlns:p14="http://schemas.microsoft.com/office/powerpoint/2010/main" val="427104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모서리가 둥근 직사각형 5"/>
          <p:cNvSpPr/>
          <p:nvPr/>
        </p:nvSpPr>
        <p:spPr>
          <a:xfrm>
            <a:off x="7933384" y="2243183"/>
            <a:ext cx="1898223" cy="1727947"/>
          </a:xfrm>
          <a:prstGeom prst="roundRect">
            <a:avLst/>
          </a:pr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모서리가 둥근 직사각형 6"/>
          <p:cNvSpPr/>
          <p:nvPr/>
        </p:nvSpPr>
        <p:spPr>
          <a:xfrm>
            <a:off x="9919393" y="2243183"/>
            <a:ext cx="1965373" cy="1727947"/>
          </a:xfrm>
          <a:prstGeom prst="roundRect">
            <a:avLst/>
          </a:pr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6014263" y="2243183"/>
            <a:ext cx="1869360" cy="1727947"/>
          </a:xfrm>
          <a:prstGeom prst="roundRect">
            <a:avLst/>
          </a:pr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모서리가 둥근 직사각형 8"/>
          <p:cNvSpPr/>
          <p:nvPr/>
        </p:nvSpPr>
        <p:spPr>
          <a:xfrm>
            <a:off x="6128785" y="4109182"/>
            <a:ext cx="5765672" cy="1160023"/>
          </a:xfrm>
          <a:prstGeom prst="roundRect">
            <a:avLst/>
          </a:pr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0" name="object 12"/>
          <p:cNvSpPr txBox="1"/>
          <p:nvPr/>
        </p:nvSpPr>
        <p:spPr>
          <a:xfrm>
            <a:off x="6025118" y="2594599"/>
            <a:ext cx="1770720" cy="938975"/>
          </a:xfrm>
          <a:prstGeom prst="rect">
            <a:avLst/>
          </a:prstGeom>
        </p:spPr>
        <p:txBody>
          <a:bodyPr vert="horz" wrap="square" lIns="0" tIns="13335" rIns="0" bIns="0" rtlCol="0">
            <a:spAutoFit/>
          </a:bodyPr>
          <a:lstStyle/>
          <a:p>
            <a:pPr algn="ctr">
              <a:lnSpc>
                <a:spcPts val="3840"/>
              </a:lnSpc>
              <a:spcBef>
                <a:spcPts val="105"/>
              </a:spcBef>
            </a:pPr>
            <a:r>
              <a:rPr lang="en-US" altLang="ko-KR" sz="2600" b="1" spc="-10" dirty="0">
                <a:solidFill>
                  <a:schemeClr val="tx1">
                    <a:lumMod val="85000"/>
                    <a:lumOff val="15000"/>
                  </a:schemeClr>
                </a:solidFill>
                <a:latin typeface="맑은 고딕" panose="020B0503020000020004" pitchFamily="50" charset="-127"/>
                <a:cs typeface="Malgun Gothic"/>
              </a:rPr>
              <a:t>Ultrasonic Skin Care</a:t>
            </a:r>
            <a:endParaRPr sz="2600" dirty="0">
              <a:solidFill>
                <a:schemeClr val="tx1">
                  <a:lumMod val="85000"/>
                  <a:lumOff val="15000"/>
                </a:schemeClr>
              </a:solidFill>
              <a:latin typeface="맑은 고딕" panose="020B0503020000020004" pitchFamily="50" charset="-127"/>
              <a:ea typeface="맑은 고딕" panose="020B0503020000020004" pitchFamily="50" charset="-127"/>
              <a:cs typeface="Malgun Gothic"/>
            </a:endParaRPr>
          </a:p>
        </p:txBody>
      </p:sp>
      <p:sp>
        <p:nvSpPr>
          <p:cNvPr id="11" name="object 12"/>
          <p:cNvSpPr txBox="1"/>
          <p:nvPr/>
        </p:nvSpPr>
        <p:spPr>
          <a:xfrm>
            <a:off x="7923670" y="2594599"/>
            <a:ext cx="1778371" cy="938975"/>
          </a:xfrm>
          <a:prstGeom prst="rect">
            <a:avLst/>
          </a:prstGeom>
        </p:spPr>
        <p:txBody>
          <a:bodyPr vert="horz" wrap="square" lIns="0" tIns="13335" rIns="0" bIns="0" rtlCol="0">
            <a:spAutoFit/>
          </a:bodyPr>
          <a:lstStyle/>
          <a:p>
            <a:pPr algn="ctr">
              <a:lnSpc>
                <a:spcPts val="3840"/>
              </a:lnSpc>
              <a:spcBef>
                <a:spcPts val="105"/>
              </a:spcBef>
            </a:pPr>
            <a:r>
              <a:rPr lang="en-US" altLang="ko-KR" sz="2600" b="1" spc="-10" dirty="0">
                <a:solidFill>
                  <a:schemeClr val="tx1">
                    <a:lumMod val="85000"/>
                    <a:lumOff val="15000"/>
                  </a:schemeClr>
                </a:solidFill>
                <a:latin typeface="맑은 고딕" panose="020B0503020000020004" pitchFamily="50" charset="-127"/>
                <a:cs typeface="Malgun Gothic"/>
              </a:rPr>
              <a:t>Ultrasonic Skin Care</a:t>
            </a:r>
            <a:endParaRPr sz="2600" dirty="0">
              <a:solidFill>
                <a:schemeClr val="tx1">
                  <a:lumMod val="85000"/>
                  <a:lumOff val="15000"/>
                </a:schemeClr>
              </a:solidFill>
              <a:latin typeface="맑은 고딕" panose="020B0503020000020004" pitchFamily="50" charset="-127"/>
              <a:ea typeface="맑은 고딕" panose="020B0503020000020004" pitchFamily="50" charset="-127"/>
              <a:cs typeface="Malgun Gothic"/>
            </a:endParaRPr>
          </a:p>
        </p:txBody>
      </p:sp>
      <p:sp>
        <p:nvSpPr>
          <p:cNvPr id="12" name="object 12"/>
          <p:cNvSpPr txBox="1"/>
          <p:nvPr/>
        </p:nvSpPr>
        <p:spPr>
          <a:xfrm>
            <a:off x="9899988" y="2594599"/>
            <a:ext cx="1984778" cy="1919115"/>
          </a:xfrm>
          <a:prstGeom prst="rect">
            <a:avLst/>
          </a:prstGeom>
        </p:spPr>
        <p:txBody>
          <a:bodyPr vert="horz" wrap="square" lIns="0" tIns="13335" rIns="0" bIns="0" rtlCol="0">
            <a:spAutoFit/>
          </a:bodyPr>
          <a:lstStyle/>
          <a:p>
            <a:pPr algn="ctr">
              <a:lnSpc>
                <a:spcPts val="3840"/>
              </a:lnSpc>
              <a:spcBef>
                <a:spcPts val="105"/>
              </a:spcBef>
            </a:pPr>
            <a:r>
              <a:rPr lang="en-US" altLang="ko-KR" sz="3200" b="1" spc="-10" dirty="0">
                <a:solidFill>
                  <a:schemeClr val="tx1">
                    <a:lumMod val="85000"/>
                    <a:lumOff val="15000"/>
                  </a:schemeClr>
                </a:solidFill>
                <a:latin typeface="맑은 고딕" panose="020B0503020000020004" pitchFamily="50" charset="-127"/>
                <a:cs typeface="Malgun Gothic"/>
              </a:rPr>
              <a:t>Pain </a:t>
            </a:r>
            <a:r>
              <a:rPr lang="en-US" altLang="ko-KR" sz="2400" b="1" spc="-10" dirty="0">
                <a:solidFill>
                  <a:schemeClr val="tx1">
                    <a:lumMod val="85000"/>
                    <a:lumOff val="15000"/>
                  </a:schemeClr>
                </a:solidFill>
                <a:latin typeface="맑은 고딕" panose="020B0503020000020004" pitchFamily="50" charset="-127"/>
                <a:cs typeface="Malgun Gothic"/>
              </a:rPr>
              <a:t>Management </a:t>
            </a:r>
            <a:r>
              <a:rPr lang="en-US" altLang="ko-KR" sz="1200" b="1" spc="-10" dirty="0" smtClean="0">
                <a:solidFill>
                  <a:schemeClr val="tx1">
                    <a:lumMod val="85000"/>
                    <a:lumOff val="15000"/>
                  </a:schemeClr>
                </a:solidFill>
                <a:latin typeface="맑은 고딕" panose="020B0503020000020004" pitchFamily="50" charset="-127"/>
                <a:cs typeface="Malgun Gothic"/>
              </a:rPr>
              <a:t>(</a:t>
            </a:r>
            <a:r>
              <a:rPr lang="en-US" altLang="ko-KR" sz="1200" b="1" dirty="0" smtClean="0">
                <a:solidFill>
                  <a:schemeClr val="tx1">
                    <a:lumMod val="85000"/>
                    <a:lumOff val="15000"/>
                  </a:schemeClr>
                </a:solidFill>
                <a:latin typeface="Malgun Gothic"/>
                <a:cs typeface="Malgun Gothic"/>
              </a:rPr>
              <a:t>TENS/EMS/E-TRON) </a:t>
            </a:r>
            <a:endParaRPr lang="en-US" altLang="ko-KR" sz="1200" b="1" dirty="0">
              <a:solidFill>
                <a:schemeClr val="tx1">
                  <a:lumMod val="85000"/>
                  <a:lumOff val="15000"/>
                </a:schemeClr>
              </a:solidFill>
              <a:latin typeface="Malgun Gothic"/>
              <a:cs typeface="Malgun Gothic"/>
            </a:endParaRPr>
          </a:p>
          <a:p>
            <a:pPr algn="ctr">
              <a:spcBef>
                <a:spcPts val="105"/>
              </a:spcBef>
            </a:pPr>
            <a:endParaRPr sz="2800" dirty="0">
              <a:solidFill>
                <a:schemeClr val="tx1">
                  <a:lumMod val="85000"/>
                  <a:lumOff val="15000"/>
                </a:schemeClr>
              </a:solidFill>
              <a:latin typeface="맑은 고딕" panose="020B0503020000020004" pitchFamily="50" charset="-127"/>
              <a:ea typeface="맑은 고딕" panose="020B0503020000020004" pitchFamily="50" charset="-127"/>
              <a:cs typeface="Malgun Gothic"/>
            </a:endParaRPr>
          </a:p>
        </p:txBody>
      </p:sp>
      <p:sp>
        <p:nvSpPr>
          <p:cNvPr id="13" name="직사각형 12"/>
          <p:cNvSpPr/>
          <p:nvPr/>
        </p:nvSpPr>
        <p:spPr>
          <a:xfrm>
            <a:off x="6568332" y="4115372"/>
            <a:ext cx="4886578" cy="1169551"/>
          </a:xfrm>
          <a:prstGeom prst="rect">
            <a:avLst/>
          </a:prstGeom>
          <a:ln>
            <a:noFill/>
          </a:ln>
        </p:spPr>
        <p:txBody>
          <a:bodyPr wrap="square">
            <a:spAutoFit/>
          </a:bodyPr>
          <a:lstStyle/>
          <a:p>
            <a:pPr marL="12700" algn="ctr">
              <a:lnSpc>
                <a:spcPct val="100000"/>
              </a:lnSpc>
              <a:spcBef>
                <a:spcPts val="105"/>
              </a:spcBef>
            </a:pPr>
            <a:r>
              <a:rPr lang="en-US" altLang="ko-KR" sz="3500" b="1" dirty="0">
                <a:latin typeface="맑은 고딕" panose="020B0503020000020004" pitchFamily="50" charset="-127"/>
                <a:cs typeface="Malgun Gothic"/>
              </a:rPr>
              <a:t>Simultaneous Use of All Three Functions </a:t>
            </a:r>
            <a:endParaRPr lang="ko-KR" altLang="en-US" sz="3500" b="1" dirty="0">
              <a:latin typeface="맑은 고딕" panose="020B0503020000020004" pitchFamily="50" charset="-127"/>
              <a:ea typeface="맑은 고딕" panose="020B0503020000020004" pitchFamily="50" charset="-127"/>
              <a:cs typeface="Malgun Gothic"/>
            </a:endParaRPr>
          </a:p>
        </p:txBody>
      </p:sp>
      <p:pic>
        <p:nvPicPr>
          <p:cNvPr id="14" name="그림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381" y="6584996"/>
            <a:ext cx="1518924" cy="133925"/>
          </a:xfrm>
          <a:prstGeom prst="rect">
            <a:avLst/>
          </a:prstGeom>
        </p:spPr>
      </p:pic>
      <p:sp>
        <p:nvSpPr>
          <p:cNvPr id="17" name="타원 16"/>
          <p:cNvSpPr/>
          <p:nvPr/>
        </p:nvSpPr>
        <p:spPr>
          <a:xfrm>
            <a:off x="7699479" y="2886335"/>
            <a:ext cx="424732" cy="4247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17"/>
          <p:cNvSpPr/>
          <p:nvPr/>
        </p:nvSpPr>
        <p:spPr>
          <a:xfrm>
            <a:off x="9628955" y="2877070"/>
            <a:ext cx="424732" cy="4247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bject 12"/>
          <p:cNvSpPr txBox="1"/>
          <p:nvPr/>
        </p:nvSpPr>
        <p:spPr>
          <a:xfrm>
            <a:off x="9593340" y="2819544"/>
            <a:ext cx="476534" cy="446084"/>
          </a:xfrm>
          <a:prstGeom prst="rect">
            <a:avLst/>
          </a:prstGeom>
        </p:spPr>
        <p:txBody>
          <a:bodyPr vert="horz" wrap="square" lIns="0" tIns="13335" rIns="0" bIns="0" rtlCol="0">
            <a:spAutoFit/>
          </a:bodyPr>
          <a:lstStyle/>
          <a:p>
            <a:pPr algn="ctr">
              <a:lnSpc>
                <a:spcPts val="3840"/>
              </a:lnSpc>
              <a:spcBef>
                <a:spcPts val="105"/>
              </a:spcBef>
            </a:pPr>
            <a:r>
              <a:rPr lang="en-US" altLang="ko-KR" sz="2400" spc="-10" dirty="0" smtClean="0">
                <a:solidFill>
                  <a:schemeClr val="bg1"/>
                </a:solidFill>
                <a:latin typeface="맑은 고딕" panose="020B0503020000020004" pitchFamily="50" charset="-127"/>
                <a:ea typeface="맑은 고딕" panose="020B0503020000020004" pitchFamily="50" charset="-127"/>
                <a:cs typeface="Malgun Gothic"/>
              </a:rPr>
              <a:t>+</a:t>
            </a:r>
            <a:endParaRPr sz="2400" dirty="0">
              <a:solidFill>
                <a:schemeClr val="bg1"/>
              </a:solidFill>
              <a:latin typeface="맑은 고딕" panose="020B0503020000020004" pitchFamily="50" charset="-127"/>
              <a:ea typeface="맑은 고딕" panose="020B0503020000020004" pitchFamily="50" charset="-127"/>
              <a:cs typeface="Malgun Gothic"/>
            </a:endParaRPr>
          </a:p>
        </p:txBody>
      </p:sp>
      <p:sp>
        <p:nvSpPr>
          <p:cNvPr id="20" name="object 12"/>
          <p:cNvSpPr txBox="1"/>
          <p:nvPr/>
        </p:nvSpPr>
        <p:spPr>
          <a:xfrm>
            <a:off x="7673578" y="2819544"/>
            <a:ext cx="476534" cy="446084"/>
          </a:xfrm>
          <a:prstGeom prst="rect">
            <a:avLst/>
          </a:prstGeom>
        </p:spPr>
        <p:txBody>
          <a:bodyPr vert="horz" wrap="square" lIns="0" tIns="13335" rIns="0" bIns="0" rtlCol="0">
            <a:spAutoFit/>
          </a:bodyPr>
          <a:lstStyle/>
          <a:p>
            <a:pPr algn="ctr">
              <a:lnSpc>
                <a:spcPts val="3840"/>
              </a:lnSpc>
              <a:spcBef>
                <a:spcPts val="105"/>
              </a:spcBef>
            </a:pPr>
            <a:r>
              <a:rPr lang="en-US" altLang="ko-KR" sz="2400" spc="-10" dirty="0" smtClean="0">
                <a:solidFill>
                  <a:schemeClr val="bg1"/>
                </a:solidFill>
                <a:latin typeface="맑은 고딕" panose="020B0503020000020004" pitchFamily="50" charset="-127"/>
                <a:ea typeface="맑은 고딕" panose="020B0503020000020004" pitchFamily="50" charset="-127"/>
                <a:cs typeface="Malgun Gothic"/>
              </a:rPr>
              <a:t>+</a:t>
            </a:r>
            <a:endParaRPr sz="2400" dirty="0">
              <a:solidFill>
                <a:schemeClr val="bg1"/>
              </a:solidFill>
              <a:latin typeface="맑은 고딕" panose="020B0503020000020004" pitchFamily="50" charset="-127"/>
              <a:ea typeface="맑은 고딕" panose="020B0503020000020004" pitchFamily="50" charset="-127"/>
              <a:cs typeface="Malgun Gothic"/>
            </a:endParaRPr>
          </a:p>
        </p:txBody>
      </p:sp>
      <p:sp>
        <p:nvSpPr>
          <p:cNvPr id="22" name="TextBox 21">
            <a:extLst>
              <a:ext uri="{FF2B5EF4-FFF2-40B4-BE49-F238E27FC236}">
                <a16:creationId xmlns:a16="http://schemas.microsoft.com/office/drawing/2014/main" id="{2A4086BA-CF8A-774C-9F5E-52BDAFA3B7C8}"/>
              </a:ext>
            </a:extLst>
          </p:cNvPr>
          <p:cNvSpPr txBox="1"/>
          <p:nvPr/>
        </p:nvSpPr>
        <p:spPr>
          <a:xfrm>
            <a:off x="1919535" y="298672"/>
            <a:ext cx="4016807"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 Product Features</a:t>
            </a:r>
            <a:endParaRPr lang="en-US" altLang="ko-KR"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669271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2" cstate="print">
            <a:extLst>
              <a:ext uri="{28A0092B-C50C-407E-A947-70E740481C1C}">
                <a14:useLocalDpi xmlns:a14="http://schemas.microsoft.com/office/drawing/2010/main" val="0"/>
              </a:ext>
            </a:extLst>
          </a:blip>
          <a:srcRect l="1486" r="1486"/>
          <a:stretch/>
        </p:blipFill>
        <p:spPr>
          <a:xfrm>
            <a:off x="-13855" y="0"/>
            <a:ext cx="12205856" cy="6858000"/>
          </a:xfrm>
          <a:prstGeom prst="rect">
            <a:avLst/>
          </a:prstGeom>
        </p:spPr>
      </p:pic>
      <p:sp>
        <p:nvSpPr>
          <p:cNvPr id="7" name="직사각형 6"/>
          <p:cNvSpPr/>
          <p:nvPr/>
        </p:nvSpPr>
        <p:spPr>
          <a:xfrm>
            <a:off x="0" y="2258291"/>
            <a:ext cx="12192000" cy="25700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5" name="직사각형 4"/>
          <p:cNvSpPr/>
          <p:nvPr/>
        </p:nvSpPr>
        <p:spPr>
          <a:xfrm>
            <a:off x="684688" y="3127800"/>
            <a:ext cx="10988777" cy="830997"/>
          </a:xfrm>
          <a:prstGeom prst="rect">
            <a:avLst/>
          </a:prstGeom>
        </p:spPr>
        <p:txBody>
          <a:bodyPr wrap="none">
            <a:spAutoFit/>
          </a:bodyPr>
          <a:lstStyle/>
          <a:p>
            <a:r>
              <a:rPr lang="en-US" altLang="ko-KR" sz="4800" b="1" dirty="0">
                <a:solidFill>
                  <a:schemeClr val="accent1">
                    <a:lumMod val="40000"/>
                    <a:lumOff val="60000"/>
                  </a:schemeClr>
                </a:solidFill>
                <a:latin typeface="맑은 고딕" panose="020B0503020000020004" pitchFamily="50" charset="-127"/>
                <a:cs typeface="Malgun Gothic"/>
              </a:rPr>
              <a:t>Comfortably take care of your pain! </a:t>
            </a:r>
            <a:endParaRPr lang="ko-KR" altLang="en-US" sz="4800" dirty="0">
              <a:solidFill>
                <a:schemeClr val="accent1">
                  <a:lumMod val="40000"/>
                  <a:lumOff val="6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122389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Market Size</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850958" y="319364"/>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grpSp>
        <p:nvGrpSpPr>
          <p:cNvPr id="17" name="object 4"/>
          <p:cNvGrpSpPr/>
          <p:nvPr/>
        </p:nvGrpSpPr>
        <p:grpSpPr>
          <a:xfrm>
            <a:off x="713785" y="1593410"/>
            <a:ext cx="4567555" cy="4048125"/>
            <a:chOff x="886967" y="1162811"/>
            <a:chExt cx="4567555" cy="4048125"/>
          </a:xfrm>
        </p:grpSpPr>
        <p:pic>
          <p:nvPicPr>
            <p:cNvPr id="18" name="object 5"/>
            <p:cNvPicPr/>
            <p:nvPr/>
          </p:nvPicPr>
          <p:blipFill>
            <a:blip r:embed="rId2" cstate="print"/>
            <a:stretch>
              <a:fillRect/>
            </a:stretch>
          </p:blipFill>
          <p:spPr>
            <a:xfrm>
              <a:off x="886967" y="1162811"/>
              <a:ext cx="4567427" cy="4047744"/>
            </a:xfrm>
            <a:prstGeom prst="rect">
              <a:avLst/>
            </a:prstGeom>
          </p:spPr>
        </p:pic>
        <p:pic>
          <p:nvPicPr>
            <p:cNvPr id="19" name="object 6"/>
            <p:cNvPicPr/>
            <p:nvPr/>
          </p:nvPicPr>
          <p:blipFill>
            <a:blip r:embed="rId3" cstate="print"/>
            <a:stretch>
              <a:fillRect/>
            </a:stretch>
          </p:blipFill>
          <p:spPr>
            <a:xfrm>
              <a:off x="1074419" y="4501896"/>
              <a:ext cx="1136891" cy="323075"/>
            </a:xfrm>
            <a:prstGeom prst="rect">
              <a:avLst/>
            </a:prstGeom>
          </p:spPr>
        </p:pic>
        <p:pic>
          <p:nvPicPr>
            <p:cNvPr id="20" name="object 7"/>
            <p:cNvPicPr/>
            <p:nvPr/>
          </p:nvPicPr>
          <p:blipFill>
            <a:blip r:embed="rId4" cstate="print"/>
            <a:stretch>
              <a:fillRect/>
            </a:stretch>
          </p:blipFill>
          <p:spPr>
            <a:xfrm>
              <a:off x="1930907" y="4489703"/>
              <a:ext cx="1156715" cy="335280"/>
            </a:xfrm>
            <a:prstGeom prst="rect">
              <a:avLst/>
            </a:prstGeom>
          </p:spPr>
        </p:pic>
        <p:pic>
          <p:nvPicPr>
            <p:cNvPr id="21" name="object 8"/>
            <p:cNvPicPr/>
            <p:nvPr/>
          </p:nvPicPr>
          <p:blipFill>
            <a:blip r:embed="rId5" cstate="print"/>
            <a:stretch>
              <a:fillRect/>
            </a:stretch>
          </p:blipFill>
          <p:spPr>
            <a:xfrm>
              <a:off x="2788919" y="4475988"/>
              <a:ext cx="1179575" cy="348983"/>
            </a:xfrm>
            <a:prstGeom prst="rect">
              <a:avLst/>
            </a:prstGeom>
          </p:spPr>
        </p:pic>
        <p:pic>
          <p:nvPicPr>
            <p:cNvPr id="22" name="object 9"/>
            <p:cNvPicPr/>
            <p:nvPr/>
          </p:nvPicPr>
          <p:blipFill>
            <a:blip r:embed="rId6" cstate="print"/>
            <a:stretch>
              <a:fillRect/>
            </a:stretch>
          </p:blipFill>
          <p:spPr>
            <a:xfrm>
              <a:off x="3646932" y="4418076"/>
              <a:ext cx="1269491" cy="406895"/>
            </a:xfrm>
            <a:prstGeom prst="rect">
              <a:avLst/>
            </a:prstGeom>
          </p:spPr>
        </p:pic>
        <p:pic>
          <p:nvPicPr>
            <p:cNvPr id="23" name="object 10"/>
            <p:cNvPicPr/>
            <p:nvPr/>
          </p:nvPicPr>
          <p:blipFill>
            <a:blip r:embed="rId7" cstate="print"/>
            <a:stretch>
              <a:fillRect/>
            </a:stretch>
          </p:blipFill>
          <p:spPr>
            <a:xfrm>
              <a:off x="4503420" y="4130040"/>
              <a:ext cx="819912" cy="694931"/>
            </a:xfrm>
            <a:prstGeom prst="rect">
              <a:avLst/>
            </a:prstGeom>
          </p:spPr>
        </p:pic>
        <p:pic>
          <p:nvPicPr>
            <p:cNvPr id="24" name="object 11"/>
            <p:cNvPicPr/>
            <p:nvPr/>
          </p:nvPicPr>
          <p:blipFill>
            <a:blip r:embed="rId8" cstate="print"/>
            <a:stretch>
              <a:fillRect/>
            </a:stretch>
          </p:blipFill>
          <p:spPr>
            <a:xfrm>
              <a:off x="1152143" y="3788676"/>
              <a:ext cx="608075" cy="1027163"/>
            </a:xfrm>
            <a:prstGeom prst="rect">
              <a:avLst/>
            </a:prstGeom>
          </p:spPr>
        </p:pic>
        <p:pic>
          <p:nvPicPr>
            <p:cNvPr id="25" name="object 12"/>
            <p:cNvPicPr/>
            <p:nvPr/>
          </p:nvPicPr>
          <p:blipFill>
            <a:blip r:embed="rId9" cstate="print"/>
            <a:stretch>
              <a:fillRect/>
            </a:stretch>
          </p:blipFill>
          <p:spPr>
            <a:xfrm>
              <a:off x="2008632" y="3736847"/>
              <a:ext cx="608075" cy="1078991"/>
            </a:xfrm>
            <a:prstGeom prst="rect">
              <a:avLst/>
            </a:prstGeom>
          </p:spPr>
        </p:pic>
        <p:pic>
          <p:nvPicPr>
            <p:cNvPr id="26" name="object 13"/>
            <p:cNvPicPr/>
            <p:nvPr/>
          </p:nvPicPr>
          <p:blipFill>
            <a:blip r:embed="rId10" cstate="print"/>
            <a:stretch>
              <a:fillRect/>
            </a:stretch>
          </p:blipFill>
          <p:spPr>
            <a:xfrm>
              <a:off x="2866644" y="3674376"/>
              <a:ext cx="608075" cy="1141463"/>
            </a:xfrm>
            <a:prstGeom prst="rect">
              <a:avLst/>
            </a:prstGeom>
          </p:spPr>
        </p:pic>
        <p:pic>
          <p:nvPicPr>
            <p:cNvPr id="27" name="object 14"/>
            <p:cNvPicPr/>
            <p:nvPr/>
          </p:nvPicPr>
          <p:blipFill>
            <a:blip r:embed="rId11" cstate="print"/>
            <a:stretch>
              <a:fillRect/>
            </a:stretch>
          </p:blipFill>
          <p:spPr>
            <a:xfrm>
              <a:off x="3724655" y="3424427"/>
              <a:ext cx="608075" cy="1391412"/>
            </a:xfrm>
            <a:prstGeom prst="rect">
              <a:avLst/>
            </a:prstGeom>
          </p:spPr>
        </p:pic>
        <p:pic>
          <p:nvPicPr>
            <p:cNvPr id="28" name="object 15"/>
            <p:cNvPicPr/>
            <p:nvPr/>
          </p:nvPicPr>
          <p:blipFill>
            <a:blip r:embed="rId12" cstate="print"/>
            <a:stretch>
              <a:fillRect/>
            </a:stretch>
          </p:blipFill>
          <p:spPr>
            <a:xfrm>
              <a:off x="4581144" y="2173223"/>
              <a:ext cx="608075" cy="2642616"/>
            </a:xfrm>
            <a:prstGeom prst="rect">
              <a:avLst/>
            </a:prstGeom>
          </p:spPr>
        </p:pic>
      </p:grpSp>
      <p:sp>
        <p:nvSpPr>
          <p:cNvPr id="29" name="object 16"/>
          <p:cNvSpPr txBox="1"/>
          <p:nvPr/>
        </p:nvSpPr>
        <p:spPr>
          <a:xfrm>
            <a:off x="1122682" y="4504413"/>
            <a:ext cx="318770" cy="216726"/>
          </a:xfrm>
          <a:prstGeom prst="rect">
            <a:avLst/>
          </a:prstGeom>
        </p:spPr>
        <p:txBody>
          <a:bodyPr vert="horz" wrap="square" lIns="0" tIns="16510" rIns="0" bIns="0" rtlCol="0">
            <a:spAutoFit/>
          </a:bodyPr>
          <a:lstStyle/>
          <a:p>
            <a:pPr marL="12700">
              <a:lnSpc>
                <a:spcPct val="100000"/>
              </a:lnSpc>
              <a:spcBef>
                <a:spcPts val="130"/>
              </a:spcBef>
            </a:pPr>
            <a:r>
              <a:rPr sz="1300" b="1" spc="10" dirty="0">
                <a:solidFill>
                  <a:srgbClr val="FFFFFF"/>
                </a:solidFill>
                <a:latin typeface="맑은 고딕" panose="020B0503020000020004" pitchFamily="50" charset="-127"/>
                <a:cs typeface="Malgun Gothic"/>
              </a:rPr>
              <a:t>738</a:t>
            </a:r>
            <a:endParaRPr sz="1300" dirty="0">
              <a:latin typeface="맑은 고딕" panose="020B0503020000020004" pitchFamily="50" charset="-127"/>
              <a:cs typeface="Malgun Gothic"/>
            </a:endParaRPr>
          </a:p>
        </p:txBody>
      </p:sp>
      <p:sp>
        <p:nvSpPr>
          <p:cNvPr id="30" name="object 17"/>
          <p:cNvSpPr txBox="1"/>
          <p:nvPr/>
        </p:nvSpPr>
        <p:spPr>
          <a:xfrm>
            <a:off x="1980175" y="4504413"/>
            <a:ext cx="318770" cy="216726"/>
          </a:xfrm>
          <a:prstGeom prst="rect">
            <a:avLst/>
          </a:prstGeom>
        </p:spPr>
        <p:txBody>
          <a:bodyPr vert="horz" wrap="square" lIns="0" tIns="16510" rIns="0" bIns="0" rtlCol="0">
            <a:spAutoFit/>
          </a:bodyPr>
          <a:lstStyle/>
          <a:p>
            <a:pPr marL="12700">
              <a:lnSpc>
                <a:spcPct val="100000"/>
              </a:lnSpc>
              <a:spcBef>
                <a:spcPts val="130"/>
              </a:spcBef>
            </a:pPr>
            <a:r>
              <a:rPr sz="1300" b="1" spc="10" dirty="0">
                <a:solidFill>
                  <a:srgbClr val="FFFFFF"/>
                </a:solidFill>
                <a:latin typeface="맑은 고딕" panose="020B0503020000020004" pitchFamily="50" charset="-127"/>
                <a:cs typeface="Malgun Gothic"/>
              </a:rPr>
              <a:t>775</a:t>
            </a:r>
            <a:endParaRPr sz="1300" dirty="0">
              <a:latin typeface="맑은 고딕" panose="020B0503020000020004" pitchFamily="50" charset="-127"/>
              <a:cs typeface="Malgun Gothic"/>
            </a:endParaRPr>
          </a:p>
        </p:txBody>
      </p:sp>
      <p:sp>
        <p:nvSpPr>
          <p:cNvPr id="31" name="object 18"/>
          <p:cNvSpPr txBox="1"/>
          <p:nvPr/>
        </p:nvSpPr>
        <p:spPr>
          <a:xfrm>
            <a:off x="2837667" y="4504413"/>
            <a:ext cx="318770" cy="216726"/>
          </a:xfrm>
          <a:prstGeom prst="rect">
            <a:avLst/>
          </a:prstGeom>
        </p:spPr>
        <p:txBody>
          <a:bodyPr vert="horz" wrap="square" lIns="0" tIns="16510" rIns="0" bIns="0" rtlCol="0">
            <a:spAutoFit/>
          </a:bodyPr>
          <a:lstStyle/>
          <a:p>
            <a:pPr marL="12700">
              <a:lnSpc>
                <a:spcPct val="100000"/>
              </a:lnSpc>
              <a:spcBef>
                <a:spcPts val="130"/>
              </a:spcBef>
            </a:pPr>
            <a:r>
              <a:rPr sz="1300" b="1" spc="10" dirty="0">
                <a:solidFill>
                  <a:srgbClr val="FFFFFF"/>
                </a:solidFill>
                <a:latin typeface="맑은 고딕" panose="020B0503020000020004" pitchFamily="50" charset="-127"/>
                <a:cs typeface="Malgun Gothic"/>
              </a:rPr>
              <a:t>820</a:t>
            </a:r>
            <a:endParaRPr sz="1300" dirty="0">
              <a:latin typeface="맑은 고딕" panose="020B0503020000020004" pitchFamily="50" charset="-127"/>
              <a:cs typeface="Malgun Gothic"/>
            </a:endParaRPr>
          </a:p>
        </p:txBody>
      </p:sp>
      <p:sp>
        <p:nvSpPr>
          <p:cNvPr id="32" name="object 19"/>
          <p:cNvSpPr txBox="1"/>
          <p:nvPr/>
        </p:nvSpPr>
        <p:spPr>
          <a:xfrm>
            <a:off x="3646271" y="4504413"/>
            <a:ext cx="415925" cy="216726"/>
          </a:xfrm>
          <a:prstGeom prst="rect">
            <a:avLst/>
          </a:prstGeom>
        </p:spPr>
        <p:txBody>
          <a:bodyPr vert="horz" wrap="square" lIns="0" tIns="16510" rIns="0" bIns="0" rtlCol="0">
            <a:spAutoFit/>
          </a:bodyPr>
          <a:lstStyle/>
          <a:p>
            <a:pPr marL="12700">
              <a:lnSpc>
                <a:spcPct val="100000"/>
              </a:lnSpc>
              <a:spcBef>
                <a:spcPts val="130"/>
              </a:spcBef>
            </a:pPr>
            <a:r>
              <a:rPr sz="1300" b="1" spc="10" dirty="0">
                <a:solidFill>
                  <a:srgbClr val="FFFFFF"/>
                </a:solidFill>
                <a:latin typeface="맑은 고딕" panose="020B0503020000020004" pitchFamily="50" charset="-127"/>
                <a:cs typeface="Malgun Gothic"/>
              </a:rPr>
              <a:t>1000</a:t>
            </a:r>
            <a:endParaRPr sz="1300" dirty="0">
              <a:latin typeface="맑은 고딕" panose="020B0503020000020004" pitchFamily="50" charset="-127"/>
              <a:cs typeface="Malgun Gothic"/>
            </a:endParaRPr>
          </a:p>
        </p:txBody>
      </p:sp>
      <p:sp>
        <p:nvSpPr>
          <p:cNvPr id="33" name="object 20"/>
          <p:cNvSpPr txBox="1"/>
          <p:nvPr/>
        </p:nvSpPr>
        <p:spPr>
          <a:xfrm>
            <a:off x="4503763" y="4504413"/>
            <a:ext cx="416559" cy="216726"/>
          </a:xfrm>
          <a:prstGeom prst="rect">
            <a:avLst/>
          </a:prstGeom>
        </p:spPr>
        <p:txBody>
          <a:bodyPr vert="horz" wrap="square" lIns="0" tIns="16510" rIns="0" bIns="0" rtlCol="0">
            <a:spAutoFit/>
          </a:bodyPr>
          <a:lstStyle/>
          <a:p>
            <a:pPr marL="12700">
              <a:lnSpc>
                <a:spcPct val="100000"/>
              </a:lnSpc>
              <a:spcBef>
                <a:spcPts val="130"/>
              </a:spcBef>
            </a:pPr>
            <a:r>
              <a:rPr sz="1300" b="1" spc="10" dirty="0">
                <a:solidFill>
                  <a:srgbClr val="FFFFFF"/>
                </a:solidFill>
                <a:latin typeface="맑은 고딕" panose="020B0503020000020004" pitchFamily="50" charset="-127"/>
                <a:cs typeface="Malgun Gothic"/>
              </a:rPr>
              <a:t>190</a:t>
            </a:r>
            <a:r>
              <a:rPr sz="1300" b="1" spc="15" dirty="0">
                <a:solidFill>
                  <a:srgbClr val="FFFFFF"/>
                </a:solidFill>
                <a:latin typeface="맑은 고딕" panose="020B0503020000020004" pitchFamily="50" charset="-127"/>
                <a:cs typeface="Malgun Gothic"/>
              </a:rPr>
              <a:t>0</a:t>
            </a:r>
            <a:endParaRPr sz="1300" dirty="0">
              <a:latin typeface="맑은 고딕" panose="020B0503020000020004" pitchFamily="50" charset="-127"/>
              <a:cs typeface="Malgun Gothic"/>
            </a:endParaRPr>
          </a:p>
        </p:txBody>
      </p:sp>
      <p:sp>
        <p:nvSpPr>
          <p:cNvPr id="34" name="object 21"/>
          <p:cNvSpPr/>
          <p:nvPr/>
        </p:nvSpPr>
        <p:spPr>
          <a:xfrm>
            <a:off x="1283000" y="3096767"/>
            <a:ext cx="3398728" cy="1402149"/>
          </a:xfrm>
          <a:custGeom>
            <a:avLst/>
            <a:gdLst/>
            <a:ahLst/>
            <a:cxnLst/>
            <a:rect l="l" t="t" r="r" b="b"/>
            <a:pathLst>
              <a:path w="3429000" h="1417320">
                <a:moveTo>
                  <a:pt x="0" y="1417320"/>
                </a:moveTo>
                <a:lnTo>
                  <a:pt x="3429000" y="0"/>
                </a:lnTo>
              </a:path>
            </a:pathLst>
          </a:custGeom>
          <a:ln w="19050">
            <a:solidFill>
              <a:srgbClr val="5B9BD4"/>
            </a:solidFill>
            <a:prstDash val="dash"/>
          </a:ln>
        </p:spPr>
        <p:txBody>
          <a:bodyPr wrap="square" lIns="0" tIns="0" rIns="0" bIns="0" rtlCol="0"/>
          <a:lstStyle/>
          <a:p>
            <a:endParaRPr dirty="0">
              <a:latin typeface="맑은 고딕" panose="020B0503020000020004" pitchFamily="50" charset="-127"/>
            </a:endParaRPr>
          </a:p>
        </p:txBody>
      </p:sp>
      <p:sp>
        <p:nvSpPr>
          <p:cNvPr id="35" name="object 22"/>
          <p:cNvSpPr txBox="1"/>
          <p:nvPr/>
        </p:nvSpPr>
        <p:spPr>
          <a:xfrm>
            <a:off x="1102423" y="5357598"/>
            <a:ext cx="3790315" cy="197490"/>
          </a:xfrm>
          <a:prstGeom prst="rect">
            <a:avLst/>
          </a:prstGeom>
        </p:spPr>
        <p:txBody>
          <a:bodyPr vert="horz" wrap="square" lIns="0" tIns="12700" rIns="0" bIns="0" rtlCol="0">
            <a:spAutoFit/>
          </a:bodyPr>
          <a:lstStyle/>
          <a:p>
            <a:pPr marL="12700">
              <a:lnSpc>
                <a:spcPct val="100000"/>
              </a:lnSpc>
              <a:spcBef>
                <a:spcPts val="100"/>
              </a:spcBef>
              <a:tabLst>
                <a:tab pos="869950" algn="l"/>
                <a:tab pos="1727200" algn="l"/>
                <a:tab pos="2584450" algn="l"/>
                <a:tab pos="3441700" algn="l"/>
              </a:tabLst>
            </a:pP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8	</a:t>
            </a: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9	</a:t>
            </a:r>
            <a:r>
              <a:rPr sz="1200" spc="-5" dirty="0">
                <a:solidFill>
                  <a:srgbClr val="585858"/>
                </a:solidFill>
                <a:latin typeface="맑은 고딕" panose="020B0503020000020004" pitchFamily="50" charset="-127"/>
                <a:cs typeface="Malgun Gothic"/>
              </a:rPr>
              <a:t>202</a:t>
            </a:r>
            <a:r>
              <a:rPr sz="1200" dirty="0">
                <a:solidFill>
                  <a:srgbClr val="585858"/>
                </a:solidFill>
                <a:latin typeface="맑은 고딕" panose="020B0503020000020004" pitchFamily="50" charset="-127"/>
                <a:cs typeface="Malgun Gothic"/>
              </a:rPr>
              <a:t>0	</a:t>
            </a:r>
            <a:r>
              <a:rPr sz="1200" spc="-5" dirty="0">
                <a:solidFill>
                  <a:srgbClr val="585858"/>
                </a:solidFill>
                <a:latin typeface="맑은 고딕" panose="020B0503020000020004" pitchFamily="50" charset="-127"/>
                <a:cs typeface="Malgun Gothic"/>
              </a:rPr>
              <a:t>202</a:t>
            </a:r>
            <a:r>
              <a:rPr sz="1200" dirty="0">
                <a:solidFill>
                  <a:srgbClr val="585858"/>
                </a:solidFill>
                <a:latin typeface="맑은 고딕" panose="020B0503020000020004" pitchFamily="50" charset="-127"/>
                <a:cs typeface="Malgun Gothic"/>
              </a:rPr>
              <a:t>4	</a:t>
            </a:r>
            <a:r>
              <a:rPr sz="1200" spc="-5" dirty="0">
                <a:solidFill>
                  <a:srgbClr val="585858"/>
                </a:solidFill>
                <a:latin typeface="맑은 고딕" panose="020B0503020000020004" pitchFamily="50" charset="-127"/>
                <a:cs typeface="Malgun Gothic"/>
              </a:rPr>
              <a:t>2049</a:t>
            </a:r>
            <a:endParaRPr sz="1200" dirty="0">
              <a:latin typeface="맑은 고딕" panose="020B0503020000020004" pitchFamily="50" charset="-127"/>
              <a:cs typeface="Malgun Gothic"/>
            </a:endParaRPr>
          </a:p>
        </p:txBody>
      </p:sp>
      <p:pic>
        <p:nvPicPr>
          <p:cNvPr id="36" name="object 23"/>
          <p:cNvPicPr/>
          <p:nvPr/>
        </p:nvPicPr>
        <p:blipFill>
          <a:blip r:embed="rId13" cstate="print"/>
          <a:stretch>
            <a:fillRect/>
          </a:stretch>
        </p:blipFill>
        <p:spPr>
          <a:xfrm>
            <a:off x="876577" y="1813282"/>
            <a:ext cx="320039" cy="91439"/>
          </a:xfrm>
          <a:prstGeom prst="rect">
            <a:avLst/>
          </a:prstGeom>
        </p:spPr>
      </p:pic>
      <p:sp>
        <p:nvSpPr>
          <p:cNvPr id="37" name="object 24"/>
          <p:cNvSpPr txBox="1"/>
          <p:nvPr/>
        </p:nvSpPr>
        <p:spPr>
          <a:xfrm>
            <a:off x="1226200" y="1765891"/>
            <a:ext cx="1041512" cy="166712"/>
          </a:xfrm>
          <a:prstGeom prst="rect">
            <a:avLst/>
          </a:prstGeom>
        </p:spPr>
        <p:txBody>
          <a:bodyPr vert="horz" wrap="square" lIns="0" tIns="12700" rIns="0" bIns="0" rtlCol="0">
            <a:spAutoFit/>
          </a:bodyPr>
          <a:lstStyle/>
          <a:p>
            <a:pPr marL="12700">
              <a:lnSpc>
                <a:spcPct val="100000"/>
              </a:lnSpc>
              <a:spcBef>
                <a:spcPts val="100"/>
              </a:spcBef>
            </a:pP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단위</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만명</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endParaRPr sz="10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39" name="object 26"/>
          <p:cNvSpPr/>
          <p:nvPr/>
        </p:nvSpPr>
        <p:spPr>
          <a:xfrm>
            <a:off x="713785" y="1593410"/>
            <a:ext cx="4567555" cy="4048125"/>
          </a:xfrm>
          <a:custGeom>
            <a:avLst/>
            <a:gdLst/>
            <a:ahLst/>
            <a:cxnLst/>
            <a:rect l="l" t="t" r="r" b="b"/>
            <a:pathLst>
              <a:path w="4567555" h="4048125">
                <a:moveTo>
                  <a:pt x="0" y="0"/>
                </a:moveTo>
                <a:lnTo>
                  <a:pt x="4567428" y="0"/>
                </a:lnTo>
                <a:lnTo>
                  <a:pt x="4567428" y="4047744"/>
                </a:lnTo>
                <a:lnTo>
                  <a:pt x="0" y="4047744"/>
                </a:lnTo>
                <a:lnTo>
                  <a:pt x="0" y="0"/>
                </a:lnTo>
                <a:close/>
              </a:path>
            </a:pathLst>
          </a:custGeom>
          <a:ln w="9524">
            <a:solidFill>
              <a:srgbClr val="D9D9D9"/>
            </a:solidFill>
          </a:ln>
        </p:spPr>
        <p:txBody>
          <a:bodyPr wrap="square" lIns="0" tIns="0" rIns="0" bIns="0" rtlCol="0"/>
          <a:lstStyle/>
          <a:p>
            <a:endParaRPr dirty="0">
              <a:latin typeface="맑은 고딕" panose="020B0503020000020004" pitchFamily="50" charset="-127"/>
            </a:endParaRPr>
          </a:p>
        </p:txBody>
      </p:sp>
      <p:pic>
        <p:nvPicPr>
          <p:cNvPr id="40" name="object 27"/>
          <p:cNvPicPr/>
          <p:nvPr/>
        </p:nvPicPr>
        <p:blipFill>
          <a:blip r:embed="rId14" cstate="print"/>
          <a:stretch>
            <a:fillRect/>
          </a:stretch>
        </p:blipFill>
        <p:spPr>
          <a:xfrm>
            <a:off x="5724163" y="1605142"/>
            <a:ext cx="5635751" cy="4047744"/>
          </a:xfrm>
          <a:prstGeom prst="rect">
            <a:avLst/>
          </a:prstGeom>
        </p:spPr>
      </p:pic>
      <p:pic>
        <p:nvPicPr>
          <p:cNvPr id="41" name="object 28"/>
          <p:cNvPicPr/>
          <p:nvPr/>
        </p:nvPicPr>
        <p:blipFill>
          <a:blip r:embed="rId15" cstate="print"/>
          <a:stretch>
            <a:fillRect/>
          </a:stretch>
        </p:blipFill>
        <p:spPr>
          <a:xfrm>
            <a:off x="5974633" y="4709990"/>
            <a:ext cx="1641347" cy="545592"/>
          </a:xfrm>
          <a:prstGeom prst="rect">
            <a:avLst/>
          </a:prstGeom>
        </p:spPr>
      </p:pic>
      <p:pic>
        <p:nvPicPr>
          <p:cNvPr id="42" name="object 29"/>
          <p:cNvPicPr/>
          <p:nvPr/>
        </p:nvPicPr>
        <p:blipFill>
          <a:blip r:embed="rId16" cstate="print"/>
          <a:stretch>
            <a:fillRect/>
          </a:stretch>
        </p:blipFill>
        <p:spPr>
          <a:xfrm>
            <a:off x="7046006" y="4685606"/>
            <a:ext cx="1680971" cy="569976"/>
          </a:xfrm>
          <a:prstGeom prst="rect">
            <a:avLst/>
          </a:prstGeom>
        </p:spPr>
      </p:pic>
      <p:pic>
        <p:nvPicPr>
          <p:cNvPr id="43" name="object 30"/>
          <p:cNvPicPr/>
          <p:nvPr/>
        </p:nvPicPr>
        <p:blipFill>
          <a:blip r:embed="rId17" cstate="print"/>
          <a:stretch>
            <a:fillRect/>
          </a:stretch>
        </p:blipFill>
        <p:spPr>
          <a:xfrm>
            <a:off x="8117378" y="4661222"/>
            <a:ext cx="1719071" cy="594360"/>
          </a:xfrm>
          <a:prstGeom prst="rect">
            <a:avLst/>
          </a:prstGeom>
        </p:spPr>
      </p:pic>
      <p:pic>
        <p:nvPicPr>
          <p:cNvPr id="44" name="object 31"/>
          <p:cNvPicPr/>
          <p:nvPr/>
        </p:nvPicPr>
        <p:blipFill>
          <a:blip r:embed="rId18" cstate="print"/>
          <a:stretch>
            <a:fillRect/>
          </a:stretch>
        </p:blipFill>
        <p:spPr>
          <a:xfrm>
            <a:off x="9188750" y="4630743"/>
            <a:ext cx="1767838" cy="624840"/>
          </a:xfrm>
          <a:prstGeom prst="rect">
            <a:avLst/>
          </a:prstGeom>
        </p:spPr>
      </p:pic>
      <p:pic>
        <p:nvPicPr>
          <p:cNvPr id="45" name="object 32"/>
          <p:cNvPicPr/>
          <p:nvPr/>
        </p:nvPicPr>
        <p:blipFill>
          <a:blip r:embed="rId19" cstate="print"/>
          <a:stretch>
            <a:fillRect/>
          </a:stretch>
        </p:blipFill>
        <p:spPr>
          <a:xfrm>
            <a:off x="10260121" y="4600263"/>
            <a:ext cx="1002779" cy="655319"/>
          </a:xfrm>
          <a:prstGeom prst="rect">
            <a:avLst/>
          </a:prstGeom>
        </p:spPr>
      </p:pic>
      <p:pic>
        <p:nvPicPr>
          <p:cNvPr id="46" name="object 33"/>
          <p:cNvPicPr/>
          <p:nvPr/>
        </p:nvPicPr>
        <p:blipFill>
          <a:blip r:embed="rId20" cstate="print">
            <a:duotone>
              <a:schemeClr val="accent6">
                <a:shade val="45000"/>
                <a:satMod val="135000"/>
              </a:schemeClr>
              <a:prstClr val="white"/>
            </a:duotone>
          </a:blip>
          <a:stretch>
            <a:fillRect/>
          </a:stretch>
        </p:blipFill>
        <p:spPr>
          <a:xfrm>
            <a:off x="6052357" y="3251522"/>
            <a:ext cx="760475" cy="1994915"/>
          </a:xfrm>
          <a:prstGeom prst="rect">
            <a:avLst/>
          </a:prstGeom>
        </p:spPr>
      </p:pic>
      <p:pic>
        <p:nvPicPr>
          <p:cNvPr id="47" name="object 34"/>
          <p:cNvPicPr/>
          <p:nvPr/>
        </p:nvPicPr>
        <p:blipFill>
          <a:blip r:embed="rId21" cstate="print">
            <a:duotone>
              <a:schemeClr val="accent6">
                <a:shade val="45000"/>
                <a:satMod val="135000"/>
              </a:schemeClr>
              <a:prstClr val="white"/>
            </a:duotone>
          </a:blip>
          <a:stretch>
            <a:fillRect/>
          </a:stretch>
        </p:blipFill>
        <p:spPr>
          <a:xfrm>
            <a:off x="7123729" y="3143318"/>
            <a:ext cx="760475" cy="2103119"/>
          </a:xfrm>
          <a:prstGeom prst="rect">
            <a:avLst/>
          </a:prstGeom>
        </p:spPr>
      </p:pic>
      <p:pic>
        <p:nvPicPr>
          <p:cNvPr id="48" name="object 35"/>
          <p:cNvPicPr/>
          <p:nvPr/>
        </p:nvPicPr>
        <p:blipFill>
          <a:blip r:embed="rId22" cstate="print">
            <a:duotone>
              <a:schemeClr val="accent6">
                <a:shade val="45000"/>
                <a:satMod val="135000"/>
              </a:schemeClr>
              <a:prstClr val="white"/>
            </a:duotone>
          </a:blip>
          <a:stretch>
            <a:fillRect/>
          </a:stretch>
        </p:blipFill>
        <p:spPr>
          <a:xfrm>
            <a:off x="8195102" y="3038162"/>
            <a:ext cx="760475" cy="2208276"/>
          </a:xfrm>
          <a:prstGeom prst="rect">
            <a:avLst/>
          </a:prstGeom>
        </p:spPr>
      </p:pic>
      <p:pic>
        <p:nvPicPr>
          <p:cNvPr id="49" name="object 36"/>
          <p:cNvPicPr/>
          <p:nvPr/>
        </p:nvPicPr>
        <p:blipFill>
          <a:blip r:embed="rId23" cstate="print">
            <a:duotone>
              <a:schemeClr val="accent6">
                <a:shade val="45000"/>
                <a:satMod val="135000"/>
              </a:schemeClr>
              <a:prstClr val="white"/>
            </a:duotone>
          </a:blip>
          <a:stretch>
            <a:fillRect/>
          </a:stretch>
        </p:blipFill>
        <p:spPr>
          <a:xfrm>
            <a:off x="9266473" y="2905574"/>
            <a:ext cx="760475" cy="2340864"/>
          </a:xfrm>
          <a:prstGeom prst="rect">
            <a:avLst/>
          </a:prstGeom>
        </p:spPr>
      </p:pic>
      <p:pic>
        <p:nvPicPr>
          <p:cNvPr id="50" name="object 37"/>
          <p:cNvPicPr/>
          <p:nvPr/>
        </p:nvPicPr>
        <p:blipFill>
          <a:blip r:embed="rId24" cstate="print">
            <a:duotone>
              <a:schemeClr val="accent6">
                <a:shade val="45000"/>
                <a:satMod val="135000"/>
              </a:schemeClr>
              <a:prstClr val="white"/>
            </a:duotone>
          </a:blip>
          <a:stretch>
            <a:fillRect/>
          </a:stretch>
        </p:blipFill>
        <p:spPr>
          <a:xfrm>
            <a:off x="10337845" y="2776035"/>
            <a:ext cx="760474" cy="2470404"/>
          </a:xfrm>
          <a:prstGeom prst="rect">
            <a:avLst/>
          </a:prstGeom>
        </p:spPr>
      </p:pic>
      <p:sp>
        <p:nvSpPr>
          <p:cNvPr id="51" name="object 38"/>
          <p:cNvSpPr txBox="1"/>
          <p:nvPr/>
        </p:nvSpPr>
        <p:spPr>
          <a:xfrm>
            <a:off x="683305" y="5797663"/>
            <a:ext cx="4567555" cy="859210"/>
          </a:xfrm>
          <a:prstGeom prst="rect">
            <a:avLst/>
          </a:prstGeom>
          <a:noFill/>
        </p:spPr>
        <p:txBody>
          <a:bodyPr vert="horz" wrap="square" lIns="0" tIns="43180" rIns="0" bIns="0" rtlCol="0">
            <a:spAutoFit/>
          </a:bodyPr>
          <a:lstStyle/>
          <a:p>
            <a:pPr marL="72390" algn="ctr">
              <a:lnSpc>
                <a:spcPct val="100000"/>
              </a:lnSpc>
              <a:spcBef>
                <a:spcPts val="340"/>
              </a:spcBef>
            </a:pPr>
            <a:r>
              <a:rPr lang="en-US" sz="1200"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The number of patients suffering from pain will increase as the age of the population continues to rise. </a:t>
            </a:r>
          </a:p>
          <a:p>
            <a:pPr marL="72390" algn="ctr">
              <a:lnSpc>
                <a:spcPct val="100000"/>
              </a:lnSpc>
              <a:spcBef>
                <a:spcPts val="340"/>
              </a:spcBef>
            </a:pPr>
            <a:r>
              <a:rPr lang="en-US" sz="1200"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p>
          <a:p>
            <a:pPr marL="72390" algn="ctr">
              <a:lnSpc>
                <a:spcPct val="100000"/>
              </a:lnSpc>
              <a:spcBef>
                <a:spcPts val="340"/>
              </a:spcBef>
            </a:pPr>
            <a:r>
              <a:rPr sz="1200"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endParaRPr sz="12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52" name="object 39"/>
          <p:cNvSpPr txBox="1"/>
          <p:nvPr/>
        </p:nvSpPr>
        <p:spPr>
          <a:xfrm>
            <a:off x="6078358" y="4520162"/>
            <a:ext cx="708025" cy="182742"/>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맑은 고딕" panose="020B0503020000020004" pitchFamily="50" charset="-127"/>
                <a:cs typeface="Malgun Gothic"/>
              </a:rPr>
              <a:t>14,344,792</a:t>
            </a:r>
            <a:endParaRPr sz="1100" dirty="0">
              <a:latin typeface="맑은 고딕" panose="020B0503020000020004" pitchFamily="50" charset="-127"/>
              <a:cs typeface="Malgun Gothic"/>
            </a:endParaRPr>
          </a:p>
        </p:txBody>
      </p:sp>
      <p:sp>
        <p:nvSpPr>
          <p:cNvPr id="53" name="object 40"/>
          <p:cNvSpPr txBox="1"/>
          <p:nvPr/>
        </p:nvSpPr>
        <p:spPr>
          <a:xfrm>
            <a:off x="7149688" y="4520162"/>
            <a:ext cx="708025" cy="182742"/>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맑은 고딕" panose="020B0503020000020004" pitchFamily="50" charset="-127"/>
                <a:cs typeface="Malgun Gothic"/>
              </a:rPr>
              <a:t>15,121,173</a:t>
            </a:r>
            <a:endParaRPr sz="1100" dirty="0">
              <a:latin typeface="맑은 고딕" panose="020B0503020000020004" pitchFamily="50" charset="-127"/>
              <a:cs typeface="Malgun Gothic"/>
            </a:endParaRPr>
          </a:p>
        </p:txBody>
      </p:sp>
      <p:sp>
        <p:nvSpPr>
          <p:cNvPr id="54" name="object 41"/>
          <p:cNvSpPr/>
          <p:nvPr/>
        </p:nvSpPr>
        <p:spPr>
          <a:xfrm>
            <a:off x="6432596" y="2784416"/>
            <a:ext cx="4285615" cy="475615"/>
          </a:xfrm>
          <a:custGeom>
            <a:avLst/>
            <a:gdLst/>
            <a:ahLst/>
            <a:cxnLst/>
            <a:rect l="l" t="t" r="r" b="b"/>
            <a:pathLst>
              <a:path w="4285615" h="475614">
                <a:moveTo>
                  <a:pt x="0" y="475488"/>
                </a:moveTo>
                <a:lnTo>
                  <a:pt x="4285488" y="0"/>
                </a:lnTo>
              </a:path>
            </a:pathLst>
          </a:custGeom>
          <a:ln w="19050">
            <a:solidFill>
              <a:srgbClr val="5B9BD4"/>
            </a:solidFill>
            <a:prstDash val="dash"/>
          </a:ln>
        </p:spPr>
        <p:txBody>
          <a:bodyPr wrap="square" lIns="0" tIns="0" rIns="0" bIns="0" rtlCol="0"/>
          <a:lstStyle/>
          <a:p>
            <a:endParaRPr dirty="0">
              <a:latin typeface="맑은 고딕" panose="020B0503020000020004" pitchFamily="50" charset="-127"/>
            </a:endParaRPr>
          </a:p>
        </p:txBody>
      </p:sp>
      <p:sp>
        <p:nvSpPr>
          <p:cNvPr id="55" name="object 42"/>
          <p:cNvSpPr txBox="1"/>
          <p:nvPr/>
        </p:nvSpPr>
        <p:spPr>
          <a:xfrm>
            <a:off x="6251967" y="5357598"/>
            <a:ext cx="4646295" cy="197490"/>
          </a:xfrm>
          <a:prstGeom prst="rect">
            <a:avLst/>
          </a:prstGeom>
        </p:spPr>
        <p:txBody>
          <a:bodyPr vert="horz" wrap="square" lIns="0" tIns="12700" rIns="0" bIns="0" rtlCol="0">
            <a:spAutoFit/>
          </a:bodyPr>
          <a:lstStyle/>
          <a:p>
            <a:pPr marL="12700">
              <a:lnSpc>
                <a:spcPct val="100000"/>
              </a:lnSpc>
              <a:spcBef>
                <a:spcPts val="100"/>
              </a:spcBef>
              <a:tabLst>
                <a:tab pos="1083945" algn="l"/>
                <a:tab pos="2155190" algn="l"/>
                <a:tab pos="3226435" algn="l"/>
                <a:tab pos="4297680" algn="l"/>
              </a:tabLst>
            </a:pP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1	</a:t>
            </a: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3	</a:t>
            </a: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5	</a:t>
            </a:r>
            <a:r>
              <a:rPr sz="1200" spc="-5" dirty="0">
                <a:solidFill>
                  <a:srgbClr val="585858"/>
                </a:solidFill>
                <a:latin typeface="맑은 고딕" panose="020B0503020000020004" pitchFamily="50" charset="-127"/>
                <a:cs typeface="Malgun Gothic"/>
              </a:rPr>
              <a:t>201</a:t>
            </a:r>
            <a:r>
              <a:rPr sz="1200" dirty="0">
                <a:solidFill>
                  <a:srgbClr val="585858"/>
                </a:solidFill>
                <a:latin typeface="맑은 고딕" panose="020B0503020000020004" pitchFamily="50" charset="-127"/>
                <a:cs typeface="Malgun Gothic"/>
              </a:rPr>
              <a:t>7	</a:t>
            </a:r>
            <a:r>
              <a:rPr sz="1200" spc="-5" dirty="0">
                <a:solidFill>
                  <a:srgbClr val="585858"/>
                </a:solidFill>
                <a:latin typeface="맑은 고딕" panose="020B0503020000020004" pitchFamily="50" charset="-127"/>
                <a:cs typeface="Malgun Gothic"/>
              </a:rPr>
              <a:t>2019</a:t>
            </a:r>
            <a:endParaRPr sz="1200" dirty="0">
              <a:latin typeface="맑은 고딕" panose="020B0503020000020004" pitchFamily="50" charset="-127"/>
              <a:cs typeface="Malgun Gothic"/>
            </a:endParaRPr>
          </a:p>
        </p:txBody>
      </p:sp>
      <p:sp>
        <p:nvSpPr>
          <p:cNvPr id="58" name="object 45"/>
          <p:cNvSpPr/>
          <p:nvPr/>
        </p:nvSpPr>
        <p:spPr>
          <a:xfrm>
            <a:off x="5756702" y="1588647"/>
            <a:ext cx="5636260" cy="4048125"/>
          </a:xfrm>
          <a:custGeom>
            <a:avLst/>
            <a:gdLst/>
            <a:ahLst/>
            <a:cxnLst/>
            <a:rect l="l" t="t" r="r" b="b"/>
            <a:pathLst>
              <a:path w="5636259" h="4048125">
                <a:moveTo>
                  <a:pt x="0" y="0"/>
                </a:moveTo>
                <a:lnTo>
                  <a:pt x="5635752" y="0"/>
                </a:lnTo>
                <a:lnTo>
                  <a:pt x="5635752" y="4047744"/>
                </a:lnTo>
                <a:lnTo>
                  <a:pt x="0" y="4047744"/>
                </a:lnTo>
                <a:lnTo>
                  <a:pt x="0" y="0"/>
                </a:lnTo>
                <a:close/>
              </a:path>
            </a:pathLst>
          </a:custGeom>
          <a:ln w="9525">
            <a:solidFill>
              <a:srgbClr val="D9D9D9"/>
            </a:solidFill>
          </a:ln>
        </p:spPr>
        <p:txBody>
          <a:bodyPr wrap="square" lIns="0" tIns="0" rIns="0" bIns="0" rtlCol="0"/>
          <a:lstStyle/>
          <a:p>
            <a:endParaRPr dirty="0">
              <a:latin typeface="맑은 고딕" panose="020B0503020000020004" pitchFamily="50" charset="-127"/>
            </a:endParaRPr>
          </a:p>
        </p:txBody>
      </p:sp>
      <p:sp>
        <p:nvSpPr>
          <p:cNvPr id="60" name="object 47"/>
          <p:cNvSpPr txBox="1"/>
          <p:nvPr/>
        </p:nvSpPr>
        <p:spPr>
          <a:xfrm>
            <a:off x="5756702" y="5749358"/>
            <a:ext cx="5636260" cy="829073"/>
          </a:xfrm>
          <a:prstGeom prst="rect">
            <a:avLst/>
          </a:prstGeom>
          <a:noFill/>
        </p:spPr>
        <p:txBody>
          <a:bodyPr vert="horz" wrap="square" lIns="0" tIns="94615" rIns="0" bIns="0" rtlCol="0">
            <a:spAutoFit/>
          </a:bodyPr>
          <a:lstStyle/>
          <a:p>
            <a:pPr algn="ctr">
              <a:lnSpc>
                <a:spcPct val="100000"/>
              </a:lnSpc>
              <a:spcBef>
                <a:spcPts val="745"/>
              </a:spcBef>
            </a:pPr>
            <a:r>
              <a:rPr lang="en-US" sz="1100"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The number of patients with musculoskeletal pain treated in orthopedics, rehabilitation medicine, and anesthesiology is increasing by roughly 420,000 every year, which has led to an increase in pain clinics.</a:t>
            </a:r>
            <a:r>
              <a:rPr sz="11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p>
          <a:p>
            <a:pPr algn="ctr">
              <a:lnSpc>
                <a:spcPct val="100000"/>
              </a:lnSpc>
              <a:spcBef>
                <a:spcPts val="785"/>
              </a:spcBef>
            </a:pPr>
            <a:r>
              <a:rPr sz="8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sz="8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Source</a:t>
            </a:r>
            <a:r>
              <a:rPr sz="800" spc="1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8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sz="800" spc="1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800" spc="-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hlinkClick r:id="rId25"/>
              </a:rPr>
              <a:t>http://www.medicaltimes.com/Users/News/NewsView.html?ID=1144536)</a:t>
            </a:r>
            <a:endParaRPr sz="8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61" name="직사각형 60"/>
          <p:cNvSpPr/>
          <p:nvPr/>
        </p:nvSpPr>
        <p:spPr>
          <a:xfrm>
            <a:off x="943591" y="904415"/>
            <a:ext cx="4307269" cy="659155"/>
          </a:xfrm>
          <a:prstGeom prst="rect">
            <a:avLst/>
          </a:prstGeom>
        </p:spPr>
        <p:txBody>
          <a:bodyPr wrap="none">
            <a:spAutoFit/>
          </a:bodyPr>
          <a:lstStyle/>
          <a:p>
            <a:pPr marL="12700">
              <a:lnSpc>
                <a:spcPct val="100000"/>
              </a:lnSpc>
              <a:spcBef>
                <a:spcPts val="100"/>
              </a:spcBef>
            </a:pPr>
            <a:r>
              <a:rPr lang="en-US" altLang="ko-KR" b="1" spc="-5" dirty="0">
                <a:solidFill>
                  <a:schemeClr val="tx1">
                    <a:lumMod val="65000"/>
                    <a:lumOff val="35000"/>
                  </a:schemeClr>
                </a:solidFill>
                <a:latin typeface="맑은 고딕" panose="020B0503020000020004" pitchFamily="50" charset="-127"/>
                <a:cs typeface="Malgun Gothic"/>
              </a:rPr>
              <a:t>Elderly Population Age 65 and Older </a:t>
            </a:r>
            <a:endParaRPr lang="en-US" altLang="ko-KR" b="1" spc="-5" dirty="0" smtClean="0">
              <a:solidFill>
                <a:schemeClr val="tx1">
                  <a:lumMod val="65000"/>
                  <a:lumOff val="35000"/>
                </a:schemeClr>
              </a:solidFill>
              <a:latin typeface="맑은 고딕" panose="020B0503020000020004" pitchFamily="50" charset="-127"/>
              <a:cs typeface="Malgun Gothic"/>
            </a:endParaRPr>
          </a:p>
          <a:p>
            <a:pPr marL="12700">
              <a:lnSpc>
                <a:spcPct val="100000"/>
              </a:lnSpc>
              <a:spcBef>
                <a:spcPts val="100"/>
              </a:spcBef>
            </a:pPr>
            <a:r>
              <a:rPr lang="en-US" altLang="ko-KR" b="1" spc="-5" dirty="0" smtClean="0">
                <a:solidFill>
                  <a:schemeClr val="tx1">
                    <a:lumMod val="65000"/>
                    <a:lumOff val="35000"/>
                  </a:schemeClr>
                </a:solidFill>
                <a:latin typeface="맑은 고딕" panose="020B0503020000020004" pitchFamily="50" charset="-127"/>
                <a:cs typeface="Malgun Gothic"/>
              </a:rPr>
              <a:t>(</a:t>
            </a:r>
            <a:r>
              <a:rPr lang="en-US" altLang="ko-KR" sz="1400" b="1" spc="-5" dirty="0">
                <a:solidFill>
                  <a:schemeClr val="tx1">
                    <a:lumMod val="65000"/>
                    <a:lumOff val="35000"/>
                  </a:schemeClr>
                </a:solidFill>
                <a:latin typeface="맑은 고딕" panose="020B0503020000020004" pitchFamily="50" charset="-127"/>
                <a:cs typeface="Malgun Gothic"/>
              </a:rPr>
              <a:t>Source: Statistics Korea) (Unit: 10,000 People)</a:t>
            </a:r>
            <a:endParaRPr lang="en-US" altLang="ko-KR" sz="105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76" name="object 40"/>
          <p:cNvSpPr txBox="1"/>
          <p:nvPr/>
        </p:nvSpPr>
        <p:spPr>
          <a:xfrm>
            <a:off x="8234776" y="4520162"/>
            <a:ext cx="708025"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dirty="0">
                <a:solidFill>
                  <a:srgbClr val="FFFFFF"/>
                </a:solidFill>
                <a:latin typeface="맑은 고딕" panose="020B0503020000020004" pitchFamily="50" charset="-127"/>
                <a:ea typeface="맑은 고딕" panose="020B0503020000020004" pitchFamily="50" charset="-127"/>
                <a:cs typeface="Malgun Gothic"/>
              </a:rPr>
              <a:t>15,869,748</a:t>
            </a:r>
            <a:endParaRPr sz="1100" dirty="0">
              <a:latin typeface="맑은 고딕" panose="020B0503020000020004" pitchFamily="50" charset="-127"/>
              <a:cs typeface="Malgun Gothic"/>
            </a:endParaRPr>
          </a:p>
        </p:txBody>
      </p:sp>
      <p:sp>
        <p:nvSpPr>
          <p:cNvPr id="77" name="object 40"/>
          <p:cNvSpPr txBox="1"/>
          <p:nvPr/>
        </p:nvSpPr>
        <p:spPr>
          <a:xfrm>
            <a:off x="9288736" y="4520162"/>
            <a:ext cx="708025"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dirty="0" smtClean="0">
                <a:solidFill>
                  <a:srgbClr val="FFFFFF"/>
                </a:solidFill>
                <a:latin typeface="맑은 고딕" panose="020B0503020000020004" pitchFamily="50" charset="-127"/>
                <a:ea typeface="맑은 고딕" panose="020B0503020000020004" pitchFamily="50" charset="-127"/>
                <a:cs typeface="Malgun Gothic"/>
              </a:rPr>
              <a:t>16,831,638</a:t>
            </a:r>
            <a:endParaRPr sz="1100" dirty="0">
              <a:latin typeface="맑은 고딕" panose="020B0503020000020004" pitchFamily="50" charset="-127"/>
              <a:cs typeface="Malgun Gothic"/>
            </a:endParaRPr>
          </a:p>
        </p:txBody>
      </p:sp>
      <p:sp>
        <p:nvSpPr>
          <p:cNvPr id="78" name="object 40"/>
          <p:cNvSpPr txBox="1"/>
          <p:nvPr/>
        </p:nvSpPr>
        <p:spPr>
          <a:xfrm>
            <a:off x="10367712" y="4520162"/>
            <a:ext cx="708025"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dirty="0">
                <a:solidFill>
                  <a:srgbClr val="FFFFFF"/>
                </a:solidFill>
                <a:latin typeface="맑은 고딕" panose="020B0503020000020004" pitchFamily="50" charset="-127"/>
                <a:ea typeface="맑은 고딕" panose="020B0503020000020004" pitchFamily="50" charset="-127"/>
                <a:cs typeface="Malgun Gothic"/>
              </a:rPr>
              <a:t>17,761,043</a:t>
            </a:r>
            <a:endParaRPr sz="1100" dirty="0">
              <a:latin typeface="맑은 고딕" panose="020B0503020000020004" pitchFamily="50" charset="-127"/>
              <a:cs typeface="Malgun Gothic"/>
            </a:endParaRPr>
          </a:p>
        </p:txBody>
      </p:sp>
      <p:cxnSp>
        <p:nvCxnSpPr>
          <p:cNvPr id="5" name="직선 연결선 4"/>
          <p:cNvCxnSpPr/>
          <p:nvPr/>
        </p:nvCxnSpPr>
        <p:spPr>
          <a:xfrm>
            <a:off x="871728" y="2078736"/>
            <a:ext cx="3413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9" name="object 24"/>
          <p:cNvSpPr txBox="1"/>
          <p:nvPr/>
        </p:nvSpPr>
        <p:spPr>
          <a:xfrm>
            <a:off x="1226200" y="1988840"/>
            <a:ext cx="1041512" cy="166712"/>
          </a:xfrm>
          <a:prstGeom prst="rect">
            <a:avLst/>
          </a:prstGeom>
        </p:spPr>
        <p:txBody>
          <a:bodyPr vert="horz" wrap="square" lIns="0" tIns="12700" rIns="0" bIns="0" rtlCol="0">
            <a:spAutoFit/>
          </a:bodyPr>
          <a:lstStyle/>
          <a:p>
            <a:pPr marL="12700">
              <a:lnSpc>
                <a:spcPct val="100000"/>
              </a:lnSpc>
              <a:spcBef>
                <a:spcPts val="100"/>
              </a:spcBef>
            </a:pP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단위</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만명</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endParaRPr sz="10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80" name="object 46"/>
          <p:cNvSpPr txBox="1"/>
          <p:nvPr/>
        </p:nvSpPr>
        <p:spPr>
          <a:xfrm>
            <a:off x="5824873" y="532976"/>
            <a:ext cx="5619870" cy="1072088"/>
          </a:xfrm>
          <a:prstGeom prst="rect">
            <a:avLst/>
          </a:prstGeom>
        </p:spPr>
        <p:txBody>
          <a:bodyPr vert="horz" wrap="square" lIns="0" tIns="12700" rIns="0" bIns="0" rtlCol="0">
            <a:spAutoFit/>
          </a:bodyPr>
          <a:lstStyle/>
          <a:p>
            <a:pPr marL="12700" algn="ctr">
              <a:lnSpc>
                <a:spcPct val="100000"/>
              </a:lnSpc>
              <a:spcBef>
                <a:spcPts val="100"/>
              </a:spcBef>
            </a:pPr>
            <a:endParaRPr lang="en-US"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a:p>
            <a:pPr marL="12700" algn="ctr">
              <a:lnSpc>
                <a:spcPct val="100000"/>
              </a:lnSpc>
              <a:spcBef>
                <a:spcPts val="100"/>
              </a:spcBef>
            </a:pPr>
            <a:r>
              <a:rPr lang="en-US"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Number of Patients with Musculoskeletal and Connective Tissue Diseases </a:t>
            </a:r>
            <a:endParaRPr lang="en-US"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a:p>
            <a:pPr marL="12700" algn="ctr">
              <a:lnSpc>
                <a:spcPct val="100000"/>
              </a:lnSpc>
              <a:spcBef>
                <a:spcPts val="100"/>
              </a:spcBef>
            </a:pPr>
            <a:r>
              <a:rPr lang="en-US" sz="1200"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(Source: Health Insurance Review and Assessment Service) (Unit: People)</a:t>
            </a:r>
            <a:endParaRPr sz="9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pic>
        <p:nvPicPr>
          <p:cNvPr id="81" name="object 23"/>
          <p:cNvPicPr/>
          <p:nvPr/>
        </p:nvPicPr>
        <p:blipFill>
          <a:blip r:embed="rId13" cstate="print">
            <a:duotone>
              <a:schemeClr val="accent6">
                <a:shade val="45000"/>
                <a:satMod val="135000"/>
              </a:schemeClr>
              <a:prstClr val="white"/>
            </a:duotone>
          </a:blip>
          <a:stretch>
            <a:fillRect/>
          </a:stretch>
        </p:blipFill>
        <p:spPr>
          <a:xfrm>
            <a:off x="6017896" y="1813282"/>
            <a:ext cx="320039" cy="91439"/>
          </a:xfrm>
          <a:prstGeom prst="rect">
            <a:avLst/>
          </a:prstGeom>
        </p:spPr>
      </p:pic>
      <p:sp>
        <p:nvSpPr>
          <p:cNvPr id="82" name="object 24"/>
          <p:cNvSpPr txBox="1"/>
          <p:nvPr/>
        </p:nvSpPr>
        <p:spPr>
          <a:xfrm>
            <a:off x="6367519" y="1765891"/>
            <a:ext cx="1041512" cy="166712"/>
          </a:xfrm>
          <a:prstGeom prst="rect">
            <a:avLst/>
          </a:prstGeom>
        </p:spPr>
        <p:txBody>
          <a:bodyPr vert="horz" wrap="square" lIns="0" tIns="12700" rIns="0" bIns="0" rtlCol="0">
            <a:spAutoFit/>
          </a:bodyPr>
          <a:lstStyle/>
          <a:p>
            <a:pPr marL="12700">
              <a:lnSpc>
                <a:spcPct val="100000"/>
              </a:lnSpc>
              <a:spcBef>
                <a:spcPts val="100"/>
              </a:spcBef>
            </a:pP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단위</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명</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endParaRPr sz="10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cxnSp>
        <p:nvCxnSpPr>
          <p:cNvPr id="83" name="직선 연결선 82"/>
          <p:cNvCxnSpPr/>
          <p:nvPr/>
        </p:nvCxnSpPr>
        <p:spPr>
          <a:xfrm>
            <a:off x="6013047" y="2078736"/>
            <a:ext cx="341376" cy="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4" name="object 24"/>
          <p:cNvSpPr txBox="1"/>
          <p:nvPr/>
        </p:nvSpPr>
        <p:spPr>
          <a:xfrm>
            <a:off x="6367519" y="1988840"/>
            <a:ext cx="1041512" cy="166712"/>
          </a:xfrm>
          <a:prstGeom prst="rect">
            <a:avLst/>
          </a:prstGeom>
        </p:spPr>
        <p:txBody>
          <a:bodyPr vert="horz" wrap="square" lIns="0" tIns="12700" rIns="0" bIns="0" rtlCol="0">
            <a:spAutoFit/>
          </a:bodyPr>
          <a:lstStyle/>
          <a:p>
            <a:pPr marL="12700">
              <a:lnSpc>
                <a:spcPct val="100000"/>
              </a:lnSpc>
              <a:spcBef>
                <a:spcPts val="100"/>
              </a:spcBef>
            </a:pP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sz="1000" dirty="0" err="1"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단위</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명</a:t>
            </a:r>
            <a:r>
              <a:rPr lang="en-US" sz="1000"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endParaRPr sz="100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Tree>
    <p:extLst>
      <p:ext uri="{BB962C8B-B14F-4D97-AF65-F5344CB8AC3E}">
        <p14:creationId xmlns:p14="http://schemas.microsoft.com/office/powerpoint/2010/main" val="445875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3985149"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Treatment Therapy</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graphicFrame>
        <p:nvGraphicFramePr>
          <p:cNvPr id="4" name="다이어그램 3"/>
          <p:cNvGraphicFramePr/>
          <p:nvPr>
            <p:extLst>
              <p:ext uri="{D42A27DB-BD31-4B8C-83A1-F6EECF244321}">
                <p14:modId xmlns:p14="http://schemas.microsoft.com/office/powerpoint/2010/main" val="3003084933"/>
              </p:ext>
            </p:extLst>
          </p:nvPr>
        </p:nvGraphicFramePr>
        <p:xfrm>
          <a:off x="2025904" y="107933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그룹 4"/>
          <p:cNvGrpSpPr/>
          <p:nvPr/>
        </p:nvGrpSpPr>
        <p:grpSpPr>
          <a:xfrm>
            <a:off x="5151120" y="3128631"/>
            <a:ext cx="1871472" cy="1213104"/>
            <a:chOff x="1401171" y="1118968"/>
            <a:chExt cx="1458515" cy="948035"/>
          </a:xfrm>
          <a:scene3d>
            <a:camera prst="orthographicFront"/>
            <a:lightRig rig="flat" dir="t"/>
          </a:scene3d>
        </p:grpSpPr>
        <p:sp>
          <p:nvSpPr>
            <p:cNvPr id="6" name="모서리가 둥근 직사각형 5"/>
            <p:cNvSpPr/>
            <p:nvPr/>
          </p:nvSpPr>
          <p:spPr>
            <a:xfrm>
              <a:off x="1401171" y="1118968"/>
              <a:ext cx="1458515" cy="948035"/>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sp3d>
              <a:bevelT/>
            </a:sp3d>
          </p:spPr>
          <p:style>
            <a:lnRef idx="0">
              <a:scrgbClr r="0" g="0" b="0"/>
            </a:lnRef>
            <a:fillRef idx="0">
              <a:scrgbClr r="0" g="0" b="0"/>
            </a:fillRef>
            <a:effectRef idx="0">
              <a:scrgbClr r="0" g="0" b="0"/>
            </a:effectRef>
            <a:fontRef idx="minor">
              <a:schemeClr val="lt1"/>
            </a:fontRef>
          </p:style>
        </p:sp>
        <p:sp>
          <p:nvSpPr>
            <p:cNvPr id="7" name="모서리가 둥근 직사각형 4"/>
            <p:cNvSpPr txBox="1"/>
            <p:nvPr/>
          </p:nvSpPr>
          <p:spPr>
            <a:xfrm>
              <a:off x="1447450" y="1165247"/>
              <a:ext cx="1365957" cy="85547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sp3d>
              <a:bevelT/>
            </a:sp3d>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latinLnBrk="1">
                <a:lnSpc>
                  <a:spcPct val="90000"/>
                </a:lnSpc>
                <a:spcBef>
                  <a:spcPct val="0"/>
                </a:spcBef>
                <a:spcAft>
                  <a:spcPct val="35000"/>
                </a:spcAft>
              </a:pPr>
              <a:endParaRPr lang="ko-KR" altLang="en-US" sz="2700" kern="1200" dirty="0">
                <a:latin typeface="맑은 고딕" panose="020B0503020000020004" pitchFamily="50" charset="-127"/>
                <a:ea typeface="맑은 고딕" panose="020B0503020000020004" pitchFamily="50" charset="-127"/>
              </a:endParaRPr>
            </a:p>
          </p:txBody>
        </p:sp>
      </p:grpSp>
      <p:sp>
        <p:nvSpPr>
          <p:cNvPr id="9" name="직사각형 8"/>
          <p:cNvSpPr/>
          <p:nvPr/>
        </p:nvSpPr>
        <p:spPr>
          <a:xfrm>
            <a:off x="5230880" y="3128631"/>
            <a:ext cx="1762021" cy="1177245"/>
          </a:xfrm>
          <a:prstGeom prst="rect">
            <a:avLst/>
          </a:prstGeom>
        </p:spPr>
        <p:txBody>
          <a:bodyPr wrap="none">
            <a:spAutoFit/>
          </a:bodyPr>
          <a:lstStyle/>
          <a:p>
            <a:pPr marL="12700" algn="ctr">
              <a:lnSpc>
                <a:spcPct val="100000"/>
              </a:lnSpc>
              <a:spcBef>
                <a:spcPts val="100"/>
              </a:spcBef>
            </a:pPr>
            <a:r>
              <a:rPr lang="en-US" altLang="ko-KR" b="1" dirty="0">
                <a:solidFill>
                  <a:srgbClr val="002060"/>
                </a:solidFill>
                <a:latin typeface="맑은 고딕" panose="020B0503020000020004" pitchFamily="50" charset="-127"/>
                <a:cs typeface="Malgun Gothic"/>
              </a:rPr>
              <a:t>Typical </a:t>
            </a:r>
            <a:endParaRPr lang="en-US" altLang="ko-KR" b="1" dirty="0" smtClean="0">
              <a:solidFill>
                <a:srgbClr val="002060"/>
              </a:solidFill>
              <a:latin typeface="맑은 고딕" panose="020B0503020000020004" pitchFamily="50" charset="-127"/>
              <a:cs typeface="Malgun Gothic"/>
            </a:endParaRPr>
          </a:p>
          <a:p>
            <a:pPr marL="12700" algn="ctr">
              <a:lnSpc>
                <a:spcPct val="100000"/>
              </a:lnSpc>
              <a:spcBef>
                <a:spcPts val="100"/>
              </a:spcBef>
            </a:pPr>
            <a:r>
              <a:rPr lang="en-US" altLang="ko-KR" b="1" dirty="0" smtClean="0">
                <a:solidFill>
                  <a:srgbClr val="002060"/>
                </a:solidFill>
                <a:latin typeface="맑은 고딕" panose="020B0503020000020004" pitchFamily="50" charset="-127"/>
                <a:cs typeface="Malgun Gothic"/>
              </a:rPr>
              <a:t>Conservative</a:t>
            </a:r>
          </a:p>
          <a:p>
            <a:pPr marL="12700" algn="ctr">
              <a:lnSpc>
                <a:spcPct val="100000"/>
              </a:lnSpc>
              <a:spcBef>
                <a:spcPts val="100"/>
              </a:spcBef>
            </a:pPr>
            <a:r>
              <a:rPr lang="en-US" altLang="ko-KR" b="1" dirty="0" smtClean="0">
                <a:solidFill>
                  <a:srgbClr val="002060"/>
                </a:solidFill>
                <a:latin typeface="맑은 고딕" panose="020B0503020000020004" pitchFamily="50" charset="-127"/>
                <a:cs typeface="Malgun Gothic"/>
              </a:rPr>
              <a:t> </a:t>
            </a:r>
            <a:r>
              <a:rPr lang="en-US" altLang="ko-KR" b="1" dirty="0">
                <a:solidFill>
                  <a:srgbClr val="002060"/>
                </a:solidFill>
                <a:latin typeface="맑은 고딕" panose="020B0503020000020004" pitchFamily="50" charset="-127"/>
                <a:cs typeface="Malgun Gothic"/>
              </a:rPr>
              <a:t>Therapy </a:t>
            </a:r>
            <a:endParaRPr lang="en-US" altLang="ko-KR" sz="2000" b="1" dirty="0" smtClean="0">
              <a:solidFill>
                <a:srgbClr val="002060"/>
              </a:solidFill>
              <a:latin typeface="맑은 고딕" panose="020B0503020000020004" pitchFamily="50" charset="-127"/>
              <a:cs typeface="Malgun Gothic"/>
            </a:endParaRPr>
          </a:p>
          <a:p>
            <a:pPr marL="12700" algn="ctr">
              <a:lnSpc>
                <a:spcPct val="100000"/>
              </a:lnSpc>
              <a:spcBef>
                <a:spcPts val="100"/>
              </a:spcBef>
            </a:pPr>
            <a:r>
              <a:rPr lang="en-US" altLang="ko-KR" sz="1400" b="1" dirty="0" smtClean="0">
                <a:solidFill>
                  <a:srgbClr val="002060"/>
                </a:solidFill>
                <a:latin typeface="맑은 고딕" panose="020B0503020000020004" pitchFamily="50" charset="-127"/>
                <a:cs typeface="Malgun Gothic"/>
              </a:rPr>
              <a:t>(</a:t>
            </a:r>
            <a:r>
              <a:rPr lang="en-US" altLang="ko-KR" sz="1400" b="1" dirty="0">
                <a:solidFill>
                  <a:srgbClr val="002060"/>
                </a:solidFill>
                <a:latin typeface="맑은 고딕" panose="020B0503020000020004" pitchFamily="50" charset="-127"/>
                <a:cs typeface="Malgun Gothic"/>
              </a:rPr>
              <a:t>Physical Therapy)</a:t>
            </a:r>
            <a:endParaRPr lang="ko-KR" altLang="en-US" sz="700" dirty="0">
              <a:solidFill>
                <a:srgbClr val="002060"/>
              </a:solidFill>
              <a:latin typeface="맑은 고딕" panose="020B0503020000020004" pitchFamily="50" charset="-127"/>
              <a:ea typeface="맑은 고딕" panose="020B0503020000020004" pitchFamily="50" charset="-127"/>
              <a:cs typeface="Malgun Gothic"/>
            </a:endParaRPr>
          </a:p>
        </p:txBody>
      </p:sp>
      <p:sp>
        <p:nvSpPr>
          <p:cNvPr id="10" name="TextBox 9"/>
          <p:cNvSpPr txBox="1"/>
          <p:nvPr/>
        </p:nvSpPr>
        <p:spPr>
          <a:xfrm>
            <a:off x="7171047" y="2229262"/>
            <a:ext cx="1738746" cy="843821"/>
          </a:xfrm>
          <a:prstGeom prst="rect">
            <a:avLst/>
          </a:prstGeom>
          <a:noFill/>
        </p:spPr>
        <p:txBody>
          <a:bodyPr wrap="square" rtlCol="0">
            <a:spAutoFit/>
          </a:bodyPr>
          <a:lstStyle/>
          <a:p>
            <a:pPr algn="ctr">
              <a:lnSpc>
                <a:spcPct val="100000"/>
              </a:lnSpc>
              <a:spcBef>
                <a:spcPts val="100"/>
              </a:spcBef>
            </a:pPr>
            <a:r>
              <a:rPr lang="en-US" altLang="ko-KR" sz="2000" b="1" spc="-150" dirty="0">
                <a:solidFill>
                  <a:schemeClr val="bg1"/>
                </a:solidFill>
                <a:latin typeface="맑은 고딕" panose="020B0503020000020004" pitchFamily="50" charset="-127"/>
                <a:cs typeface="Malgun Gothic"/>
              </a:rPr>
              <a:t>Laser Light </a:t>
            </a:r>
            <a:r>
              <a:rPr lang="en-US" altLang="ko-KR" sz="2000" b="1" spc="-150" dirty="0" smtClean="0">
                <a:solidFill>
                  <a:schemeClr val="bg1"/>
                </a:solidFill>
                <a:latin typeface="맑은 고딕" panose="020B0503020000020004" pitchFamily="50" charset="-127"/>
                <a:cs typeface="Malgun Gothic"/>
              </a:rPr>
              <a:t>Irradiator</a:t>
            </a:r>
          </a:p>
          <a:p>
            <a:pPr algn="ctr">
              <a:lnSpc>
                <a:spcPct val="100000"/>
              </a:lnSpc>
              <a:spcBef>
                <a:spcPts val="100"/>
              </a:spcBef>
            </a:pPr>
            <a:r>
              <a:rPr lang="en-US" altLang="ko-KR" sz="800" b="1" spc="-5" dirty="0" smtClean="0">
                <a:solidFill>
                  <a:schemeClr val="bg1"/>
                </a:solidFill>
                <a:latin typeface="맑은 고딕" panose="020B0503020000020004" pitchFamily="50" charset="-127"/>
                <a:cs typeface="Malgun Gothic"/>
              </a:rPr>
              <a:t>(</a:t>
            </a:r>
            <a:r>
              <a:rPr lang="en-US" altLang="ko-KR" sz="700" b="1" spc="-5" dirty="0">
                <a:solidFill>
                  <a:schemeClr val="bg1"/>
                </a:solidFill>
                <a:latin typeface="맑은 고딕" panose="020B0503020000020004" pitchFamily="50" charset="-127"/>
                <a:cs typeface="Malgun Gothic"/>
              </a:rPr>
              <a:t>Low Power/High Intensity Laser)</a:t>
            </a:r>
            <a:endParaRPr lang="ko-KR" altLang="en-US" sz="700" b="1" dirty="0">
              <a:solidFill>
                <a:schemeClr val="bg1"/>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42956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a:t>
            </a:r>
            <a:r>
              <a:rPr lang="en-US" altLang="ko-KR" sz="1600" b="1" dirty="0" smtClean="0">
                <a:latin typeface="맑은 고딕" panose="020B0503020000020004" pitchFamily="50" charset="-127"/>
              </a:rPr>
              <a:t>Product </a:t>
            </a:r>
            <a:r>
              <a:rPr lang="en-US" altLang="ko-KR" sz="1600" b="1" dirty="0">
                <a:latin typeface="맑은 고딕" panose="020B0503020000020004" pitchFamily="50" charset="-127"/>
              </a:rPr>
              <a:t>Features</a:t>
            </a:r>
            <a:endParaRPr lang="en-US" altLang="ko-KR" sz="16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1" y="1718519"/>
            <a:ext cx="4379755" cy="4048298"/>
          </a:xfrm>
          <a:prstGeom prst="rect">
            <a:avLst/>
          </a:prstGeom>
        </p:spPr>
      </p:pic>
      <p:sp>
        <p:nvSpPr>
          <p:cNvPr id="7" name="직사각형 6"/>
          <p:cNvSpPr/>
          <p:nvPr/>
        </p:nvSpPr>
        <p:spPr>
          <a:xfrm>
            <a:off x="4775200" y="1298448"/>
            <a:ext cx="6574027" cy="1426464"/>
          </a:xfrm>
          <a:prstGeom prst="rect">
            <a:avLst/>
          </a:prstGeom>
        </p:spPr>
        <p:style>
          <a:lnRef idx="1">
            <a:schemeClr val="accent1">
              <a:shade val="5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자유형 7"/>
          <p:cNvSpPr/>
          <p:nvPr/>
        </p:nvSpPr>
        <p:spPr>
          <a:xfrm>
            <a:off x="5103901" y="1097280"/>
            <a:ext cx="2345411" cy="445008"/>
          </a:xfrm>
          <a:custGeom>
            <a:avLst/>
            <a:gdLst>
              <a:gd name="connsiteX0" fmla="*/ 0 w 4601818"/>
              <a:gd name="connsiteY0" fmla="*/ 196804 h 1180800"/>
              <a:gd name="connsiteX1" fmla="*/ 196804 w 4601818"/>
              <a:gd name="connsiteY1" fmla="*/ 0 h 1180800"/>
              <a:gd name="connsiteX2" fmla="*/ 4405014 w 4601818"/>
              <a:gd name="connsiteY2" fmla="*/ 0 h 1180800"/>
              <a:gd name="connsiteX3" fmla="*/ 4601818 w 4601818"/>
              <a:gd name="connsiteY3" fmla="*/ 196804 h 1180800"/>
              <a:gd name="connsiteX4" fmla="*/ 4601818 w 4601818"/>
              <a:gd name="connsiteY4" fmla="*/ 983996 h 1180800"/>
              <a:gd name="connsiteX5" fmla="*/ 4405014 w 4601818"/>
              <a:gd name="connsiteY5" fmla="*/ 1180800 h 1180800"/>
              <a:gd name="connsiteX6" fmla="*/ 196804 w 4601818"/>
              <a:gd name="connsiteY6" fmla="*/ 1180800 h 1180800"/>
              <a:gd name="connsiteX7" fmla="*/ 0 w 4601818"/>
              <a:gd name="connsiteY7" fmla="*/ 983996 h 1180800"/>
              <a:gd name="connsiteX8" fmla="*/ 0 w 4601818"/>
              <a:gd name="connsiteY8" fmla="*/ 196804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818" h="1180800">
                <a:moveTo>
                  <a:pt x="0" y="196804"/>
                </a:moveTo>
                <a:cubicBezTo>
                  <a:pt x="0" y="88112"/>
                  <a:pt x="88112" y="0"/>
                  <a:pt x="196804" y="0"/>
                </a:cubicBezTo>
                <a:lnTo>
                  <a:pt x="4405014" y="0"/>
                </a:lnTo>
                <a:cubicBezTo>
                  <a:pt x="4513706" y="0"/>
                  <a:pt x="4601818" y="88112"/>
                  <a:pt x="4601818" y="196804"/>
                </a:cubicBezTo>
                <a:lnTo>
                  <a:pt x="4601818" y="983996"/>
                </a:lnTo>
                <a:cubicBezTo>
                  <a:pt x="4601818" y="1092688"/>
                  <a:pt x="4513706" y="1180800"/>
                  <a:pt x="4405014" y="1180800"/>
                </a:cubicBezTo>
                <a:lnTo>
                  <a:pt x="196804" y="1180800"/>
                </a:lnTo>
                <a:cubicBezTo>
                  <a:pt x="88112" y="1180800"/>
                  <a:pt x="0" y="1092688"/>
                  <a:pt x="0" y="983996"/>
                </a:cubicBezTo>
                <a:lnTo>
                  <a:pt x="0" y="196804"/>
                </a:lnTo>
                <a:close/>
              </a:path>
            </a:pathLst>
          </a:custGeom>
          <a:ln>
            <a:noFill/>
          </a:ln>
        </p:spPr>
        <p:style>
          <a:lnRef idx="1">
            <a:schemeClr val="accent1"/>
          </a:lnRef>
          <a:fillRef idx="2">
            <a:schemeClr val="accent1"/>
          </a:fillRef>
          <a:effectRef idx="1">
            <a:schemeClr val="accent1"/>
          </a:effectRef>
          <a:fontRef idx="minor">
            <a:schemeClr val="dk1"/>
          </a:fontRef>
        </p:style>
        <p:txBody>
          <a:bodyPr spcFirstLastPara="0" vert="horz" wrap="square" lIns="231580" tIns="57642" rIns="231580" bIns="57642" numCol="1" spcCol="1270" anchor="ctr" anchorCtr="0">
            <a:noAutofit/>
          </a:bodyPr>
          <a:lstStyle/>
          <a:p>
            <a:pPr lvl="0" algn="l" defTabSz="1778000" latinLnBrk="1">
              <a:lnSpc>
                <a:spcPct val="90000"/>
              </a:lnSpc>
              <a:spcBef>
                <a:spcPct val="0"/>
              </a:spcBef>
              <a:spcAft>
                <a:spcPct val="35000"/>
              </a:spcAft>
            </a:pPr>
            <a:endParaRPr lang="ko-KR" altLang="en-US" sz="4000" kern="1200" dirty="0">
              <a:latin typeface="맑은 고딕" panose="020B0503020000020004" pitchFamily="50" charset="-127"/>
              <a:ea typeface="맑은 고딕" panose="020B0503020000020004" pitchFamily="50" charset="-127"/>
            </a:endParaRPr>
          </a:p>
        </p:txBody>
      </p:sp>
      <p:pic>
        <p:nvPicPr>
          <p:cNvPr id="13" name="object 19"/>
          <p:cNvPicPr/>
          <p:nvPr/>
        </p:nvPicPr>
        <p:blipFill>
          <a:blip r:embed="rId3" cstate="print"/>
          <a:stretch>
            <a:fillRect/>
          </a:stretch>
        </p:blipFill>
        <p:spPr>
          <a:xfrm>
            <a:off x="5455932" y="1192685"/>
            <a:ext cx="1641348" cy="232254"/>
          </a:xfrm>
          <a:prstGeom prst="rect">
            <a:avLst/>
          </a:prstGeom>
        </p:spPr>
      </p:pic>
      <p:pic>
        <p:nvPicPr>
          <p:cNvPr id="15" name="object 17"/>
          <p:cNvPicPr/>
          <p:nvPr/>
        </p:nvPicPr>
        <p:blipFill rotWithShape="1">
          <a:blip r:embed="rId4" cstate="print"/>
          <a:srcRect l="19252"/>
          <a:stretch/>
        </p:blipFill>
        <p:spPr>
          <a:xfrm>
            <a:off x="9235440" y="1458468"/>
            <a:ext cx="1975104" cy="1132231"/>
          </a:xfrm>
          <a:prstGeom prst="rect">
            <a:avLst/>
          </a:prstGeom>
        </p:spPr>
      </p:pic>
      <p:sp>
        <p:nvSpPr>
          <p:cNvPr id="16" name="직사각형 15"/>
          <p:cNvSpPr/>
          <p:nvPr/>
        </p:nvSpPr>
        <p:spPr>
          <a:xfrm>
            <a:off x="4775200" y="3129152"/>
            <a:ext cx="6574027" cy="1426464"/>
          </a:xfrm>
          <a:prstGeom prst="rect">
            <a:avLst/>
          </a:prstGeom>
        </p:spPr>
        <p:style>
          <a:lnRef idx="1">
            <a:schemeClr val="accent1">
              <a:shade val="5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자유형 16"/>
          <p:cNvSpPr/>
          <p:nvPr/>
        </p:nvSpPr>
        <p:spPr>
          <a:xfrm>
            <a:off x="5103901" y="2927984"/>
            <a:ext cx="2345411" cy="445008"/>
          </a:xfrm>
          <a:custGeom>
            <a:avLst/>
            <a:gdLst>
              <a:gd name="connsiteX0" fmla="*/ 0 w 4601818"/>
              <a:gd name="connsiteY0" fmla="*/ 196804 h 1180800"/>
              <a:gd name="connsiteX1" fmla="*/ 196804 w 4601818"/>
              <a:gd name="connsiteY1" fmla="*/ 0 h 1180800"/>
              <a:gd name="connsiteX2" fmla="*/ 4405014 w 4601818"/>
              <a:gd name="connsiteY2" fmla="*/ 0 h 1180800"/>
              <a:gd name="connsiteX3" fmla="*/ 4601818 w 4601818"/>
              <a:gd name="connsiteY3" fmla="*/ 196804 h 1180800"/>
              <a:gd name="connsiteX4" fmla="*/ 4601818 w 4601818"/>
              <a:gd name="connsiteY4" fmla="*/ 983996 h 1180800"/>
              <a:gd name="connsiteX5" fmla="*/ 4405014 w 4601818"/>
              <a:gd name="connsiteY5" fmla="*/ 1180800 h 1180800"/>
              <a:gd name="connsiteX6" fmla="*/ 196804 w 4601818"/>
              <a:gd name="connsiteY6" fmla="*/ 1180800 h 1180800"/>
              <a:gd name="connsiteX7" fmla="*/ 0 w 4601818"/>
              <a:gd name="connsiteY7" fmla="*/ 983996 h 1180800"/>
              <a:gd name="connsiteX8" fmla="*/ 0 w 4601818"/>
              <a:gd name="connsiteY8" fmla="*/ 196804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818" h="1180800">
                <a:moveTo>
                  <a:pt x="0" y="196804"/>
                </a:moveTo>
                <a:cubicBezTo>
                  <a:pt x="0" y="88112"/>
                  <a:pt x="88112" y="0"/>
                  <a:pt x="196804" y="0"/>
                </a:cubicBezTo>
                <a:lnTo>
                  <a:pt x="4405014" y="0"/>
                </a:lnTo>
                <a:cubicBezTo>
                  <a:pt x="4513706" y="0"/>
                  <a:pt x="4601818" y="88112"/>
                  <a:pt x="4601818" y="196804"/>
                </a:cubicBezTo>
                <a:lnTo>
                  <a:pt x="4601818" y="983996"/>
                </a:lnTo>
                <a:cubicBezTo>
                  <a:pt x="4601818" y="1092688"/>
                  <a:pt x="4513706" y="1180800"/>
                  <a:pt x="4405014" y="1180800"/>
                </a:cubicBezTo>
                <a:lnTo>
                  <a:pt x="196804" y="1180800"/>
                </a:lnTo>
                <a:cubicBezTo>
                  <a:pt x="88112" y="1180800"/>
                  <a:pt x="0" y="1092688"/>
                  <a:pt x="0" y="983996"/>
                </a:cubicBezTo>
                <a:lnTo>
                  <a:pt x="0" y="196804"/>
                </a:lnTo>
                <a:close/>
              </a:path>
            </a:pathLst>
          </a:custGeom>
          <a:ln>
            <a:noFill/>
          </a:ln>
        </p:spPr>
        <p:style>
          <a:lnRef idx="1">
            <a:schemeClr val="accent1"/>
          </a:lnRef>
          <a:fillRef idx="2">
            <a:schemeClr val="accent1"/>
          </a:fillRef>
          <a:effectRef idx="1">
            <a:schemeClr val="accent1"/>
          </a:effectRef>
          <a:fontRef idx="minor">
            <a:schemeClr val="dk1"/>
          </a:fontRef>
        </p:style>
        <p:txBody>
          <a:bodyPr spcFirstLastPara="0" vert="horz" wrap="square" lIns="231580" tIns="57642" rIns="231580" bIns="57642" numCol="1" spcCol="1270" anchor="ctr" anchorCtr="0">
            <a:noAutofit/>
          </a:bodyPr>
          <a:lstStyle/>
          <a:p>
            <a:pPr lvl="0" algn="l" defTabSz="1778000" latinLnBrk="1">
              <a:lnSpc>
                <a:spcPct val="90000"/>
              </a:lnSpc>
              <a:spcBef>
                <a:spcPct val="0"/>
              </a:spcBef>
              <a:spcAft>
                <a:spcPct val="35000"/>
              </a:spcAft>
            </a:pPr>
            <a:endParaRPr lang="ko-KR" altLang="en-US" sz="4000" kern="1200" dirty="0">
              <a:latin typeface="맑은 고딕" panose="020B0503020000020004" pitchFamily="50" charset="-127"/>
              <a:ea typeface="맑은 고딕" panose="020B0503020000020004" pitchFamily="50" charset="-127"/>
            </a:endParaRPr>
          </a:p>
        </p:txBody>
      </p:sp>
      <p:sp>
        <p:nvSpPr>
          <p:cNvPr id="19" name="object 8"/>
          <p:cNvSpPr txBox="1"/>
          <p:nvPr/>
        </p:nvSpPr>
        <p:spPr>
          <a:xfrm>
            <a:off x="5102352" y="2982040"/>
            <a:ext cx="2316479" cy="351378"/>
          </a:xfrm>
          <a:prstGeom prst="rect">
            <a:avLst/>
          </a:prstGeom>
        </p:spPr>
        <p:txBody>
          <a:bodyPr vert="horz" wrap="square" lIns="0" tIns="12700" rIns="0" bIns="0" rtlCol="0">
            <a:spAutoFit/>
          </a:bodyPr>
          <a:lstStyle/>
          <a:p>
            <a:pPr marL="12700" algn="ctr">
              <a:lnSpc>
                <a:spcPct val="100000"/>
              </a:lnSpc>
              <a:spcBef>
                <a:spcPts val="100"/>
              </a:spcBef>
            </a:pPr>
            <a:r>
              <a:rPr sz="2200" b="1" dirty="0" smtClean="0">
                <a:solidFill>
                  <a:srgbClr val="7030A0"/>
                </a:solidFill>
                <a:latin typeface="맑은 고딕" panose="020B0503020000020004" pitchFamily="50" charset="-127"/>
                <a:ea typeface="맑은 고딕" panose="020B0503020000020004" pitchFamily="50" charset="-127"/>
                <a:cs typeface="Malgun Gothic"/>
              </a:rPr>
              <a:t>U</a:t>
            </a:r>
            <a:r>
              <a:rPr lang="en-US" sz="2200" b="1" dirty="0" smtClean="0">
                <a:solidFill>
                  <a:srgbClr val="7030A0"/>
                </a:solidFill>
                <a:latin typeface="맑은 고딕" panose="020B0503020000020004" pitchFamily="50" charset="-127"/>
                <a:ea typeface="맑은 고딕" panose="020B0503020000020004" pitchFamily="50" charset="-127"/>
                <a:cs typeface="Malgun Gothic"/>
              </a:rPr>
              <a:t>L</a:t>
            </a:r>
            <a:r>
              <a:rPr sz="2200" b="1" dirty="0" smtClean="0">
                <a:solidFill>
                  <a:srgbClr val="7030A0"/>
                </a:solidFill>
                <a:latin typeface="맑은 고딕" panose="020B0503020000020004" pitchFamily="50" charset="-127"/>
                <a:ea typeface="맑은 고딕" panose="020B0503020000020004" pitchFamily="50" charset="-127"/>
                <a:cs typeface="Malgun Gothic"/>
              </a:rPr>
              <a:t>TRASOUND</a:t>
            </a:r>
            <a:endParaRPr sz="2200" b="1" dirty="0">
              <a:solidFill>
                <a:srgbClr val="7030A0"/>
              </a:solidFill>
              <a:latin typeface="맑은 고딕" panose="020B0503020000020004" pitchFamily="50" charset="-127"/>
              <a:ea typeface="맑은 고딕" panose="020B0503020000020004" pitchFamily="50" charset="-127"/>
              <a:cs typeface="Malgun Gothic"/>
            </a:endParaRPr>
          </a:p>
        </p:txBody>
      </p:sp>
      <p:pic>
        <p:nvPicPr>
          <p:cNvPr id="20" name="object 11"/>
          <p:cNvPicPr/>
          <p:nvPr/>
        </p:nvPicPr>
        <p:blipFill>
          <a:blip r:embed="rId5" cstate="print"/>
          <a:stretch>
            <a:fillRect/>
          </a:stretch>
        </p:blipFill>
        <p:spPr>
          <a:xfrm>
            <a:off x="9211056" y="3246120"/>
            <a:ext cx="2005584" cy="1187183"/>
          </a:xfrm>
          <a:prstGeom prst="rect">
            <a:avLst/>
          </a:prstGeom>
        </p:spPr>
      </p:pic>
      <p:sp>
        <p:nvSpPr>
          <p:cNvPr id="21" name="직사각형 20"/>
          <p:cNvSpPr/>
          <p:nvPr/>
        </p:nvSpPr>
        <p:spPr>
          <a:xfrm>
            <a:off x="4775200" y="4941168"/>
            <a:ext cx="6574027" cy="1426464"/>
          </a:xfrm>
          <a:prstGeom prst="rect">
            <a:avLst/>
          </a:prstGeom>
        </p:spPr>
        <p:style>
          <a:lnRef idx="1">
            <a:schemeClr val="accent1">
              <a:shade val="5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자유형 21"/>
          <p:cNvSpPr/>
          <p:nvPr/>
        </p:nvSpPr>
        <p:spPr>
          <a:xfrm>
            <a:off x="5103901" y="4740000"/>
            <a:ext cx="2345411" cy="445008"/>
          </a:xfrm>
          <a:custGeom>
            <a:avLst/>
            <a:gdLst>
              <a:gd name="connsiteX0" fmla="*/ 0 w 4601818"/>
              <a:gd name="connsiteY0" fmla="*/ 196804 h 1180800"/>
              <a:gd name="connsiteX1" fmla="*/ 196804 w 4601818"/>
              <a:gd name="connsiteY1" fmla="*/ 0 h 1180800"/>
              <a:gd name="connsiteX2" fmla="*/ 4405014 w 4601818"/>
              <a:gd name="connsiteY2" fmla="*/ 0 h 1180800"/>
              <a:gd name="connsiteX3" fmla="*/ 4601818 w 4601818"/>
              <a:gd name="connsiteY3" fmla="*/ 196804 h 1180800"/>
              <a:gd name="connsiteX4" fmla="*/ 4601818 w 4601818"/>
              <a:gd name="connsiteY4" fmla="*/ 983996 h 1180800"/>
              <a:gd name="connsiteX5" fmla="*/ 4405014 w 4601818"/>
              <a:gd name="connsiteY5" fmla="*/ 1180800 h 1180800"/>
              <a:gd name="connsiteX6" fmla="*/ 196804 w 4601818"/>
              <a:gd name="connsiteY6" fmla="*/ 1180800 h 1180800"/>
              <a:gd name="connsiteX7" fmla="*/ 0 w 4601818"/>
              <a:gd name="connsiteY7" fmla="*/ 983996 h 1180800"/>
              <a:gd name="connsiteX8" fmla="*/ 0 w 4601818"/>
              <a:gd name="connsiteY8" fmla="*/ 196804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818" h="1180800">
                <a:moveTo>
                  <a:pt x="0" y="196804"/>
                </a:moveTo>
                <a:cubicBezTo>
                  <a:pt x="0" y="88112"/>
                  <a:pt x="88112" y="0"/>
                  <a:pt x="196804" y="0"/>
                </a:cubicBezTo>
                <a:lnTo>
                  <a:pt x="4405014" y="0"/>
                </a:lnTo>
                <a:cubicBezTo>
                  <a:pt x="4513706" y="0"/>
                  <a:pt x="4601818" y="88112"/>
                  <a:pt x="4601818" y="196804"/>
                </a:cubicBezTo>
                <a:lnTo>
                  <a:pt x="4601818" y="983996"/>
                </a:lnTo>
                <a:cubicBezTo>
                  <a:pt x="4601818" y="1092688"/>
                  <a:pt x="4513706" y="1180800"/>
                  <a:pt x="4405014" y="1180800"/>
                </a:cubicBezTo>
                <a:lnTo>
                  <a:pt x="196804" y="1180800"/>
                </a:lnTo>
                <a:cubicBezTo>
                  <a:pt x="88112" y="1180800"/>
                  <a:pt x="0" y="1092688"/>
                  <a:pt x="0" y="983996"/>
                </a:cubicBezTo>
                <a:lnTo>
                  <a:pt x="0" y="196804"/>
                </a:lnTo>
                <a:close/>
              </a:path>
            </a:pathLst>
          </a:custGeom>
          <a:ln>
            <a:noFill/>
          </a:ln>
        </p:spPr>
        <p:style>
          <a:lnRef idx="1">
            <a:schemeClr val="accent1"/>
          </a:lnRef>
          <a:fillRef idx="2">
            <a:schemeClr val="accent1"/>
          </a:fillRef>
          <a:effectRef idx="1">
            <a:schemeClr val="accent1"/>
          </a:effectRef>
          <a:fontRef idx="minor">
            <a:schemeClr val="dk1"/>
          </a:fontRef>
        </p:style>
        <p:txBody>
          <a:bodyPr spcFirstLastPara="0" vert="horz" wrap="square" lIns="231580" tIns="57642" rIns="231580" bIns="57642" numCol="1" spcCol="1270" anchor="ctr" anchorCtr="0">
            <a:noAutofit/>
          </a:bodyPr>
          <a:lstStyle/>
          <a:p>
            <a:pPr lvl="0" algn="l" defTabSz="1778000" latinLnBrk="1">
              <a:lnSpc>
                <a:spcPct val="90000"/>
              </a:lnSpc>
              <a:spcBef>
                <a:spcPct val="0"/>
              </a:spcBef>
              <a:spcAft>
                <a:spcPct val="35000"/>
              </a:spcAft>
            </a:pPr>
            <a:endParaRPr lang="ko-KR" altLang="en-US" sz="4000" kern="1200" dirty="0">
              <a:latin typeface="맑은 고딕" panose="020B0503020000020004" pitchFamily="50" charset="-127"/>
              <a:ea typeface="맑은 고딕" panose="020B0503020000020004" pitchFamily="50" charset="-127"/>
            </a:endParaRPr>
          </a:p>
        </p:txBody>
      </p:sp>
      <p:sp>
        <p:nvSpPr>
          <p:cNvPr id="24" name="object 8"/>
          <p:cNvSpPr txBox="1"/>
          <p:nvPr/>
        </p:nvSpPr>
        <p:spPr>
          <a:xfrm>
            <a:off x="5419355" y="4794056"/>
            <a:ext cx="1755637" cy="351378"/>
          </a:xfrm>
          <a:prstGeom prst="rect">
            <a:avLst/>
          </a:prstGeom>
        </p:spPr>
        <p:txBody>
          <a:bodyPr vert="horz" wrap="square" lIns="0" tIns="12700" rIns="0" bIns="0" rtlCol="0">
            <a:spAutoFit/>
          </a:bodyPr>
          <a:lstStyle/>
          <a:p>
            <a:pPr marL="12700" algn="ctr">
              <a:lnSpc>
                <a:spcPct val="100000"/>
              </a:lnSpc>
              <a:spcBef>
                <a:spcPts val="100"/>
              </a:spcBef>
            </a:pPr>
            <a:r>
              <a:rPr lang="en-US" sz="2200" b="1" dirty="0" smtClean="0">
                <a:solidFill>
                  <a:schemeClr val="accent5">
                    <a:lumMod val="50000"/>
                  </a:schemeClr>
                </a:solidFill>
                <a:latin typeface="맑은 고딕" panose="020B0503020000020004" pitchFamily="50" charset="-127"/>
                <a:ea typeface="맑은 고딕" panose="020B0503020000020004" pitchFamily="50" charset="-127"/>
                <a:cs typeface="Malgun Gothic"/>
              </a:rPr>
              <a:t>LF</a:t>
            </a:r>
            <a:endParaRPr sz="2200" b="1" dirty="0">
              <a:solidFill>
                <a:schemeClr val="accent5">
                  <a:lumMod val="50000"/>
                </a:schemeClr>
              </a:solidFill>
              <a:latin typeface="맑은 고딕" panose="020B0503020000020004" pitchFamily="50" charset="-127"/>
              <a:ea typeface="맑은 고딕" panose="020B0503020000020004" pitchFamily="50" charset="-127"/>
              <a:cs typeface="Malgun Gothic"/>
            </a:endParaRPr>
          </a:p>
        </p:txBody>
      </p:sp>
      <p:pic>
        <p:nvPicPr>
          <p:cNvPr id="25" name="object 25"/>
          <p:cNvPicPr/>
          <p:nvPr/>
        </p:nvPicPr>
        <p:blipFill>
          <a:blip r:embed="rId6" cstate="print"/>
          <a:stretch>
            <a:fillRect/>
          </a:stretch>
        </p:blipFill>
        <p:spPr>
          <a:xfrm>
            <a:off x="9198864" y="5108448"/>
            <a:ext cx="2013204" cy="1120140"/>
          </a:xfrm>
          <a:prstGeom prst="rect">
            <a:avLst/>
          </a:prstGeom>
        </p:spPr>
      </p:pic>
      <p:sp>
        <p:nvSpPr>
          <p:cNvPr id="5" name="직사각형 4"/>
          <p:cNvSpPr/>
          <p:nvPr/>
        </p:nvSpPr>
        <p:spPr>
          <a:xfrm>
            <a:off x="5048550" y="1609323"/>
            <a:ext cx="4266900" cy="951543"/>
          </a:xfrm>
          <a:prstGeom prst="rect">
            <a:avLst/>
          </a:prstGeom>
        </p:spPr>
        <p:txBody>
          <a:bodyPr wrap="square">
            <a:spAutoFit/>
          </a:bodyPr>
          <a:lstStyle/>
          <a:p>
            <a:pPr>
              <a:lnSpc>
                <a:spcPct val="100000"/>
              </a:lnSpc>
              <a:spcBef>
                <a:spcPts val="100"/>
              </a:spcBef>
            </a:pPr>
            <a:r>
              <a:rPr lang="en-US" altLang="ko-KR" sz="1100" b="1" spc="-5" dirty="0">
                <a:latin typeface="맑은 고딕" panose="020B0503020000020004" pitchFamily="50" charset="-127"/>
                <a:cs typeface="Malgun Gothic"/>
              </a:rPr>
              <a:t>The generation of E-</a:t>
            </a:r>
            <a:r>
              <a:rPr lang="en-US" altLang="ko-KR" sz="1100" b="1" spc="-5" dirty="0" err="1">
                <a:latin typeface="맑은 고딕" panose="020B0503020000020004" pitchFamily="50" charset="-127"/>
                <a:cs typeface="Malgun Gothic"/>
              </a:rPr>
              <a:t>tron</a:t>
            </a:r>
            <a:r>
              <a:rPr lang="en-US" altLang="ko-KR" sz="1100" b="1" spc="-5" dirty="0">
                <a:latin typeface="맑은 고딕" panose="020B0503020000020004" pitchFamily="50" charset="-127"/>
                <a:cs typeface="Malgun Gothic"/>
              </a:rPr>
              <a:t> waves actively stimulates the lesions of acute and chronic pain in a more stable manner. </a:t>
            </a:r>
          </a:p>
          <a:p>
            <a:pPr>
              <a:lnSpc>
                <a:spcPct val="100000"/>
              </a:lnSpc>
              <a:spcBef>
                <a:spcPts val="100"/>
              </a:spcBef>
            </a:pPr>
            <a:r>
              <a:rPr lang="en-US" altLang="ko-KR" sz="1100" b="1" spc="-5" dirty="0">
                <a:latin typeface="맑은 고딕" panose="020B0503020000020004" pitchFamily="50" charset="-127"/>
                <a:cs typeface="Malgun Gothic"/>
              </a:rPr>
              <a:t>The E-</a:t>
            </a:r>
            <a:r>
              <a:rPr lang="en-US" altLang="ko-KR" sz="1100" b="1" spc="-5" dirty="0" err="1">
                <a:latin typeface="맑은 고딕" panose="020B0503020000020004" pitchFamily="50" charset="-127"/>
                <a:cs typeface="Malgun Gothic"/>
              </a:rPr>
              <a:t>tron</a:t>
            </a:r>
            <a:r>
              <a:rPr lang="en-US" altLang="ko-KR" sz="1100" b="1" spc="-5" dirty="0">
                <a:latin typeface="맑은 고딕" panose="020B0503020000020004" pitchFamily="50" charset="-127"/>
                <a:cs typeface="Malgun Gothic"/>
              </a:rPr>
              <a:t> electrode mode attached to the usage area helps transmit the electrical pain disturbance signal to a wider range as painless nerve information helps relieve pain.</a:t>
            </a:r>
          </a:p>
        </p:txBody>
      </p:sp>
      <p:sp>
        <p:nvSpPr>
          <p:cNvPr id="26" name="직사각형 25"/>
          <p:cNvSpPr/>
          <p:nvPr/>
        </p:nvSpPr>
        <p:spPr>
          <a:xfrm>
            <a:off x="5048550" y="3590546"/>
            <a:ext cx="3971625" cy="738664"/>
          </a:xfrm>
          <a:prstGeom prst="rect">
            <a:avLst/>
          </a:prstGeom>
        </p:spPr>
        <p:txBody>
          <a:bodyPr wrap="square">
            <a:spAutoFit/>
          </a:bodyPr>
          <a:lstStyle/>
          <a:p>
            <a:pPr>
              <a:lnSpc>
                <a:spcPct val="100000"/>
              </a:lnSpc>
              <a:spcBef>
                <a:spcPts val="100"/>
              </a:spcBef>
            </a:pPr>
            <a:r>
              <a:rPr lang="en-US" altLang="ko-KR" sz="1050" b="1" spc="-5" dirty="0">
                <a:latin typeface="맑은 고딕" panose="020B0503020000020004" pitchFamily="50" charset="-127"/>
                <a:cs typeface="Malgun Gothic"/>
              </a:rPr>
              <a:t>It helps relieve pain such as acute and chronic inflammation caused by musculoskeletal disorders. It promotes sterile joint healing and tissue relaxation from myofascial pain syndrome.</a:t>
            </a:r>
          </a:p>
        </p:txBody>
      </p:sp>
      <p:sp>
        <p:nvSpPr>
          <p:cNvPr id="27" name="직사각형 26"/>
          <p:cNvSpPr/>
          <p:nvPr/>
        </p:nvSpPr>
        <p:spPr>
          <a:xfrm>
            <a:off x="5048550" y="5568571"/>
            <a:ext cx="3971625" cy="415498"/>
          </a:xfrm>
          <a:prstGeom prst="rect">
            <a:avLst/>
          </a:prstGeom>
        </p:spPr>
        <p:txBody>
          <a:bodyPr wrap="square">
            <a:spAutoFit/>
          </a:bodyPr>
          <a:lstStyle/>
          <a:p>
            <a:pPr>
              <a:lnSpc>
                <a:spcPct val="100000"/>
              </a:lnSpc>
              <a:spcBef>
                <a:spcPts val="100"/>
              </a:spcBef>
            </a:pPr>
            <a:r>
              <a:rPr lang="en-US" altLang="ko-KR" sz="1050" b="1" spc="-5" dirty="0">
                <a:latin typeface="맑은 고딕" panose="020B0503020000020004" pitchFamily="50" charset="-127"/>
                <a:cs typeface="Malgun Gothic"/>
              </a:rPr>
              <a:t>Transcutaneous nerve stimulation helps the muscles in the impacted area relax to help relieve pain.</a:t>
            </a:r>
          </a:p>
        </p:txBody>
      </p:sp>
    </p:spTree>
    <p:extLst>
      <p:ext uri="{BB962C8B-B14F-4D97-AF65-F5344CB8AC3E}">
        <p14:creationId xmlns:p14="http://schemas.microsoft.com/office/powerpoint/2010/main" val="390845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25193" y="305250"/>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pic>
        <p:nvPicPr>
          <p:cNvPr id="4" name="그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9488" y="1906621"/>
            <a:ext cx="5718047" cy="3812408"/>
          </a:xfrm>
          <a:prstGeom prst="rect">
            <a:avLst/>
          </a:prstGeom>
        </p:spPr>
      </p:pic>
      <p:sp>
        <p:nvSpPr>
          <p:cNvPr id="6" name="object 5"/>
          <p:cNvSpPr txBox="1"/>
          <p:nvPr/>
        </p:nvSpPr>
        <p:spPr>
          <a:xfrm>
            <a:off x="1072896" y="3962965"/>
            <a:ext cx="4513713" cy="1835759"/>
          </a:xfrm>
          <a:prstGeom prst="rect">
            <a:avLst/>
          </a:prstGeom>
        </p:spPr>
        <p:txBody>
          <a:bodyPr vert="horz" wrap="square" lIns="0" tIns="12065" rIns="0" bIns="0" rtlCol="0">
            <a:spAutoFit/>
          </a:bodyPr>
          <a:lstStyle/>
          <a:p>
            <a:pPr marL="12700">
              <a:lnSpc>
                <a:spcPct val="100000"/>
              </a:lnSpc>
              <a:spcBef>
                <a:spcPts val="95"/>
              </a:spcBef>
            </a:pPr>
            <a:r>
              <a:rPr lang="en-US" sz="2000" b="1" spc="-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An irritating or unpleasant sensation indicating possible or actual damage</a:t>
            </a:r>
            <a:r>
              <a:rPr lang="en-US" sz="2000" b="1" spc="-5"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p>
          <a:p>
            <a:pPr marL="12700">
              <a:lnSpc>
                <a:spcPct val="100000"/>
              </a:lnSpc>
              <a:spcBef>
                <a:spcPts val="95"/>
              </a:spcBef>
            </a:pPr>
            <a:endParaRPr lang="en-US" sz="1400" b="1" spc="-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a:p>
            <a:pPr marL="12700">
              <a:lnSpc>
                <a:spcPct val="100000"/>
              </a:lnSpc>
              <a:spcBef>
                <a:spcPts val="95"/>
              </a:spcBef>
            </a:pPr>
            <a:r>
              <a:rPr lang="en-US" sz="1400" dirty="0">
                <a:solidFill>
                  <a:schemeClr val="bg1">
                    <a:lumMod val="50000"/>
                  </a:schemeClr>
                </a:solidFill>
                <a:latin typeface="맑은 고딕" panose="020B0503020000020004" pitchFamily="50" charset="-127"/>
                <a:ea typeface="맑은 고딕" panose="020B0503020000020004" pitchFamily="50" charset="-127"/>
                <a:cs typeface="Malgun Gothic"/>
              </a:rPr>
              <a:t>Types of Pain</a:t>
            </a:r>
          </a:p>
          <a:p>
            <a:pPr marL="12700">
              <a:lnSpc>
                <a:spcPct val="100000"/>
              </a:lnSpc>
              <a:spcBef>
                <a:spcPts val="95"/>
              </a:spcBef>
            </a:pPr>
            <a:r>
              <a:rPr lang="en-US" sz="1400" dirty="0">
                <a:solidFill>
                  <a:schemeClr val="bg1">
                    <a:lumMod val="50000"/>
                  </a:schemeClr>
                </a:solidFill>
                <a:latin typeface="맑은 고딕" panose="020B0503020000020004" pitchFamily="50" charset="-127"/>
                <a:ea typeface="맑은 고딕" panose="020B0503020000020004" pitchFamily="50" charset="-127"/>
                <a:cs typeface="Malgun Gothic"/>
              </a:rPr>
              <a:t>Chronic/acute pain, neuropathic pain, complex regional pain syndrome, nociceptive pain, etc.</a:t>
            </a:r>
          </a:p>
        </p:txBody>
      </p:sp>
      <p:sp>
        <p:nvSpPr>
          <p:cNvPr id="7" name="object 5"/>
          <p:cNvSpPr txBox="1"/>
          <p:nvPr/>
        </p:nvSpPr>
        <p:spPr>
          <a:xfrm>
            <a:off x="1074287" y="1677291"/>
            <a:ext cx="4674241" cy="1858842"/>
          </a:xfrm>
          <a:prstGeom prst="rect">
            <a:avLst/>
          </a:prstGeom>
        </p:spPr>
        <p:txBody>
          <a:bodyPr vert="horz" wrap="square" lIns="0" tIns="12065" rIns="0" bIns="0" rtlCol="0">
            <a:spAutoFit/>
          </a:bodyPr>
          <a:lstStyle/>
          <a:p>
            <a:pPr marL="12700">
              <a:lnSpc>
                <a:spcPct val="100000"/>
              </a:lnSpc>
              <a:spcBef>
                <a:spcPts val="95"/>
              </a:spcBef>
            </a:pPr>
            <a:r>
              <a:rPr lang="en-US" altLang="ko-KR" sz="12000" b="1" spc="-5" dirty="0">
                <a:solidFill>
                  <a:schemeClr val="bg2">
                    <a:lumMod val="25000"/>
                  </a:schemeClr>
                </a:solidFill>
                <a:latin typeface="맑은 고딕" panose="020B0503020000020004" pitchFamily="50" charset="-127"/>
                <a:cs typeface="Malgun Gothic"/>
              </a:rPr>
              <a:t>Pain</a:t>
            </a:r>
            <a:endParaRPr sz="12000" dirty="0">
              <a:solidFill>
                <a:schemeClr val="bg2">
                  <a:lumMod val="25000"/>
                </a:schemeClr>
              </a:solidFill>
              <a:latin typeface="맑은 고딕" panose="020B0503020000020004" pitchFamily="50" charset="-127"/>
              <a:ea typeface="맑은 고딕" panose="020B0503020000020004" pitchFamily="50" charset="-127"/>
              <a:cs typeface="Malgun Gothic"/>
            </a:endParaRPr>
          </a:p>
        </p:txBody>
      </p:sp>
      <p:cxnSp>
        <p:nvCxnSpPr>
          <p:cNvPr id="9" name="직선 연결선 8"/>
          <p:cNvCxnSpPr/>
          <p:nvPr/>
        </p:nvCxnSpPr>
        <p:spPr>
          <a:xfrm>
            <a:off x="1072896" y="3852672"/>
            <a:ext cx="4742688"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941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직사각형 22"/>
          <p:cNvSpPr/>
          <p:nvPr/>
        </p:nvSpPr>
        <p:spPr>
          <a:xfrm>
            <a:off x="540327" y="3703904"/>
            <a:ext cx="4094018" cy="311727"/>
          </a:xfrm>
          <a:prstGeom prst="rect">
            <a:avLst/>
          </a:prstGeom>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7" name="타원 46"/>
          <p:cNvSpPr/>
          <p:nvPr/>
        </p:nvSpPr>
        <p:spPr>
          <a:xfrm>
            <a:off x="1934846" y="4315690"/>
            <a:ext cx="1191491" cy="119149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8" name="타원 47"/>
          <p:cNvSpPr/>
          <p:nvPr/>
        </p:nvSpPr>
        <p:spPr>
          <a:xfrm>
            <a:off x="3230990" y="4315690"/>
            <a:ext cx="1191491" cy="119149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2" name="타원 21"/>
          <p:cNvSpPr/>
          <p:nvPr/>
        </p:nvSpPr>
        <p:spPr>
          <a:xfrm>
            <a:off x="665017" y="4315690"/>
            <a:ext cx="1191491" cy="1191491"/>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1" name="직사각형 20"/>
          <p:cNvSpPr/>
          <p:nvPr/>
        </p:nvSpPr>
        <p:spPr>
          <a:xfrm>
            <a:off x="4123780" y="2681780"/>
            <a:ext cx="7695369" cy="569758"/>
          </a:xfrm>
          <a:prstGeom prst="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rPr>
              <a:t>03.Product </a:t>
            </a:r>
            <a:r>
              <a:rPr lang="en-US" altLang="ko-KR" sz="1600" b="1" dirty="0">
                <a:latin typeface="맑은 고딕" panose="020B0503020000020004" pitchFamily="50" charset="-127"/>
              </a:rPr>
              <a:t>Features</a:t>
            </a:r>
            <a:endParaRPr lang="en-US" altLang="ko-KR" sz="1600" b="1" dirty="0">
              <a:latin typeface="맑은 고딕" panose="020B0503020000020004" pitchFamily="50" charset="-127"/>
              <a:ea typeface="맑은 고딕" panose="020B0503020000020004" pitchFamily="50" charset="-127"/>
            </a:endParaRPr>
          </a:p>
        </p:txBody>
      </p:sp>
      <p:sp>
        <p:nvSpPr>
          <p:cNvPr id="11" name="object 6"/>
          <p:cNvSpPr txBox="1"/>
          <p:nvPr/>
        </p:nvSpPr>
        <p:spPr>
          <a:xfrm>
            <a:off x="4180274" y="2643723"/>
            <a:ext cx="8102332" cy="582916"/>
          </a:xfrm>
          <a:prstGeom prst="rect">
            <a:avLst/>
          </a:prstGeom>
          <a:noFill/>
        </p:spPr>
        <p:txBody>
          <a:bodyPr vert="horz" wrap="square" lIns="0" tIns="0" rIns="0" bIns="0" rtlCol="0">
            <a:spAutoFit/>
          </a:bodyPr>
          <a:lstStyle/>
          <a:p>
            <a:pPr marR="608330">
              <a:lnSpc>
                <a:spcPct val="170000"/>
              </a:lnSpc>
            </a:pPr>
            <a:r>
              <a:rPr lang="en-US" sz="1200" b="1" spc="-5" dirty="0">
                <a:solidFill>
                  <a:schemeClr val="accent4">
                    <a:lumMod val="50000"/>
                  </a:schemeClr>
                </a:solidFill>
                <a:latin typeface="맑은 고딕" panose="020B0503020000020004" pitchFamily="50" charset="-127"/>
                <a:ea typeface="맑은 고딕" panose="020B0503020000020004" pitchFamily="50" charset="-127"/>
                <a:cs typeface="Malgun Gothic"/>
              </a:rPr>
              <a:t>It is used in various ways depending on the purpose such as relieving pain and/or inflammation for those suffering from musculoskeletal disorders.</a:t>
            </a:r>
            <a:endParaRPr sz="1200" b="1" dirty="0">
              <a:solidFill>
                <a:schemeClr val="accent4">
                  <a:lumMod val="50000"/>
                </a:schemeClr>
              </a:solidFill>
              <a:latin typeface="맑은 고딕" panose="020B0503020000020004" pitchFamily="50" charset="-127"/>
              <a:ea typeface="맑은 고딕" panose="020B0503020000020004" pitchFamily="50" charset="-127"/>
              <a:cs typeface="Malgun Gothic"/>
            </a:endParaRPr>
          </a:p>
        </p:txBody>
      </p:sp>
      <p:sp>
        <p:nvSpPr>
          <p:cNvPr id="12" name="object 9"/>
          <p:cNvSpPr txBox="1"/>
          <p:nvPr/>
        </p:nvSpPr>
        <p:spPr>
          <a:xfrm>
            <a:off x="4123780" y="1754514"/>
            <a:ext cx="7779051" cy="734368"/>
          </a:xfrm>
          <a:prstGeom prst="rect">
            <a:avLst/>
          </a:prstGeom>
          <a:noFill/>
        </p:spPr>
        <p:txBody>
          <a:bodyPr vert="horz" wrap="square" lIns="0" tIns="12065" rIns="0" bIns="0" rtlCol="0">
            <a:spAutoFit/>
          </a:bodyPr>
          <a:lstStyle/>
          <a:p>
            <a:pPr marL="12700" marR="5080" indent="-635">
              <a:lnSpc>
                <a:spcPct val="120000"/>
              </a:lnSpc>
              <a:spcBef>
                <a:spcPts val="95"/>
              </a:spcBef>
            </a:pPr>
            <a:r>
              <a:rPr lang="en-US" sz="1300" dirty="0">
                <a:solidFill>
                  <a:schemeClr val="bg1">
                    <a:lumMod val="50000"/>
                  </a:schemeClr>
                </a:solidFill>
                <a:latin typeface="맑은 고딕" panose="020B0503020000020004" pitchFamily="50" charset="-127"/>
                <a:ea typeface="맑은 고딕" panose="020B0503020000020004" pitchFamily="50" charset="-127"/>
                <a:cs typeface="Malgun Gothic"/>
              </a:rPr>
              <a:t>A representative form of deep heat stimulation therapy. Basic 0.8-1MHz ultrasonic electrical energy is converted into physical energy to generate deep heat and vibrations. The heat raises the temperature of human tissue to help circulate blood and metabolism, thereby relieving pain. </a:t>
            </a:r>
            <a:endParaRPr sz="1300" u="sng" dirty="0">
              <a:solidFill>
                <a:schemeClr val="bg1">
                  <a:lumMod val="50000"/>
                </a:schemeClr>
              </a:solidFill>
              <a:latin typeface="맑은 고딕" panose="020B0503020000020004" pitchFamily="50" charset="-127"/>
              <a:ea typeface="맑은 고딕" panose="020B0503020000020004" pitchFamily="50" charset="-127"/>
              <a:cs typeface="Malgun Gothic"/>
            </a:endParaRPr>
          </a:p>
        </p:txBody>
      </p:sp>
      <p:pic>
        <p:nvPicPr>
          <p:cNvPr id="14" name="object 11"/>
          <p:cNvPicPr/>
          <p:nvPr/>
        </p:nvPicPr>
        <p:blipFill>
          <a:blip r:embed="rId2" cstate="print"/>
          <a:stretch>
            <a:fillRect/>
          </a:stretch>
        </p:blipFill>
        <p:spPr>
          <a:xfrm>
            <a:off x="994612" y="1349929"/>
            <a:ext cx="2953726" cy="1713497"/>
          </a:xfrm>
          <a:prstGeom prst="rect">
            <a:avLst/>
          </a:prstGeom>
        </p:spPr>
      </p:pic>
      <p:sp>
        <p:nvSpPr>
          <p:cNvPr id="15" name="직사각형 14"/>
          <p:cNvSpPr/>
          <p:nvPr/>
        </p:nvSpPr>
        <p:spPr>
          <a:xfrm>
            <a:off x="4068915" y="1343875"/>
            <a:ext cx="2620204" cy="369332"/>
          </a:xfrm>
          <a:prstGeom prst="rect">
            <a:avLst/>
          </a:prstGeom>
        </p:spPr>
        <p:txBody>
          <a:bodyPr wrap="none">
            <a:spAutoFit/>
          </a:bodyPr>
          <a:lstStyle/>
          <a:p>
            <a:pPr>
              <a:lnSpc>
                <a:spcPct val="100000"/>
              </a:lnSpc>
              <a:spcBef>
                <a:spcPts val="805"/>
              </a:spcBef>
            </a:pPr>
            <a:r>
              <a:rPr lang="en-US" altLang="ko-KR" b="1" dirty="0">
                <a:solidFill>
                  <a:schemeClr val="tx1">
                    <a:lumMod val="65000"/>
                    <a:lumOff val="35000"/>
                  </a:schemeClr>
                </a:solidFill>
                <a:latin typeface="맑은 고딕" panose="020B0503020000020004" pitchFamily="50" charset="-127"/>
                <a:cs typeface="Malgun Gothic"/>
              </a:rPr>
              <a:t>Ultrasound Stimulator</a:t>
            </a:r>
            <a:endParaRPr lang="ko-KR" altLang="en-US"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grpSp>
        <p:nvGrpSpPr>
          <p:cNvPr id="18" name="그룹 17"/>
          <p:cNvGrpSpPr/>
          <p:nvPr/>
        </p:nvGrpSpPr>
        <p:grpSpPr>
          <a:xfrm>
            <a:off x="1645093" y="1024619"/>
            <a:ext cx="2391435" cy="319256"/>
            <a:chOff x="4133256" y="1320214"/>
            <a:chExt cx="2400128" cy="276999"/>
          </a:xfrm>
        </p:grpSpPr>
        <p:sp>
          <p:nvSpPr>
            <p:cNvPr id="17" name="모서리가 둥근 직사각형 16"/>
            <p:cNvSpPr/>
            <p:nvPr/>
          </p:nvSpPr>
          <p:spPr>
            <a:xfrm>
              <a:off x="4173893" y="1324947"/>
              <a:ext cx="2359491" cy="27098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맑은 고딕" panose="020B0503020000020004" pitchFamily="50" charset="-127"/>
                <a:ea typeface="맑은 고딕" panose="020B0503020000020004" pitchFamily="50" charset="-127"/>
              </a:endParaRPr>
            </a:p>
          </p:txBody>
        </p:sp>
        <p:sp>
          <p:nvSpPr>
            <p:cNvPr id="16" name="직사각형 15"/>
            <p:cNvSpPr/>
            <p:nvPr/>
          </p:nvSpPr>
          <p:spPr>
            <a:xfrm>
              <a:off x="4133256" y="1320214"/>
              <a:ext cx="2135667" cy="276999"/>
            </a:xfrm>
            <a:prstGeom prst="rect">
              <a:avLst/>
            </a:prstGeom>
          </p:spPr>
          <p:txBody>
            <a:bodyPr wrap="none">
              <a:spAutoFit/>
            </a:bodyPr>
            <a:lstStyle/>
            <a:p>
              <a:pPr>
                <a:lnSpc>
                  <a:spcPct val="100000"/>
                </a:lnSpc>
                <a:spcBef>
                  <a:spcPts val="805"/>
                </a:spcBef>
              </a:pPr>
              <a:r>
                <a:rPr lang="en-US" altLang="ko-KR" sz="1200" b="1" dirty="0">
                  <a:solidFill>
                    <a:schemeClr val="bg1"/>
                  </a:solidFill>
                  <a:latin typeface="맑은 고딕" panose="020B0503020000020004" pitchFamily="50" charset="-127"/>
                  <a:cs typeface="Malgun Gothic"/>
                </a:rPr>
                <a:t>Pain Care System: Ultrasound</a:t>
              </a:r>
              <a:endParaRPr lang="ko-KR" altLang="en-US" sz="1200" b="1" dirty="0">
                <a:solidFill>
                  <a:schemeClr val="bg1"/>
                </a:solidFill>
                <a:latin typeface="맑은 고딕" panose="020B0503020000020004" pitchFamily="50" charset="-127"/>
                <a:ea typeface="맑은 고딕" panose="020B0503020000020004" pitchFamily="50" charset="-127"/>
                <a:cs typeface="Malgun Gothic"/>
              </a:endParaRPr>
            </a:p>
          </p:txBody>
        </p:sp>
      </p:grpSp>
      <p:sp>
        <p:nvSpPr>
          <p:cNvPr id="19" name="직사각형 18"/>
          <p:cNvSpPr/>
          <p:nvPr/>
        </p:nvSpPr>
        <p:spPr>
          <a:xfrm>
            <a:off x="906422" y="838007"/>
            <a:ext cx="748923" cy="707886"/>
          </a:xfrm>
          <a:prstGeom prst="rect">
            <a:avLst/>
          </a:prstGeom>
        </p:spPr>
        <p:txBody>
          <a:bodyPr wrap="none">
            <a:spAutoFit/>
          </a:bodyPr>
          <a:lstStyle/>
          <a:p>
            <a:pPr>
              <a:lnSpc>
                <a:spcPct val="100000"/>
              </a:lnSpc>
              <a:spcBef>
                <a:spcPts val="805"/>
              </a:spcBef>
            </a:pPr>
            <a:r>
              <a:rPr lang="en-US" altLang="ko-KR" sz="4000" dirty="0" smtClean="0">
                <a:solidFill>
                  <a:schemeClr val="accent5">
                    <a:lumMod val="75000"/>
                  </a:schemeClr>
                </a:solidFill>
                <a:latin typeface="맑은 고딕" panose="020B0503020000020004" pitchFamily="50" charset="-127"/>
                <a:ea typeface="맑은 고딕" panose="020B0503020000020004" pitchFamily="50" charset="-127"/>
                <a:cs typeface="Malgun Gothic"/>
              </a:rPr>
              <a:t>01</a:t>
            </a:r>
            <a:endParaRPr lang="ko-KR" altLang="en-US" sz="4000" dirty="0">
              <a:solidFill>
                <a:schemeClr val="accent5">
                  <a:lumMod val="75000"/>
                </a:schemeClr>
              </a:solidFill>
              <a:latin typeface="맑은 고딕" panose="020B0503020000020004" pitchFamily="50" charset="-127"/>
              <a:ea typeface="맑은 고딕" panose="020B0503020000020004" pitchFamily="50" charset="-127"/>
              <a:cs typeface="Malgun Gothic"/>
            </a:endParaRPr>
          </a:p>
        </p:txBody>
      </p:sp>
      <p:sp>
        <p:nvSpPr>
          <p:cNvPr id="20" name="타원 19"/>
          <p:cNvSpPr/>
          <p:nvPr/>
        </p:nvSpPr>
        <p:spPr>
          <a:xfrm>
            <a:off x="1934547" y="1458563"/>
            <a:ext cx="1349829" cy="1349829"/>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5" name="직사각형 34"/>
          <p:cNvSpPr/>
          <p:nvPr/>
        </p:nvSpPr>
        <p:spPr>
          <a:xfrm>
            <a:off x="1919536" y="3698184"/>
            <a:ext cx="1284582" cy="323165"/>
          </a:xfrm>
          <a:prstGeom prst="rect">
            <a:avLst/>
          </a:prstGeom>
        </p:spPr>
        <p:txBody>
          <a:bodyPr wrap="none">
            <a:spAutoFit/>
          </a:bodyPr>
          <a:lstStyle/>
          <a:p>
            <a:pPr>
              <a:lnSpc>
                <a:spcPct val="100000"/>
              </a:lnSpc>
              <a:spcBef>
                <a:spcPts val="805"/>
              </a:spcBef>
            </a:pPr>
            <a:r>
              <a:rPr lang="en-US" altLang="ko-KR" sz="1500" b="1" dirty="0">
                <a:solidFill>
                  <a:schemeClr val="bg1"/>
                </a:solidFill>
                <a:latin typeface="맑은 고딕" panose="020B0503020000020004" pitchFamily="50" charset="-127"/>
                <a:cs typeface="Malgun Gothic"/>
              </a:rPr>
              <a:t>How To Use</a:t>
            </a:r>
            <a:endParaRPr lang="ko-KR" altLang="en-US" sz="1500" b="1" dirty="0">
              <a:solidFill>
                <a:schemeClr val="bg1"/>
              </a:solidFill>
              <a:latin typeface="맑은 고딕" panose="020B0503020000020004" pitchFamily="50" charset="-127"/>
              <a:ea typeface="맑은 고딕" panose="020B0503020000020004" pitchFamily="50" charset="-127"/>
              <a:cs typeface="Malgun Gothic"/>
            </a:endParaRPr>
          </a:p>
        </p:txBody>
      </p:sp>
      <p:pic>
        <p:nvPicPr>
          <p:cNvPr id="38" name="그림 37"/>
          <p:cNvPicPr>
            <a:picLocks noChangeAspect="1"/>
          </p:cNvPicPr>
          <p:nvPr/>
        </p:nvPicPr>
        <p:blipFill rotWithShape="1">
          <a:blip r:embed="rId3" cstate="print">
            <a:extLst>
              <a:ext uri="{28A0092B-C50C-407E-A947-70E740481C1C}">
                <a14:useLocalDpi xmlns:a14="http://schemas.microsoft.com/office/drawing/2010/main" val="0"/>
              </a:ext>
            </a:extLst>
          </a:blip>
          <a:srcRect r="57405" b="69226"/>
          <a:stretch/>
        </p:blipFill>
        <p:spPr>
          <a:xfrm>
            <a:off x="776316" y="4735026"/>
            <a:ext cx="913938" cy="509750"/>
          </a:xfrm>
          <a:prstGeom prst="rect">
            <a:avLst/>
          </a:prstGeom>
        </p:spPr>
      </p:pic>
      <p:pic>
        <p:nvPicPr>
          <p:cNvPr id="39" name="그림 38"/>
          <p:cNvPicPr>
            <a:picLocks noChangeAspect="1"/>
          </p:cNvPicPr>
          <p:nvPr/>
        </p:nvPicPr>
        <p:blipFill rotWithShape="1">
          <a:blip r:embed="rId4" cstate="print">
            <a:extLst>
              <a:ext uri="{28A0092B-C50C-407E-A947-70E740481C1C}">
                <a14:useLocalDpi xmlns:a14="http://schemas.microsoft.com/office/drawing/2010/main" val="0"/>
              </a:ext>
            </a:extLst>
          </a:blip>
          <a:srcRect l="2780" t="37813" r="50566" b="14471"/>
          <a:stretch/>
        </p:blipFill>
        <p:spPr>
          <a:xfrm>
            <a:off x="2041308" y="4516119"/>
            <a:ext cx="895856" cy="707353"/>
          </a:xfrm>
          <a:prstGeom prst="rect">
            <a:avLst/>
          </a:prstGeom>
        </p:spPr>
      </p:pic>
      <p:pic>
        <p:nvPicPr>
          <p:cNvPr id="40" name="그림 39"/>
          <p:cNvPicPr>
            <a:picLocks noChangeAspect="1"/>
          </p:cNvPicPr>
          <p:nvPr/>
        </p:nvPicPr>
        <p:blipFill rotWithShape="1">
          <a:blip r:embed="rId5" cstate="print">
            <a:extLst>
              <a:ext uri="{28A0092B-C50C-407E-A947-70E740481C1C}">
                <a14:useLocalDpi xmlns:a14="http://schemas.microsoft.com/office/drawing/2010/main" val="0"/>
              </a:ext>
            </a:extLst>
          </a:blip>
          <a:srcRect l="54821" t="36059" r="-1475" b="16225"/>
          <a:stretch/>
        </p:blipFill>
        <p:spPr>
          <a:xfrm>
            <a:off x="3299395" y="4466226"/>
            <a:ext cx="984973" cy="777719"/>
          </a:xfrm>
          <a:prstGeom prst="rect">
            <a:avLst/>
          </a:prstGeom>
        </p:spPr>
      </p:pic>
      <p:sp>
        <p:nvSpPr>
          <p:cNvPr id="41" name="object 9"/>
          <p:cNvSpPr txBox="1"/>
          <p:nvPr/>
        </p:nvSpPr>
        <p:spPr>
          <a:xfrm>
            <a:off x="617153" y="5641473"/>
            <a:ext cx="1177010" cy="189154"/>
          </a:xfrm>
          <a:prstGeom prst="rect">
            <a:avLst/>
          </a:prstGeom>
          <a:noFill/>
        </p:spPr>
        <p:txBody>
          <a:bodyPr vert="horz" wrap="square" lIns="0" tIns="12065" rIns="0" bIns="0" rtlCol="0">
            <a:spAutoFit/>
          </a:bodyPr>
          <a:lstStyle/>
          <a:p>
            <a:pPr marL="12700" marR="5080" indent="-635" algn="ctr">
              <a:spcBef>
                <a:spcPts val="95"/>
              </a:spcBef>
            </a:pPr>
            <a:r>
              <a:rPr lang="en-US" altLang="ko-KR" sz="1150" dirty="0">
                <a:solidFill>
                  <a:schemeClr val="bg1">
                    <a:lumMod val="50000"/>
                  </a:schemeClr>
                </a:solidFill>
                <a:latin typeface="맑은 고딕" panose="020B0503020000020004" pitchFamily="50" charset="-127"/>
                <a:cs typeface="Malgun Gothic"/>
              </a:rPr>
              <a:t>Apply the gel. </a:t>
            </a:r>
            <a:endParaRPr sz="1150" dirty="0">
              <a:solidFill>
                <a:schemeClr val="bg1">
                  <a:lumMod val="50000"/>
                </a:schemeClr>
              </a:solidFill>
              <a:latin typeface="맑은 고딕" panose="020B0503020000020004" pitchFamily="50" charset="-127"/>
              <a:ea typeface="맑은 고딕" panose="020B0503020000020004" pitchFamily="50" charset="-127"/>
              <a:cs typeface="Malgun Gothic"/>
            </a:endParaRPr>
          </a:p>
        </p:txBody>
      </p:sp>
      <p:sp>
        <p:nvSpPr>
          <p:cNvPr id="42" name="object 9"/>
          <p:cNvSpPr txBox="1"/>
          <p:nvPr/>
        </p:nvSpPr>
        <p:spPr>
          <a:xfrm>
            <a:off x="1919536" y="5641473"/>
            <a:ext cx="1206802" cy="720069"/>
          </a:xfrm>
          <a:prstGeom prst="rect">
            <a:avLst/>
          </a:prstGeom>
          <a:noFill/>
        </p:spPr>
        <p:txBody>
          <a:bodyPr vert="horz" wrap="square" lIns="0" tIns="12065" rIns="0" bIns="0" rtlCol="0">
            <a:spAutoFit/>
          </a:bodyPr>
          <a:lstStyle/>
          <a:p>
            <a:pPr marL="12700" marR="5080" indent="-635" algn="ctr">
              <a:spcBef>
                <a:spcPts val="95"/>
              </a:spcBef>
            </a:pPr>
            <a:r>
              <a:rPr lang="en-US" altLang="ko-KR" sz="1150" dirty="0">
                <a:solidFill>
                  <a:schemeClr val="bg1">
                    <a:lumMod val="50000"/>
                  </a:schemeClr>
                </a:solidFill>
                <a:latin typeface="맑은 고딕" panose="020B0503020000020004" pitchFamily="50" charset="-127"/>
                <a:cs typeface="Malgun Gothic"/>
              </a:rPr>
              <a:t>Attach the device to the area of use, then turn it on. </a:t>
            </a:r>
            <a:endParaRPr sz="1150" dirty="0">
              <a:solidFill>
                <a:schemeClr val="bg1">
                  <a:lumMod val="50000"/>
                </a:schemeClr>
              </a:solidFill>
              <a:latin typeface="맑은 고딕" panose="020B0503020000020004" pitchFamily="50" charset="-127"/>
              <a:ea typeface="맑은 고딕" panose="020B0503020000020004" pitchFamily="50" charset="-127"/>
              <a:cs typeface="Malgun Gothic"/>
            </a:endParaRPr>
          </a:p>
        </p:txBody>
      </p:sp>
      <p:sp>
        <p:nvSpPr>
          <p:cNvPr id="43" name="object 9"/>
          <p:cNvSpPr txBox="1"/>
          <p:nvPr/>
        </p:nvSpPr>
        <p:spPr>
          <a:xfrm>
            <a:off x="3251712" y="5641473"/>
            <a:ext cx="1226504" cy="543097"/>
          </a:xfrm>
          <a:prstGeom prst="rect">
            <a:avLst/>
          </a:prstGeom>
          <a:noFill/>
        </p:spPr>
        <p:txBody>
          <a:bodyPr vert="horz" wrap="square" lIns="0" tIns="12065" rIns="0" bIns="0" rtlCol="0">
            <a:spAutoFit/>
          </a:bodyPr>
          <a:lstStyle/>
          <a:p>
            <a:pPr marL="12700" marR="5080" indent="-635" algn="ctr">
              <a:spcBef>
                <a:spcPts val="95"/>
              </a:spcBef>
            </a:pPr>
            <a:r>
              <a:rPr lang="en-US" altLang="ko-KR" sz="1150" dirty="0">
                <a:solidFill>
                  <a:schemeClr val="bg1">
                    <a:lumMod val="50000"/>
                  </a:schemeClr>
                </a:solidFill>
                <a:latin typeface="맑은 고딕" panose="020B0503020000020004" pitchFamily="50" charset="-127"/>
                <a:cs typeface="Malgun Gothic"/>
              </a:rPr>
              <a:t>Roll the device around the impacted area. </a:t>
            </a:r>
            <a:endParaRPr sz="1150" dirty="0">
              <a:solidFill>
                <a:schemeClr val="bg1">
                  <a:lumMod val="50000"/>
                </a:schemeClr>
              </a:solidFill>
              <a:latin typeface="맑은 고딕" panose="020B0503020000020004" pitchFamily="50" charset="-127"/>
              <a:ea typeface="맑은 고딕" panose="020B0503020000020004" pitchFamily="50" charset="-127"/>
              <a:cs typeface="Malgun Gothic"/>
            </a:endParaRPr>
          </a:p>
        </p:txBody>
      </p:sp>
      <p:sp>
        <p:nvSpPr>
          <p:cNvPr id="26" name="TextBox 25">
            <a:extLst>
              <a:ext uri="{FF2B5EF4-FFF2-40B4-BE49-F238E27FC236}">
                <a16:creationId xmlns:a16="http://schemas.microsoft.com/office/drawing/2014/main" id="{1CA6FB29-C3D9-474C-847E-D0612327439F}"/>
              </a:ext>
            </a:extLst>
          </p:cNvPr>
          <p:cNvSpPr txBox="1"/>
          <p:nvPr/>
        </p:nvSpPr>
        <p:spPr>
          <a:xfrm>
            <a:off x="8340823" y="3959748"/>
            <a:ext cx="3668259" cy="2862322"/>
          </a:xfrm>
          <a:prstGeom prst="rect">
            <a:avLst/>
          </a:prstGeom>
          <a:noFill/>
        </p:spPr>
        <p:txBody>
          <a:bodyPr wrap="square" rtlCol="0">
            <a:spAutoFit/>
          </a:bodyPr>
          <a:lstStyle/>
          <a:p>
            <a:pPr>
              <a:lnSpc>
                <a:spcPct val="150000"/>
              </a:lnSpc>
            </a:pPr>
            <a:r>
              <a:rPr lang="en-US" altLang="ko-KR" sz="1200" dirty="0">
                <a:solidFill>
                  <a:schemeClr val="accent5">
                    <a:lumMod val="75000"/>
                  </a:schemeClr>
                </a:solidFill>
                <a:latin typeface="맑은 고딕" panose="020B0503020000020004" pitchFamily="50" charset="-127"/>
              </a:rPr>
              <a:t>#Frictional movement of affected cells relaxes muscles.</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Thermal </a:t>
            </a:r>
            <a:r>
              <a:rPr lang="en-US" altLang="ko-KR" sz="1200" dirty="0">
                <a:solidFill>
                  <a:schemeClr val="accent5">
                    <a:lumMod val="75000"/>
                  </a:schemeClr>
                </a:solidFill>
                <a:latin typeface="맑은 고딕" panose="020B0503020000020004" pitchFamily="50" charset="-127"/>
              </a:rPr>
              <a:t>and non-thermal effects help increase blood and lymph circulation and expel toxins.</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Increases </a:t>
            </a:r>
            <a:r>
              <a:rPr lang="en-US" altLang="ko-KR" sz="1200" dirty="0">
                <a:solidFill>
                  <a:schemeClr val="accent5">
                    <a:lumMod val="75000"/>
                  </a:schemeClr>
                </a:solidFill>
                <a:latin typeface="맑은 고딕" panose="020B0503020000020004" pitchFamily="50" charset="-127"/>
              </a:rPr>
              <a:t>body temperature.</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Intensive </a:t>
            </a:r>
            <a:r>
              <a:rPr lang="en-US" altLang="ko-KR" sz="1200" dirty="0">
                <a:solidFill>
                  <a:schemeClr val="accent5">
                    <a:lumMod val="75000"/>
                  </a:schemeClr>
                </a:solidFill>
                <a:latin typeface="맑은 고딕" panose="020B0503020000020004" pitchFamily="50" charset="-127"/>
              </a:rPr>
              <a:t>administration to the impacted area relieves pain. </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Regenerates </a:t>
            </a:r>
            <a:r>
              <a:rPr lang="en-US" altLang="ko-KR" sz="1200" dirty="0">
                <a:solidFill>
                  <a:schemeClr val="accent5">
                    <a:lumMod val="75000"/>
                  </a:schemeClr>
                </a:solidFill>
                <a:latin typeface="맑은 고딕" panose="020B0503020000020004" pitchFamily="50" charset="-127"/>
              </a:rPr>
              <a:t>cartilage and activates cells. </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Relieves </a:t>
            </a:r>
            <a:r>
              <a:rPr lang="en-US" altLang="ko-KR" sz="1200" dirty="0">
                <a:solidFill>
                  <a:schemeClr val="accent5">
                    <a:lumMod val="75000"/>
                  </a:schemeClr>
                </a:solidFill>
                <a:latin typeface="맑은 고딕" panose="020B0503020000020004" pitchFamily="50" charset="-127"/>
              </a:rPr>
              <a:t>inflammation.</a:t>
            </a:r>
          </a:p>
          <a:p>
            <a:pPr>
              <a:lnSpc>
                <a:spcPct val="150000"/>
              </a:lnSpc>
            </a:pPr>
            <a:r>
              <a:rPr lang="en-US" altLang="ko-KR" sz="1200" dirty="0">
                <a:solidFill>
                  <a:schemeClr val="accent5">
                    <a:lumMod val="75000"/>
                  </a:schemeClr>
                </a:solidFill>
                <a:latin typeface="맑은 고딕" panose="020B0503020000020004" pitchFamily="50" charset="-127"/>
              </a:rPr>
              <a:t># </a:t>
            </a:r>
            <a:r>
              <a:rPr lang="en-US" altLang="ko-KR" sz="1200" dirty="0" smtClean="0">
                <a:solidFill>
                  <a:schemeClr val="accent5">
                    <a:lumMod val="75000"/>
                  </a:schemeClr>
                </a:solidFill>
                <a:latin typeface="맑은 고딕" panose="020B0503020000020004" pitchFamily="50" charset="-127"/>
              </a:rPr>
              <a:t>Breaks </a:t>
            </a:r>
            <a:r>
              <a:rPr lang="en-US" altLang="ko-KR" sz="1200" dirty="0">
                <a:solidFill>
                  <a:schemeClr val="accent5">
                    <a:lumMod val="75000"/>
                  </a:schemeClr>
                </a:solidFill>
                <a:latin typeface="맑은 고딕" panose="020B0503020000020004" pitchFamily="50" charset="-127"/>
              </a:rPr>
              <a:t>down fat. </a:t>
            </a:r>
          </a:p>
        </p:txBody>
      </p:sp>
      <p:pic>
        <p:nvPicPr>
          <p:cNvPr id="27" name="그림 26">
            <a:extLst>
              <a:ext uri="{FF2B5EF4-FFF2-40B4-BE49-F238E27FC236}">
                <a16:creationId xmlns:a16="http://schemas.microsoft.com/office/drawing/2014/main" id="{3FFA4844-B39F-47BD-9A36-5B0C9173B888}"/>
              </a:ext>
            </a:extLst>
          </p:cNvPr>
          <p:cNvPicPr>
            <a:picLocks noChangeAspect="1"/>
          </p:cNvPicPr>
          <p:nvPr/>
        </p:nvPicPr>
        <p:blipFill>
          <a:blip r:embed="rId6"/>
          <a:stretch>
            <a:fillRect/>
          </a:stretch>
        </p:blipFill>
        <p:spPr>
          <a:xfrm>
            <a:off x="5292436" y="3622964"/>
            <a:ext cx="2939004" cy="2909456"/>
          </a:xfrm>
          <a:prstGeom prst="rect">
            <a:avLst/>
          </a:prstGeom>
        </p:spPr>
      </p:pic>
      <p:cxnSp>
        <p:nvCxnSpPr>
          <p:cNvPr id="9" name="직선 연결선 8"/>
          <p:cNvCxnSpPr/>
          <p:nvPr/>
        </p:nvCxnSpPr>
        <p:spPr>
          <a:xfrm>
            <a:off x="505691" y="3366655"/>
            <a:ext cx="1129838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6" name="모서리가 둥근 직사각형 35"/>
          <p:cNvSpPr/>
          <p:nvPr/>
        </p:nvSpPr>
        <p:spPr>
          <a:xfrm>
            <a:off x="8380627" y="3723390"/>
            <a:ext cx="783320" cy="261257"/>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6" name="직사각형 45"/>
          <p:cNvSpPr/>
          <p:nvPr/>
        </p:nvSpPr>
        <p:spPr>
          <a:xfrm>
            <a:off x="8340823" y="3715518"/>
            <a:ext cx="862929" cy="276999"/>
          </a:xfrm>
          <a:prstGeom prst="rect">
            <a:avLst/>
          </a:prstGeom>
        </p:spPr>
        <p:txBody>
          <a:bodyPr wrap="none">
            <a:spAutoFit/>
          </a:bodyPr>
          <a:lstStyle/>
          <a:p>
            <a:pPr>
              <a:lnSpc>
                <a:spcPct val="100000"/>
              </a:lnSpc>
              <a:spcBef>
                <a:spcPts val="805"/>
              </a:spcBef>
            </a:pPr>
            <a:r>
              <a:rPr lang="en-US" altLang="ko-KR" sz="1200" dirty="0" smtClean="0">
                <a:solidFill>
                  <a:schemeClr val="bg1"/>
                </a:solidFill>
                <a:latin typeface="맑은 고딕" panose="020B0503020000020004" pitchFamily="50" charset="-127"/>
                <a:ea typeface="맑은 고딕" panose="020B0503020000020004" pitchFamily="50" charset="-127"/>
                <a:cs typeface="Malgun Gothic"/>
              </a:rPr>
              <a:t>Key </a:t>
            </a:r>
            <a:r>
              <a:rPr lang="en-US" altLang="ko-KR" sz="1200" b="1" dirty="0" smtClean="0">
                <a:solidFill>
                  <a:schemeClr val="bg1"/>
                </a:solidFill>
                <a:latin typeface="맑은 고딕" panose="020B0503020000020004" pitchFamily="50" charset="-127"/>
                <a:ea typeface="맑은 고딕" panose="020B0503020000020004" pitchFamily="50" charset="-127"/>
                <a:cs typeface="Malgun Gothic"/>
              </a:rPr>
              <a:t>Point</a:t>
            </a:r>
            <a:endParaRPr lang="ko-KR" altLang="en-US" sz="1200" b="1" dirty="0">
              <a:solidFill>
                <a:schemeClr val="bg1"/>
              </a:solidFill>
              <a:latin typeface="맑은 고딕" panose="020B0503020000020004" pitchFamily="50" charset="-127"/>
              <a:ea typeface="맑은 고딕" panose="020B0503020000020004" pitchFamily="50" charset="-127"/>
              <a:cs typeface="Malgun Gothic"/>
            </a:endParaRPr>
          </a:p>
        </p:txBody>
      </p:sp>
    </p:spTree>
    <p:extLst>
      <p:ext uri="{BB962C8B-B14F-4D97-AF65-F5344CB8AC3E}">
        <p14:creationId xmlns:p14="http://schemas.microsoft.com/office/powerpoint/2010/main" val="1316171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2" cstate="print">
            <a:extLst>
              <a:ext uri="{28A0092B-C50C-407E-A947-70E740481C1C}">
                <a14:useLocalDpi xmlns:a14="http://schemas.microsoft.com/office/drawing/2010/main" val="0"/>
              </a:ext>
            </a:extLst>
          </a:blip>
          <a:srcRect t="23756" r="46978" b="4952"/>
          <a:stretch/>
        </p:blipFill>
        <p:spPr>
          <a:xfrm>
            <a:off x="993648" y="1367146"/>
            <a:ext cx="2963344" cy="2656214"/>
          </a:xfrm>
          <a:prstGeom prst="rect">
            <a:avLst/>
          </a:prstGeom>
        </p:spPr>
      </p:pic>
      <p:grpSp>
        <p:nvGrpSpPr>
          <p:cNvPr id="22" name="그룹 21"/>
          <p:cNvGrpSpPr/>
          <p:nvPr/>
        </p:nvGrpSpPr>
        <p:grpSpPr>
          <a:xfrm>
            <a:off x="1645092" y="1024619"/>
            <a:ext cx="2634300" cy="564257"/>
            <a:chOff x="4133256" y="1320215"/>
            <a:chExt cx="1980142" cy="556673"/>
          </a:xfrm>
        </p:grpSpPr>
        <p:sp>
          <p:nvSpPr>
            <p:cNvPr id="23" name="모서리가 둥근 직사각형 22"/>
            <p:cNvSpPr/>
            <p:nvPr/>
          </p:nvSpPr>
          <p:spPr>
            <a:xfrm>
              <a:off x="4173894" y="1324946"/>
              <a:ext cx="1939504" cy="297857"/>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4" name="직사각형 23"/>
            <p:cNvSpPr/>
            <p:nvPr/>
          </p:nvSpPr>
          <p:spPr>
            <a:xfrm>
              <a:off x="4133256" y="1320215"/>
              <a:ext cx="1896527" cy="556673"/>
            </a:xfrm>
            <a:prstGeom prst="rect">
              <a:avLst/>
            </a:prstGeom>
          </p:spPr>
          <p:txBody>
            <a:bodyPr wrap="none">
              <a:spAutoFit/>
            </a:bodyPr>
            <a:lstStyle/>
            <a:p>
              <a:pPr>
                <a:lnSpc>
                  <a:spcPct val="100000"/>
                </a:lnSpc>
                <a:spcBef>
                  <a:spcPts val="805"/>
                </a:spcBef>
              </a:pPr>
              <a:r>
                <a:rPr lang="en-US" altLang="ko-KR" sz="1200" dirty="0">
                  <a:solidFill>
                    <a:schemeClr val="bg1"/>
                  </a:solidFill>
                  <a:latin typeface="맑은 고딕" panose="020B0503020000020004" pitchFamily="50" charset="-127"/>
                  <a:cs typeface="Malgun Gothic"/>
                </a:rPr>
                <a:t>Pain Care System: Low Frequency</a:t>
              </a:r>
            </a:p>
            <a:p>
              <a:pPr>
                <a:lnSpc>
                  <a:spcPct val="100000"/>
                </a:lnSpc>
                <a:spcBef>
                  <a:spcPts val="805"/>
                </a:spcBef>
              </a:pPr>
              <a:endParaRPr lang="en-US" altLang="ko-KR" sz="1200" dirty="0">
                <a:solidFill>
                  <a:schemeClr val="bg1"/>
                </a:solidFill>
                <a:latin typeface="맑은 고딕" panose="020B0503020000020004" pitchFamily="50" charset="-127"/>
                <a:cs typeface="Malgun Gothic"/>
              </a:endParaRPr>
            </a:p>
          </p:txBody>
        </p:sp>
      </p:grpSp>
      <p:sp>
        <p:nvSpPr>
          <p:cNvPr id="25" name="직사각형 24"/>
          <p:cNvSpPr/>
          <p:nvPr/>
        </p:nvSpPr>
        <p:spPr>
          <a:xfrm>
            <a:off x="906422" y="838007"/>
            <a:ext cx="748923" cy="707886"/>
          </a:xfrm>
          <a:prstGeom prst="rect">
            <a:avLst/>
          </a:prstGeom>
        </p:spPr>
        <p:txBody>
          <a:bodyPr wrap="none">
            <a:spAutoFit/>
          </a:bodyPr>
          <a:lstStyle/>
          <a:p>
            <a:pPr>
              <a:lnSpc>
                <a:spcPct val="100000"/>
              </a:lnSpc>
              <a:spcBef>
                <a:spcPts val="805"/>
              </a:spcBef>
            </a:pPr>
            <a:r>
              <a:rPr lang="en-US" altLang="ko-KR" sz="4000" dirty="0" smtClean="0">
                <a:solidFill>
                  <a:schemeClr val="accent5">
                    <a:lumMod val="75000"/>
                  </a:schemeClr>
                </a:solidFill>
                <a:latin typeface="맑은 고딕" panose="020B0503020000020004" pitchFamily="50" charset="-127"/>
                <a:ea typeface="맑은 고딕" panose="020B0503020000020004" pitchFamily="50" charset="-127"/>
                <a:cs typeface="Malgun Gothic"/>
              </a:rPr>
              <a:t>02</a:t>
            </a:r>
            <a:endParaRPr lang="ko-KR" altLang="en-US" sz="4000" dirty="0">
              <a:solidFill>
                <a:schemeClr val="accent5">
                  <a:lumMod val="75000"/>
                </a:schemeClr>
              </a:solidFill>
              <a:latin typeface="맑은 고딕" panose="020B0503020000020004" pitchFamily="50" charset="-127"/>
              <a:ea typeface="맑은 고딕" panose="020B0503020000020004" pitchFamily="50" charset="-127"/>
              <a:cs typeface="Malgun Gothic"/>
            </a:endParaRPr>
          </a:p>
        </p:txBody>
      </p:sp>
      <p:sp>
        <p:nvSpPr>
          <p:cNvPr id="26" name="직사각형 25"/>
          <p:cNvSpPr/>
          <p:nvPr/>
        </p:nvSpPr>
        <p:spPr>
          <a:xfrm>
            <a:off x="4135593" y="3043609"/>
            <a:ext cx="7969264" cy="1011202"/>
          </a:xfrm>
          <a:prstGeom prst="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7" name="object 6"/>
          <p:cNvSpPr txBox="1"/>
          <p:nvPr/>
        </p:nvSpPr>
        <p:spPr>
          <a:xfrm>
            <a:off x="4227411" y="3209743"/>
            <a:ext cx="3788829" cy="812530"/>
          </a:xfrm>
          <a:prstGeom prst="rect">
            <a:avLst/>
          </a:prstGeom>
          <a:noFill/>
        </p:spPr>
        <p:txBody>
          <a:bodyPr vert="horz" wrap="square" lIns="0" tIns="0" rIns="0" bIns="0" rtlCol="0">
            <a:spAutoFit/>
          </a:bodyPr>
          <a:lstStyle/>
          <a:p>
            <a:pPr fontAlgn="base">
              <a:lnSpc>
                <a:spcPct val="120000"/>
              </a:lnSpc>
            </a:pPr>
            <a:r>
              <a:rPr lang="en-US" altLang="ko-KR" sz="1100" dirty="0">
                <a:solidFill>
                  <a:schemeClr val="accent4">
                    <a:lumMod val="50000"/>
                  </a:schemeClr>
                </a:solidFill>
                <a:latin typeface="맑은 고딕" panose="020B0503020000020004" pitchFamily="50" charset="-127"/>
              </a:rPr>
              <a:t>Increases cell growth and movement.</a:t>
            </a:r>
          </a:p>
          <a:p>
            <a:pPr fontAlgn="base">
              <a:lnSpc>
                <a:spcPct val="120000"/>
              </a:lnSpc>
            </a:pPr>
            <a:r>
              <a:rPr lang="en-US" altLang="ko-KR" sz="1100" dirty="0">
                <a:solidFill>
                  <a:schemeClr val="accent4">
                    <a:lumMod val="50000"/>
                  </a:schemeClr>
                </a:solidFill>
                <a:latin typeface="맑은 고딕" panose="020B0503020000020004" pitchFamily="50" charset="-127"/>
              </a:rPr>
              <a:t>Decomposes </a:t>
            </a:r>
            <a:r>
              <a:rPr lang="en-US" altLang="ko-KR" sz="1100" dirty="0" err="1" smtClean="0">
                <a:solidFill>
                  <a:schemeClr val="accent4">
                    <a:lumMod val="50000"/>
                  </a:schemeClr>
                </a:solidFill>
                <a:latin typeface="맑은 고딕" panose="020B0503020000020004" pitchFamily="50" charset="-127"/>
              </a:rPr>
              <a:t>faT</a:t>
            </a:r>
            <a:endParaRPr lang="en-US" altLang="ko-KR" sz="1100" dirty="0">
              <a:solidFill>
                <a:schemeClr val="accent4">
                  <a:lumMod val="50000"/>
                </a:schemeClr>
              </a:solidFill>
              <a:latin typeface="맑은 고딕" panose="020B0503020000020004" pitchFamily="50" charset="-127"/>
            </a:endParaRPr>
          </a:p>
          <a:p>
            <a:pPr fontAlgn="base">
              <a:lnSpc>
                <a:spcPct val="120000"/>
              </a:lnSpc>
            </a:pPr>
            <a:r>
              <a:rPr lang="en-US" altLang="ko-KR" sz="1100" dirty="0">
                <a:solidFill>
                  <a:schemeClr val="accent4">
                    <a:lumMod val="50000"/>
                  </a:schemeClr>
                </a:solidFill>
                <a:latin typeface="맑은 고딕" panose="020B0503020000020004" pitchFamily="50" charset="-127"/>
              </a:rPr>
              <a:t>Relieves swelling.</a:t>
            </a:r>
          </a:p>
          <a:p>
            <a:pPr fontAlgn="base">
              <a:lnSpc>
                <a:spcPct val="120000"/>
              </a:lnSpc>
            </a:pPr>
            <a:r>
              <a:rPr lang="en-US" altLang="ko-KR" sz="1100" dirty="0">
                <a:solidFill>
                  <a:schemeClr val="accent4">
                    <a:lumMod val="50000"/>
                  </a:schemeClr>
                </a:solidFill>
                <a:latin typeface="맑은 고딕" panose="020B0503020000020004" pitchFamily="50" charset="-127"/>
              </a:rPr>
              <a:t>Stimulates bundled or damaged nerves and </a:t>
            </a:r>
            <a:r>
              <a:rPr lang="en-US" altLang="ko-KR" sz="1100" dirty="0" smtClean="0">
                <a:solidFill>
                  <a:schemeClr val="accent4">
                    <a:lumMod val="50000"/>
                  </a:schemeClr>
                </a:solidFill>
                <a:latin typeface="맑은 고딕" panose="020B0503020000020004" pitchFamily="50" charset="-127"/>
              </a:rPr>
              <a:t>muscles</a:t>
            </a:r>
            <a:endParaRPr lang="en-US" altLang="ko-KR" sz="1100" dirty="0">
              <a:solidFill>
                <a:schemeClr val="accent4">
                  <a:lumMod val="50000"/>
                </a:schemeClr>
              </a:solidFill>
              <a:latin typeface="맑은 고딕" panose="020B0503020000020004" pitchFamily="50" charset="-127"/>
            </a:endParaRPr>
          </a:p>
        </p:txBody>
      </p:sp>
      <p:sp>
        <p:nvSpPr>
          <p:cNvPr id="28" name="object 9"/>
          <p:cNvSpPr txBox="1"/>
          <p:nvPr/>
        </p:nvSpPr>
        <p:spPr>
          <a:xfrm>
            <a:off x="4168154" y="1833984"/>
            <a:ext cx="7859723" cy="898579"/>
          </a:xfrm>
          <a:prstGeom prst="rect">
            <a:avLst/>
          </a:prstGeom>
          <a:noFill/>
        </p:spPr>
        <p:txBody>
          <a:bodyPr vert="horz" wrap="square" lIns="0" tIns="12065" rIns="0" bIns="0" rtlCol="0">
            <a:spAutoFit/>
          </a:bodyPr>
          <a:lstStyle/>
          <a:p>
            <a:pPr>
              <a:lnSpc>
                <a:spcPct val="120000"/>
              </a:lnSpc>
            </a:pPr>
            <a:r>
              <a:rPr lang="en-US" altLang="ko-KR" sz="1200" dirty="0">
                <a:solidFill>
                  <a:schemeClr val="bg1">
                    <a:lumMod val="50000"/>
                  </a:schemeClr>
                </a:solidFill>
                <a:latin typeface="맑은 고딕" panose="020B0503020000020004" pitchFamily="50" charset="-127"/>
                <a:cs typeface="Malgun Gothic"/>
              </a:rPr>
              <a:t>Transcutaneous Electrical Nerve Stimulation (TENS) is a representative form of basic physical therapy.</a:t>
            </a:r>
          </a:p>
          <a:p>
            <a:pPr>
              <a:lnSpc>
                <a:spcPct val="120000"/>
              </a:lnSpc>
            </a:pPr>
            <a:r>
              <a:rPr lang="en-US" altLang="ko-KR" sz="1200" dirty="0">
                <a:solidFill>
                  <a:schemeClr val="bg1">
                    <a:lumMod val="50000"/>
                  </a:schemeClr>
                </a:solidFill>
                <a:latin typeface="맑은 고딕" panose="020B0503020000020004" pitchFamily="50" charset="-127"/>
                <a:cs typeface="Malgun Gothic"/>
              </a:rPr>
              <a:t>“Low frequency” refers to waves that have a frequency of 10 kHz or less. Low-frequency signals stimulate the nerves in the impacted area while various mechanisms such as gate control theory work together to help relieve pain. It can be used for minor pain relief, relaxing tight muscles, and limb rehabilitation management.</a:t>
            </a:r>
          </a:p>
        </p:txBody>
      </p:sp>
      <p:sp>
        <p:nvSpPr>
          <p:cNvPr id="29" name="직사각형 28"/>
          <p:cNvSpPr/>
          <p:nvPr/>
        </p:nvSpPr>
        <p:spPr>
          <a:xfrm>
            <a:off x="4323202" y="1127883"/>
            <a:ext cx="5249899" cy="748923"/>
          </a:xfrm>
          <a:prstGeom prst="rect">
            <a:avLst/>
          </a:prstGeom>
        </p:spPr>
        <p:txBody>
          <a:bodyPr wrap="none">
            <a:spAutoFit/>
          </a:bodyPr>
          <a:lstStyle/>
          <a:p>
            <a:pPr>
              <a:lnSpc>
                <a:spcPct val="100000"/>
              </a:lnSpc>
              <a:spcBef>
                <a:spcPts val="805"/>
              </a:spcBef>
            </a:pPr>
            <a:r>
              <a:rPr lang="en-US" altLang="ko-KR" b="1" dirty="0">
                <a:solidFill>
                  <a:schemeClr val="tx1">
                    <a:lumMod val="65000"/>
                    <a:lumOff val="35000"/>
                  </a:schemeClr>
                </a:solidFill>
                <a:latin typeface="맑은 고딕" panose="020B0503020000020004" pitchFamily="50" charset="-127"/>
                <a:cs typeface="Malgun Gothic"/>
              </a:rPr>
              <a:t>Low Frequency Stimulator</a:t>
            </a:r>
            <a:r>
              <a:rPr lang="en-US" altLang="ko-KR" b="1" spc="-5"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_</a:t>
            </a:r>
            <a:r>
              <a:rPr lang="en-US" altLang="ko-KR" b="1" spc="-15"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TENS</a:t>
            </a:r>
          </a:p>
          <a:p>
            <a:pPr>
              <a:lnSpc>
                <a:spcPct val="100000"/>
              </a:lnSpc>
              <a:spcBef>
                <a:spcPts val="805"/>
              </a:spcBef>
            </a:pPr>
            <a:r>
              <a:rPr lang="en-US" altLang="ko-KR" b="1" spc="-1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a:t>
            </a:r>
            <a:r>
              <a:rPr lang="en-US" altLang="ko-KR" b="1" spc="-15"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lang="en-US" altLang="ko-KR" b="1" spc="-1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Transcutaneous</a:t>
            </a:r>
            <a:r>
              <a:rPr lang="en-US" altLang="ko-KR" b="1" spc="-1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lang="en-US" altLang="ko-KR" b="1" spc="-5" dirty="0" err="1">
                <a:solidFill>
                  <a:schemeClr val="tx1">
                    <a:lumMod val="65000"/>
                    <a:lumOff val="35000"/>
                  </a:schemeClr>
                </a:solidFill>
                <a:latin typeface="맑은 고딕" panose="020B0503020000020004" pitchFamily="50" charset="-127"/>
                <a:ea typeface="맑은 고딕" panose="020B0503020000020004" pitchFamily="50" charset="-127"/>
                <a:cs typeface="Malgun Gothic"/>
              </a:rPr>
              <a:t>electirical</a:t>
            </a:r>
            <a:r>
              <a:rPr lang="en-US" altLang="ko-KR" b="1" spc="-1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lang="en-US" altLang="ko-KR" b="1" spc="10"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nerve</a:t>
            </a:r>
            <a:r>
              <a:rPr lang="en-US" altLang="ko-KR" b="1" spc="35" dirty="0">
                <a:solidFill>
                  <a:schemeClr val="tx1">
                    <a:lumMod val="65000"/>
                    <a:lumOff val="35000"/>
                  </a:schemeClr>
                </a:solidFill>
                <a:latin typeface="맑은 고딕" panose="020B0503020000020004" pitchFamily="50" charset="-127"/>
                <a:ea typeface="맑은 고딕" panose="020B0503020000020004" pitchFamily="50" charset="-127"/>
                <a:cs typeface="Malgun Gothic"/>
              </a:rPr>
              <a:t> </a:t>
            </a:r>
            <a:r>
              <a:rPr lang="en-US" altLang="ko-KR"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stimulation)</a:t>
            </a:r>
            <a:endParaRPr lang="ko-KR" altLang="en-US"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30" name="직사각형 29"/>
          <p:cNvSpPr/>
          <p:nvPr/>
        </p:nvSpPr>
        <p:spPr>
          <a:xfrm>
            <a:off x="7782951" y="3157884"/>
            <a:ext cx="4321906" cy="904863"/>
          </a:xfrm>
          <a:prstGeom prst="rect">
            <a:avLst/>
          </a:prstGeom>
        </p:spPr>
        <p:txBody>
          <a:bodyPr wrap="square">
            <a:spAutoFit/>
          </a:bodyPr>
          <a:lstStyle/>
          <a:p>
            <a:pPr fontAlgn="base">
              <a:lnSpc>
                <a:spcPct val="120000"/>
              </a:lnSpc>
            </a:pPr>
            <a:r>
              <a:rPr lang="en-US" altLang="ko-KR" sz="1100" dirty="0">
                <a:solidFill>
                  <a:schemeClr val="accent4">
                    <a:lumMod val="50000"/>
                  </a:schemeClr>
                </a:solidFill>
                <a:latin typeface="맑은 고딕" panose="020B0503020000020004" pitchFamily="50" charset="-127"/>
                <a:ea typeface="맑은 고딕" panose="020B0503020000020004" pitchFamily="50" charset="-127"/>
              </a:rPr>
              <a:t> </a:t>
            </a:r>
            <a:r>
              <a:rPr lang="en-US" altLang="ko-KR" sz="1100" dirty="0">
                <a:solidFill>
                  <a:schemeClr val="accent4">
                    <a:lumMod val="50000"/>
                  </a:schemeClr>
                </a:solidFill>
                <a:latin typeface="맑은 고딕" panose="020B0503020000020004" pitchFamily="50" charset="-127"/>
              </a:rPr>
              <a:t>around the impacted area.</a:t>
            </a:r>
          </a:p>
          <a:p>
            <a:pPr fontAlgn="base">
              <a:lnSpc>
                <a:spcPct val="120000"/>
              </a:lnSpc>
            </a:pPr>
            <a:r>
              <a:rPr lang="en-US" altLang="ko-KR" sz="1100" dirty="0">
                <a:solidFill>
                  <a:schemeClr val="accent4">
                    <a:lumMod val="50000"/>
                  </a:schemeClr>
                </a:solidFill>
                <a:latin typeface="맑은 고딕" panose="020B0503020000020004" pitchFamily="50" charset="-127"/>
              </a:rPr>
              <a:t>Electric stimulation muscle exercise helps strengthen muscles.</a:t>
            </a:r>
          </a:p>
          <a:p>
            <a:pPr fontAlgn="base">
              <a:lnSpc>
                <a:spcPct val="120000"/>
              </a:lnSpc>
            </a:pPr>
            <a:r>
              <a:rPr lang="en-US" altLang="ko-KR" sz="1100" dirty="0">
                <a:solidFill>
                  <a:schemeClr val="accent4">
                    <a:lumMod val="50000"/>
                  </a:schemeClr>
                </a:solidFill>
                <a:latin typeface="맑은 고딕" panose="020B0503020000020004" pitchFamily="50" charset="-127"/>
              </a:rPr>
              <a:t>Recovers nerve and muscle functions</a:t>
            </a:r>
          </a:p>
          <a:p>
            <a:pPr fontAlgn="base">
              <a:lnSpc>
                <a:spcPct val="120000"/>
              </a:lnSpc>
            </a:pPr>
            <a:r>
              <a:rPr lang="en-US" altLang="ko-KR" sz="1100" dirty="0">
                <a:solidFill>
                  <a:schemeClr val="accent4">
                    <a:lumMod val="50000"/>
                  </a:schemeClr>
                </a:solidFill>
                <a:latin typeface="맑은 고딕" panose="020B0503020000020004" pitchFamily="50" charset="-127"/>
              </a:rPr>
              <a:t>As effective as working out.</a:t>
            </a:r>
          </a:p>
        </p:txBody>
      </p:sp>
      <p:sp>
        <p:nvSpPr>
          <p:cNvPr id="33" name="모서리가 둥근 직사각형 32"/>
          <p:cNvSpPr/>
          <p:nvPr/>
        </p:nvSpPr>
        <p:spPr>
          <a:xfrm>
            <a:off x="4285488" y="2878955"/>
            <a:ext cx="1075866" cy="294212"/>
          </a:xfrm>
          <a:prstGeom prst="roundRect">
            <a:avLst/>
          </a:prstGeom>
          <a:solidFill>
            <a:schemeClr val="accent4">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4" name="직사각형 33"/>
          <p:cNvSpPr/>
          <p:nvPr/>
        </p:nvSpPr>
        <p:spPr>
          <a:xfrm>
            <a:off x="4456176" y="2878955"/>
            <a:ext cx="1365504" cy="323165"/>
          </a:xfrm>
          <a:prstGeom prst="rect">
            <a:avLst/>
          </a:prstGeom>
        </p:spPr>
        <p:txBody>
          <a:bodyPr wrap="square">
            <a:spAutoFit/>
          </a:bodyPr>
          <a:lstStyle/>
          <a:p>
            <a:pPr fontAlgn="base"/>
            <a:r>
              <a:rPr lang="en-US" altLang="ko-KR" sz="1500" b="1" dirty="0">
                <a:solidFill>
                  <a:schemeClr val="bg1"/>
                </a:solidFill>
                <a:latin typeface="맑은 고딕" panose="020B0503020000020004" pitchFamily="50" charset="-127"/>
              </a:rPr>
              <a:t>Effects</a:t>
            </a:r>
            <a:r>
              <a:rPr lang="ko-KR" altLang="en-US" sz="1500" dirty="0" smtClean="0">
                <a:solidFill>
                  <a:schemeClr val="bg1"/>
                </a:solidFill>
                <a:latin typeface="맑은 고딕" panose="020B0503020000020004" pitchFamily="50" charset="-127"/>
                <a:ea typeface="맑은 고딕" panose="020B0503020000020004" pitchFamily="50" charset="-127"/>
              </a:rPr>
              <a:t> </a:t>
            </a:r>
            <a:endParaRPr lang="ko-KR" altLang="en-US" sz="1500" dirty="0">
              <a:solidFill>
                <a:schemeClr val="bg1"/>
              </a:solidFill>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sp>
        <p:nvSpPr>
          <p:cNvPr id="20" name="타원 19"/>
          <p:cNvSpPr/>
          <p:nvPr/>
        </p:nvSpPr>
        <p:spPr>
          <a:xfrm>
            <a:off x="1934547" y="1458563"/>
            <a:ext cx="1349829" cy="1349829"/>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rotWithShape="1">
          <a:blip r:embed="rId3" cstate="print">
            <a:extLst>
              <a:ext uri="{28A0092B-C50C-407E-A947-70E740481C1C}">
                <a14:useLocalDpi xmlns:a14="http://schemas.microsoft.com/office/drawing/2010/main" val="0"/>
              </a:ext>
            </a:extLst>
          </a:blip>
          <a:srcRect b="50142"/>
          <a:stretch/>
        </p:blipFill>
        <p:spPr>
          <a:xfrm>
            <a:off x="1872211" y="4755430"/>
            <a:ext cx="4020963" cy="1706329"/>
          </a:xfrm>
          <a:prstGeom prst="rect">
            <a:avLst/>
          </a:prstGeom>
        </p:spPr>
      </p:pic>
      <p:sp>
        <p:nvSpPr>
          <p:cNvPr id="32" name="직사각형 31"/>
          <p:cNvSpPr/>
          <p:nvPr/>
        </p:nvSpPr>
        <p:spPr>
          <a:xfrm>
            <a:off x="911424" y="4324344"/>
            <a:ext cx="1442959" cy="369332"/>
          </a:xfrm>
          <a:prstGeom prst="rect">
            <a:avLst/>
          </a:prstGeom>
        </p:spPr>
        <p:txBody>
          <a:bodyPr wrap="none">
            <a:spAutoFit/>
          </a:bodyPr>
          <a:lstStyle/>
          <a:p>
            <a:pPr>
              <a:lnSpc>
                <a:spcPct val="100000"/>
              </a:lnSpc>
              <a:spcBef>
                <a:spcPts val="805"/>
              </a:spcBef>
            </a:pPr>
            <a:r>
              <a:rPr lang="en-US" altLang="ko-KR" dirty="0">
                <a:solidFill>
                  <a:schemeClr val="tx1">
                    <a:lumMod val="65000"/>
                    <a:lumOff val="35000"/>
                  </a:schemeClr>
                </a:solidFill>
                <a:latin typeface="맑은 고딕" panose="020B0503020000020004" pitchFamily="50" charset="-127"/>
                <a:cs typeface="Malgun Gothic"/>
              </a:rPr>
              <a:t>How To Use</a:t>
            </a:r>
            <a:endParaRPr lang="ko-KR" altLang="en-US"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cxnSp>
        <p:nvCxnSpPr>
          <p:cNvPr id="35" name="직선 연결선 34"/>
          <p:cNvCxnSpPr>
            <a:stCxn id="32" idx="3"/>
          </p:cNvCxnSpPr>
          <p:nvPr/>
        </p:nvCxnSpPr>
        <p:spPr>
          <a:xfrm flipV="1">
            <a:off x="2354383" y="4480560"/>
            <a:ext cx="9295073" cy="284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6" name="그림 35"/>
          <p:cNvPicPr>
            <a:picLocks noChangeAspect="1"/>
          </p:cNvPicPr>
          <p:nvPr/>
        </p:nvPicPr>
        <p:blipFill rotWithShape="1">
          <a:blip r:embed="rId3" cstate="print">
            <a:extLst>
              <a:ext uri="{28A0092B-C50C-407E-A947-70E740481C1C}">
                <a14:useLocalDpi xmlns:a14="http://schemas.microsoft.com/office/drawing/2010/main" val="0"/>
              </a:ext>
            </a:extLst>
          </a:blip>
          <a:srcRect l="3648" t="48983" b="1159"/>
          <a:stretch/>
        </p:blipFill>
        <p:spPr>
          <a:xfrm>
            <a:off x="5821680" y="4755430"/>
            <a:ext cx="3874283" cy="1706329"/>
          </a:xfrm>
          <a:prstGeom prst="rect">
            <a:avLst/>
          </a:prstGeom>
        </p:spPr>
      </p:pic>
      <p:sp>
        <p:nvSpPr>
          <p:cNvPr id="4" name="직사각형 3"/>
          <p:cNvSpPr/>
          <p:nvPr/>
        </p:nvSpPr>
        <p:spPr>
          <a:xfrm>
            <a:off x="2285691" y="6368086"/>
            <a:ext cx="7672267" cy="340093"/>
          </a:xfrm>
          <a:prstGeom prst="rect">
            <a:avLst/>
          </a:prstGeom>
        </p:spPr>
        <p:txBody>
          <a:bodyPr wrap="square">
            <a:spAutoFit/>
          </a:bodyPr>
          <a:lstStyle/>
          <a:p>
            <a:pPr>
              <a:lnSpc>
                <a:spcPct val="115000"/>
              </a:lnSpc>
              <a:spcAft>
                <a:spcPts val="0"/>
              </a:spcAft>
            </a:pPr>
            <a:r>
              <a:rPr lang="ko-KR" altLang="ko-KR" sz="1400" dirty="0" err="1">
                <a:latin typeface="+mj-ea"/>
                <a:ea typeface="+mj-ea"/>
              </a:rPr>
              <a:t>Arms</a:t>
            </a:r>
            <a:r>
              <a:rPr lang="ko-KR" altLang="ko-KR" sz="1400" dirty="0">
                <a:latin typeface="+mj-ea"/>
                <a:ea typeface="+mj-ea"/>
              </a:rPr>
              <a:t> </a:t>
            </a:r>
            <a:r>
              <a:rPr lang="ko-KR" altLang="ko-KR" sz="1400" dirty="0" smtClean="0">
                <a:latin typeface="+mj-ea"/>
                <a:ea typeface="+mj-ea"/>
              </a:rPr>
              <a:t> </a:t>
            </a:r>
            <a:r>
              <a:rPr lang="en-US" altLang="ko-KR" sz="1400" dirty="0" smtClean="0">
                <a:latin typeface="+mj-ea"/>
                <a:ea typeface="+mj-ea"/>
              </a:rPr>
              <a:t>         </a:t>
            </a:r>
            <a:r>
              <a:rPr lang="ko-KR" altLang="ko-KR" sz="1400" dirty="0" err="1" smtClean="0">
                <a:latin typeface="+mj-ea"/>
                <a:ea typeface="+mj-ea"/>
              </a:rPr>
              <a:t>Shoulders</a:t>
            </a:r>
            <a:r>
              <a:rPr lang="ko-KR" altLang="ko-KR" sz="1400" dirty="0" smtClean="0">
                <a:latin typeface="+mj-ea"/>
                <a:ea typeface="+mj-ea"/>
              </a:rPr>
              <a:t> </a:t>
            </a:r>
            <a:r>
              <a:rPr lang="en-US" altLang="ko-KR" sz="1400" dirty="0" smtClean="0">
                <a:latin typeface="+mj-ea"/>
                <a:ea typeface="+mj-ea"/>
              </a:rPr>
              <a:t>        </a:t>
            </a:r>
            <a:r>
              <a:rPr lang="ko-KR" altLang="ko-KR" sz="1400" dirty="0" smtClean="0">
                <a:latin typeface="+mj-ea"/>
                <a:ea typeface="+mj-ea"/>
              </a:rPr>
              <a:t> </a:t>
            </a:r>
            <a:r>
              <a:rPr lang="ko-KR" altLang="ko-KR" sz="1400" dirty="0" err="1">
                <a:latin typeface="+mj-ea"/>
                <a:ea typeface="+mj-ea"/>
              </a:rPr>
              <a:t>Knees</a:t>
            </a:r>
            <a:r>
              <a:rPr lang="ko-KR" altLang="ko-KR" sz="1400" dirty="0">
                <a:latin typeface="+mj-ea"/>
                <a:ea typeface="+mj-ea"/>
              </a:rPr>
              <a:t> </a:t>
            </a:r>
            <a:r>
              <a:rPr lang="en-US" altLang="ko-KR" sz="1400" dirty="0" smtClean="0">
                <a:latin typeface="+mj-ea"/>
                <a:ea typeface="+mj-ea"/>
              </a:rPr>
              <a:t>            </a:t>
            </a:r>
            <a:r>
              <a:rPr lang="ko-KR" altLang="ko-KR" sz="1400" dirty="0" smtClean="0">
                <a:latin typeface="+mj-ea"/>
                <a:ea typeface="+mj-ea"/>
              </a:rPr>
              <a:t> </a:t>
            </a:r>
            <a:r>
              <a:rPr lang="ko-KR" altLang="ko-KR" sz="1400" dirty="0" err="1">
                <a:latin typeface="+mj-ea"/>
                <a:ea typeface="+mj-ea"/>
              </a:rPr>
              <a:t>Waist</a:t>
            </a:r>
            <a:r>
              <a:rPr lang="ko-KR" altLang="ko-KR" sz="1400" dirty="0">
                <a:latin typeface="+mj-ea"/>
                <a:ea typeface="+mj-ea"/>
              </a:rPr>
              <a:t> </a:t>
            </a:r>
            <a:r>
              <a:rPr lang="en-US" altLang="ko-KR" sz="1400" dirty="0" smtClean="0">
                <a:latin typeface="+mj-ea"/>
                <a:ea typeface="+mj-ea"/>
              </a:rPr>
              <a:t>          </a:t>
            </a:r>
            <a:r>
              <a:rPr lang="ko-KR" altLang="ko-KR" sz="1400" dirty="0" smtClean="0">
                <a:latin typeface="+mj-ea"/>
                <a:ea typeface="+mj-ea"/>
              </a:rPr>
              <a:t> </a:t>
            </a:r>
            <a:r>
              <a:rPr lang="ko-KR" altLang="ko-KR" sz="1400" dirty="0" err="1">
                <a:latin typeface="+mj-ea"/>
                <a:ea typeface="+mj-ea"/>
              </a:rPr>
              <a:t>Thighs</a:t>
            </a:r>
            <a:r>
              <a:rPr lang="ko-KR" altLang="ko-KR" sz="1400" dirty="0">
                <a:latin typeface="+mj-ea"/>
                <a:ea typeface="+mj-ea"/>
              </a:rPr>
              <a:t> </a:t>
            </a:r>
            <a:r>
              <a:rPr lang="ko-KR" altLang="ko-KR" sz="1400" dirty="0" smtClean="0">
                <a:latin typeface="+mj-ea"/>
                <a:ea typeface="+mj-ea"/>
              </a:rPr>
              <a:t> </a:t>
            </a:r>
            <a:r>
              <a:rPr lang="en-US" altLang="ko-KR" sz="1400" dirty="0" smtClean="0">
                <a:latin typeface="+mj-ea"/>
                <a:ea typeface="+mj-ea"/>
              </a:rPr>
              <a:t>            </a:t>
            </a:r>
            <a:r>
              <a:rPr lang="ko-KR" altLang="ko-KR" sz="1400" dirty="0" err="1" smtClean="0">
                <a:latin typeface="+mj-ea"/>
                <a:ea typeface="+mj-ea"/>
              </a:rPr>
              <a:t>Legs</a:t>
            </a:r>
            <a:endParaRPr lang="ko-KR" altLang="ko-KR" dirty="0">
              <a:latin typeface="+mj-ea"/>
              <a:ea typeface="+mj-ea"/>
            </a:endParaRPr>
          </a:p>
        </p:txBody>
      </p:sp>
    </p:spTree>
    <p:extLst>
      <p:ext uri="{BB962C8B-B14F-4D97-AF65-F5344CB8AC3E}">
        <p14:creationId xmlns:p14="http://schemas.microsoft.com/office/powerpoint/2010/main" val="6502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2A4086BA-CF8A-774C-9F5E-52BDAFA3B7C8}"/>
              </a:ext>
            </a:extLst>
          </p:cNvPr>
          <p:cNvSpPr txBox="1"/>
          <p:nvPr/>
        </p:nvSpPr>
        <p:spPr>
          <a:xfrm>
            <a:off x="4135594" y="305250"/>
            <a:ext cx="5059206"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Ultrasound/Low Frequency Comparison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2" name="TextBox 31">
            <a:extLst>
              <a:ext uri="{FF2B5EF4-FFF2-40B4-BE49-F238E27FC236}">
                <a16:creationId xmlns:a16="http://schemas.microsoft.com/office/drawing/2014/main" id="{2A4086BA-CF8A-774C-9F5E-52BDAFA3B7C8}"/>
              </a:ext>
            </a:extLst>
          </p:cNvPr>
          <p:cNvSpPr txBox="1"/>
          <p:nvPr/>
        </p:nvSpPr>
        <p:spPr>
          <a:xfrm>
            <a:off x="1919536" y="298672"/>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graphicFrame>
        <p:nvGraphicFramePr>
          <p:cNvPr id="33" name="표 32"/>
          <p:cNvGraphicFramePr>
            <a:graphicFrameLocks noGrp="1"/>
          </p:cNvGraphicFramePr>
          <p:nvPr>
            <p:extLst>
              <p:ext uri="{D42A27DB-BD31-4B8C-83A1-F6EECF244321}">
                <p14:modId xmlns:p14="http://schemas.microsoft.com/office/powerpoint/2010/main" val="945593014"/>
              </p:ext>
            </p:extLst>
          </p:nvPr>
        </p:nvGraphicFramePr>
        <p:xfrm>
          <a:off x="1297709" y="1758758"/>
          <a:ext cx="9600946" cy="3942387"/>
        </p:xfrm>
        <a:graphic>
          <a:graphicData uri="http://schemas.openxmlformats.org/drawingml/2006/table">
            <a:tbl>
              <a:tblPr firstRow="1" bandRow="1">
                <a:tableStyleId>{7DF18680-E054-41AD-8BC1-D1AEF772440D}</a:tableStyleId>
              </a:tblPr>
              <a:tblGrid>
                <a:gridCol w="3461327">
                  <a:extLst>
                    <a:ext uri="{9D8B030D-6E8A-4147-A177-3AD203B41FA5}">
                      <a16:colId xmlns:a16="http://schemas.microsoft.com/office/drawing/2014/main" val="3800939690"/>
                    </a:ext>
                  </a:extLst>
                </a:gridCol>
                <a:gridCol w="2939304">
                  <a:extLst>
                    <a:ext uri="{9D8B030D-6E8A-4147-A177-3AD203B41FA5}">
                      <a16:colId xmlns:a16="http://schemas.microsoft.com/office/drawing/2014/main" val="2708643086"/>
                    </a:ext>
                  </a:extLst>
                </a:gridCol>
                <a:gridCol w="3200315">
                  <a:extLst>
                    <a:ext uri="{9D8B030D-6E8A-4147-A177-3AD203B41FA5}">
                      <a16:colId xmlns:a16="http://schemas.microsoft.com/office/drawing/2014/main" val="3523677124"/>
                    </a:ext>
                  </a:extLst>
                </a:gridCol>
              </a:tblGrid>
              <a:tr h="438043">
                <a:tc>
                  <a:txBody>
                    <a:bodyPr/>
                    <a:lstStyle/>
                    <a:p>
                      <a:pPr algn="ctr" latinLnBrk="1"/>
                      <a:r>
                        <a:rPr lang="en-US" altLang="ko-KR" sz="1800" b="1" dirty="0" smtClean="0">
                          <a:latin typeface="맑은 고딕" panose="020B0503020000020004" pitchFamily="50" charset="-127"/>
                          <a:ea typeface="+mn-ea"/>
                        </a:rPr>
                        <a:t>Effects</a:t>
                      </a:r>
                      <a:endParaRPr lang="ko-KR" altLang="en-US" sz="1800" b="1"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r>
                        <a:rPr lang="ko-KR" altLang="en-US" sz="1800" dirty="0" smtClean="0">
                          <a:latin typeface="맑은 고딕" panose="020B0503020000020004" pitchFamily="50" charset="-127"/>
                          <a:ea typeface="맑은 고딕" panose="020B0503020000020004" pitchFamily="50" charset="-127"/>
                        </a:rPr>
                        <a:t>초음파</a:t>
                      </a:r>
                      <a:r>
                        <a:rPr lang="en-US" altLang="ko-KR" sz="1800" dirty="0" smtClean="0">
                          <a:latin typeface="맑은 고딕" panose="020B0503020000020004" pitchFamily="50" charset="-127"/>
                          <a:ea typeface="맑은 고딕" panose="020B0503020000020004" pitchFamily="50" charset="-127"/>
                        </a:rPr>
                        <a:t>(Ultrasound)</a:t>
                      </a:r>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r>
                        <a:rPr lang="ko-KR" altLang="en-US" sz="1800" dirty="0" smtClean="0">
                          <a:latin typeface="맑은 고딕" panose="020B0503020000020004" pitchFamily="50" charset="-127"/>
                          <a:ea typeface="맑은 고딕" panose="020B0503020000020004" pitchFamily="50" charset="-127"/>
                        </a:rPr>
                        <a:t>저주파</a:t>
                      </a:r>
                      <a:r>
                        <a:rPr lang="en-US" altLang="ko-KR" sz="1800" dirty="0" smtClean="0">
                          <a:latin typeface="맑은 고딕" panose="020B0503020000020004" pitchFamily="50" charset="-127"/>
                          <a:ea typeface="맑은 고딕" panose="020B0503020000020004" pitchFamily="50" charset="-127"/>
                        </a:rPr>
                        <a:t>(low)</a:t>
                      </a:r>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2124259014"/>
                  </a:ext>
                </a:extLst>
              </a:tr>
              <a:tr h="438043">
                <a:tc>
                  <a:txBody>
                    <a:bodyPr/>
                    <a:lstStyle/>
                    <a:p>
                      <a:pPr>
                        <a:lnSpc>
                          <a:spcPct val="115000"/>
                        </a:lnSpc>
                        <a:spcAft>
                          <a:spcPts val="0"/>
                        </a:spcAft>
                      </a:pPr>
                      <a:r>
                        <a:rPr lang="ko-KR" altLang="ko-KR" sz="950" dirty="0" err="1" smtClean="0">
                          <a:effectLst/>
                          <a:latin typeface="Arial" panose="020B0604020202020204" pitchFamily="34" charset="0"/>
                          <a:ea typeface="Times New Roman" panose="02020603050405020304" pitchFamily="18" charset="0"/>
                        </a:rPr>
                        <a:t>Relieves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Pain</a:t>
                      </a:r>
                      <a:endParaRPr lang="ko-KR" altLang="ko-KR" sz="1100" dirty="0" smtClean="0">
                        <a:effectLst/>
                        <a:latin typeface="Arial" panose="020B0604020202020204" pitchFamily="34" charset="0"/>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3439658360"/>
                  </a:ext>
                </a:extLst>
              </a:tr>
              <a:tr h="438043">
                <a:tc>
                  <a:txBody>
                    <a:bodyPr/>
                    <a:lstStyle/>
                    <a:p>
                      <a:pPr>
                        <a:lnSpc>
                          <a:spcPct val="115000"/>
                        </a:lnSpc>
                        <a:spcAft>
                          <a:spcPts val="0"/>
                        </a:spcAft>
                      </a:pPr>
                      <a:r>
                        <a:rPr lang="ko-KR" altLang="ko-KR" sz="950" dirty="0" err="1" smtClean="0">
                          <a:effectLst/>
                          <a:latin typeface="Arial" panose="020B0604020202020204" pitchFamily="34" charset="0"/>
                          <a:ea typeface="Times New Roman" panose="02020603050405020304" pitchFamily="18" charset="0"/>
                        </a:rPr>
                        <a:t>Activates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the</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Regeneration</a:t>
                      </a:r>
                      <a:r>
                        <a:rPr lang="ko-KR" altLang="ko-KR" sz="950" dirty="0" smtClean="0">
                          <a:effectLst/>
                          <a:latin typeface="Arial" panose="020B0604020202020204" pitchFamily="34" charset="0"/>
                          <a:ea typeface="Times New Roman" panose="02020603050405020304" pitchFamily="18" charset="0"/>
                        </a:rPr>
                        <a:t> of </a:t>
                      </a:r>
                      <a:r>
                        <a:rPr lang="ko-KR" altLang="ko-KR" sz="950" dirty="0" err="1" smtClean="0">
                          <a:effectLst/>
                          <a:latin typeface="Arial" panose="020B0604020202020204" pitchFamily="34" charset="0"/>
                          <a:ea typeface="Times New Roman" panose="02020603050405020304" pitchFamily="18" charset="0"/>
                        </a:rPr>
                        <a:t>Cartilage</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in</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Cells</a:t>
                      </a:r>
                      <a:endParaRPr lang="ko-KR" altLang="ko-KR" sz="1100" dirty="0" smtClean="0">
                        <a:effectLst/>
                        <a:latin typeface="Arial" panose="020B0604020202020204" pitchFamily="34" charset="0"/>
                        <a:ea typeface="+mn-ea"/>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3084711786"/>
                  </a:ext>
                </a:extLst>
              </a:tr>
              <a:tr h="438043">
                <a:tc>
                  <a:txBody>
                    <a:bodyPr/>
                    <a:lstStyle/>
                    <a:p>
                      <a:pPr>
                        <a:lnSpc>
                          <a:spcPct val="115000"/>
                        </a:lnSpc>
                        <a:spcAft>
                          <a:spcPts val="0"/>
                        </a:spcAft>
                      </a:pPr>
                      <a:r>
                        <a:rPr lang="en-US" altLang="ko-KR" sz="950" dirty="0" smtClean="0">
                          <a:effectLst/>
                          <a:latin typeface="Arial" panose="020B0604020202020204" pitchFamily="34" charset="0"/>
                          <a:ea typeface="Times New Roman" panose="02020603050405020304" pitchFamily="18" charset="0"/>
                        </a:rPr>
                        <a:t>Relieves Inflammation</a:t>
                      </a:r>
                      <a:endParaRPr lang="ko-KR" altLang="ko-KR" sz="1100" dirty="0" smtClean="0">
                        <a:effectLst/>
                        <a:latin typeface="Arial" panose="020B0604020202020204" pitchFamily="34" charset="0"/>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2015216844"/>
                  </a:ext>
                </a:extLst>
              </a:tr>
              <a:tr h="438043">
                <a:tc>
                  <a:txBody>
                    <a:bodyPr/>
                    <a:lstStyle/>
                    <a:p>
                      <a:pPr>
                        <a:lnSpc>
                          <a:spcPct val="115000"/>
                        </a:lnSpc>
                        <a:spcAft>
                          <a:spcPts val="0"/>
                        </a:spcAft>
                      </a:pPr>
                      <a:r>
                        <a:rPr lang="ko-KR" altLang="ko-KR" sz="950" dirty="0" err="1" smtClean="0">
                          <a:effectLst/>
                          <a:latin typeface="Arial" panose="020B0604020202020204" pitchFamily="34" charset="0"/>
                          <a:ea typeface="Times New Roman" panose="02020603050405020304" pitchFamily="18" charset="0"/>
                        </a:rPr>
                        <a:t>Increases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Lymphatic</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Circulation</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Expels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Toxins</a:t>
                      </a:r>
                      <a:endParaRPr lang="ko-KR" altLang="ko-KR" sz="1100" dirty="0" smtClean="0">
                        <a:effectLst/>
                        <a:latin typeface="Arial" panose="020B0604020202020204" pitchFamily="34" charset="0"/>
                        <a:ea typeface="+mn-ea"/>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3238779267"/>
                  </a:ext>
                </a:extLst>
              </a:tr>
              <a:tr h="438043">
                <a:tc>
                  <a:txBody>
                    <a:bodyPr/>
                    <a:lstStyle/>
                    <a:p>
                      <a:pPr>
                        <a:lnSpc>
                          <a:spcPct val="115000"/>
                        </a:lnSpc>
                        <a:spcAft>
                          <a:spcPts val="0"/>
                        </a:spcAft>
                      </a:pPr>
                      <a:r>
                        <a:rPr lang="ko-KR" altLang="ko-KR" sz="950" dirty="0" err="1" smtClean="0">
                          <a:effectLst/>
                          <a:latin typeface="Arial" panose="020B0604020202020204" pitchFamily="34" charset="0"/>
                          <a:ea typeface="Times New Roman" panose="02020603050405020304" pitchFamily="18" charset="0"/>
                        </a:rPr>
                        <a:t>Increases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Blood</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Circulation</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Improves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Metabolism</a:t>
                      </a:r>
                      <a:endParaRPr lang="ko-KR" altLang="ko-KR" sz="1100" dirty="0" smtClean="0">
                        <a:effectLst/>
                        <a:latin typeface="Arial" panose="020B0604020202020204" pitchFamily="34" charset="0"/>
                        <a:ea typeface="+mn-ea"/>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2783114112"/>
                  </a:ext>
                </a:extLst>
              </a:tr>
              <a:tr h="438043">
                <a:tc>
                  <a:txBody>
                    <a:bodyPr/>
                    <a:lstStyle/>
                    <a:p>
                      <a:pPr>
                        <a:lnSpc>
                          <a:spcPct val="115000"/>
                        </a:lnSpc>
                        <a:spcAft>
                          <a:spcPts val="0"/>
                        </a:spcAft>
                      </a:pPr>
                      <a:r>
                        <a:rPr lang="ko-KR" altLang="ko-KR" sz="950" dirty="0" err="1" smtClean="0">
                          <a:effectLst/>
                          <a:latin typeface="Arial" panose="020B0604020202020204" pitchFamily="34" charset="0"/>
                          <a:ea typeface="Times New Roman" panose="02020603050405020304" pitchFamily="18" charset="0"/>
                        </a:rPr>
                        <a:t>Stimulates</a:t>
                      </a:r>
                      <a:r>
                        <a:rPr lang="ko-KR" altLang="ko-KR" sz="950" dirty="0" smtClean="0">
                          <a:effectLst/>
                          <a:latin typeface="Arial" panose="020B0604020202020204" pitchFamily="34" charset="0"/>
                          <a:ea typeface="Times New Roman" panose="02020603050405020304" pitchFamily="18" charset="0"/>
                        </a:rPr>
                        <a:t> </a:t>
                      </a:r>
                      <a:r>
                        <a:rPr lang="ko-KR" altLang="ko-KR" sz="950" dirty="0" err="1" smtClean="0">
                          <a:effectLst/>
                          <a:latin typeface="Arial" panose="020B0604020202020204" pitchFamily="34" charset="0"/>
                          <a:ea typeface="Times New Roman" panose="02020603050405020304" pitchFamily="18" charset="0"/>
                        </a:rPr>
                        <a:t>Nerves</a:t>
                      </a:r>
                      <a:endParaRPr lang="ko-KR" altLang="ko-KR" sz="1100" dirty="0" smtClean="0">
                        <a:effectLst/>
                        <a:latin typeface="Arial" panose="020B0604020202020204" pitchFamily="34" charset="0"/>
                        <a:ea typeface="+mn-ea"/>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804115348"/>
                  </a:ext>
                </a:extLst>
              </a:tr>
              <a:tr h="438043">
                <a:tc>
                  <a:txBody>
                    <a:bodyPr/>
                    <a:lstStyle/>
                    <a:p>
                      <a:pPr>
                        <a:lnSpc>
                          <a:spcPct val="115000"/>
                        </a:lnSpc>
                        <a:spcAft>
                          <a:spcPts val="0"/>
                        </a:spcAft>
                      </a:pPr>
                      <a:r>
                        <a:rPr lang="en-US" altLang="ko-KR" sz="950" dirty="0" smtClean="0">
                          <a:effectLst/>
                          <a:latin typeface="Arial" panose="020B0604020202020204" pitchFamily="34" charset="0"/>
                          <a:ea typeface="Times New Roman" panose="02020603050405020304" pitchFamily="18" charset="0"/>
                        </a:rPr>
                        <a:t>Relaxes and Strengthens Muscles (*Excluded.)</a:t>
                      </a:r>
                      <a:endParaRPr lang="ko-KR" altLang="ko-KR" sz="1100" dirty="0" smtClean="0">
                        <a:effectLst/>
                        <a:latin typeface="Arial" panose="020B0604020202020204" pitchFamily="34" charset="0"/>
                        <a:ea typeface="맑은 고딕" panose="020B0503020000020004" pitchFamily="50" charset="-127"/>
                      </a:endParaRPr>
                    </a:p>
                  </a:txBody>
                  <a:tcPr marL="108011" marR="108011" marT="54005" marB="54005" anchor="ctr"/>
                </a:tc>
                <a:tc>
                  <a:txBody>
                    <a:bodyPr/>
                    <a:lstStyle/>
                    <a:p>
                      <a:pPr algn="r" latinLnBrk="1"/>
                      <a:r>
                        <a:rPr lang="en-US" altLang="ko-KR" sz="1800" dirty="0" smtClean="0">
                          <a:latin typeface="맑은 고딕" panose="020B0503020000020004" pitchFamily="50" charset="-127"/>
                          <a:ea typeface="맑은 고딕" panose="020B0503020000020004" pitchFamily="50" charset="-127"/>
                        </a:rPr>
                        <a:t>   </a:t>
                      </a:r>
                      <a:r>
                        <a:rPr lang="en-US" altLang="ko-KR" sz="800" dirty="0" smtClean="0">
                          <a:solidFill>
                            <a:schemeClr val="bg1">
                              <a:lumMod val="50000"/>
                            </a:schemeClr>
                          </a:solidFill>
                          <a:latin typeface="맑은 고딕" panose="020B0503020000020004" pitchFamily="50" charset="-127"/>
                          <a:ea typeface="맑은 고딕" panose="020B0503020000020004" pitchFamily="50" charset="-127"/>
                        </a:rPr>
                        <a:t> *</a:t>
                      </a:r>
                      <a:r>
                        <a:rPr lang="ko-KR" altLang="en-US" sz="800" dirty="0" smtClean="0">
                          <a:solidFill>
                            <a:schemeClr val="bg1">
                              <a:lumMod val="50000"/>
                            </a:schemeClr>
                          </a:solidFill>
                          <a:latin typeface="맑은 고딕" panose="020B0503020000020004" pitchFamily="50" charset="-127"/>
                          <a:ea typeface="맑은 고딕" panose="020B0503020000020004" pitchFamily="50" charset="-127"/>
                        </a:rPr>
                        <a:t>근력 강화 제외</a:t>
                      </a:r>
                      <a:endParaRPr lang="ko-KR" altLang="en-US" sz="800" dirty="0">
                        <a:solidFill>
                          <a:schemeClr val="bg1">
                            <a:lumMod val="50000"/>
                          </a:schemeClr>
                        </a:solidFill>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3946644493"/>
                  </a:ext>
                </a:extLst>
              </a:tr>
              <a:tr h="438043">
                <a:tc>
                  <a:txBody>
                    <a:bodyPr/>
                    <a:lstStyle/>
                    <a:p>
                      <a:pPr>
                        <a:lnSpc>
                          <a:spcPct val="115000"/>
                        </a:lnSpc>
                        <a:spcAft>
                          <a:spcPts val="0"/>
                        </a:spcAft>
                      </a:pPr>
                      <a:r>
                        <a:rPr lang="en-US" altLang="ko-KR" sz="950" dirty="0" smtClean="0">
                          <a:effectLst/>
                          <a:latin typeface="Arial" panose="020B0604020202020204" pitchFamily="34" charset="0"/>
                          <a:ea typeface="Times New Roman" panose="02020603050405020304" pitchFamily="18" charset="0"/>
                        </a:rPr>
                        <a:t>Lipolysis</a:t>
                      </a:r>
                      <a:endParaRPr lang="ko-KR" altLang="ko-KR" sz="1100" dirty="0" smtClean="0">
                        <a:effectLst/>
                        <a:latin typeface="Arial" panose="020B0604020202020204" pitchFamily="34" charset="0"/>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tc>
                  <a:txBody>
                    <a:bodyPr/>
                    <a:lstStyle/>
                    <a:p>
                      <a:pPr algn="ctr" latinLnBrk="1"/>
                      <a:endParaRPr lang="ko-KR" altLang="en-US" sz="1800" dirty="0">
                        <a:latin typeface="맑은 고딕" panose="020B0503020000020004" pitchFamily="50" charset="-127"/>
                        <a:ea typeface="맑은 고딕" panose="020B0503020000020004" pitchFamily="50" charset="-127"/>
                      </a:endParaRPr>
                    </a:p>
                  </a:txBody>
                  <a:tcPr marL="108011" marR="108011" marT="54005" marB="54005" anchor="ctr"/>
                </a:tc>
                <a:extLst>
                  <a:ext uri="{0D108BD9-81ED-4DB2-BD59-A6C34878D82A}">
                    <a16:rowId xmlns:a16="http://schemas.microsoft.com/office/drawing/2014/main" val="524384850"/>
                  </a:ext>
                </a:extLst>
              </a:tr>
            </a:tbl>
          </a:graphicData>
        </a:graphic>
      </p:graphicFrame>
      <p:sp>
        <p:nvSpPr>
          <p:cNvPr id="34" name="타원 33"/>
          <p:cNvSpPr/>
          <p:nvPr/>
        </p:nvSpPr>
        <p:spPr>
          <a:xfrm>
            <a:off x="6102928" y="2313709"/>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5" name="타원 34"/>
          <p:cNvSpPr/>
          <p:nvPr/>
        </p:nvSpPr>
        <p:spPr>
          <a:xfrm>
            <a:off x="6102928" y="2736628"/>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6" name="타원 35"/>
          <p:cNvSpPr/>
          <p:nvPr/>
        </p:nvSpPr>
        <p:spPr>
          <a:xfrm>
            <a:off x="6102928" y="3192195"/>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7" name="타원 36"/>
          <p:cNvSpPr/>
          <p:nvPr/>
        </p:nvSpPr>
        <p:spPr>
          <a:xfrm>
            <a:off x="6102928" y="3615114"/>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8" name="타원 37"/>
          <p:cNvSpPr/>
          <p:nvPr/>
        </p:nvSpPr>
        <p:spPr>
          <a:xfrm>
            <a:off x="6102928" y="5373216"/>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9" name="타원 38"/>
          <p:cNvSpPr/>
          <p:nvPr/>
        </p:nvSpPr>
        <p:spPr>
          <a:xfrm>
            <a:off x="6102928" y="4941168"/>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0" name="타원 39"/>
          <p:cNvSpPr/>
          <p:nvPr/>
        </p:nvSpPr>
        <p:spPr>
          <a:xfrm>
            <a:off x="9286502" y="2313709"/>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3" name="타원 42"/>
          <p:cNvSpPr/>
          <p:nvPr/>
        </p:nvSpPr>
        <p:spPr>
          <a:xfrm>
            <a:off x="9286502" y="3192195"/>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4" name="타원 43"/>
          <p:cNvSpPr/>
          <p:nvPr/>
        </p:nvSpPr>
        <p:spPr>
          <a:xfrm>
            <a:off x="9286502" y="5373216"/>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5" name="타원 44"/>
          <p:cNvSpPr/>
          <p:nvPr/>
        </p:nvSpPr>
        <p:spPr>
          <a:xfrm>
            <a:off x="9286502" y="4077072"/>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6" name="타원 45"/>
          <p:cNvSpPr/>
          <p:nvPr/>
        </p:nvSpPr>
        <p:spPr>
          <a:xfrm>
            <a:off x="9286502" y="4509120"/>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7" name="타원 46"/>
          <p:cNvSpPr/>
          <p:nvPr/>
        </p:nvSpPr>
        <p:spPr>
          <a:xfrm>
            <a:off x="9286502" y="4941168"/>
            <a:ext cx="216000" cy="2160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8560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직사각형 20"/>
          <p:cNvSpPr/>
          <p:nvPr/>
        </p:nvSpPr>
        <p:spPr>
          <a:xfrm>
            <a:off x="4108704" y="4224527"/>
            <a:ext cx="7541002" cy="760407"/>
          </a:xfrm>
          <a:prstGeom prst="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Pain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36667" y="299980"/>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sp>
        <p:nvSpPr>
          <p:cNvPr id="11" name="object 6"/>
          <p:cNvSpPr txBox="1"/>
          <p:nvPr/>
        </p:nvSpPr>
        <p:spPr>
          <a:xfrm>
            <a:off x="4268361" y="4313272"/>
            <a:ext cx="8102332" cy="582916"/>
          </a:xfrm>
          <a:prstGeom prst="rect">
            <a:avLst/>
          </a:prstGeom>
          <a:noFill/>
        </p:spPr>
        <p:txBody>
          <a:bodyPr vert="horz" wrap="square" lIns="0" tIns="0" rIns="0" bIns="0" rtlCol="0">
            <a:spAutoFit/>
          </a:bodyPr>
          <a:lstStyle/>
          <a:p>
            <a:pPr marR="608330">
              <a:lnSpc>
                <a:spcPct val="170000"/>
              </a:lnSpc>
            </a:pPr>
            <a:r>
              <a:rPr lang="en-US" altLang="ko-KR" sz="1200" b="1" spc="-5" dirty="0">
                <a:solidFill>
                  <a:schemeClr val="accent4">
                    <a:lumMod val="50000"/>
                  </a:schemeClr>
                </a:solidFill>
                <a:latin typeface="맑은 고딕" panose="020B0503020000020004" pitchFamily="50" charset="-127"/>
                <a:cs typeface="Malgun Gothic"/>
              </a:rPr>
              <a:t>It helps relieve acute or chronic inflammation caused by musculoskeletal disorders, sports injury, or postoperative pain. </a:t>
            </a:r>
            <a:endParaRPr sz="1200" b="1" dirty="0">
              <a:solidFill>
                <a:schemeClr val="accent4">
                  <a:lumMod val="50000"/>
                </a:schemeClr>
              </a:solidFill>
              <a:latin typeface="맑은 고딕" panose="020B0503020000020004" pitchFamily="50" charset="-127"/>
              <a:ea typeface="맑은 고딕" panose="020B0503020000020004" pitchFamily="50" charset="-127"/>
              <a:cs typeface="Malgun Gothic"/>
            </a:endParaRPr>
          </a:p>
        </p:txBody>
      </p:sp>
      <p:sp>
        <p:nvSpPr>
          <p:cNvPr id="12" name="object 9"/>
          <p:cNvSpPr txBox="1"/>
          <p:nvPr/>
        </p:nvSpPr>
        <p:spPr>
          <a:xfrm>
            <a:off x="4123780" y="3412626"/>
            <a:ext cx="7525926" cy="530466"/>
          </a:xfrm>
          <a:prstGeom prst="rect">
            <a:avLst/>
          </a:prstGeom>
          <a:noFill/>
        </p:spPr>
        <p:txBody>
          <a:bodyPr vert="horz" wrap="square" lIns="0" tIns="12065" rIns="0" bIns="0" rtlCol="0">
            <a:spAutoFit/>
          </a:bodyPr>
          <a:lstStyle/>
          <a:p>
            <a:pPr marR="5080">
              <a:lnSpc>
                <a:spcPct val="150000"/>
              </a:lnSpc>
              <a:tabLst>
                <a:tab pos="6819900" algn="l"/>
              </a:tabLst>
            </a:pPr>
            <a:r>
              <a:rPr lang="en-US" altLang="ko-KR" sz="1200" u="sng" dirty="0">
                <a:solidFill>
                  <a:schemeClr val="tx1">
                    <a:lumMod val="65000"/>
                    <a:lumOff val="35000"/>
                  </a:schemeClr>
                </a:solidFill>
                <a:latin typeface="맑은 고딕" panose="020B0503020000020004" pitchFamily="50" charset="-127"/>
                <a:cs typeface="Malgun Gothic"/>
              </a:rPr>
              <a:t>A new form of pain management that helps relieve pain by using painless signal therapy to disturb signals in the impacted area through various forms of electrical stimuli of E-</a:t>
            </a:r>
            <a:r>
              <a:rPr lang="en-US" altLang="ko-KR" sz="1200" u="sng" dirty="0" err="1">
                <a:solidFill>
                  <a:schemeClr val="tx1">
                    <a:lumMod val="65000"/>
                    <a:lumOff val="35000"/>
                  </a:schemeClr>
                </a:solidFill>
                <a:latin typeface="맑은 고딕" panose="020B0503020000020004" pitchFamily="50" charset="-127"/>
                <a:cs typeface="Malgun Gothic"/>
              </a:rPr>
              <a:t>tron</a:t>
            </a:r>
            <a:r>
              <a:rPr lang="en-US" altLang="ko-KR" sz="1200" u="sng" dirty="0">
                <a:solidFill>
                  <a:schemeClr val="tx1">
                    <a:lumMod val="65000"/>
                    <a:lumOff val="35000"/>
                  </a:schemeClr>
                </a:solidFill>
                <a:latin typeface="맑은 고딕" panose="020B0503020000020004" pitchFamily="50" charset="-127"/>
                <a:cs typeface="Malgun Gothic"/>
              </a:rPr>
              <a:t> waveforms</a:t>
            </a:r>
            <a:endParaRPr lang="en-US" altLang="ko-KR" sz="1200" u="sng"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15" name="직사각형 14"/>
          <p:cNvSpPr/>
          <p:nvPr/>
        </p:nvSpPr>
        <p:spPr>
          <a:xfrm>
            <a:off x="4068915" y="3001987"/>
            <a:ext cx="1038105" cy="369332"/>
          </a:xfrm>
          <a:prstGeom prst="rect">
            <a:avLst/>
          </a:prstGeom>
        </p:spPr>
        <p:txBody>
          <a:bodyPr wrap="none">
            <a:spAutoFit/>
          </a:bodyPr>
          <a:lstStyle/>
          <a:p>
            <a:pPr>
              <a:lnSpc>
                <a:spcPct val="100000"/>
              </a:lnSpc>
              <a:spcBef>
                <a:spcPts val="805"/>
              </a:spcBef>
            </a:pPr>
            <a:r>
              <a:rPr lang="en-US" altLang="ko-KR" b="1" dirty="0" smtClean="0">
                <a:solidFill>
                  <a:schemeClr val="tx1">
                    <a:lumMod val="65000"/>
                    <a:lumOff val="35000"/>
                  </a:schemeClr>
                </a:solidFill>
                <a:latin typeface="맑은 고딕" panose="020B0503020000020004" pitchFamily="50" charset="-127"/>
                <a:ea typeface="맑은 고딕" panose="020B0503020000020004" pitchFamily="50" charset="-127"/>
                <a:cs typeface="Malgun Gothic"/>
              </a:rPr>
              <a:t>E TRON</a:t>
            </a:r>
            <a:endParaRPr lang="ko-KR" altLang="en-US" b="1" dirty="0">
              <a:solidFill>
                <a:schemeClr val="tx1">
                  <a:lumMod val="65000"/>
                  <a:lumOff val="35000"/>
                </a:schemeClr>
              </a:solidFill>
              <a:latin typeface="맑은 고딕" panose="020B0503020000020004" pitchFamily="50" charset="-127"/>
              <a:ea typeface="맑은 고딕" panose="020B0503020000020004" pitchFamily="50" charset="-127"/>
              <a:cs typeface="Malgun Gothic"/>
            </a:endParaRPr>
          </a:p>
        </p:txBody>
      </p:sp>
      <p:sp>
        <p:nvSpPr>
          <p:cNvPr id="17" name="모서리가 둥근 직사각형 16"/>
          <p:cNvSpPr/>
          <p:nvPr/>
        </p:nvSpPr>
        <p:spPr>
          <a:xfrm>
            <a:off x="1685731" y="2687464"/>
            <a:ext cx="2474624" cy="279577"/>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6" name="직사각형 15"/>
          <p:cNvSpPr/>
          <p:nvPr/>
        </p:nvSpPr>
        <p:spPr>
          <a:xfrm>
            <a:off x="1645093" y="2682731"/>
            <a:ext cx="2709193" cy="276999"/>
          </a:xfrm>
          <a:prstGeom prst="rect">
            <a:avLst/>
          </a:prstGeom>
        </p:spPr>
        <p:txBody>
          <a:bodyPr wrap="square">
            <a:spAutoFit/>
          </a:bodyPr>
          <a:lstStyle/>
          <a:p>
            <a:pPr>
              <a:lnSpc>
                <a:spcPct val="100000"/>
              </a:lnSpc>
              <a:spcBef>
                <a:spcPts val="805"/>
              </a:spcBef>
            </a:pPr>
            <a:r>
              <a:rPr lang="en-US" altLang="ko-KR" sz="1200" dirty="0">
                <a:solidFill>
                  <a:schemeClr val="bg1"/>
                </a:solidFill>
                <a:latin typeface="맑은 고딕" panose="020B0503020000020004" pitchFamily="50" charset="-127"/>
                <a:cs typeface="Malgun Gothic"/>
              </a:rPr>
              <a:t>Pain Care System: E-</a:t>
            </a:r>
            <a:r>
              <a:rPr lang="en-US" altLang="ko-KR" sz="1200" dirty="0" err="1">
                <a:solidFill>
                  <a:schemeClr val="bg1"/>
                </a:solidFill>
                <a:latin typeface="맑은 고딕" panose="020B0503020000020004" pitchFamily="50" charset="-127"/>
                <a:cs typeface="Malgun Gothic"/>
              </a:rPr>
              <a:t>TroneTRON</a:t>
            </a:r>
            <a:endParaRPr lang="ko-KR" altLang="en-US" sz="1200" dirty="0">
              <a:solidFill>
                <a:schemeClr val="bg1"/>
              </a:solidFill>
              <a:latin typeface="맑은 고딕" panose="020B0503020000020004" pitchFamily="50" charset="-127"/>
              <a:ea typeface="맑은 고딕" panose="020B0503020000020004" pitchFamily="50" charset="-127"/>
              <a:cs typeface="Malgun Gothic"/>
            </a:endParaRPr>
          </a:p>
        </p:txBody>
      </p:sp>
      <p:sp>
        <p:nvSpPr>
          <p:cNvPr id="19" name="직사각형 18"/>
          <p:cNvSpPr/>
          <p:nvPr/>
        </p:nvSpPr>
        <p:spPr>
          <a:xfrm>
            <a:off x="906422" y="2496119"/>
            <a:ext cx="748923" cy="707886"/>
          </a:xfrm>
          <a:prstGeom prst="rect">
            <a:avLst/>
          </a:prstGeom>
        </p:spPr>
        <p:txBody>
          <a:bodyPr wrap="none">
            <a:spAutoFit/>
          </a:bodyPr>
          <a:lstStyle/>
          <a:p>
            <a:pPr>
              <a:lnSpc>
                <a:spcPct val="100000"/>
              </a:lnSpc>
              <a:spcBef>
                <a:spcPts val="805"/>
              </a:spcBef>
            </a:pPr>
            <a:r>
              <a:rPr lang="en-US" altLang="ko-KR" sz="4000" dirty="0" smtClean="0">
                <a:solidFill>
                  <a:schemeClr val="accent5">
                    <a:lumMod val="75000"/>
                  </a:schemeClr>
                </a:solidFill>
                <a:latin typeface="맑은 고딕" panose="020B0503020000020004" pitchFamily="50" charset="-127"/>
                <a:ea typeface="맑은 고딕" panose="020B0503020000020004" pitchFamily="50" charset="-127"/>
                <a:cs typeface="Malgun Gothic"/>
              </a:rPr>
              <a:t>03</a:t>
            </a:r>
            <a:endParaRPr lang="ko-KR" altLang="en-US" sz="4000" dirty="0">
              <a:solidFill>
                <a:schemeClr val="accent5">
                  <a:lumMod val="75000"/>
                </a:schemeClr>
              </a:solidFill>
              <a:latin typeface="맑은 고딕" panose="020B0503020000020004" pitchFamily="50" charset="-127"/>
              <a:ea typeface="맑은 고딕" panose="020B0503020000020004" pitchFamily="50" charset="-127"/>
              <a:cs typeface="Malgun Gothic"/>
            </a:endParaRPr>
          </a:p>
        </p:txBody>
      </p:sp>
      <p:pic>
        <p:nvPicPr>
          <p:cNvPr id="31" name="object 13"/>
          <p:cNvPicPr/>
          <p:nvPr/>
        </p:nvPicPr>
        <p:blipFill>
          <a:blip r:embed="rId2" cstate="print"/>
          <a:stretch>
            <a:fillRect/>
          </a:stretch>
        </p:blipFill>
        <p:spPr>
          <a:xfrm>
            <a:off x="1434085" y="3064765"/>
            <a:ext cx="2205228" cy="1737452"/>
          </a:xfrm>
          <a:prstGeom prst="rect">
            <a:avLst/>
          </a:prstGeom>
        </p:spPr>
      </p:pic>
    </p:spTree>
    <p:extLst>
      <p:ext uri="{BB962C8B-B14F-4D97-AF65-F5344CB8AC3E}">
        <p14:creationId xmlns:p14="http://schemas.microsoft.com/office/powerpoint/2010/main" val="270788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Recommended For</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6" name="TextBox 5">
            <a:extLst>
              <a:ext uri="{FF2B5EF4-FFF2-40B4-BE49-F238E27FC236}">
                <a16:creationId xmlns:a16="http://schemas.microsoft.com/office/drawing/2014/main" id="{2A4086BA-CF8A-774C-9F5E-52BDAFA3B7C8}"/>
              </a:ext>
            </a:extLst>
          </p:cNvPr>
          <p:cNvSpPr txBox="1"/>
          <p:nvPr/>
        </p:nvSpPr>
        <p:spPr>
          <a:xfrm>
            <a:off x="1826379" y="299800"/>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rotWithShape="1">
          <a:blip r:embed="rId2"/>
          <a:srcRect t="11156"/>
          <a:stretch/>
        </p:blipFill>
        <p:spPr>
          <a:xfrm>
            <a:off x="6254879" y="1246219"/>
            <a:ext cx="5014719" cy="5275627"/>
          </a:xfrm>
          <a:prstGeom prst="rect">
            <a:avLst/>
          </a:prstGeom>
        </p:spPr>
      </p:pic>
      <p:pic>
        <p:nvPicPr>
          <p:cNvPr id="9" name="그림 8"/>
          <p:cNvPicPr>
            <a:picLocks noChangeAspect="1"/>
          </p:cNvPicPr>
          <p:nvPr/>
        </p:nvPicPr>
        <p:blipFill rotWithShape="1">
          <a:blip r:embed="rId3" cstate="print">
            <a:extLst>
              <a:ext uri="{28A0092B-C50C-407E-A947-70E740481C1C}">
                <a14:useLocalDpi xmlns:a14="http://schemas.microsoft.com/office/drawing/2010/main" val="0"/>
              </a:ext>
            </a:extLst>
          </a:blip>
          <a:srcRect l="15822" r="31231" b="9259"/>
          <a:stretch/>
        </p:blipFill>
        <p:spPr>
          <a:xfrm>
            <a:off x="865165" y="869426"/>
            <a:ext cx="4926417" cy="5844540"/>
          </a:xfrm>
          <a:prstGeom prst="rect">
            <a:avLst/>
          </a:prstGeom>
        </p:spPr>
      </p:pic>
      <p:sp>
        <p:nvSpPr>
          <p:cNvPr id="10" name="TextBox 9">
            <a:extLst>
              <a:ext uri="{FF2B5EF4-FFF2-40B4-BE49-F238E27FC236}">
                <a16:creationId xmlns:a16="http://schemas.microsoft.com/office/drawing/2014/main" id="{2A4086BA-CF8A-774C-9F5E-52BDAFA3B7C8}"/>
              </a:ext>
            </a:extLst>
          </p:cNvPr>
          <p:cNvSpPr txBox="1"/>
          <p:nvPr/>
        </p:nvSpPr>
        <p:spPr>
          <a:xfrm>
            <a:off x="1975189" y="2143183"/>
            <a:ext cx="3175178" cy="546240"/>
          </a:xfrm>
          <a:prstGeom prst="rect">
            <a:avLst/>
          </a:prstGeom>
          <a:noFill/>
        </p:spPr>
        <p:txBody>
          <a:bodyPr wrap="square" rtlCol="0">
            <a:spAutoFit/>
          </a:bodyPr>
          <a:lstStyle/>
          <a:p>
            <a:pPr>
              <a:lnSpc>
                <a:spcPct val="110000"/>
              </a:lnSpc>
            </a:pPr>
            <a:r>
              <a:rPr lang="en-US" altLang="ko-KR" sz="1400" b="1" dirty="0">
                <a:solidFill>
                  <a:schemeClr val="accent2">
                    <a:lumMod val="75000"/>
                  </a:schemeClr>
                </a:solidFill>
                <a:latin typeface="맑은 고딕" panose="020B0503020000020004" pitchFamily="50" charset="-127"/>
              </a:rPr>
              <a:t>We recommend the device for the following people! </a:t>
            </a:r>
            <a:endParaRPr lang="en-US" altLang="ko-KR" sz="2400" b="1" dirty="0">
              <a:solidFill>
                <a:schemeClr val="accent2">
                  <a:lumMod val="75000"/>
                </a:schemeClr>
              </a:solidFill>
              <a:latin typeface="맑은 고딕" panose="020B0503020000020004" pitchFamily="50" charset="-127"/>
              <a:ea typeface="맑은 고딕" panose="020B0503020000020004" pitchFamily="50" charset="-127"/>
            </a:endParaRPr>
          </a:p>
        </p:txBody>
      </p:sp>
      <p:pic>
        <p:nvPicPr>
          <p:cNvPr id="11" name="그림 10"/>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2731008"/>
            <a:ext cx="337647" cy="268224"/>
          </a:xfrm>
          <a:prstGeom prst="rect">
            <a:avLst/>
          </a:prstGeom>
        </p:spPr>
      </p:pic>
      <p:pic>
        <p:nvPicPr>
          <p:cNvPr id="13" name="그림 12"/>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2993512"/>
            <a:ext cx="337647" cy="268224"/>
          </a:xfrm>
          <a:prstGeom prst="rect">
            <a:avLst/>
          </a:prstGeom>
        </p:spPr>
      </p:pic>
      <p:pic>
        <p:nvPicPr>
          <p:cNvPr id="17" name="그림 16"/>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3864622"/>
            <a:ext cx="337647" cy="268224"/>
          </a:xfrm>
          <a:prstGeom prst="rect">
            <a:avLst/>
          </a:prstGeom>
        </p:spPr>
      </p:pic>
      <p:pic>
        <p:nvPicPr>
          <p:cNvPr id="19" name="그림 18"/>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4500587"/>
            <a:ext cx="337647" cy="268224"/>
          </a:xfrm>
          <a:prstGeom prst="rect">
            <a:avLst/>
          </a:prstGeom>
        </p:spPr>
      </p:pic>
      <p:pic>
        <p:nvPicPr>
          <p:cNvPr id="21" name="그림 20"/>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5134529"/>
            <a:ext cx="337647" cy="268224"/>
          </a:xfrm>
          <a:prstGeom prst="rect">
            <a:avLst/>
          </a:prstGeom>
        </p:spPr>
      </p:pic>
      <p:pic>
        <p:nvPicPr>
          <p:cNvPr id="23" name="그림 22"/>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19" y="5757047"/>
            <a:ext cx="337647" cy="268224"/>
          </a:xfrm>
          <a:prstGeom prst="rect">
            <a:avLst/>
          </a:prstGeom>
        </p:spPr>
      </p:pic>
      <p:pic>
        <p:nvPicPr>
          <p:cNvPr id="25" name="그림 24"/>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19" y="6058791"/>
            <a:ext cx="337647" cy="268224"/>
          </a:xfrm>
          <a:prstGeom prst="rect">
            <a:avLst/>
          </a:prstGeom>
        </p:spPr>
      </p:pic>
      <p:sp>
        <p:nvSpPr>
          <p:cNvPr id="2" name="직사각형 1"/>
          <p:cNvSpPr/>
          <p:nvPr/>
        </p:nvSpPr>
        <p:spPr>
          <a:xfrm>
            <a:off x="2081443" y="2754489"/>
            <a:ext cx="2584362" cy="262764"/>
          </a:xfrm>
          <a:prstGeom prst="rect">
            <a:avLst/>
          </a:prstGeom>
        </p:spPr>
        <p:txBody>
          <a:bodyPr wrap="none">
            <a:spAutoFit/>
          </a:bodyPr>
          <a:lstStyle/>
          <a:p>
            <a:pPr>
              <a:lnSpc>
                <a:spcPct val="110000"/>
              </a:lnSpc>
            </a:pPr>
            <a:r>
              <a:rPr lang="en-US" altLang="ko-KR" sz="1100" b="1" dirty="0">
                <a:solidFill>
                  <a:schemeClr val="accent2">
                    <a:lumMod val="75000"/>
                  </a:schemeClr>
                </a:solidFill>
                <a:latin typeface="맑은 고딕" panose="020B0503020000020004" pitchFamily="50" charset="-127"/>
              </a:rPr>
              <a:t>Those who are suffering from pain.</a:t>
            </a:r>
          </a:p>
        </p:txBody>
      </p:sp>
      <p:sp>
        <p:nvSpPr>
          <p:cNvPr id="3" name="직사각형 2"/>
          <p:cNvSpPr/>
          <p:nvPr/>
        </p:nvSpPr>
        <p:spPr>
          <a:xfrm>
            <a:off x="2081443" y="3026792"/>
            <a:ext cx="2773516" cy="448969"/>
          </a:xfrm>
          <a:prstGeom prst="rect">
            <a:avLst/>
          </a:prstGeom>
        </p:spPr>
        <p:txBody>
          <a:bodyPr wrap="none">
            <a:spAutoFit/>
          </a:bodyPr>
          <a:lstStyle/>
          <a:p>
            <a:pPr>
              <a:lnSpc>
                <a:spcPct val="110000"/>
              </a:lnSpc>
            </a:pPr>
            <a:r>
              <a:rPr lang="en-US" altLang="ko-KR" sz="1100" b="1" dirty="0">
                <a:solidFill>
                  <a:schemeClr val="accent2">
                    <a:lumMod val="75000"/>
                  </a:schemeClr>
                </a:solidFill>
                <a:latin typeface="맑은 고딕" panose="020B0503020000020004" pitchFamily="50" charset="-127"/>
              </a:rPr>
              <a:t>Those who need medical devices that </a:t>
            </a:r>
            <a:endParaRPr lang="en-US" altLang="ko-KR" sz="1100" b="1" dirty="0" smtClean="0">
              <a:solidFill>
                <a:schemeClr val="accent2">
                  <a:lumMod val="75000"/>
                </a:schemeClr>
              </a:solidFill>
              <a:latin typeface="맑은 고딕" panose="020B0503020000020004" pitchFamily="50" charset="-127"/>
            </a:endParaRPr>
          </a:p>
          <a:p>
            <a:pPr>
              <a:lnSpc>
                <a:spcPct val="110000"/>
              </a:lnSpc>
            </a:pPr>
            <a:r>
              <a:rPr lang="en-US" altLang="ko-KR" sz="1100" b="1" dirty="0" smtClean="0">
                <a:solidFill>
                  <a:schemeClr val="accent2">
                    <a:lumMod val="75000"/>
                  </a:schemeClr>
                </a:solidFill>
                <a:latin typeface="맑은 고딕" panose="020B0503020000020004" pitchFamily="50" charset="-127"/>
              </a:rPr>
              <a:t>are </a:t>
            </a:r>
            <a:r>
              <a:rPr lang="en-US" altLang="ko-KR" sz="1100" b="1" dirty="0">
                <a:solidFill>
                  <a:schemeClr val="accent2">
                    <a:lumMod val="75000"/>
                  </a:schemeClr>
                </a:solidFill>
                <a:latin typeface="맑은 고딕" panose="020B0503020000020004" pitchFamily="50" charset="-127"/>
              </a:rPr>
              <a:t>not as painful to use. </a:t>
            </a:r>
          </a:p>
        </p:txBody>
      </p:sp>
      <p:pic>
        <p:nvPicPr>
          <p:cNvPr id="27" name="그림 26"/>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1912620" y="3563179"/>
            <a:ext cx="337647" cy="268224"/>
          </a:xfrm>
          <a:prstGeom prst="rect">
            <a:avLst/>
          </a:prstGeom>
        </p:spPr>
      </p:pic>
      <p:sp>
        <p:nvSpPr>
          <p:cNvPr id="28" name="직사각형 27"/>
          <p:cNvSpPr/>
          <p:nvPr/>
        </p:nvSpPr>
        <p:spPr>
          <a:xfrm>
            <a:off x="2081443" y="3603313"/>
            <a:ext cx="2994731" cy="261610"/>
          </a:xfrm>
          <a:prstGeom prst="rect">
            <a:avLst/>
          </a:prstGeom>
        </p:spPr>
        <p:txBody>
          <a:bodyPr wrap="none">
            <a:spAutoFit/>
          </a:bodyPr>
          <a:lstStyle/>
          <a:p>
            <a:r>
              <a:rPr lang="en-US" altLang="ko-KR" sz="1100" b="1" dirty="0">
                <a:solidFill>
                  <a:schemeClr val="accent2">
                    <a:lumMod val="75000"/>
                  </a:schemeClr>
                </a:solidFill>
                <a:latin typeface="맑은 고딕" panose="020B0503020000020004" pitchFamily="50" charset="-127"/>
              </a:rPr>
              <a:t>Those looking for a gift for their parents.</a:t>
            </a:r>
          </a:p>
        </p:txBody>
      </p:sp>
      <p:sp>
        <p:nvSpPr>
          <p:cNvPr id="29" name="직사각형 28"/>
          <p:cNvSpPr/>
          <p:nvPr/>
        </p:nvSpPr>
        <p:spPr>
          <a:xfrm>
            <a:off x="2081443" y="3861670"/>
            <a:ext cx="2962671" cy="600164"/>
          </a:xfrm>
          <a:prstGeom prst="rect">
            <a:avLst/>
          </a:prstGeom>
        </p:spPr>
        <p:txBody>
          <a:bodyPr wrap="none">
            <a:spAutoFit/>
          </a:bodyPr>
          <a:lstStyle/>
          <a:p>
            <a:r>
              <a:rPr lang="en-US" altLang="ko-KR" sz="1100" b="1" dirty="0">
                <a:solidFill>
                  <a:schemeClr val="accent2">
                    <a:lumMod val="75000"/>
                  </a:schemeClr>
                </a:solidFill>
                <a:latin typeface="맑은 고딕" panose="020B0503020000020004" pitchFamily="50" charset="-127"/>
              </a:rPr>
              <a:t>Those who need easy pain management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anytime</a:t>
            </a:r>
            <a:r>
              <a:rPr lang="en-US" altLang="ko-KR" sz="1100" b="1" dirty="0">
                <a:solidFill>
                  <a:schemeClr val="accent2">
                    <a:lumMod val="75000"/>
                  </a:schemeClr>
                </a:solidFill>
                <a:latin typeface="맑은 고딕" panose="020B0503020000020004" pitchFamily="50" charset="-127"/>
              </a:rPr>
              <a:t>, anywhere. (Limited to places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with </a:t>
            </a:r>
            <a:r>
              <a:rPr lang="en-US" altLang="ko-KR" sz="1100" b="1" dirty="0">
                <a:solidFill>
                  <a:schemeClr val="accent2">
                    <a:lumMod val="75000"/>
                  </a:schemeClr>
                </a:solidFill>
                <a:latin typeface="맑은 고딕" panose="020B0503020000020004" pitchFamily="50" charset="-127"/>
              </a:rPr>
              <a:t>a power supply.).</a:t>
            </a:r>
          </a:p>
        </p:txBody>
      </p:sp>
      <p:sp>
        <p:nvSpPr>
          <p:cNvPr id="31" name="직사각형 30"/>
          <p:cNvSpPr/>
          <p:nvPr/>
        </p:nvSpPr>
        <p:spPr>
          <a:xfrm>
            <a:off x="2115733" y="4529789"/>
            <a:ext cx="4187103" cy="600164"/>
          </a:xfrm>
          <a:prstGeom prst="rect">
            <a:avLst/>
          </a:prstGeom>
        </p:spPr>
        <p:txBody>
          <a:bodyPr wrap="square">
            <a:spAutoFit/>
          </a:bodyPr>
          <a:lstStyle/>
          <a:p>
            <a:r>
              <a:rPr lang="en-US" altLang="ko-KR" sz="1100" b="1" dirty="0">
                <a:solidFill>
                  <a:schemeClr val="accent2">
                    <a:lumMod val="75000"/>
                  </a:schemeClr>
                </a:solidFill>
                <a:latin typeface="맑은 고딕" panose="020B0503020000020004" pitchFamily="50" charset="-127"/>
              </a:rPr>
              <a:t>Those who need care after intense sports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or </a:t>
            </a:r>
            <a:r>
              <a:rPr lang="en-US" altLang="ko-KR" sz="1100" b="1" dirty="0">
                <a:solidFill>
                  <a:schemeClr val="accent2">
                    <a:lumMod val="75000"/>
                  </a:schemeClr>
                </a:solidFill>
                <a:latin typeface="맑은 고딕" panose="020B0503020000020004" pitchFamily="50" charset="-127"/>
              </a:rPr>
              <a:t>leisure activities such as golf, </a:t>
            </a:r>
            <a:r>
              <a:rPr lang="en-US" altLang="ko-KR" sz="1100" b="1" dirty="0" smtClean="0">
                <a:solidFill>
                  <a:schemeClr val="accent2">
                    <a:lumMod val="75000"/>
                  </a:schemeClr>
                </a:solidFill>
                <a:latin typeface="맑은 고딕" panose="020B0503020000020004" pitchFamily="50" charset="-127"/>
              </a:rPr>
              <a:t>mountain</a:t>
            </a:r>
          </a:p>
          <a:p>
            <a:r>
              <a:rPr lang="en-US" altLang="ko-KR" sz="1100" b="1" dirty="0" smtClean="0">
                <a:solidFill>
                  <a:schemeClr val="accent2">
                    <a:lumMod val="75000"/>
                  </a:schemeClr>
                </a:solidFill>
                <a:latin typeface="맑은 고딕" panose="020B0503020000020004" pitchFamily="50" charset="-127"/>
              </a:rPr>
              <a:t> </a:t>
            </a:r>
            <a:r>
              <a:rPr lang="en-US" altLang="ko-KR" sz="1100" b="1" dirty="0">
                <a:solidFill>
                  <a:schemeClr val="accent2">
                    <a:lumMod val="75000"/>
                  </a:schemeClr>
                </a:solidFill>
                <a:latin typeface="맑은 고딕" panose="020B0503020000020004" pitchFamily="50" charset="-127"/>
              </a:rPr>
              <a:t>climbing, or cycling.</a:t>
            </a:r>
          </a:p>
        </p:txBody>
      </p:sp>
      <p:sp>
        <p:nvSpPr>
          <p:cNvPr id="33" name="직사각형 32"/>
          <p:cNvSpPr/>
          <p:nvPr/>
        </p:nvSpPr>
        <p:spPr>
          <a:xfrm>
            <a:off x="2067776" y="5802792"/>
            <a:ext cx="4187103" cy="261610"/>
          </a:xfrm>
          <a:prstGeom prst="rect">
            <a:avLst/>
          </a:prstGeom>
        </p:spPr>
        <p:txBody>
          <a:bodyPr wrap="square">
            <a:spAutoFit/>
          </a:bodyPr>
          <a:lstStyle/>
          <a:p>
            <a:r>
              <a:rPr lang="en-US" altLang="ko-KR" sz="1100" b="1" dirty="0">
                <a:solidFill>
                  <a:schemeClr val="accent2">
                    <a:lumMod val="75000"/>
                  </a:schemeClr>
                </a:solidFill>
                <a:latin typeface="맑은 고딕" panose="020B0503020000020004" pitchFamily="50" charset="-127"/>
              </a:rPr>
              <a:t>Those who want to manage their pain.</a:t>
            </a:r>
          </a:p>
        </p:txBody>
      </p:sp>
      <p:sp>
        <p:nvSpPr>
          <p:cNvPr id="34" name="직사각형 33"/>
          <p:cNvSpPr/>
          <p:nvPr/>
        </p:nvSpPr>
        <p:spPr>
          <a:xfrm>
            <a:off x="2081443" y="5194607"/>
            <a:ext cx="4187103" cy="600164"/>
          </a:xfrm>
          <a:prstGeom prst="rect">
            <a:avLst/>
          </a:prstGeom>
        </p:spPr>
        <p:txBody>
          <a:bodyPr wrap="square">
            <a:spAutoFit/>
          </a:bodyPr>
          <a:lstStyle/>
          <a:p>
            <a:r>
              <a:rPr lang="en-US" altLang="ko-KR" sz="1100" b="1" dirty="0">
                <a:solidFill>
                  <a:schemeClr val="accent2">
                    <a:lumMod val="75000"/>
                  </a:schemeClr>
                </a:solidFill>
                <a:latin typeface="맑은 고딕" panose="020B0503020000020004" pitchFamily="50" charset="-127"/>
              </a:rPr>
              <a:t>Those who have pain in various parts of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the </a:t>
            </a:r>
            <a:r>
              <a:rPr lang="en-US" altLang="ko-KR" sz="1100" b="1" dirty="0">
                <a:solidFill>
                  <a:schemeClr val="accent2">
                    <a:lumMod val="75000"/>
                  </a:schemeClr>
                </a:solidFill>
                <a:latin typeface="맑은 고딕" panose="020B0503020000020004" pitchFamily="50" charset="-127"/>
              </a:rPr>
              <a:t>body even with less activity than usual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a:t>
            </a:r>
            <a:r>
              <a:rPr lang="en-US" altLang="ko-KR" sz="1100" b="1" dirty="0">
                <a:solidFill>
                  <a:schemeClr val="accent2">
                    <a:lumMod val="75000"/>
                  </a:schemeClr>
                </a:solidFill>
                <a:latin typeface="맑은 고딕" panose="020B0503020000020004" pitchFamily="50" charset="-127"/>
              </a:rPr>
              <a:t>knees, shoulders, etc.).</a:t>
            </a:r>
          </a:p>
        </p:txBody>
      </p:sp>
      <p:sp>
        <p:nvSpPr>
          <p:cNvPr id="35" name="직사각형 34"/>
          <p:cNvSpPr/>
          <p:nvPr/>
        </p:nvSpPr>
        <p:spPr>
          <a:xfrm>
            <a:off x="2115733" y="6090959"/>
            <a:ext cx="4187103" cy="430887"/>
          </a:xfrm>
          <a:prstGeom prst="rect">
            <a:avLst/>
          </a:prstGeom>
        </p:spPr>
        <p:txBody>
          <a:bodyPr wrap="square">
            <a:spAutoFit/>
          </a:bodyPr>
          <a:lstStyle/>
          <a:p>
            <a:r>
              <a:rPr lang="en-US" altLang="ko-KR" sz="1100" b="1" dirty="0">
                <a:solidFill>
                  <a:schemeClr val="accent2">
                    <a:lumMod val="75000"/>
                  </a:schemeClr>
                </a:solidFill>
                <a:latin typeface="맑은 고딕" panose="020B0503020000020004" pitchFamily="50" charset="-127"/>
              </a:rPr>
              <a:t>Those who have been advised by a doctor </a:t>
            </a:r>
            <a:endParaRPr lang="en-US" altLang="ko-KR" sz="1100" b="1" dirty="0" smtClean="0">
              <a:solidFill>
                <a:schemeClr val="accent2">
                  <a:lumMod val="75000"/>
                </a:schemeClr>
              </a:solidFill>
              <a:latin typeface="맑은 고딕" panose="020B0503020000020004" pitchFamily="50" charset="-127"/>
            </a:endParaRPr>
          </a:p>
          <a:p>
            <a:r>
              <a:rPr lang="en-US" altLang="ko-KR" sz="1100" b="1" dirty="0" smtClean="0">
                <a:solidFill>
                  <a:schemeClr val="accent2">
                    <a:lumMod val="75000"/>
                  </a:schemeClr>
                </a:solidFill>
                <a:latin typeface="맑은 고딕" panose="020B0503020000020004" pitchFamily="50" charset="-127"/>
              </a:rPr>
              <a:t>to </a:t>
            </a:r>
            <a:r>
              <a:rPr lang="en-US" altLang="ko-KR" sz="1100" b="1" dirty="0">
                <a:solidFill>
                  <a:schemeClr val="accent2">
                    <a:lumMod val="75000"/>
                  </a:schemeClr>
                </a:solidFill>
                <a:latin typeface="맑은 고딕" panose="020B0503020000020004" pitchFamily="50" charset="-127"/>
              </a:rPr>
              <a:t>find a form of at-home pain management.</a:t>
            </a:r>
          </a:p>
        </p:txBody>
      </p:sp>
      <p:sp>
        <p:nvSpPr>
          <p:cNvPr id="36" name="직사각형 35"/>
          <p:cNvSpPr/>
          <p:nvPr/>
        </p:nvSpPr>
        <p:spPr>
          <a:xfrm>
            <a:off x="6367842" y="1501462"/>
            <a:ext cx="1740753" cy="600164"/>
          </a:xfrm>
          <a:prstGeom prst="rect">
            <a:avLst/>
          </a:prstGeom>
          <a:solidFill>
            <a:schemeClr val="bg1"/>
          </a:solidFill>
        </p:spPr>
        <p:txBody>
          <a:bodyPr wrap="square">
            <a:spAutoFit/>
          </a:bodyPr>
          <a:lstStyle/>
          <a:p>
            <a:r>
              <a:rPr lang="en-US" altLang="ko-KR" sz="1100" b="1" dirty="0">
                <a:latin typeface="맑은 고딕" panose="020B0503020000020004" pitchFamily="50" charset="-127"/>
              </a:rPr>
              <a:t>Fathers who have sore backs from sitting at the office all day.</a:t>
            </a:r>
          </a:p>
        </p:txBody>
      </p:sp>
      <p:sp>
        <p:nvSpPr>
          <p:cNvPr id="37" name="직사각형 36"/>
          <p:cNvSpPr/>
          <p:nvPr/>
        </p:nvSpPr>
        <p:spPr>
          <a:xfrm>
            <a:off x="8695707" y="1288191"/>
            <a:ext cx="2769595" cy="600164"/>
          </a:xfrm>
          <a:prstGeom prst="rect">
            <a:avLst/>
          </a:prstGeom>
          <a:solidFill>
            <a:schemeClr val="bg1"/>
          </a:solidFill>
        </p:spPr>
        <p:txBody>
          <a:bodyPr wrap="square">
            <a:spAutoFit/>
          </a:bodyPr>
          <a:lstStyle/>
          <a:p>
            <a:r>
              <a:rPr lang="en-US" altLang="ko-KR" sz="1100" b="1" dirty="0" smtClean="0">
                <a:latin typeface="맑은 고딕" panose="020B0503020000020004" pitchFamily="50" charset="-127"/>
              </a:rPr>
              <a:t>Sons </a:t>
            </a:r>
            <a:r>
              <a:rPr lang="en-US" altLang="ko-KR" sz="1100" b="1" dirty="0">
                <a:latin typeface="맑은 고딕" panose="020B0503020000020004" pitchFamily="50" charset="-127"/>
              </a:rPr>
              <a:t>and </a:t>
            </a:r>
            <a:r>
              <a:rPr lang="en-US" altLang="ko-KR" sz="1100" b="1" dirty="0" smtClean="0">
                <a:latin typeface="맑은 고딕" panose="020B0503020000020004" pitchFamily="50" charset="-127"/>
              </a:rPr>
              <a:t>daughters </a:t>
            </a:r>
            <a:r>
              <a:rPr lang="en-US" altLang="ko-KR" sz="1100" b="1" dirty="0">
                <a:latin typeface="맑은 고딕" panose="020B0503020000020004" pitchFamily="50" charset="-127"/>
              </a:rPr>
              <a:t>with stiff necks from studying and using smartphones for long periods of time. </a:t>
            </a:r>
          </a:p>
        </p:txBody>
      </p:sp>
      <p:sp>
        <p:nvSpPr>
          <p:cNvPr id="38" name="직사각형 37"/>
          <p:cNvSpPr/>
          <p:nvPr/>
        </p:nvSpPr>
        <p:spPr>
          <a:xfrm>
            <a:off x="9848537" y="1886182"/>
            <a:ext cx="2182713" cy="430887"/>
          </a:xfrm>
          <a:prstGeom prst="rect">
            <a:avLst/>
          </a:prstGeom>
          <a:solidFill>
            <a:schemeClr val="bg1"/>
          </a:solidFill>
        </p:spPr>
        <p:txBody>
          <a:bodyPr wrap="square">
            <a:spAutoFit/>
          </a:bodyPr>
          <a:lstStyle/>
          <a:p>
            <a:r>
              <a:rPr lang="en-US" altLang="ko-KR" sz="1100" b="1" dirty="0">
                <a:latin typeface="맑은 고딕" panose="020B0503020000020004" pitchFamily="50" charset="-127"/>
              </a:rPr>
              <a:t>Mothers who struggle with constant housework.</a:t>
            </a:r>
          </a:p>
        </p:txBody>
      </p:sp>
      <p:sp>
        <p:nvSpPr>
          <p:cNvPr id="39" name="직사각형 38"/>
          <p:cNvSpPr/>
          <p:nvPr/>
        </p:nvSpPr>
        <p:spPr>
          <a:xfrm>
            <a:off x="6198427" y="5876892"/>
            <a:ext cx="2049420" cy="900246"/>
          </a:xfrm>
          <a:prstGeom prst="rect">
            <a:avLst/>
          </a:prstGeom>
          <a:solidFill>
            <a:schemeClr val="bg1"/>
          </a:solidFill>
        </p:spPr>
        <p:txBody>
          <a:bodyPr wrap="square">
            <a:spAutoFit/>
          </a:bodyPr>
          <a:lstStyle/>
          <a:p>
            <a:r>
              <a:rPr lang="en-US" altLang="ko-KR" sz="1050" b="1" dirty="0">
                <a:latin typeface="맑은 고딕" panose="020B0503020000020004" pitchFamily="50" charset="-127"/>
              </a:rPr>
              <a:t>Those looking for a device that can provide care for different injuries for the entire family (knee, wrist, finger, shoulder).</a:t>
            </a:r>
          </a:p>
        </p:txBody>
      </p:sp>
      <p:sp>
        <p:nvSpPr>
          <p:cNvPr id="40" name="직사각형 39"/>
          <p:cNvSpPr/>
          <p:nvPr/>
        </p:nvSpPr>
        <p:spPr>
          <a:xfrm>
            <a:off x="8108595" y="5933597"/>
            <a:ext cx="1659474" cy="430887"/>
          </a:xfrm>
          <a:prstGeom prst="rect">
            <a:avLst/>
          </a:prstGeom>
          <a:solidFill>
            <a:schemeClr val="bg1"/>
          </a:solidFill>
        </p:spPr>
        <p:txBody>
          <a:bodyPr wrap="square">
            <a:spAutoFit/>
          </a:bodyPr>
          <a:lstStyle/>
          <a:p>
            <a:r>
              <a:rPr lang="en-US" altLang="ko-KR" sz="1050" b="1" dirty="0">
                <a:latin typeface="맑은 고딕" panose="020B0503020000020004" pitchFamily="50" charset="-127"/>
              </a:rPr>
              <a:t>Those who have athletes in the family.</a:t>
            </a:r>
          </a:p>
        </p:txBody>
      </p:sp>
      <p:sp>
        <p:nvSpPr>
          <p:cNvPr id="41" name="직사각형 40"/>
          <p:cNvSpPr/>
          <p:nvPr/>
        </p:nvSpPr>
        <p:spPr>
          <a:xfrm>
            <a:off x="9604697" y="5891159"/>
            <a:ext cx="2426553" cy="769441"/>
          </a:xfrm>
          <a:prstGeom prst="rect">
            <a:avLst/>
          </a:prstGeom>
          <a:solidFill>
            <a:schemeClr val="bg1"/>
          </a:solidFill>
        </p:spPr>
        <p:txBody>
          <a:bodyPr wrap="square">
            <a:spAutoFit/>
          </a:bodyPr>
          <a:lstStyle/>
          <a:p>
            <a:r>
              <a:rPr lang="en-US" altLang="ko-KR" sz="1100" b="1" dirty="0">
                <a:latin typeface="맑은 고딕" panose="020B0503020000020004" pitchFamily="50" charset="-127"/>
              </a:rPr>
              <a:t>Grandfathers and grandmothers who suffer from knee pain due to weakened muscles around the joints.</a:t>
            </a:r>
          </a:p>
        </p:txBody>
      </p:sp>
    </p:spTree>
    <p:extLst>
      <p:ext uri="{BB962C8B-B14F-4D97-AF65-F5344CB8AC3E}">
        <p14:creationId xmlns:p14="http://schemas.microsoft.com/office/powerpoint/2010/main" val="1357265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Function Description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16666" y="294350"/>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958458" y="1351709"/>
            <a:ext cx="5844678" cy="477054"/>
          </a:xfrm>
          <a:prstGeom prst="rect">
            <a:avLst/>
          </a:prstGeom>
          <a:noFill/>
        </p:spPr>
        <p:txBody>
          <a:bodyPr wrap="square" rtlCol="0">
            <a:spAutoFit/>
          </a:bodyPr>
          <a:lstStyle/>
          <a:p>
            <a:pPr fontAlgn="ctr"/>
            <a:r>
              <a:rPr lang="en-US" altLang="ko-KR" sz="2500" b="1" dirty="0">
                <a:solidFill>
                  <a:srgbClr val="000000"/>
                </a:solidFill>
                <a:latin typeface="맑은 고딕" panose="020B0503020000020004" pitchFamily="50" charset="-127"/>
              </a:rPr>
              <a:t>What is Sensing Technology?</a:t>
            </a:r>
            <a:endParaRPr lang="ko-KR" altLang="en-US" sz="2500" b="1" dirty="0">
              <a:solidFill>
                <a:srgbClr val="000000"/>
              </a:solidFill>
              <a:latin typeface="맑은 고딕" panose="020B0503020000020004" pitchFamily="50" charset="-127"/>
              <a:ea typeface="맑은 고딕" panose="020B0503020000020004" pitchFamily="50" charset="-127"/>
            </a:endParaRPr>
          </a:p>
        </p:txBody>
      </p:sp>
      <p:pic>
        <p:nvPicPr>
          <p:cNvPr id="5" name="그림 4"/>
          <p:cNvPicPr>
            <a:picLocks noChangeAspect="1"/>
          </p:cNvPicPr>
          <p:nvPr/>
        </p:nvPicPr>
        <p:blipFill rotWithShape="1">
          <a:blip r:embed="rId2" cstate="print">
            <a:extLst>
              <a:ext uri="{28A0092B-C50C-407E-A947-70E740481C1C}">
                <a14:useLocalDpi xmlns:a14="http://schemas.microsoft.com/office/drawing/2010/main" val="0"/>
              </a:ext>
            </a:extLst>
          </a:blip>
          <a:srcRect l="21319" r="35485"/>
          <a:stretch/>
        </p:blipFill>
        <p:spPr>
          <a:xfrm>
            <a:off x="5602134" y="1603248"/>
            <a:ext cx="3213710" cy="4153248"/>
          </a:xfrm>
          <a:prstGeom prst="rect">
            <a:avLst/>
          </a:prstGeom>
        </p:spPr>
      </p:pic>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3629" y="2020870"/>
            <a:ext cx="935691" cy="935690"/>
          </a:xfrm>
          <a:prstGeom prst="rect">
            <a:avLst/>
          </a:prstGeom>
        </p:spPr>
      </p:pic>
      <p:sp>
        <p:nvSpPr>
          <p:cNvPr id="7" name="object 2">
            <a:extLst>
              <a:ext uri="{FF2B5EF4-FFF2-40B4-BE49-F238E27FC236}">
                <a16:creationId xmlns:a16="http://schemas.microsoft.com/office/drawing/2014/main" id="{FD0AA0D1-382C-44F8-BF5C-8ADA9CA4CB85}"/>
              </a:ext>
            </a:extLst>
          </p:cNvPr>
          <p:cNvSpPr txBox="1"/>
          <p:nvPr/>
        </p:nvSpPr>
        <p:spPr>
          <a:xfrm>
            <a:off x="1314647" y="5586766"/>
            <a:ext cx="10225136" cy="842538"/>
          </a:xfrm>
          <a:prstGeom prst="rect">
            <a:avLst/>
          </a:prstGeom>
        </p:spPr>
        <p:txBody>
          <a:bodyPr vert="horz" wrap="square" lIns="0" tIns="11430" rIns="0" bIns="0" rtlCol="0">
            <a:spAutoFit/>
          </a:bodyPr>
          <a:lstStyle/>
          <a:p>
            <a:pPr marL="12700" algn="ctr">
              <a:lnSpc>
                <a:spcPct val="100000"/>
              </a:lnSpc>
              <a:spcBef>
                <a:spcPts val="90"/>
              </a:spcBef>
            </a:pPr>
            <a:r>
              <a:rPr lang="en-US" altLang="ko-KR" b="1" dirty="0">
                <a:solidFill>
                  <a:schemeClr val="bg1">
                    <a:lumMod val="50000"/>
                  </a:schemeClr>
                </a:solidFill>
                <a:latin typeface="맑은 고딕" panose="020B0503020000020004" pitchFamily="50" charset="-127"/>
                <a:cs typeface="나눔스퀘어 Bold"/>
              </a:rPr>
              <a:t>Sensing Technology is </a:t>
            </a:r>
            <a:r>
              <a:rPr lang="en-US" altLang="ko-KR" b="1" dirty="0" err="1">
                <a:solidFill>
                  <a:schemeClr val="bg1">
                    <a:lumMod val="50000"/>
                  </a:schemeClr>
                </a:solidFill>
                <a:latin typeface="맑은 고딕" panose="020B0503020000020004" pitchFamily="50" charset="-127"/>
                <a:cs typeface="나눔스퀘어 Bold"/>
              </a:rPr>
              <a:t>CareCellve</a:t>
            </a:r>
            <a:r>
              <a:rPr lang="en-US" altLang="ko-KR" b="1" dirty="0">
                <a:solidFill>
                  <a:schemeClr val="bg1">
                    <a:lumMod val="50000"/>
                  </a:schemeClr>
                </a:solidFill>
                <a:latin typeface="맑은 고딕" panose="020B0503020000020004" pitchFamily="50" charset="-127"/>
                <a:cs typeface="나눔스퀘어 Bold"/>
              </a:rPr>
              <a:t> Mechanic’s proprietary technology that prevents overheating and burns by stopping the device when the gel does not reach the ultrasonic vibrator.</a:t>
            </a:r>
            <a:endParaRPr b="1" dirty="0">
              <a:solidFill>
                <a:schemeClr val="bg1">
                  <a:lumMod val="50000"/>
                </a:schemeClr>
              </a:solidFill>
              <a:latin typeface="맑은 고딕" panose="020B0503020000020004" pitchFamily="50" charset="-127"/>
              <a:ea typeface="맑은 고딕" panose="020B0503020000020004" pitchFamily="50" charset="-127"/>
              <a:cs typeface="나눔스퀘어 Bold"/>
            </a:endParaRPr>
          </a:p>
        </p:txBody>
      </p:sp>
      <p:pic>
        <p:nvPicPr>
          <p:cNvPr id="8" name="object 2"/>
          <p:cNvPicPr/>
          <p:nvPr/>
        </p:nvPicPr>
        <p:blipFill>
          <a:blip r:embed="rId4" cstate="print"/>
          <a:stretch>
            <a:fillRect/>
          </a:stretch>
        </p:blipFill>
        <p:spPr>
          <a:xfrm>
            <a:off x="3659586" y="2083169"/>
            <a:ext cx="2969200" cy="3226547"/>
          </a:xfrm>
          <a:prstGeom prst="rect">
            <a:avLst/>
          </a:prstGeom>
        </p:spPr>
      </p:pic>
    </p:spTree>
    <p:extLst>
      <p:ext uri="{BB962C8B-B14F-4D97-AF65-F5344CB8AC3E}">
        <p14:creationId xmlns:p14="http://schemas.microsoft.com/office/powerpoint/2010/main" val="18188551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2" cstate="print">
            <a:extLst>
              <a:ext uri="{28A0092B-C50C-407E-A947-70E740481C1C}">
                <a14:useLocalDpi xmlns:a14="http://schemas.microsoft.com/office/drawing/2010/main" val="0"/>
              </a:ext>
            </a:extLst>
          </a:blip>
          <a:srcRect l="39179" t="-1" r="490" b="13581"/>
          <a:stretch/>
        </p:blipFill>
        <p:spPr>
          <a:xfrm>
            <a:off x="-6221" y="931334"/>
            <a:ext cx="12198221" cy="5926666"/>
          </a:xfrm>
          <a:prstGeom prst="rect">
            <a:avLst/>
          </a:prstGeom>
        </p:spPr>
      </p:pic>
      <p:pic>
        <p:nvPicPr>
          <p:cNvPr id="2" name="그림 1"/>
          <p:cNvPicPr>
            <a:picLocks noChangeAspect="1"/>
          </p:cNvPicPr>
          <p:nvPr/>
        </p:nvPicPr>
        <p:blipFill rotWithShape="1">
          <a:blip r:embed="rId3" cstate="print">
            <a:extLst>
              <a:ext uri="{28A0092B-C50C-407E-A947-70E740481C1C}">
                <a14:useLocalDpi xmlns:a14="http://schemas.microsoft.com/office/drawing/2010/main" val="0"/>
              </a:ext>
            </a:extLst>
          </a:blip>
          <a:srcRect l="3091" t="25936" r="36578" b="32964"/>
          <a:stretch/>
        </p:blipFill>
        <p:spPr>
          <a:xfrm>
            <a:off x="-6221" y="0"/>
            <a:ext cx="12198221" cy="2616199"/>
          </a:xfrm>
          <a:prstGeom prst="rect">
            <a:avLst/>
          </a:prstGeom>
        </p:spPr>
      </p:pic>
      <p:sp>
        <p:nvSpPr>
          <p:cNvPr id="7" name="직사각형 6"/>
          <p:cNvSpPr/>
          <p:nvPr/>
        </p:nvSpPr>
        <p:spPr>
          <a:xfrm>
            <a:off x="0" y="2258291"/>
            <a:ext cx="12192000" cy="25700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5" name="직사각형 4"/>
          <p:cNvSpPr/>
          <p:nvPr/>
        </p:nvSpPr>
        <p:spPr>
          <a:xfrm>
            <a:off x="77307" y="3125226"/>
            <a:ext cx="12186349" cy="738664"/>
          </a:xfrm>
          <a:prstGeom prst="rect">
            <a:avLst/>
          </a:prstGeom>
        </p:spPr>
        <p:txBody>
          <a:bodyPr wrap="none">
            <a:spAutoFit/>
          </a:bodyPr>
          <a:lstStyle/>
          <a:p>
            <a:r>
              <a:rPr lang="en-US" altLang="ko-KR" sz="4200" b="1" dirty="0">
                <a:solidFill>
                  <a:schemeClr val="accent4">
                    <a:lumMod val="40000"/>
                    <a:lumOff val="60000"/>
                  </a:schemeClr>
                </a:solidFill>
                <a:latin typeface="맑은 고딕" panose="020B0503020000020004" pitchFamily="50" charset="-127"/>
              </a:rPr>
              <a:t>Body shape management helps slim the body!</a:t>
            </a:r>
            <a:endParaRPr lang="ko-KR" altLang="en-US" sz="4200" b="1" dirty="0">
              <a:solidFill>
                <a:schemeClr val="accent4">
                  <a:lumMod val="40000"/>
                  <a:lumOff val="6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921284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2366" y="1481666"/>
            <a:ext cx="6880233" cy="4588933"/>
          </a:xfrm>
          <a:prstGeom prst="rect">
            <a:avLst/>
          </a:prstGeom>
        </p:spPr>
      </p:pic>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Body Shape Care</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67136" y="311309"/>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595486" y="1083928"/>
            <a:ext cx="7660754" cy="400110"/>
          </a:xfrm>
          <a:prstGeom prst="rect">
            <a:avLst/>
          </a:prstGeom>
          <a:noFill/>
        </p:spPr>
        <p:txBody>
          <a:bodyPr wrap="square">
            <a:spAutoFit/>
          </a:bodyPr>
          <a:lstStyle/>
          <a:p>
            <a:pPr>
              <a:lnSpc>
                <a:spcPts val="2400"/>
              </a:lnSpc>
            </a:pPr>
            <a:r>
              <a:rPr lang="en-US" altLang="ko-KR" sz="4000" b="1" spc="-150" dirty="0">
                <a:solidFill>
                  <a:schemeClr val="accent4">
                    <a:lumMod val="75000"/>
                  </a:schemeClr>
                </a:solidFill>
                <a:latin typeface="맑은 고딕" panose="020B0503020000020004" pitchFamily="50" charset="-127"/>
                <a:cs typeface="Arial" panose="020B0604020202020204" pitchFamily="34" charset="0"/>
              </a:rPr>
              <a:t>No Words Necessary!</a:t>
            </a:r>
            <a:endParaRPr lang="en-US" altLang="ko-KR" sz="4000" b="1" spc="-150" dirty="0" smtClean="0">
              <a:solidFill>
                <a:schemeClr val="accent4">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8" name="직사각형 7"/>
          <p:cNvSpPr/>
          <p:nvPr/>
        </p:nvSpPr>
        <p:spPr>
          <a:xfrm>
            <a:off x="8835474" y="1682275"/>
            <a:ext cx="3572933" cy="707886"/>
          </a:xfrm>
          <a:prstGeom prst="rect">
            <a:avLst/>
          </a:prstGeom>
        </p:spPr>
        <p:txBody>
          <a:bodyPr wrap="square">
            <a:spAutoFit/>
          </a:bodyPr>
          <a:lstStyle/>
          <a:p>
            <a:pPr>
              <a:lnSpc>
                <a:spcPts val="2400"/>
              </a:lnSpc>
            </a:pPr>
            <a:r>
              <a:rPr lang="en-US" altLang="ko-KR" b="1" u="sng" spc="-150" dirty="0">
                <a:solidFill>
                  <a:srgbClr val="FFFF00"/>
                </a:solidFill>
                <a:latin typeface="맑은 고딕" panose="020B0503020000020004" pitchFamily="50" charset="-127"/>
                <a:cs typeface="Arial" panose="020B0604020202020204" pitchFamily="34" charset="0"/>
              </a:rPr>
              <a:t>Take care of your body </a:t>
            </a:r>
            <a:endParaRPr lang="en-US" altLang="ko-KR" b="1" u="sng" spc="-150" dirty="0" smtClean="0">
              <a:solidFill>
                <a:srgbClr val="FFFF00"/>
              </a:solidFill>
              <a:latin typeface="맑은 고딕" panose="020B0503020000020004" pitchFamily="50" charset="-127"/>
              <a:cs typeface="Arial" panose="020B0604020202020204" pitchFamily="34" charset="0"/>
            </a:endParaRPr>
          </a:p>
          <a:p>
            <a:pPr>
              <a:lnSpc>
                <a:spcPts val="2400"/>
              </a:lnSpc>
            </a:pPr>
            <a:r>
              <a:rPr lang="en-US" altLang="ko-KR" b="1" u="sng" spc="-150" dirty="0" smtClean="0">
                <a:solidFill>
                  <a:srgbClr val="FFFF00"/>
                </a:solidFill>
                <a:latin typeface="맑은 고딕" panose="020B0503020000020004" pitchFamily="50" charset="-127"/>
                <a:cs typeface="Arial" panose="020B0604020202020204" pitchFamily="34" charset="0"/>
              </a:rPr>
              <a:t>anywhere </a:t>
            </a:r>
            <a:r>
              <a:rPr lang="en-US" altLang="ko-KR" b="1" u="sng" spc="-150" dirty="0">
                <a:solidFill>
                  <a:srgbClr val="FFFF00"/>
                </a:solidFill>
                <a:latin typeface="맑은 고딕" panose="020B0503020000020004" pitchFamily="50" charset="-127"/>
                <a:cs typeface="Arial" panose="020B0604020202020204" pitchFamily="34" charset="0"/>
              </a:rPr>
              <a:t>you want</a:t>
            </a:r>
            <a:r>
              <a:rPr lang="en-US" altLang="ko-KR" b="1" u="sng" spc="-150" dirty="0" smtClean="0">
                <a:solidFill>
                  <a:srgbClr val="FFFF00"/>
                </a:solidFill>
                <a:latin typeface="맑은 고딕" panose="020B0503020000020004" pitchFamily="50" charset="-127"/>
                <a:cs typeface="Arial" panose="020B0604020202020204" pitchFamily="34" charset="0"/>
              </a:rPr>
              <a:t>!</a:t>
            </a:r>
            <a:endParaRPr lang="en-US" altLang="ko-KR" b="1" u="sng" spc="-150" dirty="0">
              <a:solidFill>
                <a:srgbClr val="FFFF00"/>
              </a:solidFill>
              <a:latin typeface="맑은 고딕" panose="020B0503020000020004" pitchFamily="50" charset="-127"/>
              <a:cs typeface="Arial" panose="020B0604020202020204" pitchFamily="34" charset="0"/>
            </a:endParaRPr>
          </a:p>
        </p:txBody>
      </p:sp>
      <p:sp>
        <p:nvSpPr>
          <p:cNvPr id="16" name="직사각형 15"/>
          <p:cNvSpPr/>
          <p:nvPr/>
        </p:nvSpPr>
        <p:spPr>
          <a:xfrm>
            <a:off x="5384799" y="1701799"/>
            <a:ext cx="880533" cy="2963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7" name="직사각형 16"/>
          <p:cNvSpPr/>
          <p:nvPr/>
        </p:nvSpPr>
        <p:spPr>
          <a:xfrm>
            <a:off x="7536160" y="2348880"/>
            <a:ext cx="1247393" cy="2963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8" name="직사각형 17"/>
          <p:cNvSpPr/>
          <p:nvPr/>
        </p:nvSpPr>
        <p:spPr>
          <a:xfrm>
            <a:off x="4655840" y="4437112"/>
            <a:ext cx="1244131" cy="2963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9" name="직사각형 18"/>
          <p:cNvSpPr/>
          <p:nvPr/>
        </p:nvSpPr>
        <p:spPr>
          <a:xfrm>
            <a:off x="6991171" y="5157192"/>
            <a:ext cx="2508429" cy="2963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pic>
        <p:nvPicPr>
          <p:cNvPr id="20" name="그림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88" y="2836332"/>
            <a:ext cx="4076147" cy="3767667"/>
          </a:xfrm>
          <a:prstGeom prst="rect">
            <a:avLst/>
          </a:prstGeom>
        </p:spPr>
      </p:pic>
      <p:sp>
        <p:nvSpPr>
          <p:cNvPr id="21" name="직사각형 20"/>
          <p:cNvSpPr/>
          <p:nvPr/>
        </p:nvSpPr>
        <p:spPr>
          <a:xfrm>
            <a:off x="4546599" y="5985933"/>
            <a:ext cx="6876000" cy="364067"/>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2" name="TextBox 21">
            <a:extLst>
              <a:ext uri="{FF2B5EF4-FFF2-40B4-BE49-F238E27FC236}">
                <a16:creationId xmlns:a16="http://schemas.microsoft.com/office/drawing/2014/main" id="{2A4086BA-CF8A-774C-9F5E-52BDAFA3B7C8}"/>
              </a:ext>
            </a:extLst>
          </p:cNvPr>
          <p:cNvSpPr txBox="1"/>
          <p:nvPr/>
        </p:nvSpPr>
        <p:spPr>
          <a:xfrm>
            <a:off x="4728633" y="5995888"/>
            <a:ext cx="6536267" cy="340158"/>
          </a:xfrm>
          <a:prstGeom prst="rect">
            <a:avLst/>
          </a:prstGeom>
          <a:noFill/>
        </p:spPr>
        <p:txBody>
          <a:bodyPr wrap="square" rtlCol="0">
            <a:spAutoFit/>
          </a:bodyPr>
          <a:lstStyle/>
          <a:p>
            <a:pPr algn="ctr">
              <a:lnSpc>
                <a:spcPct val="110000"/>
              </a:lnSpc>
            </a:pPr>
            <a:r>
              <a:rPr lang="en-US" altLang="ko-KR" sz="1600" b="1" dirty="0">
                <a:solidFill>
                  <a:schemeClr val="bg1"/>
                </a:solidFill>
                <a:latin typeface="맑은 고딕" panose="020B0503020000020004" pitchFamily="50" charset="-127"/>
              </a:rPr>
              <a:t>Area of Use</a:t>
            </a:r>
            <a:endParaRPr lang="en-US" altLang="ko-KR" sz="1600" b="1" dirty="0">
              <a:solidFill>
                <a:schemeClr val="bg1"/>
              </a:solidFill>
              <a:latin typeface="맑은 고딕" panose="020B0503020000020004" pitchFamily="50" charset="-127"/>
              <a:ea typeface="맑은 고딕" panose="020B0503020000020004" pitchFamily="50" charset="-127"/>
            </a:endParaRPr>
          </a:p>
        </p:txBody>
      </p:sp>
      <p:sp>
        <p:nvSpPr>
          <p:cNvPr id="23" name="TextBox 22">
            <a:extLst>
              <a:ext uri="{FF2B5EF4-FFF2-40B4-BE49-F238E27FC236}">
                <a16:creationId xmlns:a16="http://schemas.microsoft.com/office/drawing/2014/main" id="{2A4086BA-CF8A-774C-9F5E-52BDAFA3B7C8}"/>
              </a:ext>
            </a:extLst>
          </p:cNvPr>
          <p:cNvSpPr txBox="1"/>
          <p:nvPr/>
        </p:nvSpPr>
        <p:spPr>
          <a:xfrm>
            <a:off x="595486" y="2165463"/>
            <a:ext cx="3894959" cy="1015663"/>
          </a:xfrm>
          <a:prstGeom prst="rect">
            <a:avLst/>
          </a:prstGeom>
          <a:noFill/>
        </p:spPr>
        <p:txBody>
          <a:bodyPr wrap="square" rtlCol="0">
            <a:spAutoFit/>
          </a:bodyPr>
          <a:lstStyle/>
          <a:p>
            <a:pPr>
              <a:lnSpc>
                <a:spcPts val="2400"/>
              </a:lnSpc>
            </a:pPr>
            <a:r>
              <a:rPr lang="en-US" altLang="ko-KR" sz="1600" spc="-150" dirty="0">
                <a:solidFill>
                  <a:schemeClr val="tx1">
                    <a:lumMod val="50000"/>
                    <a:lumOff val="50000"/>
                  </a:schemeClr>
                </a:solidFill>
                <a:latin typeface="맑은 고딕" panose="020B0503020000020004" pitchFamily="50" charset="-127"/>
                <a:cs typeface="Arial" panose="020B0604020202020204" pitchFamily="34" charset="0"/>
              </a:rPr>
              <a:t>The device helps relieve edema to slim the body! </a:t>
            </a:r>
          </a:p>
          <a:p>
            <a:pPr>
              <a:lnSpc>
                <a:spcPts val="2400"/>
              </a:lnSpc>
            </a:pPr>
            <a:r>
              <a:rPr lang="en-US" altLang="ko-KR" sz="2000" b="1" spc="-150" dirty="0">
                <a:solidFill>
                  <a:schemeClr val="accent4">
                    <a:lumMod val="75000"/>
                  </a:schemeClr>
                </a:solidFill>
                <a:latin typeface="맑은 고딕" panose="020B0503020000020004" pitchFamily="50" charset="-127"/>
                <a:cs typeface="Arial" panose="020B0604020202020204" pitchFamily="34" charset="0"/>
              </a:rPr>
              <a:t>A dual-functional device that is small in size and light in weight!</a:t>
            </a:r>
          </a:p>
        </p:txBody>
      </p:sp>
      <p:sp>
        <p:nvSpPr>
          <p:cNvPr id="7" name="직사각형 6"/>
          <p:cNvSpPr/>
          <p:nvPr/>
        </p:nvSpPr>
        <p:spPr>
          <a:xfrm>
            <a:off x="8835474" y="2330795"/>
            <a:ext cx="2448889" cy="830997"/>
          </a:xfrm>
          <a:prstGeom prst="rect">
            <a:avLst/>
          </a:prstGeom>
        </p:spPr>
        <p:txBody>
          <a:bodyPr wrap="square">
            <a:spAutoFit/>
          </a:bodyPr>
          <a:lstStyle/>
          <a:p>
            <a:r>
              <a:rPr lang="en-US" altLang="ko-KR" sz="1200" b="1" dirty="0">
                <a:solidFill>
                  <a:schemeClr val="bg1"/>
                </a:solidFill>
                <a:latin typeface="맑은 고딕" panose="020B0503020000020004" pitchFamily="50" charset="-127"/>
                <a:cs typeface="나눔스퀘어 Bold"/>
              </a:rPr>
              <a:t>Dual stimulation method of fat (ultrasound/low frequency).</a:t>
            </a:r>
          </a:p>
          <a:p>
            <a:r>
              <a:rPr lang="en-US" altLang="ko-KR" sz="1200" b="1" dirty="0">
                <a:solidFill>
                  <a:schemeClr val="bg1"/>
                </a:solidFill>
                <a:latin typeface="맑은 고딕" panose="020B0503020000020004" pitchFamily="50" charset="-127"/>
                <a:cs typeface="나눔스퀘어 Bold"/>
              </a:rPr>
              <a:t>Slim your body anywhere you want!</a:t>
            </a:r>
          </a:p>
        </p:txBody>
      </p:sp>
      <p:sp>
        <p:nvSpPr>
          <p:cNvPr id="14" name="직사각형 13"/>
          <p:cNvSpPr/>
          <p:nvPr/>
        </p:nvSpPr>
        <p:spPr>
          <a:xfrm>
            <a:off x="5384799" y="1640084"/>
            <a:ext cx="1169226" cy="369332"/>
          </a:xfrm>
          <a:prstGeom prst="rect">
            <a:avLst/>
          </a:prstGeom>
        </p:spPr>
        <p:txBody>
          <a:bodyPr wrap="square">
            <a:spAutoFit/>
          </a:bodyPr>
          <a:lstStyle/>
          <a:p>
            <a:r>
              <a:rPr lang="en-US" altLang="ko-KR" b="1" dirty="0">
                <a:solidFill>
                  <a:schemeClr val="bg1"/>
                </a:solidFill>
                <a:latin typeface="맑은 고딕" panose="020B0503020000020004" pitchFamily="50" charset="-127"/>
                <a:cs typeface="나눔스퀘어 Bold"/>
              </a:rPr>
              <a:t>Flanks</a:t>
            </a:r>
          </a:p>
        </p:txBody>
      </p:sp>
      <p:sp>
        <p:nvSpPr>
          <p:cNvPr id="24" name="직사각형 23"/>
          <p:cNvSpPr/>
          <p:nvPr/>
        </p:nvSpPr>
        <p:spPr>
          <a:xfrm>
            <a:off x="7508804" y="2296924"/>
            <a:ext cx="1435607" cy="369332"/>
          </a:xfrm>
          <a:prstGeom prst="rect">
            <a:avLst/>
          </a:prstGeom>
        </p:spPr>
        <p:txBody>
          <a:bodyPr wrap="square">
            <a:spAutoFit/>
          </a:bodyPr>
          <a:lstStyle/>
          <a:p>
            <a:r>
              <a:rPr lang="en-US" altLang="ko-KR" b="1" dirty="0">
                <a:solidFill>
                  <a:schemeClr val="bg1"/>
                </a:solidFill>
                <a:latin typeface="맑은 고딕" panose="020B0503020000020004" pitchFamily="50" charset="-127"/>
                <a:cs typeface="나눔스퀘어 Bold"/>
              </a:rPr>
              <a:t>Abdomen</a:t>
            </a:r>
          </a:p>
        </p:txBody>
      </p:sp>
      <p:sp>
        <p:nvSpPr>
          <p:cNvPr id="15" name="직사각형 14"/>
          <p:cNvSpPr/>
          <p:nvPr/>
        </p:nvSpPr>
        <p:spPr>
          <a:xfrm>
            <a:off x="4715656" y="4365104"/>
            <a:ext cx="1236236" cy="383823"/>
          </a:xfrm>
          <a:prstGeom prst="rect">
            <a:avLst/>
          </a:prstGeom>
        </p:spPr>
        <p:txBody>
          <a:bodyPr wrap="none">
            <a:spAutoFit/>
          </a:bodyPr>
          <a:lstStyle/>
          <a:p>
            <a:pPr>
              <a:lnSpc>
                <a:spcPct val="115000"/>
              </a:lnSpc>
              <a:spcAft>
                <a:spcPts val="0"/>
              </a:spcAft>
            </a:pPr>
            <a:r>
              <a:rPr lang="en-US" altLang="ko-KR" b="1" dirty="0">
                <a:solidFill>
                  <a:schemeClr val="bg1"/>
                </a:solidFill>
                <a:latin typeface="Arial" panose="020B0604020202020204" pitchFamily="34" charset="0"/>
                <a:ea typeface="Times New Roman" panose="02020603050405020304" pitchFamily="18" charset="0"/>
              </a:rPr>
              <a:t>Buttocks </a:t>
            </a:r>
            <a:endParaRPr lang="ko-KR" altLang="ko-KR" sz="2400" b="1" dirty="0">
              <a:solidFill>
                <a:schemeClr val="bg1"/>
              </a:solidFill>
              <a:latin typeface="Arial" panose="020B0604020202020204" pitchFamily="34" charset="0"/>
            </a:endParaRPr>
          </a:p>
        </p:txBody>
      </p:sp>
      <p:sp>
        <p:nvSpPr>
          <p:cNvPr id="25" name="직사각형 24"/>
          <p:cNvSpPr/>
          <p:nvPr/>
        </p:nvSpPr>
        <p:spPr>
          <a:xfrm>
            <a:off x="6975271" y="5093278"/>
            <a:ext cx="2689582" cy="383823"/>
          </a:xfrm>
          <a:prstGeom prst="rect">
            <a:avLst/>
          </a:prstGeom>
        </p:spPr>
        <p:txBody>
          <a:bodyPr wrap="none">
            <a:spAutoFit/>
          </a:bodyPr>
          <a:lstStyle/>
          <a:p>
            <a:pPr>
              <a:lnSpc>
                <a:spcPct val="115000"/>
              </a:lnSpc>
              <a:spcAft>
                <a:spcPts val="0"/>
              </a:spcAft>
            </a:pPr>
            <a:r>
              <a:rPr lang="en-US" altLang="ko-KR" b="1" dirty="0">
                <a:solidFill>
                  <a:schemeClr val="bg1"/>
                </a:solidFill>
                <a:latin typeface="Arial" panose="020B0604020202020204" pitchFamily="34" charset="0"/>
                <a:ea typeface="Times New Roman" panose="02020603050405020304" pitchFamily="18" charset="0"/>
              </a:rPr>
              <a:t>Lower Body and Arms </a:t>
            </a:r>
          </a:p>
        </p:txBody>
      </p:sp>
    </p:spTree>
    <p:extLst>
      <p:ext uri="{BB962C8B-B14F-4D97-AF65-F5344CB8AC3E}">
        <p14:creationId xmlns:p14="http://schemas.microsoft.com/office/powerpoint/2010/main" val="29409738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522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Body Shape Care</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sp>
        <p:nvSpPr>
          <p:cNvPr id="9" name="직사각형 8"/>
          <p:cNvSpPr/>
          <p:nvPr/>
        </p:nvSpPr>
        <p:spPr>
          <a:xfrm>
            <a:off x="752869" y="1394060"/>
            <a:ext cx="7637598" cy="435056"/>
          </a:xfrm>
          <a:prstGeom prst="rect">
            <a:avLst/>
          </a:prstGeom>
          <a:noFill/>
        </p:spPr>
        <p:txBody>
          <a:bodyPr wrap="square">
            <a:spAutoFit/>
          </a:bodyPr>
          <a:lstStyle/>
          <a:p>
            <a:pPr>
              <a:lnSpc>
                <a:spcPts val="2400"/>
              </a:lnSpc>
            </a:pPr>
            <a:r>
              <a:rPr lang="en-US" altLang="ko-KR" sz="4000" b="1" spc="-150" dirty="0">
                <a:solidFill>
                  <a:schemeClr val="accent4">
                    <a:lumMod val="75000"/>
                  </a:schemeClr>
                </a:solidFill>
                <a:latin typeface="맑은 고딕" panose="020B0503020000020004" pitchFamily="50" charset="-127"/>
                <a:cs typeface="Arial" panose="020B0604020202020204" pitchFamily="34" charset="0"/>
              </a:rPr>
              <a:t>Changes Due to Ultrasonic Effect</a:t>
            </a:r>
            <a:endParaRPr lang="en-US" altLang="ko-KR" sz="4000" b="1" spc="-150" dirty="0" smtClean="0">
              <a:solidFill>
                <a:schemeClr val="accent4">
                  <a:lumMod val="75000"/>
                </a:schemeClr>
              </a:solidFill>
              <a:latin typeface="맑은 고딕" panose="020B0503020000020004" pitchFamily="50" charset="-127"/>
              <a:ea typeface="맑은 고딕" panose="020B0503020000020004" pitchFamily="50" charset="-127"/>
              <a:cs typeface="Arial" panose="020B0604020202020204" pitchFamily="34" charset="0"/>
            </a:endParaRPr>
          </a:p>
        </p:txBody>
      </p:sp>
      <p:grpSp>
        <p:nvGrpSpPr>
          <p:cNvPr id="15" name="그룹 14"/>
          <p:cNvGrpSpPr/>
          <p:nvPr/>
        </p:nvGrpSpPr>
        <p:grpSpPr>
          <a:xfrm>
            <a:off x="855132" y="2565650"/>
            <a:ext cx="10273976" cy="2058824"/>
            <a:chOff x="855132" y="2582334"/>
            <a:chExt cx="9660149" cy="1896533"/>
          </a:xfrm>
        </p:grpSpPr>
        <p:pic>
          <p:nvPicPr>
            <p:cNvPr id="4" name="그림 3"/>
            <p:cNvPicPr>
              <a:picLocks noChangeAspect="1"/>
            </p:cNvPicPr>
            <p:nvPr/>
          </p:nvPicPr>
          <p:blipFill rotWithShape="1">
            <a:blip r:embed="rId2" cstate="print">
              <a:extLst>
                <a:ext uri="{28A0092B-C50C-407E-A947-70E740481C1C}">
                  <a14:useLocalDpi xmlns:a14="http://schemas.microsoft.com/office/drawing/2010/main" val="0"/>
                </a:ext>
              </a:extLst>
            </a:blip>
            <a:srcRect t="61766"/>
            <a:stretch/>
          </p:blipFill>
          <p:spPr>
            <a:xfrm>
              <a:off x="855132" y="2582334"/>
              <a:ext cx="9660149" cy="1896533"/>
            </a:xfrm>
            <a:prstGeom prst="rect">
              <a:avLst/>
            </a:prstGeom>
          </p:spPr>
        </p:pic>
        <p:grpSp>
          <p:nvGrpSpPr>
            <p:cNvPr id="7" name="그룹 6"/>
            <p:cNvGrpSpPr/>
            <p:nvPr/>
          </p:nvGrpSpPr>
          <p:grpSpPr>
            <a:xfrm>
              <a:off x="919891" y="2780680"/>
              <a:ext cx="9080566" cy="1224707"/>
              <a:chOff x="919891" y="2255746"/>
              <a:chExt cx="9080566" cy="1224707"/>
            </a:xfrm>
          </p:grpSpPr>
          <p:sp>
            <p:nvSpPr>
              <p:cNvPr id="8" name="직사각형 7"/>
              <p:cNvSpPr/>
              <p:nvPr/>
            </p:nvSpPr>
            <p:spPr>
              <a:xfrm>
                <a:off x="1092199" y="3111789"/>
                <a:ext cx="1600201" cy="368664"/>
              </a:xfrm>
              <a:prstGeom prst="rect">
                <a:avLst/>
              </a:prstGeom>
            </p:spPr>
            <p:txBody>
              <a:bodyPr wrap="square">
                <a:spAutoFit/>
              </a:bodyPr>
              <a:lstStyle/>
              <a:p>
                <a:pPr algn="ctr">
                  <a:lnSpc>
                    <a:spcPts val="2400"/>
                  </a:lnSpc>
                </a:pPr>
                <a:r>
                  <a:rPr lang="ko-KR" altLang="en-US" spc="-150" dirty="0" smtClean="0">
                    <a:solidFill>
                      <a:schemeClr val="bg1"/>
                    </a:solidFill>
                    <a:latin typeface="맑은 고딕" panose="020B0503020000020004" pitchFamily="50" charset="-127"/>
                    <a:ea typeface="맑은 고딕" panose="020B0503020000020004" pitchFamily="50" charset="-127"/>
                    <a:cs typeface="Arial" panose="020B0604020202020204" pitchFamily="34" charset="0"/>
                  </a:rPr>
                  <a:t>지방</a:t>
                </a:r>
                <a:endParaRPr lang="en-US" altLang="ko-KR" sz="13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11" name="직사각형 10"/>
              <p:cNvSpPr/>
              <p:nvPr/>
            </p:nvSpPr>
            <p:spPr>
              <a:xfrm>
                <a:off x="919891" y="2255746"/>
                <a:ext cx="1600201" cy="348390"/>
              </a:xfrm>
              <a:prstGeom prst="rect">
                <a:avLst/>
              </a:prstGeom>
            </p:spPr>
            <p:txBody>
              <a:bodyPr wrap="square">
                <a:spAutoFit/>
              </a:bodyPr>
              <a:lstStyle/>
              <a:p>
                <a:pPr>
                  <a:lnSpc>
                    <a:spcPts val="2400"/>
                  </a:lnSpc>
                </a:pPr>
                <a:r>
                  <a:rPr lang="en-US" altLang="ko-KR" sz="1200" spc="-150" dirty="0" smtClean="0">
                    <a:solidFill>
                      <a:schemeClr val="bg1"/>
                    </a:solidFill>
                    <a:latin typeface="맑은 고딕" panose="020B0503020000020004" pitchFamily="50" charset="-127"/>
                    <a:ea typeface="맑은 고딕" panose="020B0503020000020004" pitchFamily="50" charset="-127"/>
                    <a:cs typeface="Arial" panose="020B0604020202020204" pitchFamily="34" charset="0"/>
                  </a:rPr>
                  <a:t>Before</a:t>
                </a:r>
                <a:endParaRPr lang="en-US" altLang="ko-KR" sz="12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12" name="직사각형 11"/>
              <p:cNvSpPr/>
              <p:nvPr/>
            </p:nvSpPr>
            <p:spPr>
              <a:xfrm>
                <a:off x="8400256" y="2255746"/>
                <a:ext cx="1600201" cy="348390"/>
              </a:xfrm>
              <a:prstGeom prst="rect">
                <a:avLst/>
              </a:prstGeom>
            </p:spPr>
            <p:txBody>
              <a:bodyPr wrap="square">
                <a:spAutoFit/>
              </a:bodyPr>
              <a:lstStyle/>
              <a:p>
                <a:pPr>
                  <a:lnSpc>
                    <a:spcPts val="2400"/>
                  </a:lnSpc>
                </a:pPr>
                <a:r>
                  <a:rPr lang="en-US" altLang="ko-KR" sz="1200" spc="-150" dirty="0" smtClean="0">
                    <a:solidFill>
                      <a:schemeClr val="bg1"/>
                    </a:solidFill>
                    <a:latin typeface="맑은 고딕" panose="020B0503020000020004" pitchFamily="50" charset="-127"/>
                    <a:ea typeface="맑은 고딕" panose="020B0503020000020004" pitchFamily="50" charset="-127"/>
                    <a:cs typeface="Arial" panose="020B0604020202020204" pitchFamily="34" charset="0"/>
                  </a:rPr>
                  <a:t>After</a:t>
                </a:r>
                <a:endParaRPr lang="en-US" altLang="ko-KR" sz="12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p:txBody>
          </p:sp>
        </p:grpSp>
      </p:grpSp>
      <p:pic>
        <p:nvPicPr>
          <p:cNvPr id="5" name="그림 4"/>
          <p:cNvPicPr>
            <a:picLocks noChangeAspect="1"/>
          </p:cNvPicPr>
          <p:nvPr/>
        </p:nvPicPr>
        <p:blipFill>
          <a:blip r:embed="rId3"/>
          <a:stretch>
            <a:fillRect/>
          </a:stretch>
        </p:blipFill>
        <p:spPr>
          <a:xfrm>
            <a:off x="5839175" y="4721662"/>
            <a:ext cx="5369771" cy="1694769"/>
          </a:xfrm>
          <a:prstGeom prst="rect">
            <a:avLst/>
          </a:prstGeom>
        </p:spPr>
      </p:pic>
      <p:sp>
        <p:nvSpPr>
          <p:cNvPr id="17" name="직사각형 16"/>
          <p:cNvSpPr/>
          <p:nvPr/>
        </p:nvSpPr>
        <p:spPr>
          <a:xfrm>
            <a:off x="752869" y="1951316"/>
            <a:ext cx="12231076" cy="400110"/>
          </a:xfrm>
          <a:prstGeom prst="rect">
            <a:avLst/>
          </a:prstGeom>
        </p:spPr>
        <p:txBody>
          <a:bodyPr wrap="square">
            <a:spAutoFit/>
          </a:bodyPr>
          <a:lstStyle/>
          <a:p>
            <a:r>
              <a:rPr lang="en-US" altLang="ko-KR" sz="2000" b="1" dirty="0">
                <a:latin typeface="맑은 고딕" panose="020B0503020000020004" pitchFamily="50" charset="-127"/>
                <a:cs typeface="나눔스퀘어 Bold"/>
              </a:rPr>
              <a:t>The perfect way to manage any kind of body type without surgery or side effects!</a:t>
            </a:r>
          </a:p>
        </p:txBody>
      </p:sp>
      <p:sp>
        <p:nvSpPr>
          <p:cNvPr id="19" name="직사각형 18"/>
          <p:cNvSpPr/>
          <p:nvPr/>
        </p:nvSpPr>
        <p:spPr>
          <a:xfrm>
            <a:off x="855132" y="4660355"/>
            <a:ext cx="4853136" cy="1877437"/>
          </a:xfrm>
          <a:prstGeom prst="rect">
            <a:avLst/>
          </a:prstGeom>
        </p:spPr>
        <p:txBody>
          <a:bodyPr wrap="square">
            <a:spAutoFit/>
          </a:bodyPr>
          <a:lstStyle/>
          <a:p>
            <a:r>
              <a:rPr lang="en-US" altLang="ko-KR" b="1" dirty="0" err="1">
                <a:solidFill>
                  <a:srgbClr val="002060"/>
                </a:solidFill>
                <a:latin typeface="맑은 고딕" panose="020B0503020000020004" pitchFamily="50" charset="-127"/>
                <a:cs typeface="나눔스퀘어 Bold"/>
              </a:rPr>
              <a:t>CareCellve</a:t>
            </a:r>
            <a:r>
              <a:rPr lang="en-US" altLang="ko-KR" b="1" dirty="0">
                <a:solidFill>
                  <a:srgbClr val="002060"/>
                </a:solidFill>
                <a:latin typeface="맑은 고딕" panose="020B0503020000020004" pitchFamily="50" charset="-127"/>
                <a:cs typeface="나눔스퀘어 Bold"/>
              </a:rPr>
              <a:t> Mechanic takes care of stubborn body fat. </a:t>
            </a:r>
          </a:p>
          <a:p>
            <a:r>
              <a:rPr lang="en-US" altLang="ko-KR" sz="1600" b="1" dirty="0">
                <a:latin typeface="맑은 고딕" panose="020B0503020000020004" pitchFamily="50" charset="-127"/>
                <a:cs typeface="나눔스퀘어 Bold"/>
              </a:rPr>
              <a:t>The mechanical ultrasonic stimulation (contraction, expansion) stimulates fat cells to make them easier to remove</a:t>
            </a:r>
            <a:r>
              <a:rPr lang="en-US" altLang="ko-KR" sz="1600" b="1" dirty="0" smtClean="0">
                <a:latin typeface="맑은 고딕" panose="020B0503020000020004" pitchFamily="50" charset="-127"/>
                <a:cs typeface="나눔스퀘어 Bold"/>
              </a:rPr>
              <a:t>.</a:t>
            </a:r>
          </a:p>
          <a:p>
            <a:r>
              <a:rPr lang="en-US" altLang="ko-KR" sz="1600" b="1" dirty="0">
                <a:latin typeface="맑은 고딕" panose="020B0503020000020004" pitchFamily="50" charset="-127"/>
                <a:cs typeface="나눔스퀘어 Bold"/>
              </a:rPr>
              <a:t>Now you can get professional body shape management in the comfort of your own home!</a:t>
            </a:r>
          </a:p>
        </p:txBody>
      </p:sp>
      <p:sp>
        <p:nvSpPr>
          <p:cNvPr id="6" name="직사각형 5"/>
          <p:cNvSpPr/>
          <p:nvPr/>
        </p:nvSpPr>
        <p:spPr>
          <a:xfrm>
            <a:off x="5839175" y="5815357"/>
            <a:ext cx="1350649" cy="830997"/>
          </a:xfrm>
          <a:prstGeom prst="rect">
            <a:avLst/>
          </a:prstGeom>
          <a:solidFill>
            <a:schemeClr val="bg1">
              <a:lumMod val="95000"/>
            </a:schemeClr>
          </a:solidFill>
        </p:spPr>
        <p:txBody>
          <a:bodyPr wrap="square">
            <a:spAutoFit/>
          </a:bodyPr>
          <a:lstStyle/>
          <a:p>
            <a:pPr algn="ctr"/>
            <a:r>
              <a:rPr lang="en-US" altLang="ko-KR" sz="1200" b="1" dirty="0">
                <a:latin typeface="맑은 고딕" panose="020B0503020000020004" pitchFamily="50" charset="-127"/>
                <a:cs typeface="나눔스퀘어 Bold"/>
              </a:rPr>
              <a:t>Low Frequency Mode</a:t>
            </a:r>
          </a:p>
          <a:p>
            <a:pPr algn="ctr"/>
            <a:r>
              <a:rPr lang="en-US" altLang="ko-KR" sz="1200" b="1" dirty="0" smtClean="0">
                <a:latin typeface="맑은 고딕" panose="020B0503020000020004" pitchFamily="50" charset="-127"/>
                <a:cs typeface="나눔스퀘어 Bold"/>
              </a:rPr>
              <a:t>Increases </a:t>
            </a:r>
            <a:r>
              <a:rPr lang="en-US" altLang="ko-KR" sz="1200" b="1" dirty="0">
                <a:latin typeface="맑은 고딕" panose="020B0503020000020004" pitchFamily="50" charset="-127"/>
                <a:cs typeface="나눔스퀘어 Bold"/>
              </a:rPr>
              <a:t>Elasticity</a:t>
            </a:r>
          </a:p>
        </p:txBody>
      </p:sp>
      <p:sp>
        <p:nvSpPr>
          <p:cNvPr id="20" name="직사각형 19"/>
          <p:cNvSpPr/>
          <p:nvPr/>
        </p:nvSpPr>
        <p:spPr>
          <a:xfrm>
            <a:off x="7051431" y="5826814"/>
            <a:ext cx="1343163" cy="830997"/>
          </a:xfrm>
          <a:prstGeom prst="rect">
            <a:avLst/>
          </a:prstGeom>
          <a:solidFill>
            <a:schemeClr val="bg1">
              <a:lumMod val="95000"/>
            </a:schemeClr>
          </a:solidFill>
        </p:spPr>
        <p:txBody>
          <a:bodyPr wrap="square">
            <a:spAutoFit/>
          </a:bodyPr>
          <a:lstStyle/>
          <a:p>
            <a:pPr algn="ctr"/>
            <a:r>
              <a:rPr lang="en-US" altLang="ko-KR" sz="1200" b="1" dirty="0"/>
              <a:t>Ultrasound Mode</a:t>
            </a:r>
          </a:p>
          <a:p>
            <a:pPr algn="ctr"/>
            <a:r>
              <a:rPr lang="en-US" altLang="ko-KR" sz="1200" b="1" dirty="0"/>
              <a:t>Destruction of Fat Cells</a:t>
            </a:r>
          </a:p>
        </p:txBody>
      </p:sp>
      <p:sp>
        <p:nvSpPr>
          <p:cNvPr id="21" name="직사각형 20"/>
          <p:cNvSpPr/>
          <p:nvPr/>
        </p:nvSpPr>
        <p:spPr>
          <a:xfrm>
            <a:off x="8397834" y="5814114"/>
            <a:ext cx="1332796" cy="830997"/>
          </a:xfrm>
          <a:prstGeom prst="rect">
            <a:avLst/>
          </a:prstGeom>
          <a:solidFill>
            <a:schemeClr val="bg1">
              <a:lumMod val="95000"/>
            </a:schemeClr>
          </a:solidFill>
        </p:spPr>
        <p:txBody>
          <a:bodyPr wrap="square">
            <a:spAutoFit/>
          </a:bodyPr>
          <a:lstStyle/>
          <a:p>
            <a:pPr algn="ctr"/>
            <a:r>
              <a:rPr lang="en-US" altLang="ko-KR" sz="1200" b="1" dirty="0"/>
              <a:t>Low Frequency </a:t>
            </a:r>
            <a:r>
              <a:rPr lang="en-US" altLang="ko-KR" sz="1200" b="1" dirty="0" smtClean="0"/>
              <a:t>Mode</a:t>
            </a:r>
          </a:p>
          <a:p>
            <a:pPr algn="ctr"/>
            <a:endParaRPr lang="en-US" altLang="ko-KR" sz="1200" b="1" dirty="0"/>
          </a:p>
          <a:p>
            <a:pPr algn="ctr"/>
            <a:r>
              <a:rPr lang="en-US" altLang="ko-KR" sz="1200" b="1" dirty="0"/>
              <a:t>Burns Body Fat</a:t>
            </a:r>
          </a:p>
        </p:txBody>
      </p:sp>
      <p:sp>
        <p:nvSpPr>
          <p:cNvPr id="23" name="직사각형 22"/>
          <p:cNvSpPr/>
          <p:nvPr/>
        </p:nvSpPr>
        <p:spPr>
          <a:xfrm>
            <a:off x="9730630" y="5814114"/>
            <a:ext cx="1478316" cy="830997"/>
          </a:xfrm>
          <a:prstGeom prst="rect">
            <a:avLst/>
          </a:prstGeom>
          <a:solidFill>
            <a:schemeClr val="bg1">
              <a:lumMod val="95000"/>
            </a:schemeClr>
          </a:solidFill>
        </p:spPr>
        <p:txBody>
          <a:bodyPr wrap="square">
            <a:spAutoFit/>
          </a:bodyPr>
          <a:lstStyle/>
          <a:p>
            <a:pPr algn="ctr"/>
            <a:r>
              <a:rPr lang="en-US" altLang="ko-KR" sz="1200" b="1" dirty="0"/>
              <a:t>Ultrasound </a:t>
            </a:r>
            <a:endParaRPr lang="en-US" altLang="ko-KR" sz="1200" b="1" dirty="0" smtClean="0"/>
          </a:p>
          <a:p>
            <a:pPr algn="ctr"/>
            <a:r>
              <a:rPr lang="en-US" altLang="ko-KR" sz="1200" b="1" dirty="0" smtClean="0"/>
              <a:t>Mode</a:t>
            </a:r>
          </a:p>
          <a:p>
            <a:pPr algn="ctr"/>
            <a:endParaRPr lang="en-US" altLang="ko-KR" sz="1200" b="1" dirty="0"/>
          </a:p>
          <a:p>
            <a:pPr algn="ctr"/>
            <a:r>
              <a:rPr lang="en-US" altLang="ko-KR" sz="1200" b="1" dirty="0"/>
              <a:t>Destroys Cellulite</a:t>
            </a:r>
          </a:p>
        </p:txBody>
      </p:sp>
    </p:spTree>
    <p:extLst>
      <p:ext uri="{BB962C8B-B14F-4D97-AF65-F5344CB8AC3E}">
        <p14:creationId xmlns:p14="http://schemas.microsoft.com/office/powerpoint/2010/main" val="23080896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rotWithShape="1">
          <a:blip r:embed="rId2" cstate="print">
            <a:extLst>
              <a:ext uri="{28A0092B-C50C-407E-A947-70E740481C1C}">
                <a14:useLocalDpi xmlns:a14="http://schemas.microsoft.com/office/drawing/2010/main" val="0"/>
              </a:ext>
            </a:extLst>
          </a:blip>
          <a:srcRect b="12834"/>
          <a:stretch/>
        </p:blipFill>
        <p:spPr>
          <a:xfrm flipH="1">
            <a:off x="0" y="2407816"/>
            <a:ext cx="12192000" cy="4450184"/>
          </a:xfrm>
          <a:prstGeom prst="rect">
            <a:avLst/>
          </a:prstGeom>
        </p:spPr>
      </p:pic>
      <p:pic>
        <p:nvPicPr>
          <p:cNvPr id="4" name="그림 3"/>
          <p:cNvPicPr>
            <a:picLocks noChangeAspect="1"/>
          </p:cNvPicPr>
          <p:nvPr/>
        </p:nvPicPr>
        <p:blipFill rotWithShape="1">
          <a:blip r:embed="rId2" cstate="print">
            <a:extLst>
              <a:ext uri="{28A0092B-C50C-407E-A947-70E740481C1C}">
                <a14:useLocalDpi xmlns:a14="http://schemas.microsoft.com/office/drawing/2010/main" val="0"/>
              </a:ext>
            </a:extLst>
          </a:blip>
          <a:srcRect b="21891"/>
          <a:stretch/>
        </p:blipFill>
        <p:spPr>
          <a:xfrm>
            <a:off x="0" y="0"/>
            <a:ext cx="12192000" cy="3987800"/>
          </a:xfrm>
          <a:prstGeom prst="rect">
            <a:avLst/>
          </a:prstGeom>
        </p:spPr>
      </p:pic>
      <p:sp>
        <p:nvSpPr>
          <p:cNvPr id="7" name="직사각형 6"/>
          <p:cNvSpPr/>
          <p:nvPr/>
        </p:nvSpPr>
        <p:spPr>
          <a:xfrm>
            <a:off x="0" y="2258291"/>
            <a:ext cx="12192000" cy="25700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5" name="직사각형 4"/>
          <p:cNvSpPr/>
          <p:nvPr/>
        </p:nvSpPr>
        <p:spPr>
          <a:xfrm>
            <a:off x="509107" y="3158578"/>
            <a:ext cx="11534183" cy="769441"/>
          </a:xfrm>
          <a:prstGeom prst="rect">
            <a:avLst/>
          </a:prstGeom>
        </p:spPr>
        <p:txBody>
          <a:bodyPr wrap="none">
            <a:spAutoFit/>
          </a:bodyPr>
          <a:lstStyle/>
          <a:p>
            <a:r>
              <a:rPr lang="en-US" altLang="ko-KR" sz="4400" b="1" dirty="0">
                <a:solidFill>
                  <a:schemeClr val="accent6">
                    <a:lumMod val="40000"/>
                    <a:lumOff val="60000"/>
                  </a:schemeClr>
                </a:solidFill>
                <a:latin typeface="맑은 고딕" panose="020B0503020000020004" pitchFamily="50" charset="-127"/>
                <a:cs typeface="Malgun Gothic"/>
              </a:rPr>
              <a:t>Make your skin look even more beautiful!</a:t>
            </a:r>
            <a:endParaRPr lang="ko-KR" altLang="en-US" sz="4400" dirty="0">
              <a:solidFill>
                <a:schemeClr val="accent6">
                  <a:lumMod val="40000"/>
                  <a:lumOff val="6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987404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Skin Care</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94479" y="305250"/>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grpSp>
        <p:nvGrpSpPr>
          <p:cNvPr id="51" name="그룹 50"/>
          <p:cNvGrpSpPr/>
          <p:nvPr/>
        </p:nvGrpSpPr>
        <p:grpSpPr>
          <a:xfrm>
            <a:off x="457200" y="1092200"/>
            <a:ext cx="6250278" cy="5376332"/>
            <a:chOff x="457200" y="1092200"/>
            <a:chExt cx="6250278" cy="5376332"/>
          </a:xfrm>
        </p:grpSpPr>
        <p:grpSp>
          <p:nvGrpSpPr>
            <p:cNvPr id="20" name="그룹 19"/>
            <p:cNvGrpSpPr/>
            <p:nvPr/>
          </p:nvGrpSpPr>
          <p:grpSpPr>
            <a:xfrm>
              <a:off x="457200" y="1092200"/>
              <a:ext cx="5901267" cy="5376332"/>
              <a:chOff x="199894" y="1092200"/>
              <a:chExt cx="5901267" cy="5376332"/>
            </a:xfrm>
          </p:grpSpPr>
          <p:pic>
            <p:nvPicPr>
              <p:cNvPr id="19" name="그림 18"/>
              <p:cNvPicPr>
                <a:picLocks noChangeAspect="1"/>
              </p:cNvPicPr>
              <p:nvPr/>
            </p:nvPicPr>
            <p:blipFill rotWithShape="1">
              <a:blip r:embed="rId2" cstate="print">
                <a:extLst>
                  <a:ext uri="{28A0092B-C50C-407E-A947-70E740481C1C}">
                    <a14:useLocalDpi xmlns:a14="http://schemas.microsoft.com/office/drawing/2010/main" val="0"/>
                  </a:ext>
                </a:extLst>
              </a:blip>
              <a:srcRect l="416" r="85144"/>
              <a:stretch/>
            </p:blipFill>
            <p:spPr>
              <a:xfrm flipH="1">
                <a:off x="199894" y="1092200"/>
                <a:ext cx="2382440" cy="5376332"/>
              </a:xfrm>
              <a:prstGeom prst="rect">
                <a:avLst/>
              </a:prstGeom>
            </p:spPr>
          </p:pic>
          <p:pic>
            <p:nvPicPr>
              <p:cNvPr id="4" name="그림 3"/>
              <p:cNvPicPr>
                <a:picLocks noChangeAspect="1"/>
              </p:cNvPicPr>
              <p:nvPr/>
            </p:nvPicPr>
            <p:blipFill rotWithShape="1">
              <a:blip r:embed="rId3" cstate="print">
                <a:extLst>
                  <a:ext uri="{28A0092B-C50C-407E-A947-70E740481C1C}">
                    <a14:useLocalDpi xmlns:a14="http://schemas.microsoft.com/office/drawing/2010/main" val="0"/>
                  </a:ext>
                </a:extLst>
              </a:blip>
              <a:srcRect l="416" r="53592"/>
              <a:stretch/>
            </p:blipFill>
            <p:spPr>
              <a:xfrm>
                <a:off x="2396067" y="1092200"/>
                <a:ext cx="3705094" cy="5376332"/>
              </a:xfrm>
              <a:prstGeom prst="rect">
                <a:avLst/>
              </a:prstGeom>
            </p:spPr>
          </p:pic>
        </p:grpSp>
        <p:sp>
          <p:nvSpPr>
            <p:cNvPr id="5" name="직사각형 4"/>
            <p:cNvSpPr/>
            <p:nvPr/>
          </p:nvSpPr>
          <p:spPr>
            <a:xfrm>
              <a:off x="898017" y="1546695"/>
              <a:ext cx="5809461" cy="400110"/>
            </a:xfrm>
            <a:prstGeom prst="rect">
              <a:avLst/>
            </a:prstGeom>
          </p:spPr>
          <p:txBody>
            <a:bodyPr wrap="square">
              <a:spAutoFit/>
            </a:bodyPr>
            <a:lstStyle/>
            <a:p>
              <a:pPr>
                <a:lnSpc>
                  <a:spcPts val="2400"/>
                </a:lnSpc>
              </a:pPr>
              <a:r>
                <a:rPr lang="en-US" altLang="ko-KR" sz="2400" b="1" dirty="0">
                  <a:solidFill>
                    <a:schemeClr val="bg2">
                      <a:lumMod val="25000"/>
                    </a:schemeClr>
                  </a:solidFill>
                  <a:latin typeface="맑은 고딕" panose="020B0503020000020004" pitchFamily="50" charset="-127"/>
                </a:rPr>
                <a:t>Effects of Ultrasonic Skin Care</a:t>
              </a:r>
              <a:endParaRPr lang="ko-KR" altLang="en-US" sz="2400" b="1" dirty="0">
                <a:solidFill>
                  <a:schemeClr val="bg2">
                    <a:lumMod val="25000"/>
                  </a:schemeClr>
                </a:solidFill>
                <a:latin typeface="맑은 고딕" panose="020B0503020000020004" pitchFamily="50" charset="-127"/>
                <a:ea typeface="맑은 고딕" panose="020B0503020000020004" pitchFamily="50" charset="-127"/>
              </a:endParaRPr>
            </a:p>
          </p:txBody>
        </p:sp>
        <p:pic>
          <p:nvPicPr>
            <p:cNvPr id="29" name="object 2"/>
            <p:cNvPicPr/>
            <p:nvPr/>
          </p:nvPicPr>
          <p:blipFill>
            <a:blip r:embed="rId4" cstate="print"/>
            <a:stretch>
              <a:fillRect/>
            </a:stretch>
          </p:blipFill>
          <p:spPr>
            <a:xfrm>
              <a:off x="990166" y="4309533"/>
              <a:ext cx="1808626" cy="1965383"/>
            </a:xfrm>
            <a:prstGeom prst="rect">
              <a:avLst/>
            </a:prstGeom>
          </p:spPr>
        </p:pic>
      </p:grpSp>
      <p:grpSp>
        <p:nvGrpSpPr>
          <p:cNvPr id="50" name="그룹 49"/>
          <p:cNvGrpSpPr/>
          <p:nvPr/>
        </p:nvGrpSpPr>
        <p:grpSpPr>
          <a:xfrm>
            <a:off x="6939647" y="999149"/>
            <a:ext cx="4302125" cy="5511718"/>
            <a:chOff x="7430714" y="999149"/>
            <a:chExt cx="4302125" cy="5511718"/>
          </a:xfrm>
        </p:grpSpPr>
        <p:grpSp>
          <p:nvGrpSpPr>
            <p:cNvPr id="49" name="그룹 48"/>
            <p:cNvGrpSpPr/>
            <p:nvPr/>
          </p:nvGrpSpPr>
          <p:grpSpPr>
            <a:xfrm>
              <a:off x="7430714" y="1075267"/>
              <a:ext cx="4302125" cy="5435600"/>
              <a:chOff x="7430714" y="1075267"/>
              <a:chExt cx="4302125" cy="5435600"/>
            </a:xfrm>
          </p:grpSpPr>
          <p:sp>
            <p:nvSpPr>
              <p:cNvPr id="36" name="타원 35"/>
              <p:cNvSpPr/>
              <p:nvPr/>
            </p:nvSpPr>
            <p:spPr>
              <a:xfrm>
                <a:off x="8322730" y="2489199"/>
                <a:ext cx="2946400" cy="2946400"/>
              </a:xfrm>
              <a:prstGeom prst="ellipse">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0" name="자유형 9"/>
              <p:cNvSpPr/>
              <p:nvPr/>
            </p:nvSpPr>
            <p:spPr>
              <a:xfrm>
                <a:off x="7430714" y="1814692"/>
                <a:ext cx="1621678" cy="871870"/>
              </a:xfrm>
              <a:custGeom>
                <a:avLst/>
                <a:gdLst>
                  <a:gd name="connsiteX0" fmla="*/ 0 w 1621678"/>
                  <a:gd name="connsiteY0" fmla="*/ 0 h 871870"/>
                  <a:gd name="connsiteX1" fmla="*/ 1621678 w 1621678"/>
                  <a:gd name="connsiteY1" fmla="*/ 0 h 871870"/>
                  <a:gd name="connsiteX2" fmla="*/ 1621678 w 1621678"/>
                  <a:gd name="connsiteY2" fmla="*/ 871870 h 871870"/>
                  <a:gd name="connsiteX3" fmla="*/ 0 w 1621678"/>
                  <a:gd name="connsiteY3" fmla="*/ 871870 h 871870"/>
                  <a:gd name="connsiteX4" fmla="*/ 0 w 1621678"/>
                  <a:gd name="connsiteY4" fmla="*/ 0 h 871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1678" h="871870">
                    <a:moveTo>
                      <a:pt x="0" y="0"/>
                    </a:moveTo>
                    <a:lnTo>
                      <a:pt x="1621678" y="0"/>
                    </a:lnTo>
                    <a:lnTo>
                      <a:pt x="1621678" y="871870"/>
                    </a:lnTo>
                    <a:lnTo>
                      <a:pt x="0" y="8718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110" tIns="118110" rIns="118110" bIns="118110" numCol="1" spcCol="1270" anchor="ctr" anchorCtr="0">
                <a:noAutofit/>
              </a:bodyPr>
              <a:lstStyle/>
              <a:p>
                <a:pPr lvl="0" algn="l" defTabSz="1377950" latinLnBrk="1">
                  <a:lnSpc>
                    <a:spcPct val="90000"/>
                  </a:lnSpc>
                  <a:spcBef>
                    <a:spcPct val="0"/>
                  </a:spcBef>
                  <a:spcAft>
                    <a:spcPct val="35000"/>
                  </a:spcAft>
                </a:pPr>
                <a:endParaRPr lang="ko-KR" altLang="en-US" sz="3100" kern="1200" dirty="0">
                  <a:latin typeface="맑은 고딕" panose="020B0503020000020004" pitchFamily="50" charset="-127"/>
                  <a:ea typeface="맑은 고딕" panose="020B0503020000020004" pitchFamily="50" charset="-127"/>
                </a:endParaRPr>
              </a:p>
            </p:txBody>
          </p:sp>
          <p:sp>
            <p:nvSpPr>
              <p:cNvPr id="16" name="직사각형 15"/>
              <p:cNvSpPr/>
              <p:nvPr/>
            </p:nvSpPr>
            <p:spPr>
              <a:xfrm>
                <a:off x="7430714" y="4281503"/>
                <a:ext cx="1621678" cy="87187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8" name="모서리가 둥근 직사각형 17"/>
              <p:cNvSpPr/>
              <p:nvPr/>
            </p:nvSpPr>
            <p:spPr>
              <a:xfrm>
                <a:off x="7874000" y="1397001"/>
                <a:ext cx="1837266" cy="2289779"/>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2" name="모서리가 둥근 직사각형 21"/>
              <p:cNvSpPr/>
              <p:nvPr/>
            </p:nvSpPr>
            <p:spPr>
              <a:xfrm>
                <a:off x="9895573" y="1397001"/>
                <a:ext cx="1837266" cy="2289779"/>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3" name="모서리가 둥근 직사각형 22"/>
              <p:cNvSpPr/>
              <p:nvPr/>
            </p:nvSpPr>
            <p:spPr>
              <a:xfrm>
                <a:off x="7874000" y="4221088"/>
                <a:ext cx="1837266" cy="2289779"/>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4" name="모서리가 둥근 직사각형 23"/>
              <p:cNvSpPr/>
              <p:nvPr/>
            </p:nvSpPr>
            <p:spPr>
              <a:xfrm>
                <a:off x="9895573" y="4221088"/>
                <a:ext cx="1837266" cy="2289779"/>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5" name="타원 24"/>
              <p:cNvSpPr/>
              <p:nvPr/>
            </p:nvSpPr>
            <p:spPr>
              <a:xfrm>
                <a:off x="8496300" y="1075267"/>
                <a:ext cx="592666" cy="59266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6" name="타원 25"/>
              <p:cNvSpPr/>
              <p:nvPr/>
            </p:nvSpPr>
            <p:spPr>
              <a:xfrm>
                <a:off x="10517873" y="1075267"/>
                <a:ext cx="592666" cy="59266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7" name="타원 26"/>
              <p:cNvSpPr/>
              <p:nvPr/>
            </p:nvSpPr>
            <p:spPr>
              <a:xfrm>
                <a:off x="8496300" y="3933056"/>
                <a:ext cx="592666" cy="59266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8" name="타원 27"/>
              <p:cNvSpPr/>
              <p:nvPr/>
            </p:nvSpPr>
            <p:spPr>
              <a:xfrm>
                <a:off x="10517873" y="3933056"/>
                <a:ext cx="592666" cy="592666"/>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34" name="직사각형 33"/>
              <p:cNvSpPr/>
              <p:nvPr/>
            </p:nvSpPr>
            <p:spPr>
              <a:xfrm>
                <a:off x="8297417" y="3861048"/>
                <a:ext cx="948183" cy="613951"/>
              </a:xfrm>
              <a:prstGeom prst="rect">
                <a:avLst/>
              </a:prstGeom>
            </p:spPr>
            <p:txBody>
              <a:bodyPr wrap="square">
                <a:spAutoFit/>
              </a:bodyPr>
              <a:lstStyle/>
              <a:p>
                <a:pPr marL="0" lvl="1" algn="ctr">
                  <a:lnSpc>
                    <a:spcPct val="150000"/>
                  </a:lnSpc>
                </a:pPr>
                <a:r>
                  <a:rPr lang="en-US" altLang="ko-KR" sz="25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rPr>
                  <a:t>3</a:t>
                </a:r>
              </a:p>
            </p:txBody>
          </p:sp>
          <p:sp>
            <p:nvSpPr>
              <p:cNvPr id="35" name="직사각형 34"/>
              <p:cNvSpPr/>
              <p:nvPr/>
            </p:nvSpPr>
            <p:spPr>
              <a:xfrm>
                <a:off x="10344472" y="3861048"/>
                <a:ext cx="948183" cy="613951"/>
              </a:xfrm>
              <a:prstGeom prst="rect">
                <a:avLst/>
              </a:prstGeom>
            </p:spPr>
            <p:txBody>
              <a:bodyPr wrap="square">
                <a:spAutoFit/>
              </a:bodyPr>
              <a:lstStyle/>
              <a:p>
                <a:pPr marL="0" lvl="1" algn="ctr">
                  <a:lnSpc>
                    <a:spcPct val="150000"/>
                  </a:lnSpc>
                </a:pPr>
                <a:r>
                  <a:rPr lang="en-US" altLang="ko-KR" sz="2500" spc="-150" dirty="0" smtClean="0">
                    <a:solidFill>
                      <a:schemeClr val="bg1"/>
                    </a:solidFill>
                    <a:latin typeface="맑은 고딕" panose="020B0503020000020004" pitchFamily="50" charset="-127"/>
                    <a:ea typeface="맑은 고딕" panose="020B0503020000020004" pitchFamily="50" charset="-127"/>
                    <a:cs typeface="Arial" panose="020B0604020202020204" pitchFamily="34" charset="0"/>
                  </a:rPr>
                  <a:t>4</a:t>
                </a:r>
                <a:endParaRPr lang="en-US" altLang="ko-KR" sz="25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37" name="직사각형 36"/>
              <p:cNvSpPr/>
              <p:nvPr/>
            </p:nvSpPr>
            <p:spPr>
              <a:xfrm>
                <a:off x="7781630" y="1683959"/>
                <a:ext cx="1979756" cy="400110"/>
              </a:xfrm>
              <a:prstGeom prst="rect">
                <a:avLst/>
              </a:prstGeom>
            </p:spPr>
            <p:txBody>
              <a:bodyPr wrap="square">
                <a:spAutoFit/>
              </a:bodyPr>
              <a:lstStyle/>
              <a:p>
                <a:pPr algn="ctr">
                  <a:lnSpc>
                    <a:spcPts val="2400"/>
                  </a:lnSpc>
                </a:pPr>
                <a:r>
                  <a:rPr lang="en-US" altLang="ko-KR" sz="1600" b="1" dirty="0">
                    <a:solidFill>
                      <a:schemeClr val="bg1"/>
                    </a:solidFill>
                    <a:latin typeface="맑은 고딕" panose="020B0503020000020004" pitchFamily="50" charset="-127"/>
                  </a:rPr>
                  <a:t>Moisturizing Care</a:t>
                </a:r>
                <a:endParaRPr lang="en-US" altLang="ko-KR" sz="1600" b="1" u="sng" dirty="0" smtClean="0">
                  <a:solidFill>
                    <a:schemeClr val="bg1"/>
                  </a:solidFill>
                  <a:latin typeface="맑은 고딕" panose="020B0503020000020004" pitchFamily="50" charset="-127"/>
                  <a:ea typeface="맑은 고딕" panose="020B0503020000020004" pitchFamily="50" charset="-127"/>
                </a:endParaRPr>
              </a:p>
            </p:txBody>
          </p:sp>
          <p:sp>
            <p:nvSpPr>
              <p:cNvPr id="38" name="직사각형 37"/>
              <p:cNvSpPr/>
              <p:nvPr/>
            </p:nvSpPr>
            <p:spPr>
              <a:xfrm>
                <a:off x="9903957" y="1705549"/>
                <a:ext cx="1828800" cy="373500"/>
              </a:xfrm>
              <a:prstGeom prst="rect">
                <a:avLst/>
              </a:prstGeom>
            </p:spPr>
            <p:txBody>
              <a:bodyPr wrap="square">
                <a:spAutoFit/>
              </a:bodyPr>
              <a:lstStyle/>
              <a:p>
                <a:pPr algn="ctr">
                  <a:lnSpc>
                    <a:spcPts val="2400"/>
                  </a:lnSpc>
                </a:pPr>
                <a:r>
                  <a:rPr lang="en-US" altLang="ko-KR" sz="1600" b="1" dirty="0">
                    <a:solidFill>
                      <a:schemeClr val="bg1"/>
                    </a:solidFill>
                    <a:latin typeface="맑은 고딕" panose="020B0503020000020004" pitchFamily="50" charset="-127"/>
                  </a:rPr>
                  <a:t>Skin Tone Care</a:t>
                </a:r>
                <a:endParaRPr lang="en-US" altLang="ko-KR" sz="1600" b="1" u="sng" dirty="0" smtClean="0">
                  <a:solidFill>
                    <a:schemeClr val="bg1"/>
                  </a:solidFill>
                  <a:latin typeface="맑은 고딕" panose="020B0503020000020004" pitchFamily="50" charset="-127"/>
                  <a:ea typeface="맑은 고딕" panose="020B0503020000020004" pitchFamily="50" charset="-127"/>
                </a:endParaRPr>
              </a:p>
            </p:txBody>
          </p:sp>
          <p:sp>
            <p:nvSpPr>
              <p:cNvPr id="39" name="직사각형 38"/>
              <p:cNvSpPr/>
              <p:nvPr/>
            </p:nvSpPr>
            <p:spPr>
              <a:xfrm>
                <a:off x="7882467" y="4564741"/>
                <a:ext cx="1828800" cy="373500"/>
              </a:xfrm>
              <a:prstGeom prst="rect">
                <a:avLst/>
              </a:prstGeom>
            </p:spPr>
            <p:txBody>
              <a:bodyPr wrap="square">
                <a:spAutoFit/>
              </a:bodyPr>
              <a:lstStyle/>
              <a:p>
                <a:pPr algn="ctr">
                  <a:lnSpc>
                    <a:spcPts val="2400"/>
                  </a:lnSpc>
                </a:pPr>
                <a:r>
                  <a:rPr lang="en-US" altLang="ko-KR" b="1" dirty="0">
                    <a:solidFill>
                      <a:schemeClr val="bg1"/>
                    </a:solidFill>
                    <a:latin typeface="맑은 고딕" panose="020B0503020000020004" pitchFamily="50" charset="-127"/>
                  </a:rPr>
                  <a:t>Healing Care</a:t>
                </a:r>
                <a:endParaRPr lang="en-US" altLang="ko-KR" b="1" u="sng" dirty="0" smtClean="0">
                  <a:solidFill>
                    <a:schemeClr val="bg1"/>
                  </a:solidFill>
                  <a:latin typeface="맑은 고딕" panose="020B0503020000020004" pitchFamily="50" charset="-127"/>
                  <a:ea typeface="맑은 고딕" panose="020B0503020000020004" pitchFamily="50" charset="-127"/>
                </a:endParaRPr>
              </a:p>
            </p:txBody>
          </p:sp>
          <p:sp>
            <p:nvSpPr>
              <p:cNvPr id="40" name="직사각형 39"/>
              <p:cNvSpPr/>
              <p:nvPr/>
            </p:nvSpPr>
            <p:spPr>
              <a:xfrm>
                <a:off x="9903957" y="4564741"/>
                <a:ext cx="1828800" cy="367858"/>
              </a:xfrm>
              <a:prstGeom prst="rect">
                <a:avLst/>
              </a:prstGeom>
            </p:spPr>
            <p:txBody>
              <a:bodyPr wrap="square">
                <a:spAutoFit/>
              </a:bodyPr>
              <a:lstStyle/>
              <a:p>
                <a:pPr algn="ctr">
                  <a:lnSpc>
                    <a:spcPts val="2400"/>
                  </a:lnSpc>
                </a:pPr>
                <a:r>
                  <a:rPr lang="en-US" altLang="ko-KR" sz="1600" b="1" dirty="0">
                    <a:solidFill>
                      <a:schemeClr val="bg1"/>
                    </a:solidFill>
                    <a:latin typeface="맑은 고딕" panose="020B0503020000020004" pitchFamily="50" charset="-127"/>
                  </a:rPr>
                  <a:t>Massage Effect</a:t>
                </a:r>
                <a:endParaRPr lang="en-US" altLang="ko-KR" sz="1600" b="1" u="sng" dirty="0" smtClean="0">
                  <a:solidFill>
                    <a:schemeClr val="bg1"/>
                  </a:solidFill>
                  <a:latin typeface="맑은 고딕" panose="020B0503020000020004" pitchFamily="50" charset="-127"/>
                  <a:ea typeface="맑은 고딕" panose="020B0503020000020004" pitchFamily="50" charset="-127"/>
                </a:endParaRPr>
              </a:p>
            </p:txBody>
          </p:sp>
          <p:sp>
            <p:nvSpPr>
              <p:cNvPr id="41" name="모서리가 둥근 직사각형 40"/>
              <p:cNvSpPr/>
              <p:nvPr/>
            </p:nvSpPr>
            <p:spPr>
              <a:xfrm>
                <a:off x="7958667" y="2142067"/>
                <a:ext cx="1676400" cy="14562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2" name="모서리가 둥근 직사각형 41"/>
              <p:cNvSpPr/>
              <p:nvPr/>
            </p:nvSpPr>
            <p:spPr>
              <a:xfrm>
                <a:off x="9984432" y="2142067"/>
                <a:ext cx="1676400" cy="14562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3" name="모서리가 둥근 직사각형 42"/>
              <p:cNvSpPr/>
              <p:nvPr/>
            </p:nvSpPr>
            <p:spPr>
              <a:xfrm>
                <a:off x="7958667" y="4958102"/>
                <a:ext cx="1676400" cy="14562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4" name="모서리가 둥근 직사각형 43"/>
              <p:cNvSpPr/>
              <p:nvPr/>
            </p:nvSpPr>
            <p:spPr>
              <a:xfrm>
                <a:off x="9984432" y="4958102"/>
                <a:ext cx="1676400" cy="14562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45" name="직사각형 44"/>
              <p:cNvSpPr/>
              <p:nvPr/>
            </p:nvSpPr>
            <p:spPr>
              <a:xfrm>
                <a:off x="7915994" y="2153371"/>
                <a:ext cx="1667934" cy="1477328"/>
              </a:xfrm>
              <a:prstGeom prst="rect">
                <a:avLst/>
              </a:prstGeom>
            </p:spPr>
            <p:txBody>
              <a:bodyPr wrap="square">
                <a:spAutoFit/>
              </a:bodyPr>
              <a:lstStyle/>
              <a:p>
                <a:pPr algn="ctr"/>
                <a:r>
                  <a:rPr lang="en-US" altLang="ko-KR" sz="1500" dirty="0">
                    <a:solidFill>
                      <a:schemeClr val="tx1">
                        <a:lumMod val="65000"/>
                        <a:lumOff val="35000"/>
                      </a:schemeClr>
                    </a:solidFill>
                    <a:latin typeface="맑은 고딕" panose="020B0503020000020004" pitchFamily="50" charset="-127"/>
                  </a:rPr>
                  <a:t>Effectively moisturizes the skin by tapping it to help it better absorb nutrients. </a:t>
                </a:r>
                <a:endParaRPr lang="en-US" altLang="ko-KR" sz="1500" dirty="0" smtClean="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6" name="직사각형 45"/>
              <p:cNvSpPr/>
              <p:nvPr/>
            </p:nvSpPr>
            <p:spPr>
              <a:xfrm>
                <a:off x="10013866" y="2144666"/>
                <a:ext cx="1667934" cy="1477328"/>
              </a:xfrm>
              <a:prstGeom prst="rect">
                <a:avLst/>
              </a:prstGeom>
            </p:spPr>
            <p:txBody>
              <a:bodyPr wrap="square">
                <a:spAutoFit/>
              </a:bodyPr>
              <a:lstStyle/>
              <a:p>
                <a:pPr algn="ctr"/>
                <a:r>
                  <a:rPr lang="en-US" altLang="ko-KR" sz="1500" dirty="0">
                    <a:solidFill>
                      <a:schemeClr val="tx1">
                        <a:lumMod val="65000"/>
                        <a:lumOff val="35000"/>
                      </a:schemeClr>
                    </a:solidFill>
                    <a:latin typeface="맑은 고딕" panose="020B0503020000020004" pitchFamily="50" charset="-127"/>
                  </a:rPr>
                  <a:t>Improves blood circulation.</a:t>
                </a:r>
              </a:p>
              <a:p>
                <a:pPr algn="ctr"/>
                <a:r>
                  <a:rPr lang="en-US" altLang="ko-KR" sz="1500" dirty="0">
                    <a:solidFill>
                      <a:schemeClr val="tx1">
                        <a:lumMod val="65000"/>
                        <a:lumOff val="35000"/>
                      </a:schemeClr>
                    </a:solidFill>
                    <a:latin typeface="맑은 고딕" panose="020B0503020000020004" pitchFamily="50" charset="-127"/>
                  </a:rPr>
                  <a:t>Increases elasticity and brightens the skin.</a:t>
                </a:r>
              </a:p>
            </p:txBody>
          </p:sp>
          <p:sp>
            <p:nvSpPr>
              <p:cNvPr id="47" name="직사각형 46"/>
              <p:cNvSpPr/>
              <p:nvPr/>
            </p:nvSpPr>
            <p:spPr>
              <a:xfrm>
                <a:off x="7941913" y="5082993"/>
                <a:ext cx="1667934" cy="1246495"/>
              </a:xfrm>
              <a:prstGeom prst="rect">
                <a:avLst/>
              </a:prstGeom>
            </p:spPr>
            <p:txBody>
              <a:bodyPr wrap="square">
                <a:spAutoFit/>
              </a:bodyPr>
              <a:lstStyle/>
              <a:p>
                <a:pPr algn="ctr"/>
                <a:r>
                  <a:rPr lang="en-US" altLang="ko-KR" sz="1500" dirty="0">
                    <a:solidFill>
                      <a:schemeClr val="tx1">
                        <a:lumMod val="65000"/>
                        <a:lumOff val="35000"/>
                      </a:schemeClr>
                    </a:solidFill>
                    <a:latin typeface="맑은 고딕" panose="020B0503020000020004" pitchFamily="50" charset="-127"/>
                  </a:rPr>
                  <a:t>Healing care that helps regenerate skin that has become tired from stress.</a:t>
                </a:r>
                <a:endParaRPr lang="en-US" altLang="ko-KR" sz="1500" dirty="0" smtClean="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8" name="직사각형 47"/>
              <p:cNvSpPr/>
              <p:nvPr/>
            </p:nvSpPr>
            <p:spPr>
              <a:xfrm>
                <a:off x="9984432" y="5191060"/>
                <a:ext cx="1667934" cy="784830"/>
              </a:xfrm>
              <a:prstGeom prst="rect">
                <a:avLst/>
              </a:prstGeom>
            </p:spPr>
            <p:txBody>
              <a:bodyPr wrap="square">
                <a:spAutoFit/>
              </a:bodyPr>
              <a:lstStyle/>
              <a:p>
                <a:pPr algn="ctr"/>
                <a:r>
                  <a:rPr lang="en-US" altLang="ko-KR" sz="1500" dirty="0">
                    <a:solidFill>
                      <a:schemeClr val="tx1">
                        <a:lumMod val="65000"/>
                        <a:lumOff val="35000"/>
                      </a:schemeClr>
                    </a:solidFill>
                    <a:latin typeface="맑은 고딕" panose="020B0503020000020004" pitchFamily="50" charset="-127"/>
                  </a:rPr>
                  <a:t>Gently tap the skin as if massaging. </a:t>
                </a:r>
                <a:endParaRPr lang="en-US" altLang="ko-KR" sz="1500" dirty="0" smtClean="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sp>
          <p:nvSpPr>
            <p:cNvPr id="30" name="직사각형 29"/>
            <p:cNvSpPr/>
            <p:nvPr/>
          </p:nvSpPr>
          <p:spPr>
            <a:xfrm>
              <a:off x="8297417" y="999149"/>
              <a:ext cx="948183" cy="613951"/>
            </a:xfrm>
            <a:prstGeom prst="rect">
              <a:avLst/>
            </a:prstGeom>
          </p:spPr>
          <p:txBody>
            <a:bodyPr wrap="square">
              <a:spAutoFit/>
            </a:bodyPr>
            <a:lstStyle/>
            <a:p>
              <a:pPr marL="0" lvl="1" algn="ctr">
                <a:lnSpc>
                  <a:spcPct val="150000"/>
                </a:lnSpc>
              </a:pPr>
              <a:r>
                <a:rPr lang="en-US" altLang="ko-KR" sz="2500" spc="-150" dirty="0" smtClean="0">
                  <a:solidFill>
                    <a:schemeClr val="bg1"/>
                  </a:solidFill>
                  <a:latin typeface="맑은 고딕" panose="020B0503020000020004" pitchFamily="50" charset="-127"/>
                  <a:ea typeface="맑은 고딕" panose="020B0503020000020004" pitchFamily="50" charset="-127"/>
                  <a:cs typeface="Arial" panose="020B0604020202020204" pitchFamily="34" charset="0"/>
                </a:rPr>
                <a:t>1</a:t>
              </a:r>
              <a:endParaRPr lang="en-US" altLang="ko-KR" sz="25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endParaRPr>
            </a:p>
          </p:txBody>
        </p:sp>
        <p:sp>
          <p:nvSpPr>
            <p:cNvPr id="31" name="직사각형 30"/>
            <p:cNvSpPr/>
            <p:nvPr/>
          </p:nvSpPr>
          <p:spPr>
            <a:xfrm>
              <a:off x="10344472" y="999149"/>
              <a:ext cx="948183" cy="613951"/>
            </a:xfrm>
            <a:prstGeom prst="rect">
              <a:avLst/>
            </a:prstGeom>
          </p:spPr>
          <p:txBody>
            <a:bodyPr wrap="square">
              <a:spAutoFit/>
            </a:bodyPr>
            <a:lstStyle/>
            <a:p>
              <a:pPr marL="0" lvl="1" algn="ctr">
                <a:lnSpc>
                  <a:spcPct val="150000"/>
                </a:lnSpc>
              </a:pPr>
              <a:r>
                <a:rPr lang="en-US" altLang="ko-KR" sz="2500" spc="-150" dirty="0">
                  <a:solidFill>
                    <a:schemeClr val="bg1"/>
                  </a:solidFill>
                  <a:latin typeface="맑은 고딕" panose="020B0503020000020004" pitchFamily="50" charset="-127"/>
                  <a:ea typeface="맑은 고딕" panose="020B0503020000020004" pitchFamily="50" charset="-127"/>
                  <a:cs typeface="Arial" panose="020B0604020202020204" pitchFamily="34" charset="0"/>
                </a:rPr>
                <a:t>2</a:t>
              </a:r>
            </a:p>
          </p:txBody>
        </p:sp>
      </p:grpSp>
      <p:sp>
        <p:nvSpPr>
          <p:cNvPr id="52" name="직사각형 51"/>
          <p:cNvSpPr/>
          <p:nvPr/>
        </p:nvSpPr>
        <p:spPr>
          <a:xfrm>
            <a:off x="990166" y="2024034"/>
            <a:ext cx="4206365" cy="2308324"/>
          </a:xfrm>
          <a:prstGeom prst="rect">
            <a:avLst/>
          </a:prstGeom>
        </p:spPr>
        <p:txBody>
          <a:bodyPr wrap="square">
            <a:spAutoFit/>
          </a:bodyPr>
          <a:lstStyle/>
          <a:p>
            <a:r>
              <a:rPr lang="en-US" altLang="ko-KR" sz="1600" b="1" dirty="0">
                <a:solidFill>
                  <a:schemeClr val="tx1">
                    <a:lumMod val="50000"/>
                    <a:lumOff val="50000"/>
                  </a:schemeClr>
                </a:solidFill>
                <a:latin typeface="맑은 고딕" panose="020B0503020000020004" pitchFamily="50" charset="-127"/>
                <a:cs typeface="나눔스퀘어 Bold"/>
              </a:rPr>
              <a:t>Ultrasonic skin care uses the frictional force generated by the momentary powerful vibrations to transmit harmless sound waves to the deep subcutaneous layer</a:t>
            </a:r>
            <a:r>
              <a:rPr lang="en-US" altLang="ko-KR" sz="1600" b="1" dirty="0" smtClean="0">
                <a:solidFill>
                  <a:schemeClr val="tx1">
                    <a:lumMod val="50000"/>
                    <a:lumOff val="50000"/>
                  </a:schemeClr>
                </a:solidFill>
                <a:latin typeface="맑은 고딕" panose="020B0503020000020004" pitchFamily="50" charset="-127"/>
                <a:cs typeface="나눔스퀘어 Bold"/>
              </a:rPr>
              <a:t>.</a:t>
            </a:r>
          </a:p>
          <a:p>
            <a:endParaRPr lang="en-US" altLang="ko-KR" sz="1600" b="1" dirty="0">
              <a:solidFill>
                <a:schemeClr val="tx1">
                  <a:lumMod val="50000"/>
                  <a:lumOff val="50000"/>
                </a:schemeClr>
              </a:solidFill>
              <a:latin typeface="맑은 고딕" panose="020B0503020000020004" pitchFamily="50" charset="-127"/>
              <a:cs typeface="나눔스퀘어 Bold"/>
            </a:endParaRPr>
          </a:p>
          <a:p>
            <a:r>
              <a:rPr lang="en-US" altLang="ko-KR" sz="1600" b="1" dirty="0">
                <a:solidFill>
                  <a:schemeClr val="tx1">
                    <a:lumMod val="50000"/>
                    <a:lumOff val="50000"/>
                  </a:schemeClr>
                </a:solidFill>
                <a:latin typeface="맑은 고딕" panose="020B0503020000020004" pitchFamily="50" charset="-127"/>
                <a:cs typeface="나눔스퀘어 Bold"/>
              </a:rPr>
              <a:t>The ultrasonic waves stimulate and activate the cells to adjust the balance of the skin and help it regenerate. </a:t>
            </a:r>
          </a:p>
        </p:txBody>
      </p:sp>
    </p:spTree>
    <p:extLst>
      <p:ext uri="{BB962C8B-B14F-4D97-AF65-F5344CB8AC3E}">
        <p14:creationId xmlns:p14="http://schemas.microsoft.com/office/powerpoint/2010/main" val="9871449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Skin Care</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12670" y="305250"/>
            <a:ext cx="2232248" cy="340158"/>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03. Product Features</a:t>
            </a:r>
            <a:endParaRPr lang="en-US" altLang="ko-KR" sz="1600"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910209" y="1546695"/>
            <a:ext cx="10897162" cy="400110"/>
          </a:xfrm>
          <a:prstGeom prst="rect">
            <a:avLst/>
          </a:prstGeom>
        </p:spPr>
        <p:txBody>
          <a:bodyPr wrap="square">
            <a:spAutoFit/>
          </a:bodyPr>
          <a:lstStyle/>
          <a:p>
            <a:pPr>
              <a:lnSpc>
                <a:spcPts val="2400"/>
              </a:lnSpc>
            </a:pPr>
            <a:r>
              <a:rPr lang="en-US" altLang="ko-KR" sz="3000" b="1" dirty="0">
                <a:solidFill>
                  <a:schemeClr val="bg2">
                    <a:lumMod val="25000"/>
                  </a:schemeClr>
                </a:solidFill>
                <a:latin typeface="맑은 고딕" panose="020B0503020000020004" pitchFamily="50" charset="-127"/>
              </a:rPr>
              <a:t>Dual-Functional Device (Ultrasound / Low Frequency)</a:t>
            </a:r>
            <a:endParaRPr lang="ko-KR" altLang="en-US" sz="3000" b="1" dirty="0">
              <a:solidFill>
                <a:schemeClr val="bg2">
                  <a:lumMod val="25000"/>
                </a:schemeClr>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910209" y="2504304"/>
            <a:ext cx="6760592" cy="3816429"/>
          </a:xfrm>
          <a:prstGeom prst="rect">
            <a:avLst/>
          </a:prstGeom>
        </p:spPr>
        <p:txBody>
          <a:bodyPr wrap="square">
            <a:spAutoFit/>
          </a:bodyPr>
          <a:lstStyle/>
          <a:p>
            <a:r>
              <a:rPr lang="en-US" altLang="ko-KR" sz="2200" b="1" dirty="0">
                <a:solidFill>
                  <a:schemeClr val="accent6">
                    <a:lumMod val="75000"/>
                  </a:schemeClr>
                </a:solidFill>
                <a:latin typeface="맑은 고딕" panose="020B0503020000020004" pitchFamily="50" charset="-127"/>
              </a:rPr>
              <a:t>The Effects of Dual-Functional Skin Regeneration</a:t>
            </a:r>
            <a:endParaRPr lang="en-US" altLang="ko-KR" sz="1600"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endParaRPr lang="en-US" altLang="ko-KR" sz="1600"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endParaRPr lang="ko-KR" altLang="en-US" sz="1600" dirty="0">
              <a:solidFill>
                <a:schemeClr val="tx1">
                  <a:lumMod val="65000"/>
                  <a:lumOff val="35000"/>
                </a:schemeClr>
              </a:solidFill>
              <a:latin typeface="맑은 고딕" panose="020B0503020000020004" pitchFamily="50" charset="-127"/>
              <a:ea typeface="맑은 고딕" panose="020B0503020000020004" pitchFamily="50" charset="-127"/>
            </a:endParaRPr>
          </a:p>
          <a:p>
            <a:r>
              <a:rPr lang="en-US" altLang="ko-KR" sz="1600" dirty="0">
                <a:solidFill>
                  <a:schemeClr val="tx1">
                    <a:lumMod val="65000"/>
                    <a:lumOff val="35000"/>
                  </a:schemeClr>
                </a:solidFill>
                <a:latin typeface="맑은 고딕" panose="020B0503020000020004" pitchFamily="50" charset="-127"/>
              </a:rPr>
              <a:t>The device uses 1.2 MHz (high-density ultrasound) waves to induce the activation of natural cells without pain, swelling, or redness. It helps the skin regenerate to treat problematic skin in a healthy way</a:t>
            </a:r>
            <a:endParaRPr lang="en-US" altLang="ko-KR" sz="1600" u="sng"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endParaRPr lang="en-US" altLang="ko-KR" sz="1600" dirty="0" smtClean="0">
              <a:solidFill>
                <a:schemeClr val="tx1">
                  <a:lumMod val="65000"/>
                  <a:lumOff val="35000"/>
                </a:schemeClr>
              </a:solidFill>
              <a:latin typeface="맑은 고딕" panose="020B0503020000020004" pitchFamily="50" charset="-127"/>
              <a:ea typeface="맑은 고딕" panose="020B0503020000020004" pitchFamily="50" charset="-127"/>
            </a:endParaRPr>
          </a:p>
          <a:p>
            <a:endParaRPr lang="en-US" altLang="ko-KR" sz="1600" dirty="0">
              <a:solidFill>
                <a:schemeClr val="tx1">
                  <a:lumMod val="65000"/>
                  <a:lumOff val="35000"/>
                </a:schemeClr>
              </a:solidFill>
              <a:latin typeface="맑은 고딕" panose="020B0503020000020004" pitchFamily="50" charset="-127"/>
              <a:ea typeface="맑은 고딕" panose="020B0503020000020004" pitchFamily="50" charset="-127"/>
            </a:endParaRPr>
          </a:p>
          <a:p>
            <a:r>
              <a:rPr lang="en-US" altLang="ko-KR" sz="1600" dirty="0">
                <a:solidFill>
                  <a:schemeClr val="tx1">
                    <a:lumMod val="65000"/>
                    <a:lumOff val="35000"/>
                  </a:schemeClr>
                </a:solidFill>
                <a:latin typeface="맑은 고딕" panose="020B0503020000020004" pitchFamily="50" charset="-127"/>
              </a:rPr>
              <a:t>Balancing the production and decomposition of ECM (extracellular matrix) naturally moisturizes and brightens the skin to purify the complexion. It reduces wrinkles, shrinks pores, and increases elasticity to make aging skin appear younger and healthier</a:t>
            </a:r>
            <a:r>
              <a:rPr lang="en-US" altLang="ko-KR" sz="1600" dirty="0" smtClean="0">
                <a:solidFill>
                  <a:schemeClr val="tx1">
                    <a:lumMod val="65000"/>
                    <a:lumOff val="35000"/>
                  </a:schemeClr>
                </a:solidFill>
                <a:latin typeface="맑은 고딕" panose="020B0503020000020004" pitchFamily="50" charset="-127"/>
              </a:rPr>
              <a:t>.</a:t>
            </a:r>
          </a:p>
          <a:p>
            <a:endParaRPr lang="en-US" altLang="ko-KR" sz="1600" dirty="0">
              <a:solidFill>
                <a:schemeClr val="tx1">
                  <a:lumMod val="65000"/>
                  <a:lumOff val="35000"/>
                </a:schemeClr>
              </a:solidFill>
              <a:latin typeface="맑은 고딕" panose="020B0503020000020004" pitchFamily="50" charset="-127"/>
              <a:ea typeface="맑은 고딕" panose="020B0503020000020004" pitchFamily="50" charset="-127"/>
            </a:endParaRPr>
          </a:p>
          <a:p>
            <a:r>
              <a:rPr lang="en-US" altLang="ko-KR" sz="1400" dirty="0">
                <a:solidFill>
                  <a:schemeClr val="bg1">
                    <a:lumMod val="65000"/>
                  </a:schemeClr>
                </a:solidFill>
                <a:latin typeface="맑은 고딕" panose="020B0503020000020004" pitchFamily="50" charset="-127"/>
              </a:rPr>
              <a:t>※ ECM (extracellular matrix) is a substance that fills the space between cells to provide them with support. </a:t>
            </a:r>
            <a:endParaRPr lang="en-US" altLang="ko-KR" sz="1400" dirty="0">
              <a:solidFill>
                <a:schemeClr val="bg1">
                  <a:lumMod val="65000"/>
                </a:schemeClr>
              </a:solidFill>
              <a:latin typeface="맑은 고딕" panose="020B0503020000020004" pitchFamily="50" charset="-127"/>
              <a:ea typeface="맑은 고딕" panose="020B0503020000020004" pitchFamily="50" charset="-127"/>
            </a:endParaRPr>
          </a:p>
        </p:txBody>
      </p:sp>
      <p:pic>
        <p:nvPicPr>
          <p:cNvPr id="51" name="그림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9086" y="1753394"/>
            <a:ext cx="4679647" cy="4325495"/>
          </a:xfrm>
          <a:prstGeom prst="rect">
            <a:avLst/>
          </a:prstGeom>
        </p:spPr>
      </p:pic>
      <p:sp>
        <p:nvSpPr>
          <p:cNvPr id="54" name="모서리가 둥근 직사각형 53"/>
          <p:cNvSpPr/>
          <p:nvPr/>
        </p:nvSpPr>
        <p:spPr>
          <a:xfrm>
            <a:off x="995988" y="3001818"/>
            <a:ext cx="789709" cy="256309"/>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55" name="직사각형 54"/>
          <p:cNvSpPr/>
          <p:nvPr/>
        </p:nvSpPr>
        <p:spPr>
          <a:xfrm>
            <a:off x="1007641" y="2975000"/>
            <a:ext cx="805029"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Check 1</a:t>
            </a:r>
            <a:endParaRPr lang="en-US" altLang="ko-KR" sz="1300" dirty="0">
              <a:solidFill>
                <a:schemeClr val="bg1"/>
              </a:solidFill>
              <a:latin typeface="맑은 고딕" panose="020B0503020000020004" pitchFamily="50" charset="-127"/>
              <a:ea typeface="맑은 고딕" panose="020B0503020000020004" pitchFamily="50" charset="-127"/>
              <a:cs typeface="나눔스퀘어 Bold"/>
            </a:endParaRPr>
          </a:p>
        </p:txBody>
      </p:sp>
      <p:sp>
        <p:nvSpPr>
          <p:cNvPr id="56" name="모서리가 둥근 직사각형 55"/>
          <p:cNvSpPr/>
          <p:nvPr/>
        </p:nvSpPr>
        <p:spPr>
          <a:xfrm>
            <a:off x="995988" y="4293096"/>
            <a:ext cx="789709" cy="256309"/>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57" name="직사각형 56"/>
          <p:cNvSpPr/>
          <p:nvPr/>
        </p:nvSpPr>
        <p:spPr>
          <a:xfrm>
            <a:off x="1007641" y="4266278"/>
            <a:ext cx="805029" cy="292388"/>
          </a:xfrm>
          <a:prstGeom prst="rect">
            <a:avLst/>
          </a:prstGeom>
        </p:spPr>
        <p:txBody>
          <a:bodyPr wrap="none">
            <a:spAutoFit/>
          </a:bodyPr>
          <a:lstStyle/>
          <a:p>
            <a:r>
              <a:rPr lang="en-US" altLang="ko-KR" sz="1300" dirty="0" smtClean="0">
                <a:solidFill>
                  <a:schemeClr val="bg1"/>
                </a:solidFill>
                <a:latin typeface="맑은 고딕" panose="020B0503020000020004" pitchFamily="50" charset="-127"/>
                <a:ea typeface="맑은 고딕" panose="020B0503020000020004" pitchFamily="50" charset="-127"/>
                <a:cs typeface="나눔스퀘어 Bold"/>
              </a:rPr>
              <a:t>Check </a:t>
            </a:r>
            <a:r>
              <a:rPr lang="en-US" altLang="ko-KR" sz="1300" dirty="0">
                <a:solidFill>
                  <a:schemeClr val="bg1"/>
                </a:solidFill>
                <a:latin typeface="맑은 고딕" panose="020B0503020000020004" pitchFamily="50" charset="-127"/>
                <a:ea typeface="맑은 고딕" panose="020B0503020000020004" pitchFamily="50" charset="-127"/>
                <a:cs typeface="나눔스퀘어 Bold"/>
              </a:rPr>
              <a:t>2</a:t>
            </a:r>
          </a:p>
        </p:txBody>
      </p:sp>
    </p:spTree>
    <p:extLst>
      <p:ext uri="{BB962C8B-B14F-4D97-AF65-F5344CB8AC3E}">
        <p14:creationId xmlns:p14="http://schemas.microsoft.com/office/powerpoint/2010/main" val="643565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1220307" y="2881580"/>
            <a:ext cx="7814960" cy="830997"/>
          </a:xfrm>
          <a:prstGeom prst="rect">
            <a:avLst/>
          </a:prstGeom>
        </p:spPr>
        <p:txBody>
          <a:bodyPr wrap="none">
            <a:spAutoFit/>
          </a:bodyPr>
          <a:lstStyle/>
          <a:p>
            <a:r>
              <a:rPr lang="en-US" altLang="ko-KR" sz="4800" b="1" dirty="0">
                <a:solidFill>
                  <a:schemeClr val="tx1">
                    <a:lumMod val="65000"/>
                    <a:lumOff val="35000"/>
                  </a:schemeClr>
                </a:solidFill>
                <a:latin typeface="맑은 고딕" panose="020B0503020000020004" pitchFamily="50" charset="-127"/>
                <a:cs typeface="Malgun Gothic"/>
              </a:rPr>
              <a:t>Development Background</a:t>
            </a:r>
            <a:endParaRPr lang="ko-KR" altLang="en-US" sz="48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618950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884" y="1456266"/>
            <a:ext cx="5200887" cy="3225800"/>
          </a:xfrm>
          <a:prstGeom prst="rect">
            <a:avLst/>
          </a:prstGeom>
        </p:spPr>
      </p:pic>
      <p:sp>
        <p:nvSpPr>
          <p:cNvPr id="3" name="직사각형 2"/>
          <p:cNvSpPr/>
          <p:nvPr/>
        </p:nvSpPr>
        <p:spPr>
          <a:xfrm>
            <a:off x="619034" y="4917738"/>
            <a:ext cx="6714453" cy="896015"/>
          </a:xfrm>
          <a:prstGeom prst="rect">
            <a:avLst/>
          </a:prstGeom>
        </p:spPr>
        <p:txBody>
          <a:bodyPr wrap="square">
            <a:spAutoFit/>
          </a:bodyPr>
          <a:lstStyle/>
          <a:p>
            <a:pPr defTabSz="457200" latinLnBrk="0">
              <a:lnSpc>
                <a:spcPct val="120000"/>
              </a:lnSpc>
            </a:pPr>
            <a:r>
              <a:rPr lang="en-US" altLang="ko-KR" sz="1500" u="sng" dirty="0">
                <a:solidFill>
                  <a:schemeClr val="tx1">
                    <a:lumMod val="65000"/>
                    <a:lumOff val="35000"/>
                  </a:schemeClr>
                </a:solidFill>
                <a:latin typeface="맑은 고딕" panose="020B0503020000020004" pitchFamily="50" charset="-127"/>
              </a:rPr>
              <a:t>The </a:t>
            </a:r>
            <a:r>
              <a:rPr lang="en-US" altLang="ko-KR" sz="1500" u="sng" dirty="0" err="1">
                <a:solidFill>
                  <a:schemeClr val="tx1">
                    <a:lumMod val="65000"/>
                    <a:lumOff val="35000"/>
                  </a:schemeClr>
                </a:solidFill>
                <a:latin typeface="맑은 고딕" panose="020B0503020000020004" pitchFamily="50" charset="-127"/>
              </a:rPr>
              <a:t>CareCellve</a:t>
            </a:r>
            <a:r>
              <a:rPr lang="en-US" altLang="ko-KR" sz="1500" u="sng" dirty="0">
                <a:solidFill>
                  <a:schemeClr val="tx1">
                    <a:lumMod val="65000"/>
                    <a:lumOff val="35000"/>
                  </a:schemeClr>
                </a:solidFill>
                <a:latin typeface="맑은 고딕" panose="020B0503020000020004" pitchFamily="50" charset="-127"/>
              </a:rPr>
              <a:t> Mechanical Device transmits ultrasonic heat energy generated by 1.2 million vibrations per second from the superficial </a:t>
            </a:r>
            <a:r>
              <a:rPr lang="en-US" altLang="ko-KR" sz="1500" u="sng" dirty="0" err="1">
                <a:solidFill>
                  <a:schemeClr val="tx1">
                    <a:lumMod val="65000"/>
                    <a:lumOff val="35000"/>
                  </a:schemeClr>
                </a:solidFill>
                <a:latin typeface="맑은 고딕" panose="020B0503020000020004" pitchFamily="50" charset="-127"/>
              </a:rPr>
              <a:t>musculoaponeurotic</a:t>
            </a:r>
            <a:r>
              <a:rPr lang="en-US" altLang="ko-KR" sz="1500" u="sng" dirty="0">
                <a:solidFill>
                  <a:schemeClr val="tx1">
                    <a:lumMod val="65000"/>
                    <a:lumOff val="35000"/>
                  </a:schemeClr>
                </a:solidFill>
                <a:latin typeface="맑은 고딕" panose="020B0503020000020004" pitchFamily="50" charset="-127"/>
              </a:rPr>
              <a:t> system (SMAS) to the dermis and epidermis layers.</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cxnSp>
        <p:nvCxnSpPr>
          <p:cNvPr id="5" name="직선 연결선 4"/>
          <p:cNvCxnSpPr/>
          <p:nvPr/>
        </p:nvCxnSpPr>
        <p:spPr>
          <a:xfrm>
            <a:off x="4453466" y="2785534"/>
            <a:ext cx="6265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p:nvCxnSpPr>
        <p:spPr>
          <a:xfrm>
            <a:off x="4453466" y="3284984"/>
            <a:ext cx="6265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4453466" y="3789040"/>
            <a:ext cx="6265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4453466" y="4293096"/>
            <a:ext cx="62653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직사각형 8"/>
          <p:cNvSpPr/>
          <p:nvPr/>
        </p:nvSpPr>
        <p:spPr>
          <a:xfrm>
            <a:off x="4453797" y="2873731"/>
            <a:ext cx="1916589" cy="295466"/>
          </a:xfrm>
          <a:prstGeom prst="rect">
            <a:avLst/>
          </a:prstGeom>
        </p:spPr>
        <p:txBody>
          <a:bodyPr wrap="square">
            <a:spAutoFit/>
          </a:bodyPr>
          <a:lstStyle/>
          <a:p>
            <a:pPr defTabSz="457200" latinLnBrk="0">
              <a:lnSpc>
                <a:spcPct val="120000"/>
              </a:lnSpc>
            </a:pPr>
            <a:r>
              <a:rPr lang="en-US" altLang="ko-KR" sz="1100" dirty="0">
                <a:solidFill>
                  <a:schemeClr val="tx1">
                    <a:lumMod val="65000"/>
                    <a:lumOff val="35000"/>
                  </a:schemeClr>
                </a:solidFill>
                <a:latin typeface="맑은 고딕" panose="020B0503020000020004" pitchFamily="50" charset="-127"/>
              </a:rPr>
              <a:t>Upper Layer of Dermis</a:t>
            </a:r>
            <a:endParaRPr lang="ko-KR" altLang="en-US" sz="11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0" name="직사각형 9"/>
          <p:cNvSpPr/>
          <p:nvPr/>
        </p:nvSpPr>
        <p:spPr>
          <a:xfrm>
            <a:off x="4453797" y="3390860"/>
            <a:ext cx="1626655" cy="295466"/>
          </a:xfrm>
          <a:prstGeom prst="rect">
            <a:avLst/>
          </a:prstGeom>
        </p:spPr>
        <p:txBody>
          <a:bodyPr wrap="square">
            <a:spAutoFit/>
          </a:bodyPr>
          <a:lstStyle/>
          <a:p>
            <a:pPr defTabSz="457200" latinLnBrk="0">
              <a:lnSpc>
                <a:spcPct val="120000"/>
              </a:lnSpc>
            </a:pPr>
            <a:r>
              <a:rPr lang="en-US" altLang="ko-KR" sz="1100" dirty="0">
                <a:solidFill>
                  <a:schemeClr val="tx1">
                    <a:lumMod val="65000"/>
                    <a:lumOff val="35000"/>
                  </a:schemeClr>
                </a:solidFill>
                <a:latin typeface="맑은 고딕" panose="020B0503020000020004" pitchFamily="50" charset="-127"/>
              </a:rPr>
              <a:t>Dermis Layer</a:t>
            </a:r>
            <a:endParaRPr lang="ko-KR" altLang="en-US" sz="11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직사각형 10"/>
          <p:cNvSpPr/>
          <p:nvPr/>
        </p:nvSpPr>
        <p:spPr>
          <a:xfrm>
            <a:off x="4453797" y="3898860"/>
            <a:ext cx="964869" cy="275460"/>
          </a:xfrm>
          <a:prstGeom prst="rect">
            <a:avLst/>
          </a:prstGeom>
        </p:spPr>
        <p:txBody>
          <a:bodyPr wrap="square">
            <a:spAutoFit/>
          </a:bodyPr>
          <a:lstStyle/>
          <a:p>
            <a:pPr defTabSz="457200" latinLnBrk="0">
              <a:lnSpc>
                <a:spcPct val="120000"/>
              </a:lnSpc>
            </a:pPr>
            <a:r>
              <a:rPr lang="en-US" altLang="ko-KR" sz="1100" dirty="0">
                <a:solidFill>
                  <a:schemeClr val="tx1">
                    <a:lumMod val="65000"/>
                    <a:lumOff val="35000"/>
                  </a:schemeClr>
                </a:solidFill>
                <a:latin typeface="맑은 고딕" panose="020B0503020000020004" pitchFamily="50" charset="-127"/>
              </a:rPr>
              <a:t>SMAS Layer</a:t>
            </a:r>
            <a:endParaRPr lang="ko-KR" altLang="en-US" sz="11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pic>
        <p:nvPicPr>
          <p:cNvPr id="12" name="그림 11"/>
          <p:cNvPicPr>
            <a:picLocks noChangeAspect="1"/>
          </p:cNvPicPr>
          <p:nvPr/>
        </p:nvPicPr>
        <p:blipFill rotWithShape="1">
          <a:blip r:embed="rId3" cstate="print">
            <a:extLst>
              <a:ext uri="{28A0092B-C50C-407E-A947-70E740481C1C}">
                <a14:useLocalDpi xmlns:a14="http://schemas.microsoft.com/office/drawing/2010/main" val="0"/>
              </a:ext>
            </a:extLst>
          </a:blip>
          <a:srcRect l="52360" b="10036"/>
          <a:stretch/>
        </p:blipFill>
        <p:spPr>
          <a:xfrm>
            <a:off x="6587067" y="1694348"/>
            <a:ext cx="2272518" cy="2352719"/>
          </a:xfrm>
          <a:prstGeom prst="rect">
            <a:avLst/>
          </a:prstGeom>
        </p:spPr>
      </p:pic>
      <p:pic>
        <p:nvPicPr>
          <p:cNvPr id="13" name="그림 12"/>
          <p:cNvPicPr>
            <a:picLocks noChangeAspect="1"/>
          </p:cNvPicPr>
          <p:nvPr/>
        </p:nvPicPr>
        <p:blipFill rotWithShape="1">
          <a:blip r:embed="rId4" cstate="print">
            <a:extLst>
              <a:ext uri="{28A0092B-C50C-407E-A947-70E740481C1C}">
                <a14:useLocalDpi xmlns:a14="http://schemas.microsoft.com/office/drawing/2010/main" val="0"/>
              </a:ext>
            </a:extLst>
          </a:blip>
          <a:srcRect l="14739" r="42947"/>
          <a:stretch/>
        </p:blipFill>
        <p:spPr>
          <a:xfrm>
            <a:off x="9076266" y="1388532"/>
            <a:ext cx="2486361" cy="2937934"/>
          </a:xfrm>
          <a:prstGeom prst="rect">
            <a:avLst/>
          </a:prstGeom>
        </p:spPr>
      </p:pic>
      <p:sp>
        <p:nvSpPr>
          <p:cNvPr id="14" name="직사각형 13"/>
          <p:cNvSpPr/>
          <p:nvPr/>
        </p:nvSpPr>
        <p:spPr>
          <a:xfrm>
            <a:off x="7387621" y="4067117"/>
            <a:ext cx="825045" cy="350865"/>
          </a:xfrm>
          <a:prstGeom prst="rect">
            <a:avLst/>
          </a:prstGeom>
        </p:spPr>
        <p:txBody>
          <a:bodyPr wrap="square">
            <a:spAutoFit/>
          </a:bodyPr>
          <a:lstStyle/>
          <a:p>
            <a:pPr defTabSz="457200" latinLnBrk="0">
              <a:lnSpc>
                <a:spcPct val="120000"/>
              </a:lnSpc>
            </a:pPr>
            <a:r>
              <a:rPr lang="en-US" altLang="ko-KR" sz="1500" u="sng" dirty="0" smtClean="0">
                <a:solidFill>
                  <a:schemeClr val="tx1">
                    <a:lumMod val="65000"/>
                    <a:lumOff val="35000"/>
                  </a:schemeClr>
                </a:solidFill>
                <a:latin typeface="맑은 고딕" panose="020B0503020000020004" pitchFamily="50" charset="-127"/>
                <a:ea typeface="맑은 고딕" panose="020B0503020000020004" pitchFamily="50" charset="-127"/>
              </a:rPr>
              <a:t>Before</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5" name="직사각형 14"/>
          <p:cNvSpPr/>
          <p:nvPr/>
        </p:nvSpPr>
        <p:spPr>
          <a:xfrm>
            <a:off x="10306248" y="4331238"/>
            <a:ext cx="825045" cy="353366"/>
          </a:xfrm>
          <a:prstGeom prst="rect">
            <a:avLst/>
          </a:prstGeom>
        </p:spPr>
        <p:txBody>
          <a:bodyPr wrap="square">
            <a:spAutoFit/>
          </a:bodyPr>
          <a:lstStyle/>
          <a:p>
            <a:pPr defTabSz="457200" latinLnBrk="0">
              <a:lnSpc>
                <a:spcPct val="120000"/>
              </a:lnSpc>
            </a:pPr>
            <a:r>
              <a:rPr lang="en-US" altLang="ko-KR" sz="1500" u="sng" dirty="0" smtClean="0">
                <a:solidFill>
                  <a:schemeClr val="tx1">
                    <a:lumMod val="65000"/>
                    <a:lumOff val="35000"/>
                  </a:schemeClr>
                </a:solidFill>
                <a:latin typeface="맑은 고딕" panose="020B0503020000020004" pitchFamily="50" charset="-127"/>
                <a:ea typeface="맑은 고딕" panose="020B0503020000020004" pitchFamily="50" charset="-127"/>
              </a:rPr>
              <a:t>After</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7" name="TextBox 16">
            <a:extLst>
              <a:ext uri="{FF2B5EF4-FFF2-40B4-BE49-F238E27FC236}">
                <a16:creationId xmlns:a16="http://schemas.microsoft.com/office/drawing/2014/main" id="{2A4086BA-CF8A-774C-9F5E-52BDAFA3B7C8}"/>
              </a:ext>
            </a:extLst>
          </p:cNvPr>
          <p:cNvSpPr txBox="1"/>
          <p:nvPr/>
        </p:nvSpPr>
        <p:spPr>
          <a:xfrm>
            <a:off x="4135594" y="305250"/>
            <a:ext cx="4077072"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Development Background</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18" name="TextBox 17">
            <a:extLst>
              <a:ext uri="{FF2B5EF4-FFF2-40B4-BE49-F238E27FC236}">
                <a16:creationId xmlns:a16="http://schemas.microsoft.com/office/drawing/2014/main" id="{2A4086BA-CF8A-774C-9F5E-52BDAFA3B7C8}"/>
              </a:ext>
            </a:extLst>
          </p:cNvPr>
          <p:cNvSpPr txBox="1"/>
          <p:nvPr/>
        </p:nvSpPr>
        <p:spPr>
          <a:xfrm>
            <a:off x="1767136" y="320214"/>
            <a:ext cx="2819378" cy="397032"/>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ko-KR" altLang="ko-KR" dirty="0" err="1"/>
              <a:t>Product</a:t>
            </a:r>
            <a:r>
              <a:rPr lang="ko-KR" altLang="ko-KR" dirty="0"/>
              <a:t> </a:t>
            </a:r>
            <a:r>
              <a:rPr lang="ko-KR" altLang="ko-KR" dirty="0" err="1"/>
              <a:t>Features</a:t>
            </a:r>
            <a:endParaRPr lang="en-US" altLang="ko-KR"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1197961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086BA-CF8A-774C-9F5E-52BDAFA3B7C8}"/>
              </a:ext>
            </a:extLst>
          </p:cNvPr>
          <p:cNvSpPr txBox="1"/>
          <p:nvPr/>
        </p:nvSpPr>
        <p:spPr>
          <a:xfrm>
            <a:off x="4135593" y="305250"/>
            <a:ext cx="3746873" cy="340158"/>
          </a:xfrm>
          <a:prstGeom prst="rect">
            <a:avLst/>
          </a:prstGeom>
          <a:noFill/>
        </p:spPr>
        <p:txBody>
          <a:bodyPr wrap="square" rtlCol="0">
            <a:spAutoFit/>
          </a:bodyPr>
          <a:lstStyle/>
          <a:p>
            <a:pPr>
              <a:lnSpc>
                <a:spcPct val="110000"/>
              </a:lnSpc>
            </a:pPr>
            <a:r>
              <a:rPr lang="en-US" altLang="ko-KR" sz="1600" b="1" dirty="0" err="1" smtClean="0">
                <a:solidFill>
                  <a:schemeClr val="bg1">
                    <a:lumMod val="50000"/>
                  </a:schemeClr>
                </a:solidFill>
                <a:latin typeface="맑은 고딕" panose="020B0503020000020004" pitchFamily="50" charset="-127"/>
                <a:ea typeface="맑은 고딕" panose="020B0503020000020004" pitchFamily="50" charset="-127"/>
              </a:rPr>
              <a:t>CareCellve</a:t>
            </a:r>
            <a:r>
              <a:rPr lang="en-US" altLang="ko-KR" sz="1600" b="1" dirty="0" smtClean="0">
                <a:solidFill>
                  <a:schemeClr val="bg1">
                    <a:lumMod val="50000"/>
                  </a:schemeClr>
                </a:solidFill>
                <a:latin typeface="맑은 고딕" panose="020B0503020000020004" pitchFamily="50" charset="-127"/>
                <a:ea typeface="맑은 고딕" panose="020B0503020000020004" pitchFamily="50" charset="-127"/>
              </a:rPr>
              <a:t> X CB DERM</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2A4086BA-CF8A-774C-9F5E-52BDAFA3B7C8}"/>
              </a:ext>
            </a:extLst>
          </p:cNvPr>
          <p:cNvSpPr txBox="1"/>
          <p:nvPr/>
        </p:nvSpPr>
        <p:spPr>
          <a:xfrm>
            <a:off x="1767136" y="305250"/>
            <a:ext cx="2232248"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03. </a:t>
            </a:r>
            <a:r>
              <a:rPr lang="en-US" altLang="ko-KR" sz="1600" b="1" dirty="0">
                <a:latin typeface="맑은 고딕" panose="020B0503020000020004" pitchFamily="50" charset="-127"/>
              </a:rPr>
              <a:t>Product Features</a:t>
            </a:r>
            <a:endParaRPr lang="en-US" altLang="ko-KR" sz="1600" b="1" dirty="0">
              <a:latin typeface="맑은 고딕" panose="020B0503020000020004" pitchFamily="50" charset="-127"/>
              <a:ea typeface="맑은 고딕" panose="020B0503020000020004" pitchFamily="50" charset="-127"/>
            </a:endParaRPr>
          </a:p>
        </p:txBody>
      </p:sp>
      <p:sp>
        <p:nvSpPr>
          <p:cNvPr id="5" name="직사각형 4"/>
          <p:cNvSpPr/>
          <p:nvPr/>
        </p:nvSpPr>
        <p:spPr>
          <a:xfrm>
            <a:off x="698723" y="4071257"/>
            <a:ext cx="6096000" cy="3083921"/>
          </a:xfrm>
          <a:prstGeom prst="rect">
            <a:avLst/>
          </a:prstGeom>
        </p:spPr>
        <p:txBody>
          <a:bodyPr>
            <a:spAutoFit/>
          </a:bodyPr>
          <a:lstStyle/>
          <a:p>
            <a:pPr defTabSz="457200" latinLnBrk="0">
              <a:lnSpc>
                <a:spcPct val="120000"/>
              </a:lnSpc>
            </a:pPr>
            <a:r>
              <a:rPr lang="en-US" altLang="ko-KR" b="1" dirty="0">
                <a:solidFill>
                  <a:schemeClr val="tx1">
                    <a:lumMod val="65000"/>
                    <a:lumOff val="35000"/>
                  </a:schemeClr>
                </a:solidFill>
                <a:latin typeface="맑은 고딕" panose="020B0503020000020004" pitchFamily="50" charset="-127"/>
              </a:rPr>
              <a:t>The device delivers the nutrients of the CB DERM EX products deep into the skin</a:t>
            </a:r>
            <a:r>
              <a:rPr lang="en-US" altLang="ko-KR" b="1" dirty="0" smtClean="0">
                <a:solidFill>
                  <a:schemeClr val="tx1">
                    <a:lumMod val="65000"/>
                    <a:lumOff val="35000"/>
                  </a:schemeClr>
                </a:solidFill>
                <a:latin typeface="맑은 고딕" panose="020B0503020000020004" pitchFamily="50" charset="-127"/>
              </a:rPr>
              <a:t>.</a:t>
            </a:r>
          </a:p>
          <a:p>
            <a:pPr defTabSz="457200" latinLnBrk="0">
              <a:lnSpc>
                <a:spcPct val="120000"/>
              </a:lnSpc>
            </a:pPr>
            <a:endParaRPr lang="en-US" altLang="ko-KR" b="1" dirty="0">
              <a:solidFill>
                <a:schemeClr val="tx1">
                  <a:lumMod val="65000"/>
                  <a:lumOff val="35000"/>
                </a:schemeClr>
              </a:solidFill>
              <a:latin typeface="맑은 고딕" panose="020B0503020000020004" pitchFamily="50" charset="-127"/>
            </a:endParaRPr>
          </a:p>
          <a:p>
            <a:pPr defTabSz="457200" latinLnBrk="0">
              <a:lnSpc>
                <a:spcPct val="120000"/>
              </a:lnSpc>
            </a:pPr>
            <a:r>
              <a:rPr lang="en-US" altLang="ko-KR" b="1" dirty="0">
                <a:solidFill>
                  <a:schemeClr val="tx1">
                    <a:lumMod val="65000"/>
                    <a:lumOff val="35000"/>
                  </a:schemeClr>
                </a:solidFill>
                <a:latin typeface="맑은 고딕" panose="020B0503020000020004" pitchFamily="50" charset="-127"/>
              </a:rPr>
              <a:t>[Ultrasound + CB DERM EX</a:t>
            </a:r>
            <a:r>
              <a:rPr lang="en-US" altLang="ko-KR" b="1" dirty="0" smtClean="0">
                <a:solidFill>
                  <a:schemeClr val="tx1">
                    <a:lumMod val="65000"/>
                    <a:lumOff val="35000"/>
                  </a:schemeClr>
                </a:solidFill>
                <a:latin typeface="맑은 고딕" panose="020B0503020000020004" pitchFamily="50" charset="-127"/>
              </a:rPr>
              <a:t>]</a:t>
            </a:r>
          </a:p>
          <a:p>
            <a:pPr defTabSz="457200" latinLnBrk="0">
              <a:lnSpc>
                <a:spcPct val="120000"/>
              </a:lnSpc>
            </a:pPr>
            <a:endParaRPr lang="en-US" altLang="ko-KR" b="1" dirty="0">
              <a:solidFill>
                <a:schemeClr val="tx1">
                  <a:lumMod val="65000"/>
                  <a:lumOff val="35000"/>
                </a:schemeClr>
              </a:solidFill>
              <a:latin typeface="맑은 고딕" panose="020B0503020000020004" pitchFamily="50" charset="-127"/>
            </a:endParaRPr>
          </a:p>
          <a:p>
            <a:pPr defTabSz="457200" latinLnBrk="0">
              <a:lnSpc>
                <a:spcPct val="120000"/>
              </a:lnSpc>
            </a:pPr>
            <a:r>
              <a:rPr lang="en-US" altLang="ko-KR" b="1" dirty="0">
                <a:solidFill>
                  <a:schemeClr val="tx1">
                    <a:lumMod val="65000"/>
                    <a:lumOff val="35000"/>
                  </a:schemeClr>
                </a:solidFill>
                <a:latin typeface="맑은 고딕" panose="020B0503020000020004" pitchFamily="50" charset="-127"/>
              </a:rPr>
              <a:t>Using CB DERM EX products together increases the speed of skin regeneration to reduce wrinkles, increase elasticity, and lift and brighten the skin. </a:t>
            </a:r>
          </a:p>
          <a:p>
            <a:pPr defTabSz="457200" latinLnBrk="0">
              <a:lnSpc>
                <a:spcPct val="120000"/>
              </a:lnSpc>
            </a:pPr>
            <a:endParaRPr lang="ko-KR" altLang="en-US"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6" name="직사각형 5"/>
          <p:cNvSpPr/>
          <p:nvPr/>
        </p:nvSpPr>
        <p:spPr>
          <a:xfrm>
            <a:off x="585333" y="1689081"/>
            <a:ext cx="5256235" cy="2234458"/>
          </a:xfrm>
          <a:prstGeom prst="rect">
            <a:avLst/>
          </a:prstGeom>
        </p:spPr>
        <p:txBody>
          <a:bodyPr wrap="square">
            <a:spAutoFit/>
          </a:bodyPr>
          <a:lstStyle/>
          <a:p>
            <a:pPr defTabSz="457200" latinLnBrk="0">
              <a:lnSpc>
                <a:spcPct val="120000"/>
              </a:lnSpc>
            </a:pPr>
            <a:r>
              <a:rPr lang="en-US" altLang="ko-KR" sz="3200" b="1" spc="-150" dirty="0">
                <a:solidFill>
                  <a:schemeClr val="tx1">
                    <a:lumMod val="65000"/>
                    <a:lumOff val="35000"/>
                  </a:schemeClr>
                </a:solidFill>
                <a:latin typeface="맑은 고딕" panose="020B0503020000020004" pitchFamily="50" charset="-127"/>
                <a:cs typeface="Arial" panose="020B0604020202020204" pitchFamily="34" charset="0"/>
              </a:rPr>
              <a:t>CM DERM EX </a:t>
            </a:r>
            <a:r>
              <a:rPr lang="en-US" altLang="ko-KR" sz="2800" b="1" spc="-150" dirty="0">
                <a:solidFill>
                  <a:schemeClr val="tx1">
                    <a:lumMod val="65000"/>
                    <a:lumOff val="35000"/>
                  </a:schemeClr>
                </a:solidFill>
                <a:latin typeface="맑은 고딕" panose="020B0503020000020004" pitchFamily="50" charset="-127"/>
                <a:cs typeface="Arial" panose="020B0604020202020204" pitchFamily="34" charset="0"/>
              </a:rPr>
              <a:t>products supply the skin with nutrients to ensure the skin does not lose any while using the ultrasonic device. </a:t>
            </a:r>
            <a:endParaRPr lang="ko-KR" altLang="en-US" sz="2800" b="1" spc="-15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pic>
        <p:nvPicPr>
          <p:cNvPr id="7" name="그림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2118" y="1039747"/>
            <a:ext cx="4789429" cy="2694054"/>
          </a:xfrm>
          <a:prstGeom prst="rect">
            <a:avLst/>
          </a:prstGeom>
        </p:spPr>
      </p:pic>
      <p:pic>
        <p:nvPicPr>
          <p:cNvPr id="15" name="object 2"/>
          <p:cNvPicPr/>
          <p:nvPr/>
        </p:nvPicPr>
        <p:blipFill>
          <a:blip r:embed="rId3" cstate="print"/>
          <a:stretch>
            <a:fillRect/>
          </a:stretch>
        </p:blipFill>
        <p:spPr>
          <a:xfrm>
            <a:off x="5841568" y="1625600"/>
            <a:ext cx="1816416" cy="1973849"/>
          </a:xfrm>
          <a:prstGeom prst="rect">
            <a:avLst/>
          </a:prstGeom>
        </p:spPr>
      </p:pic>
      <p:pic>
        <p:nvPicPr>
          <p:cNvPr id="9" name="그림 8">
            <a:extLst>
              <a:ext uri="{FF2B5EF4-FFF2-40B4-BE49-F238E27FC236}">
                <a16:creationId xmlns:a16="http://schemas.microsoft.com/office/drawing/2014/main" id="{53403EF5-F7E7-4522-92A6-5FFEAC920102}"/>
              </a:ext>
            </a:extLst>
          </p:cNvPr>
          <p:cNvPicPr>
            <a:picLocks noChangeAspect="1"/>
          </p:cNvPicPr>
          <p:nvPr/>
        </p:nvPicPr>
        <p:blipFill rotWithShape="1">
          <a:blip r:embed="rId4"/>
          <a:srcRect l="19504" t="23026" r="54426" b="56942"/>
          <a:stretch/>
        </p:blipFill>
        <p:spPr>
          <a:xfrm rot="10800000">
            <a:off x="6903662" y="4833656"/>
            <a:ext cx="1972128" cy="1038387"/>
          </a:xfrm>
          <a:prstGeom prst="rect">
            <a:avLst/>
          </a:prstGeom>
          <a:ln>
            <a:noFill/>
          </a:ln>
          <a:effectLst>
            <a:outerShdw blurRad="292100" dist="139700" dir="2700000" algn="tl" rotWithShape="0">
              <a:srgbClr val="333333">
                <a:alpha val="65000"/>
              </a:srgbClr>
            </a:outerShdw>
          </a:effectLst>
        </p:spPr>
      </p:pic>
      <p:pic>
        <p:nvPicPr>
          <p:cNvPr id="10" name="그림 9">
            <a:extLst>
              <a:ext uri="{FF2B5EF4-FFF2-40B4-BE49-F238E27FC236}">
                <a16:creationId xmlns:a16="http://schemas.microsoft.com/office/drawing/2014/main" id="{53403EF5-F7E7-4522-92A6-5FFEAC920102}"/>
              </a:ext>
            </a:extLst>
          </p:cNvPr>
          <p:cNvPicPr>
            <a:picLocks noChangeAspect="1"/>
          </p:cNvPicPr>
          <p:nvPr/>
        </p:nvPicPr>
        <p:blipFill rotWithShape="1">
          <a:blip r:embed="rId4"/>
          <a:srcRect l="71974" t="23900" r="5361" b="56309"/>
          <a:stretch/>
        </p:blipFill>
        <p:spPr>
          <a:xfrm rot="10800000">
            <a:off x="9559949" y="4827561"/>
            <a:ext cx="1762521" cy="1054609"/>
          </a:xfrm>
          <a:prstGeom prst="rect">
            <a:avLst/>
          </a:prstGeom>
          <a:ln>
            <a:noFill/>
          </a:ln>
          <a:effectLst>
            <a:outerShdw blurRad="292100" dist="139700" dir="2700000" algn="tl" rotWithShape="0">
              <a:srgbClr val="333333">
                <a:alpha val="65000"/>
              </a:srgbClr>
            </a:outerShdw>
          </a:effectLst>
        </p:spPr>
      </p:pic>
      <p:cxnSp>
        <p:nvCxnSpPr>
          <p:cNvPr id="11" name="직선 연결선 10"/>
          <p:cNvCxnSpPr/>
          <p:nvPr/>
        </p:nvCxnSpPr>
        <p:spPr>
          <a:xfrm>
            <a:off x="799984" y="4071257"/>
            <a:ext cx="10631424"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sp>
        <p:nvSpPr>
          <p:cNvPr id="13" name="직사각형 12"/>
          <p:cNvSpPr/>
          <p:nvPr/>
        </p:nvSpPr>
        <p:spPr>
          <a:xfrm>
            <a:off x="7488147" y="5879153"/>
            <a:ext cx="825045" cy="350865"/>
          </a:xfrm>
          <a:prstGeom prst="rect">
            <a:avLst/>
          </a:prstGeom>
        </p:spPr>
        <p:txBody>
          <a:bodyPr wrap="square">
            <a:spAutoFit/>
          </a:bodyPr>
          <a:lstStyle/>
          <a:p>
            <a:pPr defTabSz="457200" latinLnBrk="0">
              <a:lnSpc>
                <a:spcPct val="120000"/>
              </a:lnSpc>
            </a:pPr>
            <a:r>
              <a:rPr lang="en-US" altLang="ko-KR" sz="1500" u="sng" dirty="0" smtClean="0">
                <a:solidFill>
                  <a:schemeClr val="tx1">
                    <a:lumMod val="65000"/>
                    <a:lumOff val="35000"/>
                  </a:schemeClr>
                </a:solidFill>
                <a:latin typeface="맑은 고딕" panose="020B0503020000020004" pitchFamily="50" charset="-127"/>
                <a:ea typeface="맑은 고딕" panose="020B0503020000020004" pitchFamily="50" charset="-127"/>
              </a:rPr>
              <a:t>Before</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직사각형 13"/>
          <p:cNvSpPr/>
          <p:nvPr/>
        </p:nvSpPr>
        <p:spPr>
          <a:xfrm>
            <a:off x="10047110" y="5879153"/>
            <a:ext cx="825045" cy="353366"/>
          </a:xfrm>
          <a:prstGeom prst="rect">
            <a:avLst/>
          </a:prstGeom>
        </p:spPr>
        <p:txBody>
          <a:bodyPr wrap="square">
            <a:spAutoFit/>
          </a:bodyPr>
          <a:lstStyle/>
          <a:p>
            <a:pPr algn="ctr" defTabSz="457200" latinLnBrk="0">
              <a:lnSpc>
                <a:spcPct val="120000"/>
              </a:lnSpc>
            </a:pPr>
            <a:r>
              <a:rPr lang="en-US" altLang="ko-KR" sz="1500" u="sng" dirty="0" smtClean="0">
                <a:solidFill>
                  <a:schemeClr val="tx1">
                    <a:lumMod val="65000"/>
                    <a:lumOff val="35000"/>
                  </a:schemeClr>
                </a:solidFill>
                <a:latin typeface="맑은 고딕" panose="020B0503020000020004" pitchFamily="50" charset="-127"/>
                <a:ea typeface="맑은 고딕" panose="020B0503020000020004" pitchFamily="50" charset="-127"/>
              </a:rPr>
              <a:t>After</a:t>
            </a:r>
            <a:endParaRPr lang="ko-KR" altLang="en-US" sz="15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cxnSp>
        <p:nvCxnSpPr>
          <p:cNvPr id="16" name="직선 화살표 연결선 15"/>
          <p:cNvCxnSpPr/>
          <p:nvPr/>
        </p:nvCxnSpPr>
        <p:spPr>
          <a:xfrm>
            <a:off x="9022094" y="5383329"/>
            <a:ext cx="409839" cy="2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570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26868"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Patent and Certification</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31966" y="305250"/>
            <a:ext cx="2660279" cy="363176"/>
          </a:xfrm>
          <a:prstGeom prst="rect">
            <a:avLst/>
          </a:prstGeom>
          <a:noFill/>
        </p:spPr>
        <p:txBody>
          <a:bodyPr wrap="square" rtlCol="0">
            <a:spAutoFit/>
          </a:bodyPr>
          <a:lstStyle/>
          <a:p>
            <a:pPr>
              <a:lnSpc>
                <a:spcPct val="110000"/>
              </a:lnSpc>
            </a:pPr>
            <a:r>
              <a:rPr lang="en-US" altLang="ko-KR" sz="1600" b="1" dirty="0">
                <a:latin typeface="맑은 고딕" panose="020B0503020000020004" pitchFamily="50" charset="-127"/>
              </a:rPr>
              <a:t>04. Certification Data</a:t>
            </a:r>
            <a:endParaRPr lang="en-US" altLang="ko-KR" sz="1600" b="1" dirty="0">
              <a:latin typeface="맑은 고딕" panose="020B0503020000020004" pitchFamily="50" charset="-127"/>
              <a:ea typeface="맑은 고딕" panose="020B0503020000020004" pitchFamily="50" charset="-127"/>
            </a:endParaRPr>
          </a:p>
        </p:txBody>
      </p:sp>
      <p:pic>
        <p:nvPicPr>
          <p:cNvPr id="4" name="object 5"/>
          <p:cNvPicPr/>
          <p:nvPr/>
        </p:nvPicPr>
        <p:blipFill>
          <a:blip r:embed="rId2" cstate="print"/>
          <a:stretch>
            <a:fillRect/>
          </a:stretch>
        </p:blipFill>
        <p:spPr>
          <a:xfrm>
            <a:off x="3296400" y="914400"/>
            <a:ext cx="4446131" cy="5731423"/>
          </a:xfrm>
          <a:prstGeom prst="rect">
            <a:avLst/>
          </a:prstGeom>
        </p:spPr>
      </p:pic>
    </p:spTree>
    <p:extLst>
      <p:ext uri="{BB962C8B-B14F-4D97-AF65-F5344CB8AC3E}">
        <p14:creationId xmlns:p14="http://schemas.microsoft.com/office/powerpoint/2010/main" val="1374735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그룹 27"/>
          <p:cNvGrpSpPr/>
          <p:nvPr/>
        </p:nvGrpSpPr>
        <p:grpSpPr>
          <a:xfrm>
            <a:off x="6594764" y="1414745"/>
            <a:ext cx="5317836" cy="4594170"/>
            <a:chOff x="6594764" y="1593248"/>
            <a:chExt cx="4606636" cy="3629916"/>
          </a:xfrm>
        </p:grpSpPr>
        <p:sp>
          <p:nvSpPr>
            <p:cNvPr id="26" name="직사각형 25"/>
            <p:cNvSpPr/>
            <p:nvPr/>
          </p:nvSpPr>
          <p:spPr>
            <a:xfrm>
              <a:off x="6594764" y="1782784"/>
              <a:ext cx="4606636" cy="3440380"/>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7" name="직사각형 26"/>
            <p:cNvSpPr/>
            <p:nvPr/>
          </p:nvSpPr>
          <p:spPr>
            <a:xfrm>
              <a:off x="6684405" y="1593248"/>
              <a:ext cx="3428942" cy="339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grpSp>
      <p:sp>
        <p:nvSpPr>
          <p:cNvPr id="25" name="TextBox 24">
            <a:extLst>
              <a:ext uri="{FF2B5EF4-FFF2-40B4-BE49-F238E27FC236}">
                <a16:creationId xmlns:a16="http://schemas.microsoft.com/office/drawing/2014/main" id="{2A4086BA-CF8A-774C-9F5E-52BDAFA3B7C8}"/>
              </a:ext>
            </a:extLst>
          </p:cNvPr>
          <p:cNvSpPr txBox="1"/>
          <p:nvPr/>
        </p:nvSpPr>
        <p:spPr>
          <a:xfrm>
            <a:off x="6698244" y="1451235"/>
            <a:ext cx="5165851" cy="430887"/>
          </a:xfrm>
          <a:prstGeom prst="rect">
            <a:avLst/>
          </a:prstGeom>
          <a:noFill/>
        </p:spPr>
        <p:txBody>
          <a:bodyPr wrap="square" rtlCol="0">
            <a:spAutoFit/>
          </a:bodyPr>
          <a:lstStyle/>
          <a:p>
            <a:pPr>
              <a:lnSpc>
                <a:spcPct val="110000"/>
              </a:lnSpc>
            </a:pPr>
            <a:r>
              <a:rPr lang="en-US" altLang="ko-KR" sz="2000" b="1" spc="-150" dirty="0">
                <a:solidFill>
                  <a:schemeClr val="accent2"/>
                </a:solidFill>
                <a:latin typeface="맑은 고딕" panose="020B0503020000020004" pitchFamily="50" charset="-127"/>
              </a:rPr>
              <a:t>The Perfect Device for the Following .</a:t>
            </a:r>
            <a:endParaRPr lang="en-US" altLang="ko-KR" sz="2000" b="1" spc="-150" dirty="0">
              <a:solidFill>
                <a:schemeClr val="accent2"/>
              </a:solidFill>
              <a:latin typeface="맑은 고딕" panose="020B0503020000020004" pitchFamily="50" charset="-127"/>
              <a:ea typeface="맑은 고딕" panose="020B0503020000020004" pitchFamily="50" charset="-127"/>
            </a:endParaRPr>
          </a:p>
        </p:txBody>
      </p:sp>
      <p:pic>
        <p:nvPicPr>
          <p:cNvPr id="23" name="그림 22"/>
          <p:cNvPicPr>
            <a:picLocks noChangeAspect="1"/>
          </p:cNvPicPr>
          <p:nvPr/>
        </p:nvPicPr>
        <p:blipFill rotWithShape="1">
          <a:blip r:embed="rId2" cstate="print">
            <a:extLst>
              <a:ext uri="{28A0092B-C50C-407E-A947-70E740481C1C}">
                <a14:useLocalDpi xmlns:a14="http://schemas.microsoft.com/office/drawing/2010/main" val="0"/>
              </a:ext>
            </a:extLst>
          </a:blip>
          <a:srcRect l="1" r="33806"/>
          <a:stretch/>
        </p:blipFill>
        <p:spPr>
          <a:xfrm>
            <a:off x="1274619" y="1717965"/>
            <a:ext cx="4576380" cy="2119745"/>
          </a:xfrm>
          <a:prstGeom prst="rect">
            <a:avLst/>
          </a:prstGeom>
        </p:spPr>
      </p:pic>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2232248"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Target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71042" y="324340"/>
            <a:ext cx="2457079"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05. </a:t>
            </a:r>
            <a:r>
              <a:rPr lang="en-US" altLang="ko-KR" sz="1600" b="1" dirty="0">
                <a:latin typeface="맑은 고딕" panose="020B0503020000020004" pitchFamily="50" charset="-127"/>
              </a:rPr>
              <a:t>Recommended For</a:t>
            </a:r>
            <a:endParaRPr lang="en-US" altLang="ko-KR" sz="1600" b="1" dirty="0">
              <a:latin typeface="맑은 고딕" panose="020B0503020000020004" pitchFamily="50" charset="-127"/>
              <a:ea typeface="맑은 고딕" panose="020B0503020000020004" pitchFamily="50" charset="-127"/>
            </a:endParaRPr>
          </a:p>
        </p:txBody>
      </p:sp>
      <p:pic>
        <p:nvPicPr>
          <p:cNvPr id="6" name="그림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873" y="2336592"/>
            <a:ext cx="4976291" cy="4599689"/>
          </a:xfrm>
          <a:prstGeom prst="rect">
            <a:avLst/>
          </a:prstGeom>
        </p:spPr>
      </p:pic>
      <p:pic>
        <p:nvPicPr>
          <p:cNvPr id="16" name="그림 15"/>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6698243" y="2084235"/>
            <a:ext cx="337647" cy="268224"/>
          </a:xfrm>
          <a:prstGeom prst="rect">
            <a:avLst/>
          </a:prstGeom>
        </p:spPr>
      </p:pic>
      <p:pic>
        <p:nvPicPr>
          <p:cNvPr id="17" name="그림 16"/>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6728929" y="3043235"/>
            <a:ext cx="337647" cy="268224"/>
          </a:xfrm>
          <a:prstGeom prst="rect">
            <a:avLst/>
          </a:prstGeom>
        </p:spPr>
      </p:pic>
      <p:pic>
        <p:nvPicPr>
          <p:cNvPr id="18" name="그림 17"/>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6718999" y="3557068"/>
            <a:ext cx="337647" cy="268224"/>
          </a:xfrm>
          <a:prstGeom prst="rect">
            <a:avLst/>
          </a:prstGeom>
        </p:spPr>
      </p:pic>
      <p:pic>
        <p:nvPicPr>
          <p:cNvPr id="19" name="그림 18"/>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6698243" y="4298909"/>
            <a:ext cx="337647" cy="268224"/>
          </a:xfrm>
          <a:prstGeom prst="rect">
            <a:avLst/>
          </a:prstGeom>
        </p:spPr>
      </p:pic>
      <p:pic>
        <p:nvPicPr>
          <p:cNvPr id="21" name="그림 20"/>
          <p:cNvPicPr>
            <a:picLocks noChangeAspect="1"/>
          </p:cNvPicPr>
          <p:nvPr/>
        </p:nvPicPr>
        <p:blipFill rotWithShape="1">
          <a:blip r:embed="rId4" cstate="print">
            <a:extLst>
              <a:ext uri="{28A0092B-C50C-407E-A947-70E740481C1C}">
                <a14:useLocalDpi xmlns:a14="http://schemas.microsoft.com/office/drawing/2010/main" val="0"/>
              </a:ext>
            </a:extLst>
          </a:blip>
          <a:srcRect l="92431" t="29185" r="-1133" b="62070"/>
          <a:stretch/>
        </p:blipFill>
        <p:spPr>
          <a:xfrm>
            <a:off x="6728929" y="5257909"/>
            <a:ext cx="337647" cy="268224"/>
          </a:xfrm>
          <a:prstGeom prst="rect">
            <a:avLst/>
          </a:prstGeom>
        </p:spPr>
      </p:pic>
      <p:sp>
        <p:nvSpPr>
          <p:cNvPr id="4" name="직사각형 3"/>
          <p:cNvSpPr/>
          <p:nvPr/>
        </p:nvSpPr>
        <p:spPr>
          <a:xfrm>
            <a:off x="7046716" y="2047745"/>
            <a:ext cx="4824759" cy="3785652"/>
          </a:xfrm>
          <a:prstGeom prst="rect">
            <a:avLst/>
          </a:prstGeom>
        </p:spPr>
        <p:txBody>
          <a:bodyPr wrap="square">
            <a:spAutoFit/>
          </a:bodyPr>
          <a:lstStyle/>
          <a:p>
            <a:pPr lvl="0"/>
            <a:r>
              <a:rPr lang="ko-KR" altLang="ko-KR" sz="1600" dirty="0"/>
              <a:t>The </a:t>
            </a:r>
            <a:r>
              <a:rPr lang="ko-KR" altLang="ko-KR" sz="1600" dirty="0" err="1"/>
              <a:t>beauty</a:t>
            </a:r>
            <a:r>
              <a:rPr lang="ko-KR" altLang="ko-KR" sz="1600" dirty="0"/>
              <a:t> </a:t>
            </a:r>
            <a:r>
              <a:rPr lang="ko-KR" altLang="ko-KR" sz="1600" dirty="0" err="1"/>
              <a:t>device</a:t>
            </a:r>
            <a:r>
              <a:rPr lang="ko-KR" altLang="ko-KR" sz="1600" dirty="0"/>
              <a:t> </a:t>
            </a:r>
            <a:r>
              <a:rPr lang="ko-KR" altLang="ko-KR" sz="1600" dirty="0" err="1"/>
              <a:t>is</a:t>
            </a:r>
            <a:r>
              <a:rPr lang="ko-KR" altLang="ko-KR" sz="1600" dirty="0"/>
              <a:t> </a:t>
            </a:r>
            <a:r>
              <a:rPr lang="ko-KR" altLang="ko-KR" sz="1600" dirty="0" err="1"/>
              <a:t>similar</a:t>
            </a:r>
            <a:r>
              <a:rPr lang="ko-KR" altLang="ko-KR" sz="1600" dirty="0"/>
              <a:t> </a:t>
            </a:r>
            <a:r>
              <a:rPr lang="ko-KR" altLang="ko-KR" sz="1600" dirty="0" err="1"/>
              <a:t>to</a:t>
            </a:r>
            <a:r>
              <a:rPr lang="ko-KR" altLang="ko-KR" sz="1600" dirty="0"/>
              <a:t> </a:t>
            </a:r>
            <a:r>
              <a:rPr lang="ko-KR" altLang="ko-KR" sz="1600" dirty="0" err="1"/>
              <a:t>ones</a:t>
            </a:r>
            <a:r>
              <a:rPr lang="ko-KR" altLang="ko-KR" sz="1600" dirty="0"/>
              <a:t> </a:t>
            </a:r>
            <a:r>
              <a:rPr lang="ko-KR" altLang="ko-KR" sz="1600" dirty="0" err="1"/>
              <a:t>used</a:t>
            </a:r>
            <a:r>
              <a:rPr lang="ko-KR" altLang="ko-KR" sz="1600" dirty="0"/>
              <a:t> </a:t>
            </a:r>
            <a:r>
              <a:rPr lang="ko-KR" altLang="ko-KR" sz="1600" dirty="0" err="1"/>
              <a:t>at</a:t>
            </a:r>
            <a:r>
              <a:rPr lang="ko-KR" altLang="ko-KR" sz="1600" dirty="0"/>
              <a:t> </a:t>
            </a:r>
            <a:r>
              <a:rPr lang="ko-KR" altLang="ko-KR" sz="1600" dirty="0" err="1"/>
              <a:t>skincare</a:t>
            </a:r>
            <a:r>
              <a:rPr lang="ko-KR" altLang="ko-KR" sz="1600" dirty="0"/>
              <a:t> </a:t>
            </a:r>
            <a:r>
              <a:rPr lang="ko-KR" altLang="ko-KR" sz="1600" dirty="0" err="1"/>
              <a:t>clinics</a:t>
            </a:r>
            <a:r>
              <a:rPr lang="ko-KR" altLang="ko-KR" sz="1600" dirty="0"/>
              <a:t>, </a:t>
            </a:r>
            <a:r>
              <a:rPr lang="ko-KR" altLang="ko-KR" sz="1600" dirty="0" err="1"/>
              <a:t>which</a:t>
            </a:r>
            <a:r>
              <a:rPr lang="ko-KR" altLang="ko-KR" sz="1600" dirty="0"/>
              <a:t> </a:t>
            </a:r>
            <a:r>
              <a:rPr lang="ko-KR" altLang="ko-KR" sz="1600" dirty="0" err="1"/>
              <a:t>means</a:t>
            </a:r>
            <a:r>
              <a:rPr lang="ko-KR" altLang="ko-KR" sz="1600" dirty="0"/>
              <a:t> </a:t>
            </a:r>
            <a:r>
              <a:rPr lang="ko-KR" altLang="ko-KR" sz="1600" dirty="0" err="1"/>
              <a:t>it</a:t>
            </a:r>
            <a:r>
              <a:rPr lang="ko-KR" altLang="ko-KR" sz="1600" dirty="0"/>
              <a:t> </a:t>
            </a:r>
            <a:r>
              <a:rPr lang="ko-KR" altLang="ko-KR" sz="1600" dirty="0" err="1"/>
              <a:t>is</a:t>
            </a:r>
            <a:r>
              <a:rPr lang="ko-KR" altLang="ko-KR" sz="1600" dirty="0"/>
              <a:t> </a:t>
            </a:r>
            <a:r>
              <a:rPr lang="ko-KR" altLang="ko-KR" sz="1600" dirty="0" err="1"/>
              <a:t>able</a:t>
            </a:r>
            <a:r>
              <a:rPr lang="ko-KR" altLang="ko-KR" sz="1600" dirty="0"/>
              <a:t> </a:t>
            </a:r>
            <a:r>
              <a:rPr lang="ko-KR" altLang="ko-KR" sz="1600" dirty="0" err="1"/>
              <a:t>to</a:t>
            </a:r>
            <a:r>
              <a:rPr lang="ko-KR" altLang="ko-KR" sz="1600" dirty="0"/>
              <a:t> </a:t>
            </a:r>
            <a:r>
              <a:rPr lang="ko-KR" altLang="ko-KR" sz="1600" dirty="0" err="1"/>
              <a:t>perfectly</a:t>
            </a:r>
            <a:r>
              <a:rPr lang="ko-KR" altLang="ko-KR" sz="1600" dirty="0"/>
              <a:t> </a:t>
            </a:r>
            <a:r>
              <a:rPr lang="ko-KR" altLang="ko-KR" sz="1600" dirty="0" err="1"/>
              <a:t>manage</a:t>
            </a:r>
            <a:r>
              <a:rPr lang="ko-KR" altLang="ko-KR" sz="1600" dirty="0"/>
              <a:t> </a:t>
            </a:r>
            <a:r>
              <a:rPr lang="ko-KR" altLang="ko-KR" sz="1600" dirty="0" err="1"/>
              <a:t>the</a:t>
            </a:r>
            <a:r>
              <a:rPr lang="ko-KR" altLang="ko-KR" sz="1600" dirty="0"/>
              <a:t> </a:t>
            </a:r>
            <a:r>
              <a:rPr lang="ko-KR" altLang="ko-KR" sz="1600" dirty="0" err="1"/>
              <a:t>skin</a:t>
            </a:r>
            <a:r>
              <a:rPr lang="ko-KR" altLang="ko-KR" sz="1600" dirty="0"/>
              <a:t> of </a:t>
            </a:r>
            <a:r>
              <a:rPr lang="ko-KR" altLang="ko-KR" sz="1600" dirty="0" err="1"/>
              <a:t>all</a:t>
            </a:r>
            <a:r>
              <a:rPr lang="ko-KR" altLang="ko-KR" sz="1600" dirty="0"/>
              <a:t> </a:t>
            </a:r>
            <a:r>
              <a:rPr lang="ko-KR" altLang="ko-KR" sz="1600" dirty="0" err="1"/>
              <a:t>body</a:t>
            </a:r>
            <a:r>
              <a:rPr lang="ko-KR" altLang="ko-KR" sz="1600" dirty="0"/>
              <a:t> </a:t>
            </a:r>
            <a:r>
              <a:rPr lang="ko-KR" altLang="ko-KR" sz="1600" dirty="0" err="1"/>
              <a:t>types</a:t>
            </a:r>
            <a:r>
              <a:rPr lang="ko-KR" altLang="ko-KR" sz="1600" dirty="0" smtClean="0"/>
              <a:t>.</a:t>
            </a:r>
            <a:endParaRPr lang="en-US" altLang="ko-KR" sz="1600" dirty="0" smtClean="0"/>
          </a:p>
          <a:p>
            <a:pPr lvl="0"/>
            <a:endParaRPr lang="ko-KR" altLang="ko-KR" sz="1600" dirty="0"/>
          </a:p>
          <a:p>
            <a:r>
              <a:rPr lang="ko-KR" altLang="ko-KR" sz="1600" dirty="0" err="1"/>
              <a:t>Provide</a:t>
            </a:r>
            <a:r>
              <a:rPr lang="ko-KR" altLang="ko-KR" sz="1600" dirty="0"/>
              <a:t> </a:t>
            </a:r>
            <a:r>
              <a:rPr lang="ko-KR" altLang="ko-KR" sz="1600" dirty="0" err="1"/>
              <a:t>care</a:t>
            </a:r>
            <a:r>
              <a:rPr lang="ko-KR" altLang="ko-KR" sz="1600" dirty="0"/>
              <a:t> </a:t>
            </a:r>
            <a:r>
              <a:rPr lang="ko-KR" altLang="ko-KR" sz="1600" dirty="0" err="1"/>
              <a:t>based</a:t>
            </a:r>
            <a:r>
              <a:rPr lang="ko-KR" altLang="ko-KR" sz="1600" dirty="0"/>
              <a:t> </a:t>
            </a:r>
            <a:r>
              <a:rPr lang="ko-KR" altLang="ko-KR" sz="1600" dirty="0" err="1"/>
              <a:t>on</a:t>
            </a:r>
            <a:r>
              <a:rPr lang="ko-KR" altLang="ko-KR" sz="1600" dirty="0"/>
              <a:t> </a:t>
            </a:r>
            <a:r>
              <a:rPr lang="ko-KR" altLang="ko-KR" sz="1600" dirty="0" err="1"/>
              <a:t>specific</a:t>
            </a:r>
            <a:r>
              <a:rPr lang="ko-KR" altLang="ko-KR" sz="1600" dirty="0"/>
              <a:t> </a:t>
            </a:r>
            <a:r>
              <a:rPr lang="ko-KR" altLang="ko-KR" sz="1600" dirty="0" err="1"/>
              <a:t>areas</a:t>
            </a:r>
            <a:r>
              <a:rPr lang="ko-KR" altLang="ko-KR" sz="1600" dirty="0"/>
              <a:t> of </a:t>
            </a:r>
            <a:r>
              <a:rPr lang="ko-KR" altLang="ko-KR" sz="1600" dirty="0" err="1"/>
              <a:t>the</a:t>
            </a:r>
            <a:r>
              <a:rPr lang="ko-KR" altLang="ko-KR" sz="1600" dirty="0"/>
              <a:t> </a:t>
            </a:r>
            <a:r>
              <a:rPr lang="ko-KR" altLang="ko-KR" sz="1600" dirty="0" err="1" smtClean="0"/>
              <a:t>body</a:t>
            </a:r>
            <a:r>
              <a:rPr lang="ko-KR" altLang="ko-KR" sz="1600" dirty="0" smtClean="0"/>
              <a:t>.</a:t>
            </a:r>
            <a:endParaRPr lang="en-US" altLang="ko-KR" sz="1600" dirty="0" smtClean="0"/>
          </a:p>
          <a:p>
            <a:r>
              <a:rPr lang="ko-KR" altLang="ko-KR" sz="1600" dirty="0" smtClean="0"/>
              <a:t> </a:t>
            </a:r>
            <a:endParaRPr lang="ko-KR" altLang="ko-KR" sz="1600" dirty="0"/>
          </a:p>
          <a:p>
            <a:pPr lvl="0"/>
            <a:r>
              <a:rPr lang="ko-KR" altLang="ko-KR" sz="1600" dirty="0" err="1"/>
              <a:t>Helps</a:t>
            </a:r>
            <a:r>
              <a:rPr lang="ko-KR" altLang="ko-KR" sz="1600" dirty="0"/>
              <a:t> </a:t>
            </a:r>
            <a:r>
              <a:rPr lang="ko-KR" altLang="ko-KR" sz="1600" dirty="0" err="1"/>
              <a:t>people</a:t>
            </a:r>
            <a:r>
              <a:rPr lang="ko-KR" altLang="ko-KR" sz="1600" dirty="0"/>
              <a:t> </a:t>
            </a:r>
            <a:r>
              <a:rPr lang="ko-KR" altLang="ko-KR" sz="1600" dirty="0" err="1"/>
              <a:t>maintain</a:t>
            </a:r>
            <a:r>
              <a:rPr lang="ko-KR" altLang="ko-KR" sz="1600" dirty="0"/>
              <a:t> </a:t>
            </a:r>
            <a:r>
              <a:rPr lang="ko-KR" altLang="ko-KR" sz="1600" dirty="0" err="1"/>
              <a:t>their</a:t>
            </a:r>
            <a:r>
              <a:rPr lang="ko-KR" altLang="ko-KR" sz="1600" dirty="0"/>
              <a:t> </a:t>
            </a:r>
            <a:r>
              <a:rPr lang="ko-KR" altLang="ko-KR" sz="1600" dirty="0" err="1"/>
              <a:t>body</a:t>
            </a:r>
            <a:r>
              <a:rPr lang="ko-KR" altLang="ko-KR" sz="1600" dirty="0"/>
              <a:t> </a:t>
            </a:r>
            <a:r>
              <a:rPr lang="ko-KR" altLang="ko-KR" sz="1600" dirty="0" err="1"/>
              <a:t>shape</a:t>
            </a:r>
            <a:r>
              <a:rPr lang="ko-KR" altLang="ko-KR" sz="1600" dirty="0"/>
              <a:t> </a:t>
            </a:r>
            <a:r>
              <a:rPr lang="ko-KR" altLang="ko-KR" sz="1600" dirty="0" err="1"/>
              <a:t>without</a:t>
            </a:r>
            <a:r>
              <a:rPr lang="ko-KR" altLang="ko-KR" sz="1600" dirty="0"/>
              <a:t> </a:t>
            </a:r>
            <a:r>
              <a:rPr lang="ko-KR" altLang="ko-KR" sz="1600" dirty="0" err="1"/>
              <a:t>surgery</a:t>
            </a:r>
            <a:r>
              <a:rPr lang="ko-KR" altLang="ko-KR" sz="1600" dirty="0"/>
              <a:t>, </a:t>
            </a:r>
            <a:r>
              <a:rPr lang="ko-KR" altLang="ko-KR" sz="1600" dirty="0" err="1"/>
              <a:t>bruises</a:t>
            </a:r>
            <a:r>
              <a:rPr lang="ko-KR" altLang="ko-KR" sz="1600" dirty="0"/>
              <a:t>, </a:t>
            </a:r>
            <a:r>
              <a:rPr lang="ko-KR" altLang="ko-KR" sz="1600" dirty="0" err="1"/>
              <a:t>or</a:t>
            </a:r>
            <a:r>
              <a:rPr lang="ko-KR" altLang="ko-KR" sz="1600" dirty="0"/>
              <a:t> </a:t>
            </a:r>
            <a:r>
              <a:rPr lang="ko-KR" altLang="ko-KR" sz="1600" dirty="0" err="1"/>
              <a:t>scars</a:t>
            </a:r>
            <a:r>
              <a:rPr lang="ko-KR" altLang="ko-KR" sz="1600" dirty="0" smtClean="0"/>
              <a:t>.</a:t>
            </a:r>
            <a:endParaRPr lang="en-US" altLang="ko-KR" sz="1600" dirty="0" smtClean="0"/>
          </a:p>
          <a:p>
            <a:pPr lvl="0"/>
            <a:endParaRPr lang="ko-KR" altLang="ko-KR" sz="1600" dirty="0"/>
          </a:p>
          <a:p>
            <a:pPr lvl="0"/>
            <a:r>
              <a:rPr lang="ko-KR" altLang="ko-KR" sz="1600" dirty="0" err="1"/>
              <a:t>Virtually</a:t>
            </a:r>
            <a:r>
              <a:rPr lang="ko-KR" altLang="ko-KR" sz="1600" dirty="0"/>
              <a:t> </a:t>
            </a:r>
            <a:r>
              <a:rPr lang="ko-KR" altLang="ko-KR" sz="1600" dirty="0" err="1"/>
              <a:t>no</a:t>
            </a:r>
            <a:r>
              <a:rPr lang="ko-KR" altLang="ko-KR" sz="1600" dirty="0"/>
              <a:t> </a:t>
            </a:r>
            <a:r>
              <a:rPr lang="ko-KR" altLang="ko-KR" sz="1600" dirty="0" err="1"/>
              <a:t>yo-yo</a:t>
            </a:r>
            <a:r>
              <a:rPr lang="ko-KR" altLang="ko-KR" sz="1600" dirty="0"/>
              <a:t> </a:t>
            </a:r>
            <a:r>
              <a:rPr lang="ko-KR" altLang="ko-KR" sz="1600" dirty="0" err="1"/>
              <a:t>or</a:t>
            </a:r>
            <a:r>
              <a:rPr lang="ko-KR" altLang="ko-KR" sz="1600" dirty="0"/>
              <a:t> </a:t>
            </a:r>
            <a:r>
              <a:rPr lang="ko-KR" altLang="ko-KR" sz="1600" dirty="0" err="1"/>
              <a:t>side</a:t>
            </a:r>
            <a:r>
              <a:rPr lang="ko-KR" altLang="ko-KR" sz="1600" dirty="0"/>
              <a:t> </a:t>
            </a:r>
            <a:r>
              <a:rPr lang="ko-KR" altLang="ko-KR" sz="1600" dirty="0" err="1" smtClean="0"/>
              <a:t>effects</a:t>
            </a:r>
            <a:r>
              <a:rPr lang="ko-KR" altLang="ko-KR" sz="1600" dirty="0" smtClean="0"/>
              <a:t> </a:t>
            </a:r>
            <a:r>
              <a:rPr lang="ko-KR" altLang="ko-KR" sz="1600" dirty="0" err="1"/>
              <a:t>even</a:t>
            </a:r>
            <a:r>
              <a:rPr lang="ko-KR" altLang="ko-KR" sz="1600" dirty="0"/>
              <a:t> </a:t>
            </a:r>
            <a:r>
              <a:rPr lang="ko-KR" altLang="ko-KR" sz="1600" dirty="0" err="1"/>
              <a:t>after</a:t>
            </a:r>
            <a:r>
              <a:rPr lang="ko-KR" altLang="ko-KR" sz="1600" dirty="0"/>
              <a:t> </a:t>
            </a:r>
            <a:r>
              <a:rPr lang="ko-KR" altLang="ko-KR" sz="1600" dirty="0" err="1"/>
              <a:t>treatment</a:t>
            </a:r>
            <a:r>
              <a:rPr lang="ko-KR" altLang="ko-KR" sz="1600" dirty="0"/>
              <a:t>, </a:t>
            </a:r>
            <a:r>
              <a:rPr lang="ko-KR" altLang="ko-KR" sz="1600" dirty="0" err="1"/>
              <a:t>which</a:t>
            </a:r>
            <a:r>
              <a:rPr lang="ko-KR" altLang="ko-KR" sz="1600" dirty="0"/>
              <a:t> </a:t>
            </a:r>
            <a:r>
              <a:rPr lang="ko-KR" altLang="ko-KR" sz="1600" dirty="0" err="1"/>
              <a:t>means</a:t>
            </a:r>
            <a:r>
              <a:rPr lang="ko-KR" altLang="ko-KR" sz="1600" dirty="0"/>
              <a:t> </a:t>
            </a:r>
            <a:r>
              <a:rPr lang="ko-KR" altLang="ko-KR" sz="1600" dirty="0" err="1"/>
              <a:t>people</a:t>
            </a:r>
            <a:r>
              <a:rPr lang="ko-KR" altLang="ko-KR" sz="1600" dirty="0"/>
              <a:t> </a:t>
            </a:r>
            <a:r>
              <a:rPr lang="ko-KR" altLang="ko-KR" sz="1600" dirty="0" err="1"/>
              <a:t>can</a:t>
            </a:r>
            <a:r>
              <a:rPr lang="ko-KR" altLang="ko-KR" sz="1600" dirty="0"/>
              <a:t> </a:t>
            </a:r>
            <a:r>
              <a:rPr lang="ko-KR" altLang="ko-KR" sz="1600" dirty="0" err="1"/>
              <a:t>resume</a:t>
            </a:r>
            <a:r>
              <a:rPr lang="ko-KR" altLang="ko-KR" sz="1600" dirty="0"/>
              <a:t> </a:t>
            </a:r>
            <a:r>
              <a:rPr lang="ko-KR" altLang="ko-KR" sz="1600" dirty="0" err="1"/>
              <a:t>their</a:t>
            </a:r>
            <a:r>
              <a:rPr lang="ko-KR" altLang="ko-KR" sz="1600" dirty="0"/>
              <a:t> </a:t>
            </a:r>
            <a:r>
              <a:rPr lang="ko-KR" altLang="ko-KR" sz="1600" dirty="0" err="1"/>
              <a:t>daily</a:t>
            </a:r>
            <a:r>
              <a:rPr lang="ko-KR" altLang="ko-KR" sz="1600" dirty="0"/>
              <a:t> </a:t>
            </a:r>
            <a:r>
              <a:rPr lang="ko-KR" altLang="ko-KR" sz="1600" dirty="0" err="1"/>
              <a:t>activities</a:t>
            </a:r>
            <a:r>
              <a:rPr lang="ko-KR" altLang="ko-KR" sz="1600" dirty="0"/>
              <a:t>. </a:t>
            </a:r>
            <a:endParaRPr lang="en-US" altLang="ko-KR" sz="1600" dirty="0" smtClean="0"/>
          </a:p>
          <a:p>
            <a:pPr lvl="0"/>
            <a:endParaRPr lang="ko-KR" altLang="ko-KR" sz="1600" dirty="0"/>
          </a:p>
          <a:p>
            <a:pPr lvl="0"/>
            <a:r>
              <a:rPr lang="ko-KR" altLang="ko-KR" sz="1600" dirty="0" err="1"/>
              <a:t>Harmless</a:t>
            </a:r>
            <a:r>
              <a:rPr lang="ko-KR" altLang="ko-KR" sz="1600" dirty="0"/>
              <a:t> </a:t>
            </a:r>
            <a:r>
              <a:rPr lang="ko-KR" altLang="ko-KR" sz="1600" dirty="0" err="1"/>
              <a:t>ultrasonic</a:t>
            </a:r>
            <a:r>
              <a:rPr lang="ko-KR" altLang="ko-KR" sz="1600" dirty="0"/>
              <a:t> </a:t>
            </a:r>
            <a:r>
              <a:rPr lang="ko-KR" altLang="ko-KR" sz="1600" dirty="0" err="1"/>
              <a:t>waves</a:t>
            </a:r>
            <a:r>
              <a:rPr lang="ko-KR" altLang="ko-KR" sz="1600" dirty="0"/>
              <a:t> </a:t>
            </a:r>
            <a:r>
              <a:rPr lang="ko-KR" altLang="ko-KR" sz="1600" dirty="0" err="1"/>
              <a:t>make</a:t>
            </a:r>
            <a:r>
              <a:rPr lang="ko-KR" altLang="ko-KR" sz="1600" dirty="0"/>
              <a:t> </a:t>
            </a:r>
            <a:r>
              <a:rPr lang="ko-KR" altLang="ko-KR" sz="1600" dirty="0" err="1"/>
              <a:t>it</a:t>
            </a:r>
            <a:r>
              <a:rPr lang="ko-KR" altLang="ko-KR" sz="1600" dirty="0"/>
              <a:t> </a:t>
            </a:r>
            <a:r>
              <a:rPr lang="ko-KR" altLang="ko-KR" sz="1600" dirty="0" err="1"/>
              <a:t>safe</a:t>
            </a:r>
            <a:r>
              <a:rPr lang="ko-KR" altLang="ko-KR" sz="1600" dirty="0"/>
              <a:t> and </a:t>
            </a:r>
            <a:r>
              <a:rPr lang="ko-KR" altLang="ko-KR" sz="1600" dirty="0" err="1"/>
              <a:t>simple</a:t>
            </a:r>
            <a:r>
              <a:rPr lang="ko-KR" altLang="ko-KR" sz="1600" dirty="0"/>
              <a:t> </a:t>
            </a:r>
            <a:r>
              <a:rPr lang="ko-KR" altLang="ko-KR" sz="1600" dirty="0" err="1"/>
              <a:t>to</a:t>
            </a:r>
            <a:r>
              <a:rPr lang="ko-KR" altLang="ko-KR" sz="1600" dirty="0"/>
              <a:t> </a:t>
            </a:r>
            <a:r>
              <a:rPr lang="ko-KR" altLang="ko-KR" sz="1600" dirty="0" err="1"/>
              <a:t>use</a:t>
            </a:r>
            <a:r>
              <a:rPr lang="ko-KR" altLang="ko-KR" sz="1600" dirty="0"/>
              <a:t>.</a:t>
            </a:r>
          </a:p>
        </p:txBody>
      </p:sp>
    </p:spTree>
    <p:extLst>
      <p:ext uri="{BB962C8B-B14F-4D97-AF65-F5344CB8AC3E}">
        <p14:creationId xmlns:p14="http://schemas.microsoft.com/office/powerpoint/2010/main" val="3257266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1220307" y="2881580"/>
            <a:ext cx="9853595" cy="1323439"/>
          </a:xfrm>
          <a:prstGeom prst="rect">
            <a:avLst/>
          </a:prstGeom>
        </p:spPr>
        <p:txBody>
          <a:bodyPr wrap="none">
            <a:spAutoFit/>
          </a:bodyPr>
          <a:lstStyle/>
          <a:p>
            <a:r>
              <a:rPr lang="en-US" altLang="ko-KR" sz="8000" b="1" dirty="0">
                <a:solidFill>
                  <a:schemeClr val="tx1">
                    <a:lumMod val="65000"/>
                    <a:lumOff val="35000"/>
                  </a:schemeClr>
                </a:solidFill>
                <a:latin typeface="맑은 고딕" panose="020B0503020000020004" pitchFamily="50" charset="-127"/>
              </a:rPr>
              <a:t>Reference Materials</a:t>
            </a:r>
            <a:endParaRPr lang="ko-KR" altLang="en-US" sz="8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89086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028692"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Definition of Ultrasound</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39706" y="336156"/>
            <a:ext cx="3254807" cy="309252"/>
          </a:xfrm>
          <a:prstGeom prst="rect">
            <a:avLst/>
          </a:prstGeom>
          <a:noFill/>
        </p:spPr>
        <p:txBody>
          <a:bodyPr wrap="square" rtlCol="0">
            <a:spAutoFit/>
          </a:bodyPr>
          <a:lstStyle/>
          <a:p>
            <a:pPr>
              <a:lnSpc>
                <a:spcPct val="110000"/>
              </a:lnSpc>
            </a:pPr>
            <a:r>
              <a:rPr lang="en-US" altLang="ko-KR" sz="1400" b="1" dirty="0" smtClean="0">
                <a:latin typeface="맑은 고딕" panose="020B0503020000020004" pitchFamily="50" charset="-127"/>
                <a:ea typeface="맑은 고딕" panose="020B0503020000020004" pitchFamily="50" charset="-127"/>
              </a:rPr>
              <a:t>06. </a:t>
            </a:r>
            <a:r>
              <a:rPr lang="en-US" altLang="ko-KR" sz="1400" b="1" dirty="0">
                <a:latin typeface="맑은 고딕" panose="020B0503020000020004" pitchFamily="50" charset="-127"/>
              </a:rPr>
              <a:t>Reference Materials</a:t>
            </a:r>
            <a:endParaRPr lang="en-US" altLang="ko-KR" sz="1400" b="1"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73572742-CEB0-4028-A9E5-D519BBDA3C23}"/>
              </a:ext>
            </a:extLst>
          </p:cNvPr>
          <p:cNvSpPr txBox="1"/>
          <p:nvPr/>
        </p:nvSpPr>
        <p:spPr>
          <a:xfrm>
            <a:off x="1919501" y="1032190"/>
            <a:ext cx="8079313" cy="3108543"/>
          </a:xfrm>
          <a:prstGeom prst="rect">
            <a:avLst/>
          </a:prstGeom>
          <a:noFill/>
        </p:spPr>
        <p:txBody>
          <a:bodyPr wrap="square" rtlCol="0">
            <a:spAutoFit/>
          </a:bodyPr>
          <a:lstStyle/>
          <a:p>
            <a:pPr fontAlgn="base"/>
            <a:r>
              <a:rPr lang="en-US" altLang="ko-KR" sz="2500" b="1" dirty="0">
                <a:solidFill>
                  <a:schemeClr val="accent1">
                    <a:lumMod val="50000"/>
                  </a:schemeClr>
                </a:solidFill>
                <a:latin typeface="맑은 고딕" panose="020B0503020000020004" pitchFamily="50" charset="-127"/>
              </a:rPr>
              <a:t>What is an Ultrasound? </a:t>
            </a:r>
            <a:endParaRPr lang="en-US" altLang="ko-KR" b="1" dirty="0" smtClean="0">
              <a:solidFill>
                <a:srgbClr val="FF0000"/>
              </a:solidFill>
              <a:latin typeface="맑은 고딕" panose="020B0503020000020004" pitchFamily="50" charset="-127"/>
              <a:ea typeface="맑은 고딕" panose="020B0503020000020004" pitchFamily="50" charset="-127"/>
            </a:endParaRPr>
          </a:p>
          <a:p>
            <a:pPr fontAlgn="base">
              <a:lnSpc>
                <a:spcPct val="150000"/>
              </a:lnSpc>
            </a:pPr>
            <a:endParaRPr lang="en-US" altLang="ko-KR" sz="1500" b="1" dirty="0">
              <a:solidFill>
                <a:srgbClr val="FF0000"/>
              </a:solidFill>
              <a:latin typeface="맑은 고딕" panose="020B0503020000020004" pitchFamily="50" charset="-127"/>
              <a:ea typeface="맑은 고딕" panose="020B0503020000020004" pitchFamily="50" charset="-127"/>
            </a:endParaRPr>
          </a:p>
          <a:p>
            <a:pPr fontAlgn="base">
              <a:lnSpc>
                <a:spcPct val="150000"/>
              </a:lnSpc>
            </a:pPr>
            <a:r>
              <a:rPr lang="en-US" altLang="ko-KR" sz="1500" dirty="0">
                <a:solidFill>
                  <a:schemeClr val="bg1">
                    <a:lumMod val="50000"/>
                  </a:schemeClr>
                </a:solidFill>
                <a:latin typeface="맑은 고딕" panose="020B0503020000020004" pitchFamily="50" charset="-127"/>
              </a:rPr>
              <a:t>The name “ultrasound” can be broken down to mean “to exceed sound.”</a:t>
            </a:r>
          </a:p>
          <a:p>
            <a:pPr fontAlgn="base">
              <a:lnSpc>
                <a:spcPct val="150000"/>
              </a:lnSpc>
            </a:pPr>
            <a:r>
              <a:rPr lang="en-US" altLang="ko-KR" sz="1500" dirty="0">
                <a:solidFill>
                  <a:schemeClr val="bg1">
                    <a:lumMod val="50000"/>
                  </a:schemeClr>
                </a:solidFill>
                <a:latin typeface="맑은 고딕" panose="020B0503020000020004" pitchFamily="50" charset="-127"/>
              </a:rPr>
              <a:t>The range of sound that the human ear can hear is 20Hz to 20kHz. This range is referred to as audible frequency.</a:t>
            </a:r>
          </a:p>
          <a:p>
            <a:pPr fontAlgn="base">
              <a:lnSpc>
                <a:spcPct val="150000"/>
              </a:lnSpc>
            </a:pPr>
            <a:endParaRPr lang="en-US" altLang="ko-KR" sz="600" dirty="0" smtClean="0">
              <a:solidFill>
                <a:schemeClr val="bg1">
                  <a:lumMod val="50000"/>
                </a:schemeClr>
              </a:solidFill>
              <a:latin typeface="맑은 고딕" panose="020B0503020000020004" pitchFamily="50" charset="-127"/>
            </a:endParaRPr>
          </a:p>
          <a:p>
            <a:pPr fontAlgn="base">
              <a:lnSpc>
                <a:spcPct val="150000"/>
              </a:lnSpc>
            </a:pPr>
            <a:r>
              <a:rPr lang="en-US" altLang="ko-KR" sz="1500" dirty="0" smtClean="0">
                <a:solidFill>
                  <a:schemeClr val="bg1">
                    <a:lumMod val="50000"/>
                  </a:schemeClr>
                </a:solidFill>
                <a:latin typeface="맑은 고딕" panose="020B0503020000020004" pitchFamily="50" charset="-127"/>
              </a:rPr>
              <a:t>It </a:t>
            </a:r>
            <a:r>
              <a:rPr lang="en-US" altLang="ko-KR" sz="1500" dirty="0">
                <a:solidFill>
                  <a:schemeClr val="bg1">
                    <a:lumMod val="50000"/>
                  </a:schemeClr>
                </a:solidFill>
                <a:latin typeface="맑은 고딕" panose="020B0503020000020004" pitchFamily="50" charset="-127"/>
              </a:rPr>
              <a:t>refers to sound waves that exceed the audible frequency of 20 </a:t>
            </a:r>
            <a:r>
              <a:rPr lang="en-US" altLang="ko-KR" sz="1500" dirty="0" err="1">
                <a:solidFill>
                  <a:schemeClr val="bg1">
                    <a:lumMod val="50000"/>
                  </a:schemeClr>
                </a:solidFill>
                <a:latin typeface="맑은 고딕" panose="020B0503020000020004" pitchFamily="50" charset="-127"/>
              </a:rPr>
              <a:t>Khz</a:t>
            </a:r>
            <a:r>
              <a:rPr lang="en-US" altLang="ko-KR" sz="1500" dirty="0">
                <a:solidFill>
                  <a:schemeClr val="bg1">
                    <a:lumMod val="50000"/>
                  </a:schemeClr>
                </a:solidFill>
                <a:latin typeface="맑은 고딕" panose="020B0503020000020004" pitchFamily="50" charset="-127"/>
              </a:rPr>
              <a:t>, which is a range that cannot be heard by the human ear.</a:t>
            </a:r>
          </a:p>
          <a:p>
            <a:pPr fontAlgn="base">
              <a:lnSpc>
                <a:spcPct val="150000"/>
              </a:lnSpc>
            </a:pPr>
            <a:endParaRPr lang="en-US" altLang="ko-KR" sz="1500" dirty="0">
              <a:solidFill>
                <a:schemeClr val="bg1">
                  <a:lumMod val="50000"/>
                </a:schemeClr>
              </a:solidFill>
              <a:latin typeface="맑은 고딕" panose="020B0503020000020004" pitchFamily="50" charset="-127"/>
            </a:endParaRPr>
          </a:p>
        </p:txBody>
      </p:sp>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9706" y="3977293"/>
            <a:ext cx="4502081" cy="2372409"/>
          </a:xfrm>
          <a:prstGeom prst="rect">
            <a:avLst/>
          </a:prstGeom>
        </p:spPr>
      </p:pic>
      <p:sp>
        <p:nvSpPr>
          <p:cNvPr id="6" name="TextBox 5">
            <a:extLst>
              <a:ext uri="{FF2B5EF4-FFF2-40B4-BE49-F238E27FC236}">
                <a16:creationId xmlns:a16="http://schemas.microsoft.com/office/drawing/2014/main" id="{73572742-CEB0-4028-A9E5-D519BBDA3C23}"/>
              </a:ext>
            </a:extLst>
          </p:cNvPr>
          <p:cNvSpPr txBox="1"/>
          <p:nvPr/>
        </p:nvSpPr>
        <p:spPr>
          <a:xfrm>
            <a:off x="6182210" y="5871203"/>
            <a:ext cx="1354664" cy="400110"/>
          </a:xfrm>
          <a:prstGeom prst="rect">
            <a:avLst/>
          </a:prstGeom>
          <a:noFill/>
        </p:spPr>
        <p:txBody>
          <a:bodyPr wrap="square" rtlCol="0">
            <a:spAutoFit/>
          </a:bodyPr>
          <a:lstStyle/>
          <a:p>
            <a:pPr fontAlgn="base"/>
            <a:r>
              <a:rPr lang="ko-KR" altLang="en-US" sz="1000" dirty="0" smtClean="0">
                <a:solidFill>
                  <a:schemeClr val="bg1">
                    <a:lumMod val="75000"/>
                  </a:schemeClr>
                </a:solidFill>
                <a:latin typeface="맑은 고딕" panose="020B0503020000020004" pitchFamily="50" charset="-127"/>
                <a:ea typeface="맑은 고딕" panose="020B0503020000020004" pitchFamily="50" charset="-127"/>
              </a:rPr>
              <a:t>이미지 출처 </a:t>
            </a:r>
            <a:r>
              <a:rPr lang="en-US" altLang="ko-KR" sz="1000" dirty="0" smtClean="0">
                <a:solidFill>
                  <a:schemeClr val="bg1">
                    <a:lumMod val="75000"/>
                  </a:schemeClr>
                </a:solidFill>
                <a:latin typeface="맑은 고딕" panose="020B0503020000020004" pitchFamily="50" charset="-127"/>
                <a:ea typeface="맑은 고딕" panose="020B0503020000020004" pitchFamily="50" charset="-127"/>
              </a:rPr>
              <a:t>: </a:t>
            </a:r>
            <a:r>
              <a:rPr lang="ko-KR" altLang="en-US" sz="1000" dirty="0" smtClean="0">
                <a:solidFill>
                  <a:schemeClr val="bg1">
                    <a:lumMod val="75000"/>
                  </a:schemeClr>
                </a:solidFill>
                <a:latin typeface="맑은 고딕" panose="020B0503020000020004" pitchFamily="50" charset="-127"/>
                <a:ea typeface="맑은 고딕" panose="020B0503020000020004" pitchFamily="50" charset="-127"/>
              </a:rPr>
              <a:t>네이버</a:t>
            </a:r>
            <a:endParaRPr lang="en-US" altLang="ko-KR" sz="1000" dirty="0">
              <a:solidFill>
                <a:schemeClr val="bg1">
                  <a:lumMod val="75000"/>
                </a:schemeClr>
              </a:solidFill>
              <a:latin typeface="맑은 고딕" panose="020B0503020000020004" pitchFamily="50" charset="-127"/>
              <a:ea typeface="맑은 고딕" panose="020B0503020000020004" pitchFamily="50" charset="-127"/>
            </a:endParaRPr>
          </a:p>
        </p:txBody>
      </p:sp>
      <p:sp>
        <p:nvSpPr>
          <p:cNvPr id="7" name="직사각형 6"/>
          <p:cNvSpPr/>
          <p:nvPr/>
        </p:nvSpPr>
        <p:spPr>
          <a:xfrm>
            <a:off x="2212305" y="3871585"/>
            <a:ext cx="7875270" cy="375487"/>
          </a:xfrm>
          <a:prstGeom prst="rect">
            <a:avLst/>
          </a:prstGeom>
        </p:spPr>
        <p:txBody>
          <a:bodyPr wrap="square">
            <a:spAutoFit/>
          </a:bodyPr>
          <a:lstStyle/>
          <a:p>
            <a:pPr>
              <a:lnSpc>
                <a:spcPct val="115000"/>
              </a:lnSpc>
              <a:spcAft>
                <a:spcPts val="0"/>
              </a:spcAft>
            </a:pPr>
            <a:r>
              <a:rPr lang="ko-KR" altLang="ko-KR" sz="1200" dirty="0" err="1" smtClean="0">
                <a:latin typeface="Arial" panose="020B0604020202020204" pitchFamily="34" charset="0"/>
                <a:ea typeface="Times New Roman" panose="02020603050405020304" pitchFamily="18" charset="0"/>
              </a:rPr>
              <a:t>Infrasound</a:t>
            </a:r>
            <a:r>
              <a:rPr lang="en-US" altLang="ko-KR" sz="1600" dirty="0" smtClean="0">
                <a:latin typeface="Arial" panose="020B0604020202020204" pitchFamily="34" charset="0"/>
              </a:rPr>
              <a:t>          </a:t>
            </a:r>
            <a:r>
              <a:rPr lang="ko-KR" altLang="ko-KR" sz="1200" dirty="0" err="1" smtClean="0">
                <a:latin typeface="Arial" panose="020B0604020202020204" pitchFamily="34" charset="0"/>
                <a:ea typeface="Times New Roman" panose="02020603050405020304" pitchFamily="18" charset="0"/>
              </a:rPr>
              <a:t>Sound</a:t>
            </a:r>
            <a:r>
              <a:rPr lang="ko-KR" altLang="ko-KR" sz="1200" dirty="0" smtClean="0">
                <a:latin typeface="Arial" panose="020B0604020202020204" pitchFamily="34" charset="0"/>
                <a:ea typeface="Times New Roman" panose="02020603050405020304" pitchFamily="18" charset="0"/>
              </a:rPr>
              <a:t> </a:t>
            </a:r>
            <a:r>
              <a:rPr lang="ko-KR" altLang="ko-KR" sz="1200" dirty="0" err="1" smtClean="0">
                <a:latin typeface="Arial" panose="020B0604020202020204" pitchFamily="34" charset="0"/>
                <a:ea typeface="Times New Roman" panose="02020603050405020304" pitchFamily="18" charset="0"/>
              </a:rPr>
              <a:t>Waves</a:t>
            </a:r>
            <a:r>
              <a:rPr lang="en-US" altLang="ko-KR" sz="1600" dirty="0" smtClean="0">
                <a:latin typeface="Arial" panose="020B0604020202020204" pitchFamily="34" charset="0"/>
              </a:rPr>
              <a:t>       </a:t>
            </a:r>
            <a:r>
              <a:rPr lang="ko-KR" altLang="ko-KR" sz="1200" dirty="0" err="1" smtClean="0">
                <a:latin typeface="Arial" panose="020B0604020202020204" pitchFamily="34" charset="0"/>
                <a:ea typeface="Times New Roman" panose="02020603050405020304" pitchFamily="18" charset="0"/>
              </a:rPr>
              <a:t>Ultrasonic</a:t>
            </a:r>
            <a:r>
              <a:rPr lang="ko-KR" altLang="ko-KR" sz="1200" dirty="0" smtClean="0">
                <a:latin typeface="Arial" panose="020B0604020202020204" pitchFamily="34" charset="0"/>
                <a:ea typeface="Times New Roman" panose="02020603050405020304" pitchFamily="18" charset="0"/>
              </a:rPr>
              <a:t> </a:t>
            </a:r>
            <a:r>
              <a:rPr lang="ko-KR" altLang="ko-KR" sz="1200" dirty="0" err="1">
                <a:latin typeface="Arial" panose="020B0604020202020204" pitchFamily="34" charset="0"/>
                <a:ea typeface="Times New Roman" panose="02020603050405020304" pitchFamily="18" charset="0"/>
              </a:rPr>
              <a:t>Waves</a:t>
            </a:r>
            <a:endParaRPr lang="ko-KR" altLang="ko-KR" sz="1600" dirty="0">
              <a:latin typeface="Arial" panose="020B0604020202020204" pitchFamily="34" charset="0"/>
            </a:endParaRPr>
          </a:p>
        </p:txBody>
      </p:sp>
    </p:spTree>
    <p:extLst>
      <p:ext uri="{BB962C8B-B14F-4D97-AF65-F5344CB8AC3E}">
        <p14:creationId xmlns:p14="http://schemas.microsoft.com/office/powerpoint/2010/main" val="678132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ko-KR" altLang="en-US" sz="1600" b="1" dirty="0" smtClean="0">
                <a:solidFill>
                  <a:schemeClr val="bg1">
                    <a:lumMod val="50000"/>
                  </a:schemeClr>
                </a:solidFill>
                <a:latin typeface="맑은 고딕" panose="020B0503020000020004" pitchFamily="50" charset="-127"/>
                <a:ea typeface="맑은 고딕" panose="020B0503020000020004" pitchFamily="50" charset="-127"/>
              </a:rPr>
              <a:t>초음파의 </a:t>
            </a:r>
            <a:r>
              <a:rPr lang="ko-KR" altLang="en-US" sz="1600" b="1" dirty="0" err="1" smtClean="0">
                <a:solidFill>
                  <a:schemeClr val="bg1">
                    <a:lumMod val="50000"/>
                  </a:schemeClr>
                </a:solidFill>
                <a:latin typeface="맑은 고딕" panose="020B0503020000020004" pitchFamily="50" charset="-127"/>
                <a:ea typeface="맑은 고딕" panose="020B0503020000020004" pitchFamily="50" charset="-127"/>
              </a:rPr>
              <a:t>뷰티케어</a:t>
            </a:r>
            <a:r>
              <a:rPr lang="ko-KR" altLang="en-US" sz="1600" b="1" dirty="0" smtClean="0">
                <a:solidFill>
                  <a:schemeClr val="bg1">
                    <a:lumMod val="50000"/>
                  </a:schemeClr>
                </a:solidFill>
                <a:latin typeface="맑은 고딕" panose="020B0503020000020004" pitchFamily="50" charset="-127"/>
                <a:ea typeface="맑은 고딕" panose="020B0503020000020004" pitchFamily="50" charset="-127"/>
              </a:rPr>
              <a:t> 개선 원리</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919536" y="298672"/>
            <a:ext cx="2232248" cy="340158"/>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06. </a:t>
            </a:r>
            <a:r>
              <a:rPr lang="ko-KR" altLang="en-US" sz="1600" b="1" dirty="0" smtClean="0">
                <a:latin typeface="맑은 고딕" panose="020B0503020000020004" pitchFamily="50" charset="-127"/>
                <a:ea typeface="맑은 고딕" panose="020B0503020000020004" pitchFamily="50" charset="-127"/>
              </a:rPr>
              <a:t>참고 자료</a:t>
            </a:r>
            <a:endParaRPr lang="en-US" altLang="ko-KR" sz="1600" b="1" dirty="0">
              <a:latin typeface="맑은 고딕" panose="020B0503020000020004" pitchFamily="50" charset="-127"/>
              <a:ea typeface="맑은 고딕" panose="020B0503020000020004" pitchFamily="50" charset="-127"/>
            </a:endParaRPr>
          </a:p>
        </p:txBody>
      </p:sp>
      <p:graphicFrame>
        <p:nvGraphicFramePr>
          <p:cNvPr id="4" name="표 3"/>
          <p:cNvGraphicFramePr>
            <a:graphicFrameLocks noGrp="1"/>
          </p:cNvGraphicFramePr>
          <p:nvPr>
            <p:extLst>
              <p:ext uri="{D42A27DB-BD31-4B8C-83A1-F6EECF244321}">
                <p14:modId xmlns:p14="http://schemas.microsoft.com/office/powerpoint/2010/main" val="3918569411"/>
              </p:ext>
            </p:extLst>
          </p:nvPr>
        </p:nvGraphicFramePr>
        <p:xfrm>
          <a:off x="500067" y="809624"/>
          <a:ext cx="11287122" cy="5801241"/>
        </p:xfrm>
        <a:graphic>
          <a:graphicData uri="http://schemas.openxmlformats.org/drawingml/2006/table">
            <a:tbl>
              <a:tblPr firstRow="1" bandRow="1">
                <a:tableStyleId>{5C22544A-7EE6-4342-B048-85BDC9FD1C3A}</a:tableStyleId>
              </a:tblPr>
              <a:tblGrid>
                <a:gridCol w="1924094">
                  <a:extLst>
                    <a:ext uri="{9D8B030D-6E8A-4147-A177-3AD203B41FA5}">
                      <a16:colId xmlns:a16="http://schemas.microsoft.com/office/drawing/2014/main" val="537564424"/>
                    </a:ext>
                  </a:extLst>
                </a:gridCol>
                <a:gridCol w="7810303">
                  <a:extLst>
                    <a:ext uri="{9D8B030D-6E8A-4147-A177-3AD203B41FA5}">
                      <a16:colId xmlns:a16="http://schemas.microsoft.com/office/drawing/2014/main" val="1389049384"/>
                    </a:ext>
                  </a:extLst>
                </a:gridCol>
                <a:gridCol w="1552725">
                  <a:extLst>
                    <a:ext uri="{9D8B030D-6E8A-4147-A177-3AD203B41FA5}">
                      <a16:colId xmlns:a16="http://schemas.microsoft.com/office/drawing/2014/main" val="2344176150"/>
                    </a:ext>
                  </a:extLst>
                </a:gridCol>
              </a:tblGrid>
              <a:tr h="258891">
                <a:tc>
                  <a:txBody>
                    <a:bodyPr/>
                    <a:lstStyle/>
                    <a:p>
                      <a:pPr algn="ctr">
                        <a:lnSpc>
                          <a:spcPct val="115000"/>
                        </a:lnSpc>
                        <a:spcAft>
                          <a:spcPts val="0"/>
                        </a:spcAft>
                      </a:pPr>
                      <a:r>
                        <a:rPr lang="ko-KR" sz="1000" dirty="0" err="1" smtClean="0">
                          <a:effectLst/>
                        </a:rPr>
                        <a:t>Improvements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2">
                        <a:lumMod val="75000"/>
                      </a:schemeClr>
                    </a:solidFill>
                  </a:tcPr>
                </a:tc>
                <a:tc>
                  <a:txBody>
                    <a:bodyPr/>
                    <a:lstStyle/>
                    <a:p>
                      <a:pPr algn="ctr">
                        <a:lnSpc>
                          <a:spcPct val="115000"/>
                        </a:lnSpc>
                        <a:spcAft>
                          <a:spcPts val="0"/>
                        </a:spcAft>
                      </a:pPr>
                      <a:r>
                        <a:rPr lang="ko-KR" sz="1000" dirty="0" err="1" smtClean="0">
                          <a:effectLst/>
                        </a:rPr>
                        <a:t>Principles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2">
                        <a:lumMod val="75000"/>
                      </a:schemeClr>
                    </a:solidFill>
                  </a:tcPr>
                </a:tc>
                <a:tc>
                  <a:txBody>
                    <a:bodyPr/>
                    <a:lstStyle/>
                    <a:p>
                      <a:pPr algn="ctr">
                        <a:lnSpc>
                          <a:spcPct val="115000"/>
                        </a:lnSpc>
                        <a:spcAft>
                          <a:spcPts val="0"/>
                        </a:spcAft>
                      </a:pPr>
                      <a:r>
                        <a:rPr lang="ko-KR" sz="1000" dirty="0" smtClean="0">
                          <a:effectLst/>
                        </a:rPr>
                        <a:t>15 </a:t>
                      </a:r>
                      <a:r>
                        <a:rPr lang="ko-KR" sz="1000" dirty="0" err="1">
                          <a:effectLst/>
                        </a:rPr>
                        <a:t>Minutes</a:t>
                      </a:r>
                      <a:r>
                        <a:rPr lang="ko-KR" sz="1000" dirty="0">
                          <a:effectLst/>
                        </a:rPr>
                        <a:t> </a:t>
                      </a:r>
                      <a:r>
                        <a:rPr lang="ko-KR" sz="1000" dirty="0" err="1">
                          <a:effectLst/>
                        </a:rPr>
                        <a:t>Per</a:t>
                      </a:r>
                      <a:r>
                        <a:rPr lang="ko-KR" sz="1000" dirty="0">
                          <a:effectLst/>
                        </a:rPr>
                        <a:t> </a:t>
                      </a:r>
                      <a:r>
                        <a:rPr lang="ko-KR" sz="1000" dirty="0" err="1">
                          <a:effectLst/>
                        </a:rPr>
                        <a:t>Session</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2">
                        <a:lumMod val="75000"/>
                      </a:schemeClr>
                    </a:solidFill>
                  </a:tcPr>
                </a:tc>
                <a:extLst>
                  <a:ext uri="{0D108BD9-81ED-4DB2-BD59-A6C34878D82A}">
                    <a16:rowId xmlns:a16="http://schemas.microsoft.com/office/drawing/2014/main" val="86539631"/>
                  </a:ext>
                </a:extLst>
              </a:tr>
              <a:tr h="332308">
                <a:tc>
                  <a:txBody>
                    <a:bodyPr/>
                    <a:lstStyle/>
                    <a:p>
                      <a:pPr algn="ctr">
                        <a:lnSpc>
                          <a:spcPct val="115000"/>
                        </a:lnSpc>
                        <a:spcAft>
                          <a:spcPts val="0"/>
                        </a:spcAft>
                      </a:pPr>
                      <a:r>
                        <a:rPr lang="ko-KR" sz="1000" dirty="0" err="1" smtClean="0">
                          <a:effectLst/>
                        </a:rPr>
                        <a:t>Acne</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Removes</a:t>
                      </a:r>
                      <a:r>
                        <a:rPr lang="ko-KR" sz="1000" dirty="0" smtClean="0">
                          <a:effectLst/>
                        </a:rPr>
                        <a:t> </a:t>
                      </a:r>
                      <a:r>
                        <a:rPr lang="ko-KR" sz="1000" dirty="0" err="1">
                          <a:effectLst/>
                        </a:rPr>
                        <a:t>sebum</a:t>
                      </a:r>
                      <a:r>
                        <a:rPr lang="ko-KR" sz="1000" dirty="0">
                          <a:effectLst/>
                        </a:rPr>
                        <a:t> and </a:t>
                      </a:r>
                      <a:r>
                        <a:rPr lang="ko-KR" sz="1000" dirty="0" err="1">
                          <a:effectLst/>
                        </a:rPr>
                        <a:t>waste</a:t>
                      </a:r>
                      <a:r>
                        <a:rPr lang="ko-KR" sz="1000" dirty="0">
                          <a:effectLst/>
                        </a:rPr>
                        <a:t> </a:t>
                      </a:r>
                      <a:r>
                        <a:rPr lang="ko-KR" sz="1000" dirty="0" err="1">
                          <a:effectLst/>
                        </a:rPr>
                        <a:t>in</a:t>
                      </a:r>
                      <a:r>
                        <a:rPr lang="ko-KR" sz="1000" dirty="0">
                          <a:effectLst/>
                        </a:rPr>
                        <a:t> </a:t>
                      </a:r>
                      <a:r>
                        <a:rPr lang="ko-KR" sz="1000" dirty="0" err="1">
                          <a:effectLst/>
                        </a:rPr>
                        <a:t>pores</a:t>
                      </a:r>
                      <a:r>
                        <a:rPr lang="ko-KR" sz="1000" dirty="0">
                          <a:effectLst/>
                        </a:rPr>
                        <a:t>; </a:t>
                      </a:r>
                      <a:r>
                        <a:rPr lang="ko-KR" sz="1000" dirty="0" err="1">
                          <a:effectLst/>
                        </a:rPr>
                        <a:t>sterilizes</a:t>
                      </a:r>
                      <a:r>
                        <a:rPr lang="ko-KR" sz="1000" dirty="0">
                          <a:effectLst/>
                        </a:rPr>
                        <a:t> and </a:t>
                      </a:r>
                      <a:r>
                        <a:rPr lang="ko-KR" sz="1000" dirty="0" err="1">
                          <a:effectLst/>
                        </a:rPr>
                        <a:t>regenerates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3~4회</a:t>
                      </a:r>
                    </a:p>
                    <a:p>
                      <a:pPr algn="ctr">
                        <a:lnSpc>
                          <a:spcPct val="115000"/>
                        </a:lnSpc>
                        <a:spcAft>
                          <a:spcPts val="0"/>
                        </a:spcAft>
                      </a:pPr>
                      <a:r>
                        <a:rPr lang="ko-KR" sz="1000" dirty="0" err="1">
                          <a:effectLst/>
                        </a:rPr>
                        <a:t>Three</a:t>
                      </a:r>
                      <a:r>
                        <a:rPr lang="ko-KR" sz="1000" dirty="0">
                          <a:effectLst/>
                        </a:rPr>
                        <a:t> </a:t>
                      </a:r>
                      <a:r>
                        <a:rPr lang="ko-KR" sz="1000" dirty="0" err="1">
                          <a:effectLst/>
                        </a:rPr>
                        <a:t>to</a:t>
                      </a:r>
                      <a:r>
                        <a:rPr lang="ko-KR" sz="1000" dirty="0">
                          <a:effectLst/>
                        </a:rPr>
                        <a:t> </a:t>
                      </a:r>
                      <a:r>
                        <a:rPr lang="ko-KR" sz="1000" dirty="0" err="1">
                          <a:effectLst/>
                        </a:rPr>
                        <a:t>Four</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1234300578"/>
                  </a:ext>
                </a:extLst>
              </a:tr>
              <a:tr h="332308">
                <a:tc>
                  <a:txBody>
                    <a:bodyPr/>
                    <a:lstStyle/>
                    <a:p>
                      <a:pPr algn="ctr">
                        <a:lnSpc>
                          <a:spcPct val="115000"/>
                        </a:lnSpc>
                        <a:spcAft>
                          <a:spcPts val="0"/>
                        </a:spcAft>
                      </a:pPr>
                      <a:r>
                        <a:rPr lang="ko-KR" sz="1000" dirty="0">
                          <a:effectLst/>
                        </a:rPr>
                        <a:t> </a:t>
                      </a:r>
                      <a:r>
                        <a:rPr lang="ko-KR" sz="1000" dirty="0" err="1" smtClean="0">
                          <a:effectLst/>
                        </a:rPr>
                        <a:t>Blemishes</a:t>
                      </a:r>
                      <a:r>
                        <a:rPr lang="ko-KR" sz="1000" dirty="0">
                          <a:effectLst/>
                        </a:rPr>
                        <a:t>, </a:t>
                      </a:r>
                      <a:r>
                        <a:rPr lang="ko-KR" sz="1000" dirty="0" err="1">
                          <a:effectLst/>
                        </a:rPr>
                        <a:t>Spots</a:t>
                      </a:r>
                      <a:r>
                        <a:rPr lang="ko-KR" sz="1000" dirty="0">
                          <a:effectLst/>
                        </a:rPr>
                        <a:t>, </a:t>
                      </a:r>
                      <a:r>
                        <a:rPr lang="ko-KR" sz="1000" dirty="0" err="1">
                          <a:effectLst/>
                        </a:rPr>
                        <a:t>Freckles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Reduces</a:t>
                      </a:r>
                      <a:r>
                        <a:rPr lang="ko-KR" sz="1000" dirty="0" smtClean="0">
                          <a:effectLst/>
                        </a:rPr>
                        <a:t> </a:t>
                      </a:r>
                      <a:r>
                        <a:rPr lang="ko-KR" sz="1000" dirty="0" err="1">
                          <a:effectLst/>
                        </a:rPr>
                        <a:t>pigmentation</a:t>
                      </a:r>
                      <a:r>
                        <a:rPr lang="ko-KR" sz="1000" dirty="0">
                          <a:effectLst/>
                        </a:rPr>
                        <a:t> and </a:t>
                      </a:r>
                      <a:r>
                        <a:rPr lang="ko-KR" sz="1000" dirty="0" err="1">
                          <a:effectLst/>
                        </a:rPr>
                        <a:t>melanin</a:t>
                      </a:r>
                      <a:r>
                        <a:rPr lang="ko-KR" sz="1000" dirty="0">
                          <a:effectLst/>
                        </a:rPr>
                        <a:t>; </a:t>
                      </a:r>
                      <a:r>
                        <a:rPr lang="ko-KR" sz="1000" dirty="0" err="1">
                          <a:effectLst/>
                        </a:rPr>
                        <a:t>shortens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r>
                        <a:rPr lang="ko-KR" sz="1000" dirty="0" err="1">
                          <a:effectLst/>
                        </a:rPr>
                        <a:t>cell</a:t>
                      </a:r>
                      <a:r>
                        <a:rPr lang="ko-KR" sz="1000" dirty="0">
                          <a:effectLst/>
                        </a:rPr>
                        <a:t> </a:t>
                      </a:r>
                      <a:r>
                        <a:rPr lang="ko-KR" sz="1000" dirty="0" err="1">
                          <a:effectLst/>
                        </a:rPr>
                        <a:t>circulation</a:t>
                      </a:r>
                      <a:r>
                        <a:rPr lang="ko-KR" sz="1000" dirty="0">
                          <a:effectLst/>
                        </a:rPr>
                        <a:t> </a:t>
                      </a:r>
                      <a:r>
                        <a:rPr lang="ko-KR" sz="1000" dirty="0" err="1">
                          <a:effectLst/>
                        </a:rPr>
                        <a:t>cycle</a:t>
                      </a:r>
                      <a:r>
                        <a:rPr lang="ko-KR" sz="1000" dirty="0">
                          <a:effectLst/>
                        </a:rPr>
                        <a:t>; </a:t>
                      </a:r>
                      <a:r>
                        <a:rPr lang="ko-KR" sz="1000" dirty="0" err="1">
                          <a:effectLst/>
                        </a:rPr>
                        <a:t>activates</a:t>
                      </a:r>
                      <a:r>
                        <a:rPr lang="ko-KR" sz="1000" dirty="0">
                          <a:effectLst/>
                        </a:rPr>
                        <a:t> </a:t>
                      </a:r>
                      <a:r>
                        <a:rPr lang="ko-KR" sz="1000" dirty="0" err="1">
                          <a:effectLst/>
                        </a:rPr>
                        <a:t>the</a:t>
                      </a:r>
                      <a:r>
                        <a:rPr lang="ko-KR" sz="1000" dirty="0">
                          <a:effectLst/>
                        </a:rPr>
                        <a:t> 28-day </a:t>
                      </a:r>
                      <a:r>
                        <a:rPr lang="ko-KR" sz="1000" dirty="0" err="1">
                          <a:effectLst/>
                        </a:rPr>
                        <a:t>cellular</a:t>
                      </a:r>
                      <a:r>
                        <a:rPr lang="ko-KR" sz="1000" dirty="0">
                          <a:effectLst/>
                        </a:rPr>
                        <a:t> </a:t>
                      </a:r>
                      <a:r>
                        <a:rPr lang="ko-KR" sz="1000" dirty="0" err="1">
                          <a:effectLst/>
                        </a:rPr>
                        <a:t>turnover</a:t>
                      </a:r>
                      <a:r>
                        <a:rPr lang="ko-KR" sz="1000" dirty="0">
                          <a:effectLst/>
                        </a:rPr>
                        <a:t> </a:t>
                      </a:r>
                      <a:r>
                        <a:rPr lang="ko-KR" sz="1000" dirty="0" err="1">
                          <a:effectLst/>
                        </a:rPr>
                        <a:t>in</a:t>
                      </a:r>
                      <a:r>
                        <a:rPr lang="ko-KR" sz="1000" dirty="0">
                          <a:effectLst/>
                        </a:rPr>
                        <a:t> </a:t>
                      </a:r>
                      <a:r>
                        <a:rPr lang="ko-KR" sz="1000" dirty="0" err="1">
                          <a:effectLst/>
                        </a:rPr>
                        <a:t>skin</a:t>
                      </a:r>
                      <a:r>
                        <a:rPr lang="ko-KR" sz="1000" dirty="0">
                          <a:effectLst/>
                        </a:rPr>
                        <a:t> </a:t>
                      </a:r>
                      <a:r>
                        <a:rPr lang="ko-KR" sz="1000" dirty="0" err="1">
                          <a:effectLst/>
                        </a:rPr>
                        <a:t>in</a:t>
                      </a:r>
                      <a:r>
                        <a:rPr lang="ko-KR" sz="1000" dirty="0">
                          <a:effectLst/>
                        </a:rPr>
                        <a:t> </a:t>
                      </a:r>
                      <a:r>
                        <a:rPr lang="ko-KR" sz="1000" dirty="0" err="1">
                          <a:effectLst/>
                        </a:rPr>
                        <a:t>people</a:t>
                      </a:r>
                      <a:r>
                        <a:rPr lang="ko-KR" sz="1000" dirty="0">
                          <a:effectLst/>
                        </a:rPr>
                        <a:t> </a:t>
                      </a:r>
                      <a:r>
                        <a:rPr lang="ko-KR" sz="1000" dirty="0" err="1">
                          <a:effectLst/>
                        </a:rPr>
                        <a:t>in</a:t>
                      </a:r>
                      <a:r>
                        <a:rPr lang="ko-KR" sz="1000" dirty="0">
                          <a:effectLst/>
                        </a:rPr>
                        <a:t> </a:t>
                      </a:r>
                      <a:r>
                        <a:rPr lang="ko-KR" sz="1000" dirty="0" err="1">
                          <a:effectLst/>
                        </a:rPr>
                        <a:t>their</a:t>
                      </a:r>
                      <a:r>
                        <a:rPr lang="ko-KR" sz="1000" dirty="0">
                          <a:effectLst/>
                        </a:rPr>
                        <a:t> </a:t>
                      </a:r>
                      <a:r>
                        <a:rPr lang="ko-KR" sz="1000" dirty="0" err="1">
                          <a:effectLst/>
                        </a:rPr>
                        <a:t>twenties</a:t>
                      </a:r>
                      <a:r>
                        <a:rPr lang="ko-KR" sz="1000" dirty="0">
                          <a:effectLst/>
                        </a:rPr>
                        <a:t> </a:t>
                      </a:r>
                      <a:r>
                        <a:rPr lang="ko-KR" sz="1000" dirty="0" err="1">
                          <a:effectLst/>
                        </a:rPr>
                        <a:t>after</a:t>
                      </a:r>
                      <a:r>
                        <a:rPr lang="ko-KR" sz="1000" dirty="0">
                          <a:effectLst/>
                        </a:rPr>
                        <a:t> </a:t>
                      </a:r>
                      <a:r>
                        <a:rPr lang="ko-KR" sz="1000" dirty="0" err="1">
                          <a:effectLst/>
                        </a:rPr>
                        <a:t>three</a:t>
                      </a:r>
                      <a:r>
                        <a:rPr lang="ko-KR" sz="1000" dirty="0">
                          <a:effectLst/>
                        </a:rPr>
                        <a:t> </a:t>
                      </a:r>
                      <a:r>
                        <a:rPr lang="ko-KR" sz="1000" dirty="0" err="1">
                          <a:effectLst/>
                        </a:rPr>
                        <a:t>months</a:t>
                      </a:r>
                      <a:r>
                        <a:rPr lang="ko-KR" sz="1000" dirty="0">
                          <a:effectLst/>
                        </a:rPr>
                        <a:t> of </a:t>
                      </a:r>
                      <a:r>
                        <a:rPr lang="ko-KR" sz="1000" dirty="0" err="1">
                          <a:effectLst/>
                        </a:rPr>
                        <a:t>use</a:t>
                      </a:r>
                      <a:r>
                        <a:rPr lang="ko-KR" sz="1000" dirty="0">
                          <a:effectLst/>
                        </a:rPr>
                        <a:t>; </a:t>
                      </a:r>
                      <a:r>
                        <a:rPr lang="ko-KR" sz="1000" dirty="0" err="1">
                          <a:effectLst/>
                        </a:rPr>
                        <a:t>eradicates</a:t>
                      </a:r>
                      <a:r>
                        <a:rPr lang="ko-KR" sz="1000" dirty="0">
                          <a:effectLst/>
                        </a:rPr>
                        <a:t> </a:t>
                      </a:r>
                      <a:r>
                        <a:rPr lang="ko-KR" sz="1000" dirty="0" err="1">
                          <a:effectLst/>
                        </a:rPr>
                        <a:t>germs</a:t>
                      </a:r>
                      <a:r>
                        <a:rPr lang="ko-KR" sz="1000" dirty="0">
                          <a:effectLst/>
                        </a:rPr>
                        <a:t> </a:t>
                      </a:r>
                      <a:r>
                        <a:rPr lang="ko-KR" sz="1000" dirty="0" err="1">
                          <a:effectLst/>
                        </a:rPr>
                        <a:t>inside</a:t>
                      </a:r>
                      <a:r>
                        <a:rPr lang="ko-KR" sz="1000" dirty="0">
                          <a:effectLst/>
                        </a:rPr>
                        <a:t> </a:t>
                      </a:r>
                      <a:r>
                        <a:rPr lang="ko-KR" sz="1000" dirty="0" err="1">
                          <a:effectLst/>
                        </a:rPr>
                        <a:t>skin</a:t>
                      </a:r>
                      <a:r>
                        <a:rPr lang="ko-KR" sz="1000" dirty="0">
                          <a:effectLst/>
                        </a:rPr>
                        <a:t> </a:t>
                      </a:r>
                      <a:r>
                        <a:rPr lang="ko-KR" sz="1000" dirty="0" err="1">
                          <a:effectLst/>
                        </a:rPr>
                        <a:t>cells</a:t>
                      </a:r>
                      <a:r>
                        <a:rPr lang="ko-KR" sz="1000" dirty="0">
                          <a:effectLst/>
                        </a:rPr>
                        <a:t>; </a:t>
                      </a:r>
                      <a:r>
                        <a:rPr lang="ko-KR" sz="1000" dirty="0" err="1">
                          <a:effectLst/>
                        </a:rPr>
                        <a:t>removes</a:t>
                      </a:r>
                      <a:r>
                        <a:rPr lang="ko-KR" sz="1000" dirty="0">
                          <a:effectLst/>
                        </a:rPr>
                        <a:t> </a:t>
                      </a:r>
                      <a:r>
                        <a:rPr lang="ko-KR" sz="1000" dirty="0" err="1">
                          <a:effectLst/>
                        </a:rPr>
                        <a:t>waste</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4~12주</a:t>
                      </a:r>
                    </a:p>
                    <a:p>
                      <a:pPr algn="ctr">
                        <a:lnSpc>
                          <a:spcPct val="115000"/>
                        </a:lnSpc>
                        <a:spcAft>
                          <a:spcPts val="0"/>
                        </a:spcAft>
                      </a:pPr>
                      <a:r>
                        <a:rPr lang="ko-KR" sz="1000" dirty="0" err="1">
                          <a:effectLst/>
                        </a:rPr>
                        <a:t>Four</a:t>
                      </a:r>
                      <a:r>
                        <a:rPr lang="ko-KR" sz="1000" dirty="0">
                          <a:effectLst/>
                        </a:rPr>
                        <a:t> </a:t>
                      </a:r>
                      <a:r>
                        <a:rPr lang="ko-KR" sz="1000" dirty="0" err="1">
                          <a:effectLst/>
                        </a:rPr>
                        <a:t>to</a:t>
                      </a:r>
                      <a:r>
                        <a:rPr lang="ko-KR" sz="1000" dirty="0">
                          <a:effectLst/>
                        </a:rPr>
                        <a:t> </a:t>
                      </a:r>
                      <a:r>
                        <a:rPr lang="ko-KR" sz="1000" dirty="0" err="1">
                          <a:effectLst/>
                        </a:rPr>
                        <a:t>Twelve</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3079316912"/>
                  </a:ext>
                </a:extLst>
              </a:tr>
              <a:tr h="332308">
                <a:tc>
                  <a:txBody>
                    <a:bodyPr/>
                    <a:lstStyle/>
                    <a:p>
                      <a:pPr algn="ctr">
                        <a:lnSpc>
                          <a:spcPct val="115000"/>
                        </a:lnSpc>
                        <a:spcAft>
                          <a:spcPts val="0"/>
                        </a:spcAft>
                      </a:pPr>
                      <a:r>
                        <a:rPr lang="ko-KR" sz="1000" dirty="0" err="1" smtClean="0">
                          <a:effectLst/>
                        </a:rPr>
                        <a:t>Abdominal</a:t>
                      </a:r>
                      <a:r>
                        <a:rPr lang="ko-KR" sz="1000" dirty="0" smtClean="0">
                          <a:effectLst/>
                        </a:rPr>
                        <a:t> </a:t>
                      </a:r>
                      <a:r>
                        <a:rPr lang="ko-KR" sz="1000" dirty="0">
                          <a:effectLst/>
                        </a:rPr>
                        <a:t>Care</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Activates</a:t>
                      </a:r>
                      <a:r>
                        <a:rPr lang="ko-KR" sz="1000" dirty="0" smtClean="0">
                          <a:effectLst/>
                        </a:rPr>
                        <a:t> </a:t>
                      </a:r>
                      <a:r>
                        <a:rPr lang="ko-KR" sz="1000" dirty="0" err="1">
                          <a:effectLst/>
                        </a:rPr>
                        <a:t>intestinal</a:t>
                      </a:r>
                      <a:r>
                        <a:rPr lang="ko-KR" sz="1000" dirty="0">
                          <a:effectLst/>
                        </a:rPr>
                        <a:t> </a:t>
                      </a:r>
                      <a:r>
                        <a:rPr lang="ko-KR" sz="1000" dirty="0" err="1">
                          <a:effectLst/>
                        </a:rPr>
                        <a:t>function</a:t>
                      </a:r>
                      <a:r>
                        <a:rPr lang="ko-KR" sz="1000" dirty="0">
                          <a:effectLst/>
                        </a:rPr>
                        <a:t>; </a:t>
                      </a:r>
                      <a:r>
                        <a:rPr lang="ko-KR" sz="1000" dirty="0" err="1">
                          <a:effectLst/>
                        </a:rPr>
                        <a:t>removes</a:t>
                      </a:r>
                      <a:r>
                        <a:rPr lang="ko-KR" sz="1000" dirty="0">
                          <a:effectLst/>
                        </a:rPr>
                        <a:t> </a:t>
                      </a:r>
                      <a:r>
                        <a:rPr lang="ko-KR" sz="1000" dirty="0" err="1">
                          <a:effectLst/>
                        </a:rPr>
                        <a:t>stool</a:t>
                      </a:r>
                      <a:r>
                        <a:rPr lang="ko-KR" sz="1000" dirty="0">
                          <a:effectLst/>
                        </a:rPr>
                        <a:t>; </a:t>
                      </a:r>
                      <a:r>
                        <a:rPr lang="ko-KR" sz="1000" dirty="0" err="1">
                          <a:effectLst/>
                        </a:rPr>
                        <a:t>excretes</a:t>
                      </a:r>
                      <a:r>
                        <a:rPr lang="ko-KR" sz="1000" dirty="0">
                          <a:effectLst/>
                        </a:rPr>
                        <a:t> </a:t>
                      </a:r>
                      <a:r>
                        <a:rPr lang="ko-KR" sz="1000" dirty="0" err="1">
                          <a:effectLst/>
                        </a:rPr>
                        <a:t>toxins</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2~3회</a:t>
                      </a:r>
                    </a:p>
                    <a:p>
                      <a:pPr algn="ctr">
                        <a:lnSpc>
                          <a:spcPct val="115000"/>
                        </a:lnSpc>
                        <a:spcAft>
                          <a:spcPts val="0"/>
                        </a:spcAft>
                      </a:pPr>
                      <a:r>
                        <a:rPr lang="ko-KR" sz="1000" dirty="0" err="1">
                          <a:effectLst/>
                        </a:rPr>
                        <a:t>Two</a:t>
                      </a:r>
                      <a:r>
                        <a:rPr lang="ko-KR" sz="1000" dirty="0">
                          <a:effectLst/>
                        </a:rPr>
                        <a:t> </a:t>
                      </a:r>
                      <a:r>
                        <a:rPr lang="ko-KR" sz="1000" dirty="0" err="1">
                          <a:effectLst/>
                        </a:rPr>
                        <a:t>to</a:t>
                      </a:r>
                      <a:r>
                        <a:rPr lang="ko-KR" sz="1000" dirty="0">
                          <a:effectLst/>
                        </a:rPr>
                        <a:t> </a:t>
                      </a:r>
                      <a:r>
                        <a:rPr lang="ko-KR" sz="1000" dirty="0" err="1">
                          <a:effectLst/>
                        </a:rPr>
                        <a:t>Three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1637028766"/>
                  </a:ext>
                </a:extLst>
              </a:tr>
              <a:tr h="332308">
                <a:tc>
                  <a:txBody>
                    <a:bodyPr/>
                    <a:lstStyle/>
                    <a:p>
                      <a:pPr algn="ctr">
                        <a:lnSpc>
                          <a:spcPct val="115000"/>
                        </a:lnSpc>
                        <a:spcAft>
                          <a:spcPts val="0"/>
                        </a:spcAft>
                      </a:pPr>
                      <a:r>
                        <a:rPr lang="ko-KR" sz="1000" dirty="0" err="1" smtClean="0">
                          <a:effectLst/>
                        </a:rPr>
                        <a:t>Reduction</a:t>
                      </a:r>
                      <a:r>
                        <a:rPr lang="ko-KR" sz="1000" dirty="0" smtClean="0">
                          <a:effectLst/>
                        </a:rPr>
                        <a:t> </a:t>
                      </a:r>
                      <a:r>
                        <a:rPr lang="ko-KR" sz="1000" dirty="0">
                          <a:effectLst/>
                        </a:rPr>
                        <a:t>of </a:t>
                      </a:r>
                      <a:r>
                        <a:rPr lang="ko-KR" sz="1000" dirty="0" err="1">
                          <a:effectLst/>
                        </a:rPr>
                        <a:t>Fine</a:t>
                      </a:r>
                      <a:r>
                        <a:rPr lang="ko-KR" sz="1000" dirty="0">
                          <a:effectLst/>
                        </a:rPr>
                        <a:t> </a:t>
                      </a:r>
                      <a:r>
                        <a:rPr lang="ko-KR" sz="1000" dirty="0" err="1">
                          <a:effectLst/>
                        </a:rPr>
                        <a:t>Wrinkles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Promotes</a:t>
                      </a:r>
                      <a:r>
                        <a:rPr lang="ko-KR" sz="1000" dirty="0" smtClean="0">
                          <a:effectLst/>
                        </a:rPr>
                        <a:t> </a:t>
                      </a:r>
                      <a:r>
                        <a:rPr lang="ko-KR" sz="1000" dirty="0" err="1">
                          <a:effectLst/>
                        </a:rPr>
                        <a:t>metabolism</a:t>
                      </a:r>
                      <a:r>
                        <a:rPr lang="ko-KR" sz="1000" dirty="0">
                          <a:effectLst/>
                        </a:rPr>
                        <a:t>; </a:t>
                      </a:r>
                      <a:r>
                        <a:rPr lang="ko-KR" sz="1000" dirty="0" err="1">
                          <a:effectLst/>
                        </a:rPr>
                        <a:t>makes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r>
                        <a:rPr lang="ko-KR" sz="1000" dirty="0" err="1">
                          <a:effectLst/>
                        </a:rPr>
                        <a:t>appear</a:t>
                      </a:r>
                      <a:r>
                        <a:rPr lang="ko-KR" sz="1000" dirty="0">
                          <a:effectLst/>
                        </a:rPr>
                        <a:t> </a:t>
                      </a:r>
                      <a:r>
                        <a:rPr lang="ko-KR" sz="1000" dirty="0" err="1">
                          <a:effectLst/>
                        </a:rPr>
                        <a:t>more</a:t>
                      </a:r>
                      <a:r>
                        <a:rPr lang="ko-KR" sz="1000" dirty="0">
                          <a:effectLst/>
                        </a:rPr>
                        <a:t> </a:t>
                      </a:r>
                      <a:r>
                        <a:rPr lang="ko-KR" sz="1000" dirty="0" err="1">
                          <a:effectLst/>
                        </a:rPr>
                        <a:t>youthful</a:t>
                      </a:r>
                      <a:r>
                        <a:rPr lang="ko-KR" sz="1000" dirty="0">
                          <a:effectLst/>
                        </a:rPr>
                        <a:t> and </a:t>
                      </a:r>
                      <a:r>
                        <a:rPr lang="ko-KR" sz="1000" dirty="0" err="1">
                          <a:effectLst/>
                        </a:rPr>
                        <a:t>transparent</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4~12주</a:t>
                      </a:r>
                    </a:p>
                    <a:p>
                      <a:pPr algn="ctr">
                        <a:lnSpc>
                          <a:spcPct val="115000"/>
                        </a:lnSpc>
                        <a:spcAft>
                          <a:spcPts val="0"/>
                        </a:spcAft>
                      </a:pPr>
                      <a:r>
                        <a:rPr lang="ko-KR" sz="1000" dirty="0" err="1">
                          <a:effectLst/>
                        </a:rPr>
                        <a:t>Four</a:t>
                      </a:r>
                      <a:r>
                        <a:rPr lang="ko-KR" sz="1000" dirty="0">
                          <a:effectLst/>
                        </a:rPr>
                        <a:t> </a:t>
                      </a:r>
                      <a:r>
                        <a:rPr lang="ko-KR" sz="1000" dirty="0" err="1">
                          <a:effectLst/>
                        </a:rPr>
                        <a:t>to</a:t>
                      </a:r>
                      <a:r>
                        <a:rPr lang="ko-KR" sz="1000" dirty="0">
                          <a:effectLst/>
                        </a:rPr>
                        <a:t> </a:t>
                      </a:r>
                      <a:r>
                        <a:rPr lang="ko-KR" sz="1000" dirty="0" err="1">
                          <a:effectLst/>
                        </a:rPr>
                        <a:t>Twelve</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2695904208"/>
                  </a:ext>
                </a:extLst>
              </a:tr>
              <a:tr h="332308">
                <a:tc>
                  <a:txBody>
                    <a:bodyPr/>
                    <a:lstStyle/>
                    <a:p>
                      <a:pPr algn="ctr">
                        <a:lnSpc>
                          <a:spcPct val="115000"/>
                        </a:lnSpc>
                        <a:spcAft>
                          <a:spcPts val="0"/>
                        </a:spcAft>
                      </a:pPr>
                      <a:r>
                        <a:rPr lang="ko-KR" sz="1000" dirty="0" err="1" smtClean="0">
                          <a:effectLst/>
                        </a:rPr>
                        <a:t>Anti-Aging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Creates</a:t>
                      </a:r>
                      <a:r>
                        <a:rPr lang="ko-KR" sz="1000" dirty="0" smtClean="0">
                          <a:effectLst/>
                        </a:rPr>
                        <a:t> </a:t>
                      </a:r>
                      <a:r>
                        <a:rPr lang="ko-KR" sz="1000" dirty="0" err="1">
                          <a:effectLst/>
                        </a:rPr>
                        <a:t>collagen</a:t>
                      </a:r>
                      <a:r>
                        <a:rPr lang="ko-KR" sz="1000" dirty="0">
                          <a:effectLst/>
                        </a:rPr>
                        <a:t> and </a:t>
                      </a:r>
                      <a:r>
                        <a:rPr lang="ko-KR" sz="1000" dirty="0" err="1">
                          <a:effectLst/>
                        </a:rPr>
                        <a:t>elastin</a:t>
                      </a:r>
                      <a:r>
                        <a:rPr lang="ko-KR" sz="1000" dirty="0">
                          <a:effectLst/>
                        </a:rPr>
                        <a:t> </a:t>
                      </a:r>
                      <a:r>
                        <a:rPr lang="ko-KR" sz="1000" dirty="0" err="1">
                          <a:effectLst/>
                        </a:rPr>
                        <a:t>fibers</a:t>
                      </a:r>
                      <a:r>
                        <a:rPr lang="ko-KR" sz="1000" dirty="0">
                          <a:effectLst/>
                        </a:rPr>
                        <a:t>; </a:t>
                      </a:r>
                      <a:r>
                        <a:rPr lang="ko-KR" sz="1000" dirty="0" err="1">
                          <a:effectLst/>
                        </a:rPr>
                        <a:t>normalizes</a:t>
                      </a:r>
                      <a:r>
                        <a:rPr lang="ko-KR" sz="1000" dirty="0">
                          <a:effectLst/>
                        </a:rPr>
                        <a:t> and </a:t>
                      </a:r>
                      <a:r>
                        <a:rPr lang="ko-KR" sz="1000" dirty="0" err="1">
                          <a:effectLst/>
                        </a:rPr>
                        <a:t>restores</a:t>
                      </a:r>
                      <a:r>
                        <a:rPr lang="ko-KR" sz="1000" dirty="0">
                          <a:effectLst/>
                        </a:rPr>
                        <a:t> </a:t>
                      </a:r>
                      <a:r>
                        <a:rPr lang="ko-KR" sz="1000" dirty="0" err="1">
                          <a:effectLst/>
                        </a:rPr>
                        <a:t>skin</a:t>
                      </a:r>
                      <a:r>
                        <a:rPr lang="ko-KR" sz="1000" dirty="0">
                          <a:effectLst/>
                        </a:rPr>
                        <a:t> </a:t>
                      </a:r>
                      <a:r>
                        <a:rPr lang="ko-KR" sz="1000" dirty="0" err="1">
                          <a:effectLst/>
                        </a:rPr>
                        <a:t>elasticity</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3~4회</a:t>
                      </a:r>
                    </a:p>
                    <a:p>
                      <a:pPr algn="ctr">
                        <a:lnSpc>
                          <a:spcPct val="115000"/>
                        </a:lnSpc>
                        <a:spcAft>
                          <a:spcPts val="0"/>
                        </a:spcAft>
                      </a:pPr>
                      <a:r>
                        <a:rPr lang="ko-KR" sz="1000" dirty="0" err="1">
                          <a:effectLst/>
                        </a:rPr>
                        <a:t>Three</a:t>
                      </a:r>
                      <a:r>
                        <a:rPr lang="ko-KR" sz="1000" dirty="0">
                          <a:effectLst/>
                        </a:rPr>
                        <a:t> </a:t>
                      </a:r>
                      <a:r>
                        <a:rPr lang="ko-KR" sz="1000" dirty="0" err="1">
                          <a:effectLst/>
                        </a:rPr>
                        <a:t>to</a:t>
                      </a:r>
                      <a:r>
                        <a:rPr lang="ko-KR" sz="1000" dirty="0">
                          <a:effectLst/>
                        </a:rPr>
                        <a:t> </a:t>
                      </a:r>
                      <a:r>
                        <a:rPr lang="ko-KR" sz="1000" dirty="0" err="1">
                          <a:effectLst/>
                        </a:rPr>
                        <a:t>Four</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2337580070"/>
                  </a:ext>
                </a:extLst>
              </a:tr>
              <a:tr h="332308">
                <a:tc>
                  <a:txBody>
                    <a:bodyPr/>
                    <a:lstStyle/>
                    <a:p>
                      <a:pPr algn="ctr">
                        <a:lnSpc>
                          <a:spcPct val="115000"/>
                        </a:lnSpc>
                        <a:spcAft>
                          <a:spcPts val="0"/>
                        </a:spcAft>
                      </a:pPr>
                      <a:r>
                        <a:rPr lang="ko-KR" sz="1000" dirty="0" err="1" smtClean="0">
                          <a:effectLst/>
                        </a:rPr>
                        <a:t>Pore</a:t>
                      </a:r>
                      <a:r>
                        <a:rPr lang="ko-KR" sz="1000" dirty="0" smtClean="0">
                          <a:effectLst/>
                        </a:rPr>
                        <a:t> </a:t>
                      </a:r>
                      <a:r>
                        <a:rPr lang="ko-KR" sz="1000" dirty="0" err="1">
                          <a:effectLst/>
                        </a:rPr>
                        <a:t>Cleansing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Delicate</a:t>
                      </a:r>
                      <a:r>
                        <a:rPr lang="ko-KR" sz="1000" dirty="0" smtClean="0">
                          <a:effectLst/>
                        </a:rPr>
                        <a:t> </a:t>
                      </a:r>
                      <a:r>
                        <a:rPr lang="ko-KR" sz="1000" dirty="0" err="1">
                          <a:effectLst/>
                        </a:rPr>
                        <a:t>micro-massage</a:t>
                      </a:r>
                      <a:r>
                        <a:rPr lang="ko-KR" sz="1000" dirty="0">
                          <a:effectLst/>
                        </a:rPr>
                        <a:t> </a:t>
                      </a:r>
                      <a:r>
                        <a:rPr lang="ko-KR" sz="1000" dirty="0" err="1">
                          <a:effectLst/>
                        </a:rPr>
                        <a:t>effect</a:t>
                      </a:r>
                      <a:r>
                        <a:rPr lang="ko-KR" sz="1000" dirty="0">
                          <a:effectLst/>
                        </a:rPr>
                        <a:t> </a:t>
                      </a:r>
                      <a:r>
                        <a:rPr lang="ko-KR" sz="1000" dirty="0" err="1">
                          <a:effectLst/>
                        </a:rPr>
                        <a:t>that</a:t>
                      </a:r>
                      <a:r>
                        <a:rPr lang="ko-KR" sz="1000" dirty="0">
                          <a:effectLst/>
                        </a:rPr>
                        <a:t> </a:t>
                      </a:r>
                      <a:r>
                        <a:rPr lang="ko-KR" sz="1000" dirty="0" err="1">
                          <a:effectLst/>
                        </a:rPr>
                        <a:t>removes</a:t>
                      </a:r>
                      <a:r>
                        <a:rPr lang="ko-KR" sz="1000" dirty="0">
                          <a:effectLst/>
                        </a:rPr>
                        <a:t> </a:t>
                      </a:r>
                      <a:r>
                        <a:rPr lang="ko-KR" sz="1000" dirty="0" err="1">
                          <a:effectLst/>
                        </a:rPr>
                        <a:t>impurities</a:t>
                      </a:r>
                      <a:r>
                        <a:rPr lang="ko-KR" sz="1000" dirty="0">
                          <a:effectLst/>
                        </a:rPr>
                        <a:t> </a:t>
                      </a:r>
                      <a:r>
                        <a:rPr lang="ko-KR" sz="1000" dirty="0" err="1">
                          <a:effectLst/>
                        </a:rPr>
                        <a:t>in</a:t>
                      </a:r>
                      <a:r>
                        <a:rPr lang="ko-KR" sz="1000" dirty="0">
                          <a:effectLst/>
                        </a:rPr>
                        <a:t> </a:t>
                      </a:r>
                      <a:r>
                        <a:rPr lang="ko-KR" sz="1000" dirty="0" err="1">
                          <a:effectLst/>
                        </a:rPr>
                        <a:t>pores</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2~3회</a:t>
                      </a:r>
                    </a:p>
                    <a:p>
                      <a:pPr algn="ctr">
                        <a:lnSpc>
                          <a:spcPct val="115000"/>
                        </a:lnSpc>
                        <a:spcAft>
                          <a:spcPts val="0"/>
                        </a:spcAft>
                      </a:pPr>
                      <a:r>
                        <a:rPr lang="ko-KR" sz="1000" dirty="0" err="1">
                          <a:effectLst/>
                        </a:rPr>
                        <a:t>Two</a:t>
                      </a:r>
                      <a:r>
                        <a:rPr lang="ko-KR" sz="1000" dirty="0">
                          <a:effectLst/>
                        </a:rPr>
                        <a:t> </a:t>
                      </a:r>
                      <a:r>
                        <a:rPr lang="ko-KR" sz="1000" dirty="0" err="1">
                          <a:effectLst/>
                        </a:rPr>
                        <a:t>to</a:t>
                      </a:r>
                      <a:r>
                        <a:rPr lang="ko-KR" sz="1000" dirty="0">
                          <a:effectLst/>
                        </a:rPr>
                        <a:t> </a:t>
                      </a:r>
                      <a:r>
                        <a:rPr lang="ko-KR" sz="1000" dirty="0" err="1">
                          <a:effectLst/>
                        </a:rPr>
                        <a:t>Three</a:t>
                      </a:r>
                      <a:r>
                        <a:rPr lang="ko-KR" sz="1000" dirty="0">
                          <a:effectLst/>
                        </a:rPr>
                        <a:t> </a:t>
                      </a:r>
                      <a:r>
                        <a:rPr lang="ko-KR" sz="1000" dirty="0" err="1">
                          <a:effectLst/>
                        </a:rPr>
                        <a:t>Times</a:t>
                      </a:r>
                      <a:r>
                        <a:rPr lang="ko-KR" sz="1000" dirty="0">
                          <a:effectLst/>
                        </a:rPr>
                        <a:t> </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2255637930"/>
                  </a:ext>
                </a:extLst>
              </a:tr>
              <a:tr h="332308">
                <a:tc>
                  <a:txBody>
                    <a:bodyPr/>
                    <a:lstStyle/>
                    <a:p>
                      <a:pPr algn="ctr">
                        <a:lnSpc>
                          <a:spcPct val="115000"/>
                        </a:lnSpc>
                        <a:spcAft>
                          <a:spcPts val="0"/>
                        </a:spcAft>
                      </a:pPr>
                      <a:r>
                        <a:rPr lang="ko-KR" sz="1000" dirty="0" err="1" smtClean="0">
                          <a:effectLst/>
                        </a:rPr>
                        <a:t>Pore</a:t>
                      </a:r>
                      <a:r>
                        <a:rPr lang="ko-KR" sz="1000" dirty="0" smtClean="0">
                          <a:effectLst/>
                        </a:rPr>
                        <a:t> </a:t>
                      </a:r>
                      <a:r>
                        <a:rPr lang="ko-KR" sz="1000" dirty="0" err="1">
                          <a:effectLst/>
                        </a:rPr>
                        <a:t>Shrinkage</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Shrinks</a:t>
                      </a:r>
                      <a:r>
                        <a:rPr lang="ko-KR" sz="1000" dirty="0" smtClean="0">
                          <a:effectLst/>
                        </a:rPr>
                        <a:t> </a:t>
                      </a:r>
                      <a:r>
                        <a:rPr lang="ko-KR" sz="1000" dirty="0" err="1" smtClean="0">
                          <a:effectLst/>
                        </a:rPr>
                        <a:t>pores</a:t>
                      </a:r>
                      <a:r>
                        <a:rPr lang="ko-KR" sz="1000" dirty="0" smtClean="0">
                          <a:effectLst/>
                        </a:rPr>
                        <a:t>, </a:t>
                      </a:r>
                      <a:r>
                        <a:rPr lang="ko-KR" sz="1000" dirty="0" err="1" smtClean="0">
                          <a:effectLst/>
                        </a:rPr>
                        <a:t>produces</a:t>
                      </a:r>
                      <a:r>
                        <a:rPr lang="ko-KR" sz="1000" dirty="0" smtClean="0">
                          <a:effectLst/>
                        </a:rPr>
                        <a:t> </a:t>
                      </a:r>
                      <a:r>
                        <a:rPr lang="ko-KR" sz="1000" dirty="0" err="1" smtClean="0">
                          <a:effectLst/>
                        </a:rPr>
                        <a:t>collagen</a:t>
                      </a:r>
                      <a:r>
                        <a:rPr lang="ko-KR" sz="1000" dirty="0" smtClean="0">
                          <a:effectLst/>
                        </a:rPr>
                        <a:t>, and </a:t>
                      </a:r>
                      <a:r>
                        <a:rPr lang="ko-KR" sz="1000" dirty="0" err="1" smtClean="0">
                          <a:effectLst/>
                        </a:rPr>
                        <a:t>restores</a:t>
                      </a:r>
                      <a:r>
                        <a:rPr lang="ko-KR" sz="1000" dirty="0" smtClean="0">
                          <a:effectLst/>
                        </a:rPr>
                        <a:t> </a:t>
                      </a:r>
                      <a:r>
                        <a:rPr lang="ko-KR" sz="1000" dirty="0" err="1" smtClean="0">
                          <a:effectLst/>
                        </a:rPr>
                        <a:t>elasticity</a:t>
                      </a:r>
                      <a:r>
                        <a:rPr lang="ko-KR" sz="1000" dirty="0" smtClean="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1~2주</a:t>
                      </a:r>
                    </a:p>
                    <a:p>
                      <a:pPr algn="ctr">
                        <a:lnSpc>
                          <a:spcPct val="115000"/>
                        </a:lnSpc>
                        <a:spcAft>
                          <a:spcPts val="0"/>
                        </a:spcAft>
                      </a:pPr>
                      <a:r>
                        <a:rPr lang="ko-KR" sz="1000" dirty="0">
                          <a:effectLst/>
                        </a:rPr>
                        <a:t>One </a:t>
                      </a:r>
                      <a:r>
                        <a:rPr lang="ko-KR" sz="1000" dirty="0" err="1">
                          <a:effectLst/>
                        </a:rPr>
                        <a:t>to</a:t>
                      </a:r>
                      <a:r>
                        <a:rPr lang="ko-KR" sz="1000" dirty="0">
                          <a:effectLst/>
                        </a:rPr>
                        <a:t> </a:t>
                      </a:r>
                      <a:r>
                        <a:rPr lang="ko-KR" sz="1000" dirty="0" err="1">
                          <a:effectLst/>
                        </a:rPr>
                        <a:t>Two</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2723367175"/>
                  </a:ext>
                </a:extLst>
              </a:tr>
              <a:tr h="340793">
                <a:tc>
                  <a:txBody>
                    <a:bodyPr/>
                    <a:lstStyle/>
                    <a:p>
                      <a:pPr algn="ctr">
                        <a:lnSpc>
                          <a:spcPct val="115000"/>
                        </a:lnSpc>
                        <a:spcAft>
                          <a:spcPts val="0"/>
                        </a:spcAft>
                      </a:pPr>
                      <a:r>
                        <a:rPr lang="ko-KR" sz="1000" dirty="0" err="1" smtClean="0">
                          <a:effectLst/>
                        </a:rPr>
                        <a:t>Balance</a:t>
                      </a:r>
                      <a:r>
                        <a:rPr lang="ko-KR" sz="1000" dirty="0" smtClean="0">
                          <a:effectLst/>
                        </a:rPr>
                        <a:t> </a:t>
                      </a:r>
                      <a:r>
                        <a:rPr lang="ko-KR" sz="1000" dirty="0">
                          <a:effectLst/>
                        </a:rPr>
                        <a:t>Care</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en-US" altLang="ko-KR" sz="1000" dirty="0" smtClean="0">
                          <a:effectLst/>
                          <a:latin typeface="Arial" panose="020B0604020202020204" pitchFamily="34" charset="0"/>
                          <a:ea typeface="+mn-ea"/>
                        </a:rPr>
                        <a:t>Normalizes skin cell function for both oily and dry skin.</a:t>
                      </a: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1~2주</a:t>
                      </a:r>
                    </a:p>
                    <a:p>
                      <a:pPr algn="ctr">
                        <a:lnSpc>
                          <a:spcPct val="115000"/>
                        </a:lnSpc>
                        <a:spcAft>
                          <a:spcPts val="0"/>
                        </a:spcAft>
                      </a:pPr>
                      <a:r>
                        <a:rPr lang="ko-KR" sz="1000" dirty="0">
                          <a:effectLst/>
                        </a:rPr>
                        <a:t>One </a:t>
                      </a:r>
                      <a:r>
                        <a:rPr lang="ko-KR" sz="1000" dirty="0" err="1">
                          <a:effectLst/>
                        </a:rPr>
                        <a:t>to</a:t>
                      </a:r>
                      <a:r>
                        <a:rPr lang="ko-KR" sz="1000" dirty="0">
                          <a:effectLst/>
                        </a:rPr>
                        <a:t> </a:t>
                      </a:r>
                      <a:r>
                        <a:rPr lang="ko-KR" sz="1000" dirty="0" err="1">
                          <a:effectLst/>
                        </a:rPr>
                        <a:t>Two</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2237911471"/>
                  </a:ext>
                </a:extLst>
              </a:tr>
              <a:tr h="332308">
                <a:tc>
                  <a:txBody>
                    <a:bodyPr/>
                    <a:lstStyle/>
                    <a:p>
                      <a:pPr algn="ctr">
                        <a:lnSpc>
                          <a:spcPct val="115000"/>
                        </a:lnSpc>
                        <a:spcAft>
                          <a:spcPts val="0"/>
                        </a:spcAft>
                      </a:pPr>
                      <a:r>
                        <a:rPr lang="ko-KR" sz="1000" dirty="0" err="1" smtClean="0">
                          <a:effectLst/>
                        </a:rPr>
                        <a:t>Exfoliation</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Removes</a:t>
                      </a:r>
                      <a:r>
                        <a:rPr lang="ko-KR" sz="1000" dirty="0" smtClean="0">
                          <a:effectLst/>
                        </a:rPr>
                        <a:t> </a:t>
                      </a:r>
                      <a:r>
                        <a:rPr lang="ko-KR" sz="1000" dirty="0" err="1">
                          <a:effectLst/>
                        </a:rPr>
                        <a:t>dead</a:t>
                      </a:r>
                      <a:r>
                        <a:rPr lang="ko-KR" sz="1000" dirty="0">
                          <a:effectLst/>
                        </a:rPr>
                        <a:t> </a:t>
                      </a:r>
                      <a:r>
                        <a:rPr lang="ko-KR" sz="1000" dirty="0" err="1">
                          <a:effectLst/>
                        </a:rPr>
                        <a:t>cells</a:t>
                      </a:r>
                      <a:r>
                        <a:rPr lang="ko-KR" sz="1000" dirty="0">
                          <a:effectLst/>
                        </a:rPr>
                        <a:t> and </a:t>
                      </a:r>
                      <a:r>
                        <a:rPr lang="ko-KR" sz="1000" dirty="0" err="1">
                          <a:effectLst/>
                        </a:rPr>
                        <a:t>foreign</a:t>
                      </a:r>
                      <a:r>
                        <a:rPr lang="ko-KR" sz="1000" dirty="0">
                          <a:effectLst/>
                        </a:rPr>
                        <a:t> </a:t>
                      </a:r>
                      <a:r>
                        <a:rPr lang="ko-KR" sz="1000" dirty="0" err="1">
                          <a:effectLst/>
                        </a:rPr>
                        <a:t>matter</a:t>
                      </a:r>
                      <a:r>
                        <a:rPr lang="ko-KR" sz="1000" dirty="0">
                          <a:effectLst/>
                        </a:rPr>
                        <a:t> </a:t>
                      </a:r>
                      <a:r>
                        <a:rPr lang="ko-KR" sz="1000" dirty="0" err="1">
                          <a:effectLst/>
                        </a:rPr>
                        <a:t>from</a:t>
                      </a:r>
                      <a:r>
                        <a:rPr lang="ko-KR" sz="1000" dirty="0">
                          <a:effectLst/>
                        </a:rPr>
                        <a:t> </a:t>
                      </a:r>
                      <a:r>
                        <a:rPr lang="ko-KR" sz="1000" dirty="0" err="1">
                          <a:effectLst/>
                        </a:rPr>
                        <a:t>the</a:t>
                      </a:r>
                      <a:r>
                        <a:rPr lang="ko-KR" sz="1000" dirty="0">
                          <a:effectLst/>
                        </a:rPr>
                        <a:t> </a:t>
                      </a:r>
                      <a:r>
                        <a:rPr lang="ko-KR" sz="1000" dirty="0" err="1">
                          <a:effectLst/>
                        </a:rPr>
                        <a:t>stratum</a:t>
                      </a:r>
                      <a:r>
                        <a:rPr lang="ko-KR" sz="1000" dirty="0">
                          <a:effectLst/>
                        </a:rPr>
                        <a:t> </a:t>
                      </a:r>
                      <a:r>
                        <a:rPr lang="ko-KR" sz="1000" dirty="0" err="1">
                          <a:effectLst/>
                        </a:rPr>
                        <a:t>corneum</a:t>
                      </a:r>
                      <a:r>
                        <a:rPr lang="ko-KR" sz="1000" dirty="0">
                          <a:effectLst/>
                        </a:rPr>
                        <a:t> of </a:t>
                      </a:r>
                      <a:r>
                        <a:rPr lang="ko-KR" sz="1000" dirty="0" err="1">
                          <a:effectLst/>
                        </a:rPr>
                        <a:t>the</a:t>
                      </a:r>
                      <a:r>
                        <a:rPr lang="ko-KR" sz="1000" dirty="0">
                          <a:effectLst/>
                        </a:rPr>
                        <a:t> </a:t>
                      </a:r>
                      <a:r>
                        <a:rPr lang="ko-KR" sz="1000" dirty="0" err="1">
                          <a:effectLst/>
                        </a:rPr>
                        <a:t>epidermis</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1~2주</a:t>
                      </a:r>
                    </a:p>
                    <a:p>
                      <a:pPr algn="ctr">
                        <a:lnSpc>
                          <a:spcPct val="115000"/>
                        </a:lnSpc>
                        <a:spcAft>
                          <a:spcPts val="0"/>
                        </a:spcAft>
                      </a:pPr>
                      <a:r>
                        <a:rPr lang="ko-KR" sz="1000" dirty="0">
                          <a:effectLst/>
                        </a:rPr>
                        <a:t>One </a:t>
                      </a:r>
                      <a:r>
                        <a:rPr lang="ko-KR" sz="1000" dirty="0" err="1">
                          <a:effectLst/>
                        </a:rPr>
                        <a:t>to</a:t>
                      </a:r>
                      <a:r>
                        <a:rPr lang="ko-KR" sz="1000" dirty="0">
                          <a:effectLst/>
                        </a:rPr>
                        <a:t> </a:t>
                      </a:r>
                      <a:r>
                        <a:rPr lang="ko-KR" sz="1000" dirty="0" err="1">
                          <a:effectLst/>
                        </a:rPr>
                        <a:t>Two</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2757725554"/>
                  </a:ext>
                </a:extLst>
              </a:tr>
              <a:tr h="332308">
                <a:tc>
                  <a:txBody>
                    <a:bodyPr/>
                    <a:lstStyle/>
                    <a:p>
                      <a:pPr algn="ctr">
                        <a:lnSpc>
                          <a:spcPct val="115000"/>
                        </a:lnSpc>
                        <a:spcAft>
                          <a:spcPts val="0"/>
                        </a:spcAft>
                      </a:pPr>
                      <a:r>
                        <a:rPr lang="ko-KR" sz="1000" dirty="0" err="1" smtClean="0">
                          <a:effectLst/>
                        </a:rPr>
                        <a:t>Lifting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Recovers</a:t>
                      </a:r>
                      <a:r>
                        <a:rPr lang="ko-KR" sz="1000" dirty="0" smtClean="0">
                          <a:effectLst/>
                        </a:rPr>
                        <a:t> </a:t>
                      </a:r>
                      <a:r>
                        <a:rPr lang="ko-KR" sz="1000" dirty="0" err="1">
                          <a:effectLst/>
                        </a:rPr>
                        <a:t>elasticity</a:t>
                      </a:r>
                      <a:r>
                        <a:rPr lang="ko-KR" sz="1000" dirty="0">
                          <a:effectLst/>
                        </a:rPr>
                        <a:t> and </a:t>
                      </a:r>
                      <a:r>
                        <a:rPr lang="ko-KR" sz="1000" dirty="0" err="1">
                          <a:effectLst/>
                        </a:rPr>
                        <a:t>lifts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r>
                        <a:rPr lang="ko-KR" sz="1000" dirty="0" err="1">
                          <a:effectLst/>
                        </a:rPr>
                        <a:t>by</a:t>
                      </a:r>
                      <a:r>
                        <a:rPr lang="ko-KR" sz="1000" dirty="0">
                          <a:effectLst/>
                        </a:rPr>
                        <a:t> </a:t>
                      </a:r>
                      <a:r>
                        <a:rPr lang="ko-KR" sz="1000" dirty="0" err="1">
                          <a:effectLst/>
                        </a:rPr>
                        <a:t>shrinking</a:t>
                      </a:r>
                      <a:r>
                        <a:rPr lang="ko-KR" sz="1000" dirty="0">
                          <a:effectLst/>
                        </a:rPr>
                        <a:t> </a:t>
                      </a:r>
                      <a:r>
                        <a:rPr lang="ko-KR" sz="1000" dirty="0" err="1">
                          <a:effectLst/>
                        </a:rPr>
                        <a:t>it</a:t>
                      </a:r>
                      <a:r>
                        <a:rPr lang="ko-KR" sz="1000" dirty="0">
                          <a:effectLst/>
                        </a:rPr>
                        <a:t> </a:t>
                      </a:r>
                      <a:r>
                        <a:rPr lang="ko-KR" sz="1000" dirty="0" err="1">
                          <a:effectLst/>
                        </a:rPr>
                        <a:t>to</a:t>
                      </a:r>
                      <a:r>
                        <a:rPr lang="ko-KR" sz="1000" dirty="0">
                          <a:effectLst/>
                        </a:rPr>
                        <a:t> </a:t>
                      </a:r>
                      <a:r>
                        <a:rPr lang="ko-KR" sz="1000" dirty="0" err="1">
                          <a:effectLst/>
                        </a:rPr>
                        <a:t>decompose</a:t>
                      </a:r>
                      <a:r>
                        <a:rPr lang="ko-KR" sz="1000" dirty="0">
                          <a:effectLst/>
                        </a:rPr>
                        <a:t> </a:t>
                      </a:r>
                      <a:r>
                        <a:rPr lang="ko-KR" sz="1000" dirty="0" err="1">
                          <a:effectLst/>
                        </a:rPr>
                        <a:t>fat</a:t>
                      </a:r>
                      <a:r>
                        <a:rPr lang="ko-KR" sz="1000" dirty="0">
                          <a:effectLst/>
                        </a:rPr>
                        <a:t>. </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4~5회</a:t>
                      </a:r>
                    </a:p>
                    <a:p>
                      <a:pPr algn="ctr">
                        <a:lnSpc>
                          <a:spcPct val="115000"/>
                        </a:lnSpc>
                        <a:spcAft>
                          <a:spcPts val="0"/>
                        </a:spcAft>
                      </a:pPr>
                      <a:r>
                        <a:rPr lang="ko-KR" sz="1000" dirty="0" err="1">
                          <a:effectLst/>
                        </a:rPr>
                        <a:t>Four</a:t>
                      </a:r>
                      <a:r>
                        <a:rPr lang="ko-KR" sz="1000" dirty="0">
                          <a:effectLst/>
                        </a:rPr>
                        <a:t> </a:t>
                      </a:r>
                      <a:r>
                        <a:rPr lang="ko-KR" sz="1000" dirty="0" err="1">
                          <a:effectLst/>
                        </a:rPr>
                        <a:t>to</a:t>
                      </a:r>
                      <a:r>
                        <a:rPr lang="ko-KR" sz="1000" dirty="0">
                          <a:effectLst/>
                        </a:rPr>
                        <a:t> </a:t>
                      </a:r>
                      <a:r>
                        <a:rPr lang="ko-KR" sz="1000" dirty="0" err="1">
                          <a:effectLst/>
                        </a:rPr>
                        <a:t>Five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3162748735"/>
                  </a:ext>
                </a:extLst>
              </a:tr>
              <a:tr h="332308">
                <a:tc>
                  <a:txBody>
                    <a:bodyPr/>
                    <a:lstStyle/>
                    <a:p>
                      <a:pPr algn="ctr">
                        <a:lnSpc>
                          <a:spcPct val="115000"/>
                        </a:lnSpc>
                        <a:spcAft>
                          <a:spcPts val="0"/>
                        </a:spcAft>
                      </a:pPr>
                      <a:r>
                        <a:rPr lang="ko-KR" sz="1000" dirty="0" err="1" smtClean="0">
                          <a:effectLst/>
                        </a:rPr>
                        <a:t>Deep</a:t>
                      </a:r>
                      <a:r>
                        <a:rPr lang="ko-KR" sz="1000" dirty="0" smtClean="0">
                          <a:effectLst/>
                        </a:rPr>
                        <a:t> </a:t>
                      </a:r>
                      <a:r>
                        <a:rPr lang="ko-KR" sz="1000" dirty="0" err="1">
                          <a:effectLst/>
                        </a:rPr>
                        <a:t>Cleansing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Utilizes</a:t>
                      </a:r>
                      <a:r>
                        <a:rPr lang="ko-KR" sz="1000" dirty="0" smtClean="0">
                          <a:effectLst/>
                        </a:rPr>
                        <a:t> </a:t>
                      </a:r>
                      <a:r>
                        <a:rPr lang="ko-KR" sz="1000" dirty="0" err="1">
                          <a:effectLst/>
                        </a:rPr>
                        <a:t>vibrations</a:t>
                      </a:r>
                      <a:r>
                        <a:rPr lang="ko-KR" sz="1000" dirty="0">
                          <a:effectLst/>
                        </a:rPr>
                        <a:t> </a:t>
                      </a:r>
                      <a:r>
                        <a:rPr lang="ko-KR" sz="1000" dirty="0" err="1">
                          <a:effectLst/>
                        </a:rPr>
                        <a:t>to</a:t>
                      </a:r>
                      <a:r>
                        <a:rPr lang="ko-KR" sz="1000" dirty="0">
                          <a:effectLst/>
                        </a:rPr>
                        <a:t> </a:t>
                      </a:r>
                      <a:r>
                        <a:rPr lang="ko-KR" sz="1000" dirty="0" err="1">
                          <a:effectLst/>
                        </a:rPr>
                        <a:t>exfoliate</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and </a:t>
                      </a:r>
                      <a:r>
                        <a:rPr lang="ko-KR" sz="1000" dirty="0" err="1">
                          <a:effectLst/>
                        </a:rPr>
                        <a:t>remove</a:t>
                      </a:r>
                      <a:r>
                        <a:rPr lang="ko-KR" sz="1000" dirty="0">
                          <a:effectLst/>
                        </a:rPr>
                        <a:t> </a:t>
                      </a:r>
                      <a:r>
                        <a:rPr lang="ko-KR" sz="1000" dirty="0" err="1">
                          <a:effectLst/>
                        </a:rPr>
                        <a:t>impurities</a:t>
                      </a:r>
                      <a:r>
                        <a:rPr lang="ko-KR" sz="1000" dirty="0">
                          <a:effectLst/>
                        </a:rPr>
                        <a:t> </a:t>
                      </a:r>
                      <a:r>
                        <a:rPr lang="ko-KR" sz="1000" dirty="0" err="1">
                          <a:effectLst/>
                        </a:rPr>
                        <a:t>that</a:t>
                      </a:r>
                      <a:r>
                        <a:rPr lang="ko-KR" sz="1000" dirty="0">
                          <a:effectLst/>
                        </a:rPr>
                        <a:t> </a:t>
                      </a:r>
                      <a:r>
                        <a:rPr lang="ko-KR" sz="1000" dirty="0" err="1">
                          <a:effectLst/>
                        </a:rPr>
                        <a:t>have</a:t>
                      </a:r>
                      <a:r>
                        <a:rPr lang="ko-KR" sz="1000" dirty="0">
                          <a:effectLst/>
                        </a:rPr>
                        <a:t> </a:t>
                      </a:r>
                      <a:r>
                        <a:rPr lang="ko-KR" sz="1000" dirty="0" err="1">
                          <a:effectLst/>
                        </a:rPr>
                        <a:t>accumulated</a:t>
                      </a:r>
                      <a:r>
                        <a:rPr lang="ko-KR" sz="1000" dirty="0">
                          <a:effectLst/>
                        </a:rPr>
                        <a:t> </a:t>
                      </a:r>
                      <a:r>
                        <a:rPr lang="ko-KR" sz="1000" dirty="0" err="1">
                          <a:effectLst/>
                        </a:rPr>
                        <a:t>deep</a:t>
                      </a:r>
                      <a:r>
                        <a:rPr lang="ko-KR" sz="1000" dirty="0">
                          <a:effectLst/>
                        </a:rPr>
                        <a:t> </a:t>
                      </a:r>
                      <a:r>
                        <a:rPr lang="ko-KR" sz="1000" dirty="0" err="1">
                          <a:effectLst/>
                        </a:rPr>
                        <a:t>in</a:t>
                      </a:r>
                      <a:r>
                        <a:rPr lang="ko-KR" sz="1000" dirty="0">
                          <a:effectLst/>
                        </a:rPr>
                        <a:t> </a:t>
                      </a:r>
                      <a:r>
                        <a:rPr lang="ko-KR" sz="1000" dirty="0" err="1">
                          <a:effectLst/>
                        </a:rPr>
                        <a:t>the</a:t>
                      </a:r>
                      <a:r>
                        <a:rPr lang="ko-KR" sz="1000" dirty="0">
                          <a:effectLst/>
                        </a:rPr>
                        <a:t> </a:t>
                      </a:r>
                      <a:r>
                        <a:rPr lang="ko-KR" sz="1000" dirty="0" err="1">
                          <a:effectLst/>
                        </a:rPr>
                        <a:t>pores</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4~5회</a:t>
                      </a:r>
                    </a:p>
                    <a:p>
                      <a:pPr algn="ctr">
                        <a:lnSpc>
                          <a:spcPct val="115000"/>
                        </a:lnSpc>
                        <a:spcAft>
                          <a:spcPts val="0"/>
                        </a:spcAft>
                      </a:pPr>
                      <a:r>
                        <a:rPr lang="ko-KR" sz="1000" dirty="0" err="1">
                          <a:effectLst/>
                        </a:rPr>
                        <a:t>Four</a:t>
                      </a:r>
                      <a:r>
                        <a:rPr lang="ko-KR" sz="1000" dirty="0">
                          <a:effectLst/>
                        </a:rPr>
                        <a:t> </a:t>
                      </a:r>
                      <a:r>
                        <a:rPr lang="ko-KR" sz="1000" dirty="0" err="1">
                          <a:effectLst/>
                        </a:rPr>
                        <a:t>to</a:t>
                      </a:r>
                      <a:r>
                        <a:rPr lang="ko-KR" sz="1000" dirty="0">
                          <a:effectLst/>
                        </a:rPr>
                        <a:t> </a:t>
                      </a:r>
                      <a:r>
                        <a:rPr lang="ko-KR" sz="1000" dirty="0" err="1">
                          <a:effectLst/>
                        </a:rPr>
                        <a:t>Five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3017368827"/>
                  </a:ext>
                </a:extLst>
              </a:tr>
              <a:tr h="332308">
                <a:tc>
                  <a:txBody>
                    <a:bodyPr/>
                    <a:lstStyle/>
                    <a:p>
                      <a:pPr algn="ctr">
                        <a:lnSpc>
                          <a:spcPct val="115000"/>
                        </a:lnSpc>
                        <a:spcAft>
                          <a:spcPts val="0"/>
                        </a:spcAft>
                      </a:pPr>
                      <a:r>
                        <a:rPr lang="ko-KR" sz="1000" dirty="0" err="1" smtClean="0">
                          <a:effectLst/>
                        </a:rPr>
                        <a:t>Brightening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Utilizes</a:t>
                      </a:r>
                      <a:r>
                        <a:rPr lang="ko-KR" sz="1000" dirty="0" smtClean="0">
                          <a:effectLst/>
                        </a:rPr>
                        <a:t> </a:t>
                      </a:r>
                      <a:r>
                        <a:rPr lang="ko-KR" sz="1000" dirty="0" err="1">
                          <a:effectLst/>
                        </a:rPr>
                        <a:t>vibrations</a:t>
                      </a:r>
                      <a:r>
                        <a:rPr lang="ko-KR" sz="1000" dirty="0">
                          <a:effectLst/>
                        </a:rPr>
                        <a:t> </a:t>
                      </a:r>
                      <a:r>
                        <a:rPr lang="ko-KR" sz="1000" dirty="0" err="1">
                          <a:effectLst/>
                        </a:rPr>
                        <a:t>to</a:t>
                      </a:r>
                      <a:r>
                        <a:rPr lang="ko-KR" sz="1000" dirty="0">
                          <a:effectLst/>
                        </a:rPr>
                        <a:t> </a:t>
                      </a:r>
                      <a:r>
                        <a:rPr lang="ko-KR" sz="1000" dirty="0" err="1">
                          <a:effectLst/>
                        </a:rPr>
                        <a:t>prevent</a:t>
                      </a:r>
                      <a:r>
                        <a:rPr lang="ko-KR" sz="1000" dirty="0">
                          <a:effectLst/>
                        </a:rPr>
                        <a:t> </a:t>
                      </a:r>
                      <a:r>
                        <a:rPr lang="ko-KR" sz="1000" dirty="0" err="1">
                          <a:effectLst/>
                        </a:rPr>
                        <a:t>pigmentation</a:t>
                      </a:r>
                      <a:r>
                        <a:rPr lang="ko-KR" sz="1000" dirty="0">
                          <a:effectLst/>
                        </a:rPr>
                        <a:t> and </a:t>
                      </a:r>
                      <a:r>
                        <a:rPr lang="ko-KR" sz="1000" dirty="0" err="1">
                          <a:effectLst/>
                        </a:rPr>
                        <a:t>normalize</a:t>
                      </a:r>
                      <a:r>
                        <a:rPr lang="ko-KR" sz="1000" dirty="0">
                          <a:effectLst/>
                        </a:rPr>
                        <a:t> </a:t>
                      </a:r>
                      <a:r>
                        <a:rPr lang="ko-KR" sz="1000" dirty="0" err="1">
                          <a:effectLst/>
                        </a:rPr>
                        <a:t>skin</a:t>
                      </a:r>
                      <a:r>
                        <a:rPr lang="ko-KR" sz="1000" dirty="0">
                          <a:effectLst/>
                        </a:rPr>
                        <a:t> </a:t>
                      </a:r>
                      <a:r>
                        <a:rPr lang="ko-KR" sz="1000" dirty="0" err="1">
                          <a:effectLst/>
                        </a:rPr>
                        <a:t>cell</a:t>
                      </a:r>
                      <a:r>
                        <a:rPr lang="ko-KR" sz="1000" dirty="0">
                          <a:effectLst/>
                        </a:rPr>
                        <a:t> </a:t>
                      </a:r>
                      <a:r>
                        <a:rPr lang="ko-KR" sz="1000" dirty="0" err="1">
                          <a:effectLst/>
                        </a:rPr>
                        <a:t>functions</a:t>
                      </a:r>
                      <a:r>
                        <a:rPr lang="ko-KR" sz="1000" dirty="0">
                          <a:effectLst/>
                        </a:rPr>
                        <a:t>. </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3~4주</a:t>
                      </a:r>
                    </a:p>
                    <a:p>
                      <a:pPr algn="ctr">
                        <a:lnSpc>
                          <a:spcPct val="115000"/>
                        </a:lnSpc>
                        <a:spcAft>
                          <a:spcPts val="0"/>
                        </a:spcAft>
                      </a:pPr>
                      <a:r>
                        <a:rPr lang="ko-KR" sz="1000" dirty="0" err="1">
                          <a:effectLst/>
                        </a:rPr>
                        <a:t>Three</a:t>
                      </a:r>
                      <a:r>
                        <a:rPr lang="ko-KR" sz="1000" dirty="0">
                          <a:effectLst/>
                        </a:rPr>
                        <a:t> </a:t>
                      </a:r>
                      <a:r>
                        <a:rPr lang="ko-KR" sz="1000" dirty="0" err="1">
                          <a:effectLst/>
                        </a:rPr>
                        <a:t>to</a:t>
                      </a:r>
                      <a:r>
                        <a:rPr lang="ko-KR" sz="1000" dirty="0">
                          <a:effectLst/>
                        </a:rPr>
                        <a:t> </a:t>
                      </a:r>
                      <a:r>
                        <a:rPr lang="ko-KR" sz="1000" dirty="0" err="1">
                          <a:effectLst/>
                        </a:rPr>
                        <a:t>Four</a:t>
                      </a:r>
                      <a:r>
                        <a:rPr lang="ko-KR" sz="1000" dirty="0">
                          <a:effectLst/>
                        </a:rPr>
                        <a:t> </a:t>
                      </a:r>
                      <a:r>
                        <a:rPr lang="ko-KR" sz="1000" dirty="0" err="1">
                          <a:effectLst/>
                        </a:rPr>
                        <a:t>Weeks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1571147751"/>
                  </a:ext>
                </a:extLst>
              </a:tr>
              <a:tr h="332308">
                <a:tc>
                  <a:txBody>
                    <a:bodyPr/>
                    <a:lstStyle/>
                    <a:p>
                      <a:pPr algn="ctr">
                        <a:lnSpc>
                          <a:spcPct val="115000"/>
                        </a:lnSpc>
                        <a:spcAft>
                          <a:spcPts val="0"/>
                        </a:spcAft>
                      </a:pPr>
                      <a:r>
                        <a:rPr lang="ko-KR" sz="1000" dirty="0" err="1" smtClean="0">
                          <a:effectLst/>
                        </a:rPr>
                        <a:t>Moisturizing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Converted</a:t>
                      </a:r>
                      <a:r>
                        <a:rPr lang="ko-KR" sz="1000" dirty="0" smtClean="0">
                          <a:effectLst/>
                        </a:rPr>
                        <a:t> </a:t>
                      </a:r>
                      <a:r>
                        <a:rPr lang="ko-KR" sz="1000" dirty="0" err="1">
                          <a:effectLst/>
                        </a:rPr>
                        <a:t>to</a:t>
                      </a:r>
                      <a:r>
                        <a:rPr lang="ko-KR" sz="1000" dirty="0">
                          <a:effectLst/>
                        </a:rPr>
                        <a:t> </a:t>
                      </a:r>
                      <a:r>
                        <a:rPr lang="ko-KR" sz="1000" dirty="0" err="1">
                          <a:effectLst/>
                        </a:rPr>
                        <a:t>water</a:t>
                      </a:r>
                      <a:r>
                        <a:rPr lang="ko-KR" sz="1000" dirty="0">
                          <a:effectLst/>
                        </a:rPr>
                        <a:t> </a:t>
                      </a:r>
                      <a:r>
                        <a:rPr lang="ko-KR" sz="1000" dirty="0" err="1">
                          <a:effectLst/>
                        </a:rPr>
                        <a:t>due</a:t>
                      </a:r>
                      <a:r>
                        <a:rPr lang="ko-KR" sz="1000" dirty="0">
                          <a:effectLst/>
                        </a:rPr>
                        <a:t> </a:t>
                      </a:r>
                      <a:r>
                        <a:rPr lang="ko-KR" sz="1000" dirty="0" err="1">
                          <a:effectLst/>
                        </a:rPr>
                        <a:t>to</a:t>
                      </a:r>
                      <a:r>
                        <a:rPr lang="ko-KR" sz="1000" dirty="0">
                          <a:effectLst/>
                        </a:rPr>
                        <a:t> </a:t>
                      </a:r>
                      <a:r>
                        <a:rPr lang="ko-KR" sz="1000" dirty="0" err="1">
                          <a:effectLst/>
                        </a:rPr>
                        <a:t>catabolism</a:t>
                      </a:r>
                      <a:r>
                        <a:rPr lang="ko-KR" sz="1000" dirty="0">
                          <a:effectLst/>
                        </a:rPr>
                        <a:t> and </a:t>
                      </a:r>
                      <a:r>
                        <a:rPr lang="ko-KR" sz="1000" dirty="0" err="1">
                          <a:effectLst/>
                        </a:rPr>
                        <a:t>the</a:t>
                      </a:r>
                      <a:r>
                        <a:rPr lang="ko-KR" sz="1000" dirty="0">
                          <a:effectLst/>
                        </a:rPr>
                        <a:t> </a:t>
                      </a:r>
                      <a:r>
                        <a:rPr lang="ko-KR" sz="1000" dirty="0" err="1">
                          <a:effectLst/>
                        </a:rPr>
                        <a:t>breakdown</a:t>
                      </a:r>
                      <a:r>
                        <a:rPr lang="ko-KR" sz="1000" dirty="0">
                          <a:effectLst/>
                        </a:rPr>
                        <a:t> of </a:t>
                      </a:r>
                      <a:r>
                        <a:rPr lang="ko-KR" sz="1000" dirty="0" err="1">
                          <a:effectLst/>
                        </a:rPr>
                        <a:t>saturated</a:t>
                      </a:r>
                      <a:r>
                        <a:rPr lang="ko-KR" sz="1000" dirty="0">
                          <a:effectLst/>
                        </a:rPr>
                        <a:t> </a:t>
                      </a:r>
                      <a:r>
                        <a:rPr lang="ko-KR" sz="1000" dirty="0" err="1">
                          <a:effectLst/>
                        </a:rPr>
                        <a:t>fat</a:t>
                      </a:r>
                      <a:r>
                        <a:rPr lang="ko-KR" sz="1000" dirty="0">
                          <a:effectLst/>
                        </a:rPr>
                        <a:t>; </a:t>
                      </a:r>
                      <a:r>
                        <a:rPr lang="ko-KR" sz="1000" dirty="0" err="1">
                          <a:effectLst/>
                        </a:rPr>
                        <a:t>keeps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r>
                        <a:rPr lang="ko-KR" sz="1000" dirty="0" err="1">
                          <a:effectLst/>
                        </a:rPr>
                        <a:t>hydrated</a:t>
                      </a:r>
                      <a:r>
                        <a:rPr lang="ko-KR" sz="1000" dirty="0">
                          <a:effectLst/>
                        </a:rPr>
                        <a:t>. </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2~3회</a:t>
                      </a:r>
                    </a:p>
                    <a:p>
                      <a:pPr algn="ctr">
                        <a:lnSpc>
                          <a:spcPct val="115000"/>
                        </a:lnSpc>
                        <a:spcAft>
                          <a:spcPts val="0"/>
                        </a:spcAft>
                      </a:pPr>
                      <a:r>
                        <a:rPr lang="ko-KR" sz="1000" dirty="0" err="1">
                          <a:effectLst/>
                        </a:rPr>
                        <a:t>Two</a:t>
                      </a:r>
                      <a:r>
                        <a:rPr lang="ko-KR" sz="1000" dirty="0">
                          <a:effectLst/>
                        </a:rPr>
                        <a:t> </a:t>
                      </a:r>
                      <a:r>
                        <a:rPr lang="ko-KR" sz="1000" dirty="0" err="1">
                          <a:effectLst/>
                        </a:rPr>
                        <a:t>to</a:t>
                      </a:r>
                      <a:r>
                        <a:rPr lang="ko-KR" sz="1000" dirty="0">
                          <a:effectLst/>
                        </a:rPr>
                        <a:t> </a:t>
                      </a:r>
                      <a:r>
                        <a:rPr lang="ko-KR" sz="1000" dirty="0" err="1">
                          <a:effectLst/>
                        </a:rPr>
                        <a:t>Three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2191166346"/>
                  </a:ext>
                </a:extLst>
              </a:tr>
              <a:tr h="332308">
                <a:tc>
                  <a:txBody>
                    <a:bodyPr/>
                    <a:lstStyle/>
                    <a:p>
                      <a:pPr algn="ctr">
                        <a:lnSpc>
                          <a:spcPct val="115000"/>
                        </a:lnSpc>
                        <a:spcAft>
                          <a:spcPts val="0"/>
                        </a:spcAft>
                      </a:pPr>
                      <a:r>
                        <a:rPr lang="ko-KR" sz="1000" dirty="0" err="1" smtClean="0">
                          <a:effectLst/>
                        </a:rPr>
                        <a:t>Slimming</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err="1" smtClean="0">
                          <a:effectLst/>
                        </a:rPr>
                        <a:t>Dissolves</a:t>
                      </a:r>
                      <a:r>
                        <a:rPr lang="ko-KR" sz="1000" dirty="0" smtClean="0">
                          <a:effectLst/>
                        </a:rPr>
                        <a:t> </a:t>
                      </a:r>
                      <a:r>
                        <a:rPr lang="ko-KR" sz="1000" dirty="0">
                          <a:effectLst/>
                        </a:rPr>
                        <a:t>and </a:t>
                      </a:r>
                      <a:r>
                        <a:rPr lang="ko-KR" sz="1000" dirty="0" err="1">
                          <a:effectLst/>
                        </a:rPr>
                        <a:t>removes</a:t>
                      </a:r>
                      <a:r>
                        <a:rPr lang="ko-KR" sz="1000" dirty="0">
                          <a:effectLst/>
                        </a:rPr>
                        <a:t> </a:t>
                      </a:r>
                      <a:r>
                        <a:rPr lang="ko-KR" sz="1000" dirty="0" err="1">
                          <a:effectLst/>
                        </a:rPr>
                        <a:t>fat</a:t>
                      </a:r>
                      <a:r>
                        <a:rPr lang="ko-KR" sz="1000" dirty="0">
                          <a:effectLst/>
                        </a:rPr>
                        <a:t> </a:t>
                      </a:r>
                      <a:r>
                        <a:rPr lang="ko-KR" sz="1000" dirty="0" err="1">
                          <a:effectLst/>
                        </a:rPr>
                        <a:t>to</a:t>
                      </a:r>
                      <a:r>
                        <a:rPr lang="ko-KR" sz="1000" dirty="0">
                          <a:effectLst/>
                        </a:rPr>
                        <a:t> </a:t>
                      </a:r>
                      <a:r>
                        <a:rPr lang="ko-KR" sz="1000" dirty="0" err="1">
                          <a:effectLst/>
                        </a:rPr>
                        <a:t>adjust</a:t>
                      </a:r>
                      <a:r>
                        <a:rPr lang="ko-KR" sz="1000" dirty="0">
                          <a:effectLst/>
                        </a:rPr>
                        <a:t> </a:t>
                      </a:r>
                      <a:r>
                        <a:rPr lang="ko-KR" sz="1000" dirty="0" err="1">
                          <a:effectLst/>
                        </a:rPr>
                        <a:t>the</a:t>
                      </a:r>
                      <a:r>
                        <a:rPr lang="ko-KR" sz="1000" dirty="0">
                          <a:effectLst/>
                        </a:rPr>
                        <a:t> </a:t>
                      </a:r>
                      <a:r>
                        <a:rPr lang="ko-KR" sz="1000" dirty="0" err="1">
                          <a:effectLst/>
                        </a:rPr>
                        <a:t>balance</a:t>
                      </a:r>
                      <a:r>
                        <a:rPr lang="ko-KR" sz="1000" dirty="0">
                          <a:effectLst/>
                        </a:rPr>
                        <a:t> of </a:t>
                      </a:r>
                      <a:r>
                        <a:rPr lang="ko-KR" sz="1000" dirty="0" err="1">
                          <a:effectLst/>
                        </a:rPr>
                        <a:t>the</a:t>
                      </a:r>
                      <a:r>
                        <a:rPr lang="ko-KR" sz="1000" dirty="0">
                          <a:effectLst/>
                        </a:rPr>
                        <a:t> </a:t>
                      </a:r>
                      <a:r>
                        <a:rPr lang="ko-KR" sz="1000" dirty="0" err="1">
                          <a:effectLst/>
                        </a:rPr>
                        <a:t>face</a:t>
                      </a:r>
                      <a:r>
                        <a:rPr lang="ko-KR" sz="1000" dirty="0">
                          <a:effectLst/>
                        </a:rPr>
                        <a:t> and </a:t>
                      </a:r>
                      <a:r>
                        <a:rPr lang="ko-KR" sz="1000" dirty="0" err="1">
                          <a:effectLst/>
                        </a:rPr>
                        <a:t>body</a:t>
                      </a:r>
                      <a:r>
                        <a:rPr lang="ko-KR" sz="1000" dirty="0">
                          <a:effectLst/>
                        </a:rPr>
                        <a:t>.</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tc>
                  <a:txBody>
                    <a:bodyPr/>
                    <a:lstStyle/>
                    <a:p>
                      <a:pPr algn="ctr">
                        <a:lnSpc>
                          <a:spcPct val="115000"/>
                        </a:lnSpc>
                        <a:spcAft>
                          <a:spcPts val="0"/>
                        </a:spcAft>
                      </a:pPr>
                      <a:r>
                        <a:rPr lang="ko-KR" sz="1000" dirty="0">
                          <a:effectLst/>
                        </a:rPr>
                        <a:t>2~3회</a:t>
                      </a:r>
                    </a:p>
                    <a:p>
                      <a:pPr algn="ctr">
                        <a:lnSpc>
                          <a:spcPct val="115000"/>
                        </a:lnSpc>
                        <a:spcAft>
                          <a:spcPts val="0"/>
                        </a:spcAft>
                      </a:pPr>
                      <a:r>
                        <a:rPr lang="ko-KR" sz="1000" dirty="0" err="1">
                          <a:effectLst/>
                        </a:rPr>
                        <a:t>Two</a:t>
                      </a:r>
                      <a:r>
                        <a:rPr lang="ko-KR" sz="1000" dirty="0">
                          <a:effectLst/>
                        </a:rPr>
                        <a:t> </a:t>
                      </a:r>
                      <a:r>
                        <a:rPr lang="ko-KR" sz="1000" dirty="0" err="1">
                          <a:effectLst/>
                        </a:rPr>
                        <a:t>to</a:t>
                      </a:r>
                      <a:r>
                        <a:rPr lang="ko-KR" sz="1000" dirty="0">
                          <a:effectLst/>
                        </a:rPr>
                        <a:t> </a:t>
                      </a:r>
                      <a:r>
                        <a:rPr lang="ko-KR" sz="1000" dirty="0" err="1">
                          <a:effectLst/>
                        </a:rPr>
                        <a:t>Three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lumMod val="85000"/>
                      </a:schemeClr>
                    </a:solidFill>
                  </a:tcPr>
                </a:tc>
                <a:extLst>
                  <a:ext uri="{0D108BD9-81ED-4DB2-BD59-A6C34878D82A}">
                    <a16:rowId xmlns:a16="http://schemas.microsoft.com/office/drawing/2014/main" val="2349313512"/>
                  </a:ext>
                </a:extLst>
              </a:tr>
              <a:tr h="332308">
                <a:tc>
                  <a:txBody>
                    <a:bodyPr/>
                    <a:lstStyle/>
                    <a:p>
                      <a:pPr algn="ctr">
                        <a:lnSpc>
                          <a:spcPct val="115000"/>
                        </a:lnSpc>
                        <a:spcAft>
                          <a:spcPts val="0"/>
                        </a:spcAft>
                      </a:pPr>
                      <a:r>
                        <a:rPr lang="ko-KR" sz="1000" dirty="0" err="1" smtClean="0">
                          <a:effectLst/>
                        </a:rPr>
                        <a:t>Makeup</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err="1" smtClean="0">
                          <a:effectLst/>
                        </a:rPr>
                        <a:t>Improves</a:t>
                      </a:r>
                      <a:r>
                        <a:rPr lang="ko-KR" sz="1000" dirty="0" smtClean="0">
                          <a:effectLst/>
                        </a:rPr>
                        <a:t> </a:t>
                      </a:r>
                      <a:r>
                        <a:rPr lang="ko-KR" sz="1000" dirty="0" err="1">
                          <a:effectLst/>
                        </a:rPr>
                        <a:t>the</a:t>
                      </a:r>
                      <a:r>
                        <a:rPr lang="ko-KR" sz="1000" dirty="0">
                          <a:effectLst/>
                        </a:rPr>
                        <a:t> </a:t>
                      </a:r>
                      <a:r>
                        <a:rPr lang="ko-KR" sz="1000" dirty="0" err="1">
                          <a:effectLst/>
                        </a:rPr>
                        <a:t>secretion</a:t>
                      </a:r>
                      <a:r>
                        <a:rPr lang="ko-KR" sz="1000" dirty="0">
                          <a:effectLst/>
                        </a:rPr>
                        <a:t> of </a:t>
                      </a:r>
                      <a:r>
                        <a:rPr lang="ko-KR" sz="1000" dirty="0" err="1">
                          <a:effectLst/>
                        </a:rPr>
                        <a:t>the</a:t>
                      </a:r>
                      <a:r>
                        <a:rPr lang="ko-KR" sz="1000" dirty="0">
                          <a:effectLst/>
                        </a:rPr>
                        <a:t> </a:t>
                      </a:r>
                      <a:r>
                        <a:rPr lang="ko-KR" sz="1000" dirty="0" err="1">
                          <a:effectLst/>
                        </a:rPr>
                        <a:t>epidermis</a:t>
                      </a:r>
                      <a:r>
                        <a:rPr lang="ko-KR" sz="1000" dirty="0">
                          <a:effectLst/>
                        </a:rPr>
                        <a:t>; </a:t>
                      </a:r>
                      <a:r>
                        <a:rPr lang="ko-KR" sz="1000" dirty="0" err="1">
                          <a:effectLst/>
                        </a:rPr>
                        <a:t>keeps</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r>
                        <a:rPr lang="ko-KR" sz="1000" dirty="0" err="1">
                          <a:effectLst/>
                        </a:rPr>
                        <a:t>hydrated</a:t>
                      </a:r>
                      <a:r>
                        <a:rPr lang="ko-KR" sz="1000" dirty="0">
                          <a:effectLst/>
                        </a:rPr>
                        <a:t>; </a:t>
                      </a:r>
                      <a:r>
                        <a:rPr lang="ko-KR" sz="1000" dirty="0" err="1">
                          <a:effectLst/>
                        </a:rPr>
                        <a:t>uses</a:t>
                      </a:r>
                      <a:r>
                        <a:rPr lang="ko-KR" sz="1000" dirty="0">
                          <a:effectLst/>
                        </a:rPr>
                        <a:t> </a:t>
                      </a:r>
                      <a:r>
                        <a:rPr lang="ko-KR" sz="1000" dirty="0" err="1">
                          <a:effectLst/>
                        </a:rPr>
                        <a:t>phonophoresis</a:t>
                      </a:r>
                      <a:r>
                        <a:rPr lang="ko-KR" sz="1000" dirty="0">
                          <a:effectLst/>
                        </a:rPr>
                        <a:t> </a:t>
                      </a:r>
                      <a:r>
                        <a:rPr lang="ko-KR" sz="1000" dirty="0" err="1">
                          <a:effectLst/>
                        </a:rPr>
                        <a:t>to</a:t>
                      </a:r>
                      <a:r>
                        <a:rPr lang="ko-KR" sz="1000" dirty="0">
                          <a:effectLst/>
                        </a:rPr>
                        <a:t> </a:t>
                      </a:r>
                      <a:r>
                        <a:rPr lang="ko-KR" sz="1000" dirty="0" err="1">
                          <a:effectLst/>
                        </a:rPr>
                        <a:t>help</a:t>
                      </a:r>
                      <a:r>
                        <a:rPr lang="ko-KR" sz="1000" dirty="0">
                          <a:effectLst/>
                        </a:rPr>
                        <a:t> </a:t>
                      </a:r>
                      <a:r>
                        <a:rPr lang="ko-KR" sz="1000" dirty="0" err="1">
                          <a:effectLst/>
                        </a:rPr>
                        <a:t>functional</a:t>
                      </a:r>
                      <a:r>
                        <a:rPr lang="ko-KR" sz="1000" dirty="0">
                          <a:effectLst/>
                        </a:rPr>
                        <a:t> </a:t>
                      </a:r>
                      <a:r>
                        <a:rPr lang="ko-KR" sz="1000" dirty="0" err="1">
                          <a:effectLst/>
                        </a:rPr>
                        <a:t>natural</a:t>
                      </a:r>
                      <a:r>
                        <a:rPr lang="ko-KR" sz="1000" dirty="0">
                          <a:effectLst/>
                        </a:rPr>
                        <a:t> </a:t>
                      </a:r>
                      <a:r>
                        <a:rPr lang="ko-KR" sz="1000" dirty="0" err="1">
                          <a:effectLst/>
                        </a:rPr>
                        <a:t>cosmetic</a:t>
                      </a:r>
                      <a:r>
                        <a:rPr lang="ko-KR" sz="1000" dirty="0">
                          <a:effectLst/>
                        </a:rPr>
                        <a:t> </a:t>
                      </a:r>
                      <a:r>
                        <a:rPr lang="ko-KR" sz="1000" dirty="0" err="1">
                          <a:effectLst/>
                        </a:rPr>
                        <a:t>products</a:t>
                      </a:r>
                      <a:r>
                        <a:rPr lang="ko-KR" sz="1000" dirty="0">
                          <a:effectLst/>
                        </a:rPr>
                        <a:t> </a:t>
                      </a:r>
                      <a:r>
                        <a:rPr lang="ko-KR" sz="1000" dirty="0" err="1">
                          <a:effectLst/>
                        </a:rPr>
                        <a:t>better</a:t>
                      </a:r>
                      <a:r>
                        <a:rPr lang="ko-KR" sz="1000" dirty="0">
                          <a:effectLst/>
                        </a:rPr>
                        <a:t> </a:t>
                      </a:r>
                      <a:r>
                        <a:rPr lang="ko-KR" sz="1000" dirty="0" err="1">
                          <a:effectLst/>
                        </a:rPr>
                        <a:t>adhere</a:t>
                      </a:r>
                      <a:r>
                        <a:rPr lang="ko-KR" sz="1000" dirty="0">
                          <a:effectLst/>
                        </a:rPr>
                        <a:t> </a:t>
                      </a:r>
                      <a:r>
                        <a:rPr lang="ko-KR" sz="1000" dirty="0" err="1">
                          <a:effectLst/>
                        </a:rPr>
                        <a:t>to</a:t>
                      </a:r>
                      <a:r>
                        <a:rPr lang="ko-KR" sz="1000" dirty="0">
                          <a:effectLst/>
                        </a:rPr>
                        <a:t> </a:t>
                      </a:r>
                      <a:r>
                        <a:rPr lang="ko-KR" sz="1000" dirty="0" err="1">
                          <a:effectLst/>
                        </a:rPr>
                        <a:t>the</a:t>
                      </a:r>
                      <a:r>
                        <a:rPr lang="ko-KR" sz="1000" dirty="0">
                          <a:effectLst/>
                        </a:rPr>
                        <a:t> </a:t>
                      </a:r>
                      <a:r>
                        <a:rPr lang="ko-KR" sz="1000" dirty="0" err="1">
                          <a:effectLst/>
                        </a:rPr>
                        <a:t>skin</a:t>
                      </a:r>
                      <a:r>
                        <a:rPr lang="ko-KR" sz="1000" dirty="0">
                          <a:effectLst/>
                        </a:rPr>
                        <a:t>. </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tc>
                  <a:txBody>
                    <a:bodyPr/>
                    <a:lstStyle/>
                    <a:p>
                      <a:pPr algn="ctr">
                        <a:lnSpc>
                          <a:spcPct val="115000"/>
                        </a:lnSpc>
                        <a:spcAft>
                          <a:spcPts val="0"/>
                        </a:spcAft>
                      </a:pPr>
                      <a:r>
                        <a:rPr lang="ko-KR" sz="1000" dirty="0">
                          <a:effectLst/>
                        </a:rPr>
                        <a:t>3~5회</a:t>
                      </a:r>
                    </a:p>
                    <a:p>
                      <a:pPr algn="ctr">
                        <a:lnSpc>
                          <a:spcPct val="115000"/>
                        </a:lnSpc>
                        <a:spcAft>
                          <a:spcPts val="0"/>
                        </a:spcAft>
                      </a:pPr>
                      <a:r>
                        <a:rPr lang="ko-KR" sz="1000" dirty="0" err="1">
                          <a:effectLst/>
                        </a:rPr>
                        <a:t>Three</a:t>
                      </a:r>
                      <a:r>
                        <a:rPr lang="ko-KR" sz="1000" dirty="0">
                          <a:effectLst/>
                        </a:rPr>
                        <a:t> </a:t>
                      </a:r>
                      <a:r>
                        <a:rPr lang="ko-KR" sz="1000" dirty="0" err="1">
                          <a:effectLst/>
                        </a:rPr>
                        <a:t>to</a:t>
                      </a:r>
                      <a:r>
                        <a:rPr lang="ko-KR" sz="1000" dirty="0">
                          <a:effectLst/>
                        </a:rPr>
                        <a:t> </a:t>
                      </a:r>
                      <a:r>
                        <a:rPr lang="ko-KR" sz="1000" dirty="0" err="1">
                          <a:effectLst/>
                        </a:rPr>
                        <a:t>Five</a:t>
                      </a:r>
                      <a:r>
                        <a:rPr lang="ko-KR" sz="1000" dirty="0">
                          <a:effectLst/>
                        </a:rPr>
                        <a:t> </a:t>
                      </a:r>
                      <a:r>
                        <a:rPr lang="ko-KR" sz="1000" dirty="0" err="1">
                          <a:effectLst/>
                        </a:rPr>
                        <a:t>Times</a:t>
                      </a:r>
                      <a:endParaRPr lang="ko-KR" sz="1000" dirty="0">
                        <a:effectLst/>
                        <a:latin typeface="Arial" panose="020B0604020202020204" pitchFamily="34" charset="0"/>
                        <a:ea typeface="맑은 고딕" panose="020B0503020000020004" pitchFamily="50" charset="-127"/>
                      </a:endParaRPr>
                    </a:p>
                  </a:txBody>
                  <a:tcPr marL="39836" marR="39836" marT="17073" marB="17073" anchor="ctr">
                    <a:solidFill>
                      <a:schemeClr val="bg1"/>
                    </a:solidFill>
                  </a:tcPr>
                </a:tc>
                <a:extLst>
                  <a:ext uri="{0D108BD9-81ED-4DB2-BD59-A6C34878D82A}">
                    <a16:rowId xmlns:a16="http://schemas.microsoft.com/office/drawing/2014/main" val="3208988246"/>
                  </a:ext>
                </a:extLst>
              </a:tr>
            </a:tbl>
          </a:graphicData>
        </a:graphic>
      </p:graphicFrame>
    </p:spTree>
    <p:extLst>
      <p:ext uri="{BB962C8B-B14F-4D97-AF65-F5344CB8AC3E}">
        <p14:creationId xmlns:p14="http://schemas.microsoft.com/office/powerpoint/2010/main" val="1821850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5592606"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Ultrasound: Health Improvements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684586" y="305250"/>
            <a:ext cx="3033464" cy="363176"/>
          </a:xfrm>
          <a:prstGeom prst="rect">
            <a:avLst/>
          </a:prstGeom>
          <a:noFill/>
        </p:spPr>
        <p:txBody>
          <a:bodyPr wrap="square" rtlCol="0">
            <a:spAutoFit/>
          </a:bodyPr>
          <a:lstStyle/>
          <a:p>
            <a:pPr>
              <a:lnSpc>
                <a:spcPct val="110000"/>
              </a:lnSpc>
            </a:pPr>
            <a:r>
              <a:rPr lang="en-US" altLang="ko-KR" sz="1600" b="1" dirty="0" smtClean="0">
                <a:latin typeface="맑은 고딕" panose="020B0503020000020004" pitchFamily="50" charset="-127"/>
                <a:ea typeface="맑은 고딕" panose="020B0503020000020004" pitchFamily="50" charset="-127"/>
              </a:rPr>
              <a:t>06. </a:t>
            </a:r>
            <a:r>
              <a:rPr lang="en-US" altLang="ko-KR" sz="1600" b="1" dirty="0">
                <a:latin typeface="맑은 고딕" panose="020B0503020000020004" pitchFamily="50" charset="-127"/>
              </a:rPr>
              <a:t>Reference Materials</a:t>
            </a:r>
            <a:endParaRPr lang="en-US" altLang="ko-KR" sz="1600" b="1" dirty="0">
              <a:latin typeface="맑은 고딕" panose="020B0503020000020004" pitchFamily="50" charset="-127"/>
              <a:ea typeface="맑은 고딕" panose="020B0503020000020004" pitchFamily="50" charset="-127"/>
            </a:endParaRPr>
          </a:p>
        </p:txBody>
      </p:sp>
      <p:graphicFrame>
        <p:nvGraphicFramePr>
          <p:cNvPr id="5" name="표 4">
            <a:extLst>
              <a:ext uri="{FF2B5EF4-FFF2-40B4-BE49-F238E27FC236}">
                <a16:creationId xmlns:a16="http://schemas.microsoft.com/office/drawing/2014/main" id="{5AB69E46-E91A-4F74-956D-C439BC018B54}"/>
              </a:ext>
            </a:extLst>
          </p:cNvPr>
          <p:cNvGraphicFramePr>
            <a:graphicFrameLocks noGrp="1"/>
          </p:cNvGraphicFramePr>
          <p:nvPr>
            <p:extLst>
              <p:ext uri="{D42A27DB-BD31-4B8C-83A1-F6EECF244321}">
                <p14:modId xmlns:p14="http://schemas.microsoft.com/office/powerpoint/2010/main" val="2638909840"/>
              </p:ext>
            </p:extLst>
          </p:nvPr>
        </p:nvGraphicFramePr>
        <p:xfrm>
          <a:off x="623392" y="2013584"/>
          <a:ext cx="10873209" cy="4157638"/>
        </p:xfrm>
        <a:graphic>
          <a:graphicData uri="http://schemas.openxmlformats.org/drawingml/2006/table">
            <a:tbl>
              <a:tblPr firstRow="1" bandRow="1">
                <a:tableStyleId>{C083E6E3-FA7D-4D7B-A595-EF9225AFEA82}</a:tableStyleId>
              </a:tblPr>
              <a:tblGrid>
                <a:gridCol w="2372403">
                  <a:extLst>
                    <a:ext uri="{9D8B030D-6E8A-4147-A177-3AD203B41FA5}">
                      <a16:colId xmlns:a16="http://schemas.microsoft.com/office/drawing/2014/main" val="2398819028"/>
                    </a:ext>
                  </a:extLst>
                </a:gridCol>
                <a:gridCol w="3892293">
                  <a:extLst>
                    <a:ext uri="{9D8B030D-6E8A-4147-A177-3AD203B41FA5}">
                      <a16:colId xmlns:a16="http://schemas.microsoft.com/office/drawing/2014/main" val="3054450423"/>
                    </a:ext>
                  </a:extLst>
                </a:gridCol>
                <a:gridCol w="4608513">
                  <a:extLst>
                    <a:ext uri="{9D8B030D-6E8A-4147-A177-3AD203B41FA5}">
                      <a16:colId xmlns:a16="http://schemas.microsoft.com/office/drawing/2014/main" val="1290359836"/>
                    </a:ext>
                  </a:extLst>
                </a:gridCol>
              </a:tblGrid>
              <a:tr h="408598">
                <a:tc>
                  <a:txBody>
                    <a:bodyPr/>
                    <a:lstStyle/>
                    <a:p>
                      <a:pPr algn="ctr" latinLnBrk="1"/>
                      <a:r>
                        <a:rPr lang="en-US" altLang="ko-KR" sz="1400" dirty="0" smtClean="0">
                          <a:solidFill>
                            <a:schemeClr val="tx1">
                              <a:lumMod val="65000"/>
                              <a:lumOff val="35000"/>
                            </a:schemeClr>
                          </a:solidFill>
                          <a:latin typeface="맑은 고딕" panose="020B0503020000020004" pitchFamily="50" charset="-127"/>
                          <a:ea typeface="+mn-ea"/>
                        </a:rPr>
                        <a:t>Improvements</a:t>
                      </a:r>
                      <a:endParaRPr lang="ko-KR" altLang="en-US" sz="1400" dirty="0">
                        <a:solidFill>
                          <a:schemeClr val="tx1">
                            <a:lumMod val="65000"/>
                            <a:lumOff val="35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400" dirty="0" smtClean="0">
                          <a:solidFill>
                            <a:schemeClr val="tx1">
                              <a:lumMod val="65000"/>
                              <a:lumOff val="35000"/>
                            </a:schemeClr>
                          </a:solidFill>
                          <a:latin typeface="맑은 고딕" panose="020B0503020000020004" pitchFamily="50" charset="-127"/>
                          <a:ea typeface="+mn-ea"/>
                        </a:rPr>
                        <a:t>Principles</a:t>
                      </a:r>
                      <a:endParaRPr lang="ko-KR" altLang="en-US" sz="1400" dirty="0">
                        <a:solidFill>
                          <a:schemeClr val="tx1">
                            <a:lumMod val="65000"/>
                            <a:lumOff val="35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400" dirty="0" smtClean="0">
                          <a:solidFill>
                            <a:schemeClr val="tx1">
                              <a:lumMod val="65000"/>
                              <a:lumOff val="35000"/>
                            </a:schemeClr>
                          </a:solidFill>
                          <a:latin typeface="맑은 고딕" panose="020B0503020000020004" pitchFamily="50" charset="-127"/>
                          <a:ea typeface="+mn-ea"/>
                        </a:rPr>
                        <a:t>Principles and Functions</a:t>
                      </a:r>
                      <a:endParaRPr lang="ko-KR" altLang="en-US" sz="1400" dirty="0">
                        <a:solidFill>
                          <a:schemeClr val="tx1">
                            <a:lumMod val="65000"/>
                            <a:lumOff val="35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3697400653"/>
                  </a:ext>
                </a:extLst>
              </a:tr>
              <a:tr h="408598">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Tumors (Cancer)</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Use a repetitive reciprocating motion and pause method in 2-3cm sections. </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Toxicity temperature [keep above 44℃ (111.2°F)].</a:t>
                      </a:r>
                      <a:endParaRPr lang="ko-KR" altLang="en-US" sz="1200" b="1" kern="1200" dirty="0">
                        <a:solidFill>
                          <a:schemeClr val="tx1">
                            <a:lumMod val="50000"/>
                            <a:lumOff val="50000"/>
                          </a:schemeClr>
                        </a:solidFill>
                        <a:latin typeface="맑은 고딕" panose="020B0503020000020004" pitchFamily="50" charset="-127"/>
                        <a:ea typeface="맑은 고딕" panose="020B0503020000020004" pitchFamily="50" charset="-127"/>
                        <a:cs typeface="+mn-cs"/>
                      </a:endParaRPr>
                    </a:p>
                  </a:txBody>
                  <a:tcPr anchor="ctr"/>
                </a:tc>
                <a:extLst>
                  <a:ext uri="{0D108BD9-81ED-4DB2-BD59-A6C34878D82A}">
                    <a16:rowId xmlns:a16="http://schemas.microsoft.com/office/drawing/2014/main" val="251495089"/>
                  </a:ext>
                </a:extLst>
              </a:tr>
              <a:tr h="408598">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Removal of Inflammation</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Use a repetitive reciprocating motion and pause method in 2-3cm sections.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Sterilizes </a:t>
                      </a:r>
                      <a:r>
                        <a:rPr lang="en-US" altLang="ko-KR" sz="1200" dirty="0" err="1" smtClean="0">
                          <a:solidFill>
                            <a:schemeClr val="tx1">
                              <a:lumMod val="50000"/>
                              <a:lumOff val="50000"/>
                            </a:schemeClr>
                          </a:solidFill>
                          <a:latin typeface="맑은 고딕" panose="020B0503020000020004" pitchFamily="50" charset="-127"/>
                          <a:ea typeface="+mn-ea"/>
                        </a:rPr>
                        <a:t>lymphs</a:t>
                      </a:r>
                      <a:r>
                        <a:rPr lang="en-US" altLang="ko-KR" sz="1200" dirty="0" smtClean="0">
                          <a:solidFill>
                            <a:schemeClr val="tx1">
                              <a:lumMod val="50000"/>
                              <a:lumOff val="50000"/>
                            </a:schemeClr>
                          </a:solidFill>
                          <a:latin typeface="맑은 고딕" panose="020B0503020000020004" pitchFamily="50" charset="-127"/>
                          <a:ea typeface="+mn-ea"/>
                        </a:rPr>
                        <a:t>; enhances leukocyte activity.</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252187153"/>
                  </a:ext>
                </a:extLst>
              </a:tr>
              <a:tr h="408598">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Pain Relief</a:t>
                      </a:r>
                    </a:p>
                  </a:txBody>
                  <a:tcPr anchor="ctr"/>
                </a:tc>
                <a:tc>
                  <a:txBody>
                    <a:bodyPr/>
                    <a:lstStyle/>
                    <a:p>
                      <a:pPr marL="0" marR="0" lvl="0" indent="0" algn="ctr" defTabSz="932807" rtl="0" eaLnBrk="1" fontAlgn="auto" latinLnBrk="1" hangingPunct="1">
                        <a:lnSpc>
                          <a:spcPct val="100000"/>
                        </a:lnSpc>
                        <a:spcBef>
                          <a:spcPts val="0"/>
                        </a:spcBef>
                        <a:spcAft>
                          <a:spcPts val="0"/>
                        </a:spcAft>
                        <a:buClrTx/>
                        <a:buSzTx/>
                        <a:buFontTx/>
                        <a:buNone/>
                        <a:tabLst/>
                        <a:defRPr/>
                      </a:pPr>
                      <a:r>
                        <a:rPr lang="en-US" altLang="ko-KR" sz="1200" dirty="0" smtClean="0">
                          <a:solidFill>
                            <a:schemeClr val="tx1">
                              <a:lumMod val="50000"/>
                              <a:lumOff val="50000"/>
                            </a:schemeClr>
                          </a:solidFill>
                          <a:latin typeface="맑은 고딕" panose="020B0503020000020004" pitchFamily="50" charset="-127"/>
                          <a:ea typeface="+mn-ea"/>
                        </a:rPr>
                        <a:t>Use a repetitive reciprocating motion and pause method in 2-3cm sections.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Dissolves crystallized uric acid.</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2719885439"/>
                  </a:ext>
                </a:extLst>
              </a:tr>
              <a:tr h="408598">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Blood Circulation</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Entire body care (hand, plantar lymph/conception vessel, governor vessel)</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smtClean="0">
                          <a:solidFill>
                            <a:schemeClr val="tx1">
                              <a:lumMod val="50000"/>
                              <a:lumOff val="50000"/>
                            </a:schemeClr>
                          </a:solidFill>
                          <a:latin typeface="맑은 고딕" panose="020B0503020000020004" pitchFamily="50" charset="-127"/>
                          <a:ea typeface="맑은 고딕" panose="020B0503020000020004" pitchFamily="50" charset="-127"/>
                        </a:rPr>
                        <a:t>Accelerates metabolism; removes waste from the body. </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3357785786"/>
                  </a:ext>
                </a:extLst>
              </a:tr>
              <a:tr h="408598">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Cartilage Regeneration</a:t>
                      </a:r>
                    </a:p>
                  </a:txBody>
                  <a:tcPr anchor="ctr"/>
                </a:tc>
                <a:tc>
                  <a:txBody>
                    <a:bodyPr/>
                    <a:lstStyle/>
                    <a:p>
                      <a:pPr marL="0" marR="0" lvl="0" indent="0" algn="ctr" defTabSz="932807" rtl="0" eaLnBrk="1" fontAlgn="auto" latinLnBrk="1" hangingPunct="1">
                        <a:lnSpc>
                          <a:spcPct val="100000"/>
                        </a:lnSpc>
                        <a:spcBef>
                          <a:spcPts val="0"/>
                        </a:spcBef>
                        <a:spcAft>
                          <a:spcPts val="0"/>
                        </a:spcAft>
                        <a:buClrTx/>
                        <a:buSzTx/>
                        <a:buFontTx/>
                        <a:buNone/>
                        <a:tabLst/>
                        <a:defRPr/>
                      </a:pPr>
                      <a:r>
                        <a:rPr lang="en-US" altLang="ko-KR" sz="1200" dirty="0" smtClean="0">
                          <a:solidFill>
                            <a:schemeClr val="tx1">
                              <a:lumMod val="50000"/>
                              <a:lumOff val="50000"/>
                            </a:schemeClr>
                          </a:solidFill>
                          <a:latin typeface="맑은 고딕" panose="020B0503020000020004" pitchFamily="50" charset="-127"/>
                          <a:ea typeface="+mn-ea"/>
                        </a:rPr>
                        <a:t>Use a repetitive reciprocating motion and pause method in 2-3cm (0.79-1.18 in.) sections.</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Increases protein synthesis and the elongation of collagen; promotes collagen (cartilage) production. </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947190381"/>
                  </a:ext>
                </a:extLst>
              </a:tr>
              <a:tr h="527932">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Eyes (Cataracts / Glaucoma)</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Use while moving without stopping above and below the eyelid and around the edges of the eyes for five minutes. (Make sure to avoid the center of the pupil.)</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Accelerates metabolism; removes waste.</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3111117138"/>
                  </a:ext>
                </a:extLst>
              </a:tr>
              <a:tr h="527932">
                <a:tc>
                  <a:txBody>
                    <a:bodyPr/>
                    <a:lstStyle/>
                    <a:p>
                      <a:pPr algn="ctr" latinLnBrk="1"/>
                      <a:r>
                        <a:rPr lang="en-US" altLang="ko-KR" sz="1200" b="0" dirty="0" smtClean="0">
                          <a:solidFill>
                            <a:schemeClr val="tx1">
                              <a:lumMod val="50000"/>
                              <a:lumOff val="50000"/>
                            </a:schemeClr>
                          </a:solidFill>
                          <a:latin typeface="맑은 고딕" panose="020B0503020000020004" pitchFamily="50" charset="-127"/>
                          <a:ea typeface="맑은 고딕" panose="020B0503020000020004" pitchFamily="50" charset="-127"/>
                        </a:rPr>
                        <a:t>Headaches, Dementia, and Memory Enhancement</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Eye massage + Left temple</a:t>
                      </a:r>
                    </a:p>
                    <a:p>
                      <a:pPr algn="ctr" latinLnBrk="1"/>
                      <a:r>
                        <a:rPr lang="en-US" altLang="ko-KR" sz="1200" dirty="0" smtClean="0">
                          <a:solidFill>
                            <a:schemeClr val="tx1">
                              <a:lumMod val="50000"/>
                              <a:lumOff val="50000"/>
                            </a:schemeClr>
                          </a:solidFill>
                          <a:latin typeface="맑은 고딕" panose="020B0503020000020004" pitchFamily="50" charset="-127"/>
                          <a:ea typeface="+mn-ea"/>
                        </a:rPr>
                        <a:t>Entire head / Neck, clavicle lymph nodes / Cervical spine</a:t>
                      </a:r>
                    </a:p>
                  </a:txBody>
                  <a:tcPr anchor="ctr"/>
                </a:tc>
                <a:tc>
                  <a:txBody>
                    <a:bodyPr/>
                    <a:lstStyle/>
                    <a:p>
                      <a:pPr algn="ctr" latinLnBrk="1"/>
                      <a:r>
                        <a:rPr lang="en-US" altLang="ko-KR" sz="1200" dirty="0" smtClean="0">
                          <a:solidFill>
                            <a:schemeClr val="tx1">
                              <a:lumMod val="50000"/>
                              <a:lumOff val="50000"/>
                            </a:schemeClr>
                          </a:solidFill>
                          <a:latin typeface="맑은 고딕" panose="020B0503020000020004" pitchFamily="50" charset="-127"/>
                          <a:ea typeface="+mn-ea"/>
                        </a:rPr>
                        <a:t>Strengthens the function of the hippocampus (temporary memory) to reinforce data transfer activity to the cerebral cortex (permanent memory</a:t>
                      </a:r>
                      <a:endParaRPr lang="ko-KR" altLang="en-US" sz="1200" b="1" dirty="0">
                        <a:solidFill>
                          <a:schemeClr val="tx1">
                            <a:lumMod val="50000"/>
                            <a:lumOff val="50000"/>
                          </a:schemeClr>
                        </a:solidFill>
                        <a:latin typeface="맑은 고딕" panose="020B0503020000020004" pitchFamily="50" charset="-127"/>
                        <a:ea typeface="맑은 고딕" panose="020B0503020000020004" pitchFamily="50" charset="-127"/>
                      </a:endParaRPr>
                    </a:p>
                  </a:txBody>
                  <a:tcPr anchor="ctr"/>
                </a:tc>
                <a:extLst>
                  <a:ext uri="{0D108BD9-81ED-4DB2-BD59-A6C34878D82A}">
                    <a16:rowId xmlns:a16="http://schemas.microsoft.com/office/drawing/2014/main" val="8672936"/>
                  </a:ext>
                </a:extLst>
              </a:tr>
            </a:tbl>
          </a:graphicData>
        </a:graphic>
      </p:graphicFrame>
    </p:spTree>
    <p:extLst>
      <p:ext uri="{BB962C8B-B14F-4D97-AF65-F5344CB8AC3E}">
        <p14:creationId xmlns:p14="http://schemas.microsoft.com/office/powerpoint/2010/main" val="67153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3" y="305250"/>
            <a:ext cx="6300177" cy="363176"/>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How to Correctly Use the </a:t>
            </a:r>
            <a:r>
              <a:rPr lang="en-US" altLang="ko-KR" sz="1600" b="1" dirty="0" err="1">
                <a:solidFill>
                  <a:schemeClr val="bg1">
                    <a:lumMod val="50000"/>
                  </a:schemeClr>
                </a:solidFill>
                <a:latin typeface="맑은 고딕" panose="020B0503020000020004" pitchFamily="50" charset="-127"/>
              </a:rPr>
              <a:t>CareCellve</a:t>
            </a:r>
            <a:r>
              <a:rPr lang="en-US" altLang="ko-KR" sz="1600" b="1" dirty="0">
                <a:solidFill>
                  <a:schemeClr val="bg1">
                    <a:lumMod val="50000"/>
                  </a:schemeClr>
                </a:solidFill>
                <a:latin typeface="맑은 고딕" panose="020B0503020000020004" pitchFamily="50" charset="-127"/>
              </a:rPr>
              <a:t> Mechanic Device </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772090" y="337381"/>
            <a:ext cx="2930279" cy="329321"/>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 Reference Materials</a:t>
            </a:r>
            <a:endParaRPr lang="en-US" altLang="ko-KR" sz="1400" b="1" dirty="0">
              <a:latin typeface="맑은 고딕" panose="020B0503020000020004" pitchFamily="50" charset="-127"/>
              <a:ea typeface="맑은 고딕" panose="020B0503020000020004" pitchFamily="50" charset="-127"/>
            </a:endParaRPr>
          </a:p>
        </p:txBody>
      </p:sp>
      <p:sp>
        <p:nvSpPr>
          <p:cNvPr id="23" name="자유형 22"/>
          <p:cNvSpPr/>
          <p:nvPr/>
        </p:nvSpPr>
        <p:spPr>
          <a:xfrm>
            <a:off x="1108272" y="1362423"/>
            <a:ext cx="2877310" cy="2877310"/>
          </a:xfrm>
          <a:custGeom>
            <a:avLst/>
            <a:gdLst>
              <a:gd name="connsiteX0" fmla="*/ 0 w 2877310"/>
              <a:gd name="connsiteY0" fmla="*/ 1438655 h 2877310"/>
              <a:gd name="connsiteX1" fmla="*/ 1438655 w 2877310"/>
              <a:gd name="connsiteY1" fmla="*/ 0 h 2877310"/>
              <a:gd name="connsiteX2" fmla="*/ 2877310 w 2877310"/>
              <a:gd name="connsiteY2" fmla="*/ 1438655 h 2877310"/>
              <a:gd name="connsiteX3" fmla="*/ 1438655 w 2877310"/>
              <a:gd name="connsiteY3" fmla="*/ 2877310 h 2877310"/>
              <a:gd name="connsiteX4" fmla="*/ 0 w 2877310"/>
              <a:gd name="connsiteY4" fmla="*/ 1438655 h 2877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0" h="2877310">
                <a:moveTo>
                  <a:pt x="0" y="1438655"/>
                </a:moveTo>
                <a:cubicBezTo>
                  <a:pt x="0" y="644108"/>
                  <a:pt x="644108" y="0"/>
                  <a:pt x="1438655" y="0"/>
                </a:cubicBezTo>
                <a:cubicBezTo>
                  <a:pt x="2233202" y="0"/>
                  <a:pt x="2877310" y="644108"/>
                  <a:pt x="2877310" y="1438655"/>
                </a:cubicBezTo>
                <a:cubicBezTo>
                  <a:pt x="2877310" y="2233202"/>
                  <a:pt x="2233202" y="2877310"/>
                  <a:pt x="1438655" y="2877310"/>
                </a:cubicBezTo>
                <a:cubicBezTo>
                  <a:pt x="644108" y="2877310"/>
                  <a:pt x="0" y="2233202"/>
                  <a:pt x="0" y="1438655"/>
                </a:cubicBez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2">
              <a:alpha val="50000"/>
              <a:hueOff val="0"/>
              <a:satOff val="0"/>
              <a:lumOff val="0"/>
              <a:alphaOff val="0"/>
            </a:schemeClr>
          </a:fillRef>
          <a:effectRef idx="1">
            <a:schemeClr val="accent2">
              <a:alpha val="50000"/>
              <a:hueOff val="0"/>
              <a:satOff val="0"/>
              <a:lumOff val="0"/>
              <a:alphaOff val="0"/>
            </a:schemeClr>
          </a:effectRef>
          <a:fontRef idx="minor">
            <a:schemeClr val="tx1"/>
          </a:fontRef>
        </p:style>
        <p:txBody>
          <a:bodyPr spcFirstLastPara="0" vert="horz" wrap="square" lIns="383642" tIns="503529" rIns="383641" bIns="1078992" numCol="1" spcCol="1270" anchor="ctr" anchorCtr="0">
            <a:noAutofit/>
          </a:bodyPr>
          <a:lstStyle/>
          <a:p>
            <a:pPr lvl="0" algn="ctr" defTabSz="1111250" latinLnBrk="1">
              <a:lnSpc>
                <a:spcPct val="100000"/>
              </a:lnSpc>
              <a:spcBef>
                <a:spcPct val="0"/>
              </a:spcBef>
              <a:spcAft>
                <a:spcPct val="35000"/>
              </a:spcAft>
            </a:pPr>
            <a:endParaRPr lang="en-US" altLang="ko-KR" sz="1400" kern="1200" dirty="0" smtClean="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4" name="자유형 23"/>
          <p:cNvSpPr/>
          <p:nvPr/>
        </p:nvSpPr>
        <p:spPr>
          <a:xfrm>
            <a:off x="7930775" y="1362423"/>
            <a:ext cx="2877310" cy="2877310"/>
          </a:xfrm>
          <a:custGeom>
            <a:avLst/>
            <a:gdLst>
              <a:gd name="connsiteX0" fmla="*/ 0 w 2877310"/>
              <a:gd name="connsiteY0" fmla="*/ 1438655 h 2877310"/>
              <a:gd name="connsiteX1" fmla="*/ 1438655 w 2877310"/>
              <a:gd name="connsiteY1" fmla="*/ 0 h 2877310"/>
              <a:gd name="connsiteX2" fmla="*/ 2877310 w 2877310"/>
              <a:gd name="connsiteY2" fmla="*/ 1438655 h 2877310"/>
              <a:gd name="connsiteX3" fmla="*/ 1438655 w 2877310"/>
              <a:gd name="connsiteY3" fmla="*/ 2877310 h 2877310"/>
              <a:gd name="connsiteX4" fmla="*/ 0 w 2877310"/>
              <a:gd name="connsiteY4" fmla="*/ 1438655 h 2877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0" h="2877310">
                <a:moveTo>
                  <a:pt x="0" y="1438655"/>
                </a:moveTo>
                <a:cubicBezTo>
                  <a:pt x="0" y="644108"/>
                  <a:pt x="644108" y="0"/>
                  <a:pt x="1438655" y="0"/>
                </a:cubicBezTo>
                <a:cubicBezTo>
                  <a:pt x="2233202" y="0"/>
                  <a:pt x="2877310" y="644108"/>
                  <a:pt x="2877310" y="1438655"/>
                </a:cubicBezTo>
                <a:cubicBezTo>
                  <a:pt x="2877310" y="2233202"/>
                  <a:pt x="2233202" y="2877310"/>
                  <a:pt x="1438655" y="2877310"/>
                </a:cubicBezTo>
                <a:cubicBezTo>
                  <a:pt x="644108" y="2877310"/>
                  <a:pt x="0" y="2233202"/>
                  <a:pt x="0" y="1438655"/>
                </a:cubicBez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2">
              <a:alpha val="50000"/>
              <a:hueOff val="-727682"/>
              <a:satOff val="-41964"/>
              <a:lumOff val="4314"/>
              <a:alphaOff val="0"/>
            </a:schemeClr>
          </a:fillRef>
          <a:effectRef idx="1">
            <a:schemeClr val="accent2">
              <a:alpha val="50000"/>
              <a:hueOff val="-727682"/>
              <a:satOff val="-41964"/>
              <a:lumOff val="4314"/>
              <a:alphaOff val="0"/>
            </a:schemeClr>
          </a:effectRef>
          <a:fontRef idx="minor">
            <a:schemeClr val="tx1"/>
          </a:fontRef>
        </p:style>
        <p:txBody>
          <a:bodyPr spcFirstLastPara="0" vert="horz" wrap="square" lIns="879977" tIns="743305" rIns="270947" bIns="551485" numCol="1" spcCol="1270" anchor="ctr" anchorCtr="0">
            <a:noAutofit/>
          </a:bodyPr>
          <a:lstStyle/>
          <a:p>
            <a:pPr lvl="0" algn="ctr" defTabSz="1111250" latinLnBrk="1">
              <a:lnSpc>
                <a:spcPct val="90000"/>
              </a:lnSpc>
              <a:spcBef>
                <a:spcPct val="0"/>
              </a:spcBef>
              <a:spcAft>
                <a:spcPct val="35000"/>
              </a:spcAft>
            </a:pPr>
            <a:endParaRPr lang="en-US" altLang="ko-KR" sz="2500" b="1" kern="1200" dirty="0" smtClean="0">
              <a:solidFill>
                <a:srgbClr val="C00000"/>
              </a:solidFill>
              <a:latin typeface="맑은 고딕" panose="020B0503020000020004" pitchFamily="50" charset="-127"/>
              <a:ea typeface="맑은 고딕" panose="020B0503020000020004" pitchFamily="50" charset="-127"/>
            </a:endParaRPr>
          </a:p>
        </p:txBody>
      </p:sp>
      <p:sp>
        <p:nvSpPr>
          <p:cNvPr id="25" name="자유형 24"/>
          <p:cNvSpPr/>
          <p:nvPr/>
        </p:nvSpPr>
        <p:spPr>
          <a:xfrm>
            <a:off x="4519523" y="1362423"/>
            <a:ext cx="2877310" cy="2877310"/>
          </a:xfrm>
          <a:custGeom>
            <a:avLst/>
            <a:gdLst>
              <a:gd name="connsiteX0" fmla="*/ 0 w 2877310"/>
              <a:gd name="connsiteY0" fmla="*/ 1438655 h 2877310"/>
              <a:gd name="connsiteX1" fmla="*/ 1438655 w 2877310"/>
              <a:gd name="connsiteY1" fmla="*/ 0 h 2877310"/>
              <a:gd name="connsiteX2" fmla="*/ 2877310 w 2877310"/>
              <a:gd name="connsiteY2" fmla="*/ 1438655 h 2877310"/>
              <a:gd name="connsiteX3" fmla="*/ 1438655 w 2877310"/>
              <a:gd name="connsiteY3" fmla="*/ 2877310 h 2877310"/>
              <a:gd name="connsiteX4" fmla="*/ 0 w 2877310"/>
              <a:gd name="connsiteY4" fmla="*/ 1438655 h 2877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0" h="2877310">
                <a:moveTo>
                  <a:pt x="0" y="1438655"/>
                </a:moveTo>
                <a:cubicBezTo>
                  <a:pt x="0" y="644108"/>
                  <a:pt x="644108" y="0"/>
                  <a:pt x="1438655" y="0"/>
                </a:cubicBezTo>
                <a:cubicBezTo>
                  <a:pt x="2233202" y="0"/>
                  <a:pt x="2877310" y="644108"/>
                  <a:pt x="2877310" y="1438655"/>
                </a:cubicBezTo>
                <a:cubicBezTo>
                  <a:pt x="2877310" y="2233202"/>
                  <a:pt x="2233202" y="2877310"/>
                  <a:pt x="1438655" y="2877310"/>
                </a:cubicBezTo>
                <a:cubicBezTo>
                  <a:pt x="644108" y="2877310"/>
                  <a:pt x="0" y="2233202"/>
                  <a:pt x="0" y="1438655"/>
                </a:cubicBez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1">
            <a:schemeClr val="accent2">
              <a:alpha val="50000"/>
              <a:hueOff val="-1455363"/>
              <a:satOff val="-83928"/>
              <a:lumOff val="8628"/>
              <a:alphaOff val="0"/>
            </a:schemeClr>
          </a:fillRef>
          <a:effectRef idx="1">
            <a:schemeClr val="accent2">
              <a:alpha val="50000"/>
              <a:hueOff val="-1455363"/>
              <a:satOff val="-83928"/>
              <a:lumOff val="8628"/>
              <a:alphaOff val="0"/>
            </a:schemeClr>
          </a:effectRef>
          <a:fontRef idx="minor">
            <a:schemeClr val="tx1"/>
          </a:fontRef>
        </p:style>
        <p:txBody>
          <a:bodyPr spcFirstLastPara="0" vert="horz" wrap="square" lIns="270946" tIns="743305" rIns="879978" bIns="551485" numCol="1" spcCol="1270" anchor="ctr" anchorCtr="0">
            <a:noAutofit/>
          </a:bodyPr>
          <a:lstStyle/>
          <a:p>
            <a:pPr lvl="0" algn="ctr" defTabSz="1111250" latinLnBrk="1">
              <a:lnSpc>
                <a:spcPct val="90000"/>
              </a:lnSpc>
              <a:spcBef>
                <a:spcPct val="0"/>
              </a:spcBef>
              <a:spcAft>
                <a:spcPct val="35000"/>
              </a:spcAft>
            </a:pPr>
            <a:endParaRPr lang="ko-KR" altLang="en-US" sz="1400" kern="12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6" name="타원 25">
            <a:extLst>
              <a:ext uri="{FF2B5EF4-FFF2-40B4-BE49-F238E27FC236}">
                <a16:creationId xmlns:a16="http://schemas.microsoft.com/office/drawing/2014/main" id="{523DFC78-1423-4CB3-B5C8-9F6090894F45}"/>
              </a:ext>
            </a:extLst>
          </p:cNvPr>
          <p:cNvSpPr/>
          <p:nvPr/>
        </p:nvSpPr>
        <p:spPr>
          <a:xfrm>
            <a:off x="1658500" y="1002640"/>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6000" b="1" dirty="0">
                <a:solidFill>
                  <a:schemeClr val="accent2">
                    <a:lumMod val="75000"/>
                  </a:schemeClr>
                </a:solidFill>
                <a:latin typeface="맑은 고딕" panose="020B0503020000020004" pitchFamily="50" charset="-127"/>
                <a:ea typeface="맑은 고딕" panose="020B0503020000020004" pitchFamily="50" charset="-127"/>
              </a:rPr>
              <a:t>01</a:t>
            </a:r>
            <a:endParaRPr lang="ko-KR" altLang="en-US" sz="6000" b="1" dirty="0">
              <a:solidFill>
                <a:schemeClr val="accent2">
                  <a:lumMod val="75000"/>
                </a:schemeClr>
              </a:solidFill>
              <a:latin typeface="맑은 고딕" panose="020B0503020000020004" pitchFamily="50" charset="-127"/>
              <a:ea typeface="맑은 고딕" panose="020B0503020000020004" pitchFamily="50" charset="-127"/>
            </a:endParaRPr>
          </a:p>
        </p:txBody>
      </p:sp>
      <p:sp>
        <p:nvSpPr>
          <p:cNvPr id="28" name="타원 27">
            <a:extLst>
              <a:ext uri="{FF2B5EF4-FFF2-40B4-BE49-F238E27FC236}">
                <a16:creationId xmlns:a16="http://schemas.microsoft.com/office/drawing/2014/main" id="{523DFC78-1423-4CB3-B5C8-9F6090894F45}"/>
              </a:ext>
            </a:extLst>
          </p:cNvPr>
          <p:cNvSpPr/>
          <p:nvPr/>
        </p:nvSpPr>
        <p:spPr>
          <a:xfrm>
            <a:off x="5073072" y="1002640"/>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6000" b="1" dirty="0" smtClean="0">
                <a:solidFill>
                  <a:schemeClr val="accent5">
                    <a:lumMod val="50000"/>
                  </a:schemeClr>
                </a:solidFill>
                <a:latin typeface="맑은 고딕" panose="020B0503020000020004" pitchFamily="50" charset="-127"/>
                <a:ea typeface="맑은 고딕" panose="020B0503020000020004" pitchFamily="50" charset="-127"/>
              </a:rPr>
              <a:t>02</a:t>
            </a:r>
            <a:endParaRPr lang="ko-KR" altLang="en-US" sz="6000" b="1" dirty="0">
              <a:solidFill>
                <a:schemeClr val="accent5">
                  <a:lumMod val="50000"/>
                </a:schemeClr>
              </a:solidFill>
              <a:latin typeface="맑은 고딕" panose="020B0503020000020004" pitchFamily="50" charset="-127"/>
              <a:ea typeface="맑은 고딕" panose="020B0503020000020004" pitchFamily="50" charset="-127"/>
            </a:endParaRPr>
          </a:p>
        </p:txBody>
      </p:sp>
      <p:sp>
        <p:nvSpPr>
          <p:cNvPr id="29" name="타원 28">
            <a:extLst>
              <a:ext uri="{FF2B5EF4-FFF2-40B4-BE49-F238E27FC236}">
                <a16:creationId xmlns:a16="http://schemas.microsoft.com/office/drawing/2014/main" id="{523DFC78-1423-4CB3-B5C8-9F6090894F45}"/>
              </a:ext>
            </a:extLst>
          </p:cNvPr>
          <p:cNvSpPr/>
          <p:nvPr/>
        </p:nvSpPr>
        <p:spPr>
          <a:xfrm>
            <a:off x="8487644" y="1002640"/>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6000" b="1" dirty="0" smtClean="0">
                <a:solidFill>
                  <a:srgbClr val="C00000"/>
                </a:solidFill>
                <a:latin typeface="맑은 고딕" panose="020B0503020000020004" pitchFamily="50" charset="-127"/>
                <a:ea typeface="맑은 고딕" panose="020B0503020000020004" pitchFamily="50" charset="-127"/>
              </a:rPr>
              <a:t>03</a:t>
            </a:r>
            <a:endParaRPr lang="ko-KR" altLang="en-US" sz="6000" b="1" dirty="0">
              <a:solidFill>
                <a:srgbClr val="C00000"/>
              </a:solidFill>
              <a:latin typeface="맑은 고딕" panose="020B0503020000020004" pitchFamily="50" charset="-127"/>
              <a:ea typeface="맑은 고딕" panose="020B0503020000020004" pitchFamily="50" charset="-127"/>
            </a:endParaRPr>
          </a:p>
        </p:txBody>
      </p:sp>
      <p:sp>
        <p:nvSpPr>
          <p:cNvPr id="31" name="직사각형 30"/>
          <p:cNvSpPr/>
          <p:nvPr/>
        </p:nvSpPr>
        <p:spPr>
          <a:xfrm>
            <a:off x="8018612" y="2098527"/>
            <a:ext cx="2701637" cy="2352182"/>
          </a:xfrm>
          <a:prstGeom prst="rect">
            <a:avLst/>
          </a:prstGeom>
        </p:spPr>
        <p:txBody>
          <a:bodyPr wrap="square">
            <a:spAutoFit/>
          </a:bodyPr>
          <a:lstStyle/>
          <a:p>
            <a:pPr lvl="0" algn="ctr" defTabSz="1111250">
              <a:lnSpc>
                <a:spcPct val="90000"/>
              </a:lnSpc>
              <a:spcBef>
                <a:spcPct val="0"/>
              </a:spcBef>
              <a:spcAft>
                <a:spcPct val="35000"/>
              </a:spcAft>
            </a:pPr>
            <a:r>
              <a:rPr lang="en-US" altLang="ko-KR" sz="2500" b="1" dirty="0">
                <a:solidFill>
                  <a:srgbClr val="C00000"/>
                </a:solidFill>
                <a:latin typeface="맑은 고딕" panose="020B0503020000020004" pitchFamily="50" charset="-127"/>
              </a:rPr>
              <a:t>Slow-Moving Care </a:t>
            </a:r>
            <a:endParaRPr lang="en-US" altLang="ko-KR" sz="2500" b="1" dirty="0" smtClean="0">
              <a:solidFill>
                <a:srgbClr val="C00000"/>
              </a:solidFill>
              <a:latin typeface="맑은 고딕" panose="020B0503020000020004" pitchFamily="50" charset="-127"/>
            </a:endParaRPr>
          </a:p>
          <a:p>
            <a:pPr lvl="0" algn="ctr" defTabSz="1111250">
              <a:lnSpc>
                <a:spcPct val="90000"/>
              </a:lnSpc>
              <a:spcBef>
                <a:spcPct val="0"/>
              </a:spcBef>
              <a:spcAft>
                <a:spcPct val="35000"/>
              </a:spcAft>
            </a:pPr>
            <a:r>
              <a:rPr lang="en-US" altLang="ko-KR" sz="1400" b="1" dirty="0">
                <a:solidFill>
                  <a:schemeClr val="tx1">
                    <a:lumMod val="65000"/>
                    <a:lumOff val="35000"/>
                  </a:schemeClr>
                </a:solidFill>
                <a:latin typeface="맑은 고딕" panose="020B0503020000020004" pitchFamily="50" charset="-127"/>
              </a:rPr>
              <a:t>Apply the ultrasonic head closely to the area of use and move it at a slow pace 2-4 cm (0.79-1.58 in.) per second.</a:t>
            </a:r>
          </a:p>
          <a:p>
            <a:pPr lvl="0" algn="ctr" defTabSz="1111250">
              <a:lnSpc>
                <a:spcPct val="90000"/>
              </a:lnSpc>
              <a:spcBef>
                <a:spcPct val="0"/>
              </a:spcBef>
              <a:spcAft>
                <a:spcPct val="35000"/>
              </a:spcAft>
            </a:pPr>
            <a:r>
              <a:rPr lang="en-US" altLang="ko-KR" sz="1400" b="1" dirty="0">
                <a:solidFill>
                  <a:schemeClr val="tx1">
                    <a:lumMod val="65000"/>
                    <a:lumOff val="35000"/>
                  </a:schemeClr>
                </a:solidFill>
                <a:latin typeface="맑은 고딕" panose="020B0503020000020004" pitchFamily="50" charset="-127"/>
              </a:rPr>
              <a:t>*Choose from three types of care.</a:t>
            </a:r>
          </a:p>
        </p:txBody>
      </p:sp>
      <p:pic>
        <p:nvPicPr>
          <p:cNvPr id="18" name="그림 17">
            <a:extLst>
              <a:ext uri="{FF2B5EF4-FFF2-40B4-BE49-F238E27FC236}">
                <a16:creationId xmlns:a16="http://schemas.microsoft.com/office/drawing/2014/main" id="{72ED8DAA-5F3C-4E32-A77A-C90E2991DAA2}"/>
              </a:ext>
            </a:extLst>
          </p:cNvPr>
          <p:cNvPicPr>
            <a:picLocks noChangeAspect="1"/>
          </p:cNvPicPr>
          <p:nvPr/>
        </p:nvPicPr>
        <p:blipFill>
          <a:blip r:embed="rId2"/>
          <a:stretch>
            <a:fillRect/>
          </a:stretch>
        </p:blipFill>
        <p:spPr>
          <a:xfrm>
            <a:off x="1250388" y="4441684"/>
            <a:ext cx="2526559" cy="185376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2" name="직사각형 31"/>
          <p:cNvSpPr/>
          <p:nvPr/>
        </p:nvSpPr>
        <p:spPr>
          <a:xfrm>
            <a:off x="4849815" y="2098527"/>
            <a:ext cx="2216727" cy="1888979"/>
          </a:xfrm>
          <a:prstGeom prst="rect">
            <a:avLst/>
          </a:prstGeom>
        </p:spPr>
        <p:txBody>
          <a:bodyPr wrap="square">
            <a:spAutoFit/>
          </a:bodyPr>
          <a:lstStyle/>
          <a:p>
            <a:pPr lvl="0" algn="ctr" defTabSz="1111250">
              <a:lnSpc>
                <a:spcPct val="90000"/>
              </a:lnSpc>
              <a:spcBef>
                <a:spcPct val="0"/>
              </a:spcBef>
              <a:spcAft>
                <a:spcPct val="35000"/>
              </a:spcAft>
            </a:pPr>
            <a:r>
              <a:rPr lang="en-US" altLang="ko-KR" sz="2500" b="1" dirty="0">
                <a:solidFill>
                  <a:schemeClr val="accent1">
                    <a:lumMod val="50000"/>
                  </a:schemeClr>
                </a:solidFill>
                <a:latin typeface="맑은 고딕" panose="020B0503020000020004" pitchFamily="50" charset="-127"/>
              </a:rPr>
              <a:t>Intensive </a:t>
            </a:r>
            <a:r>
              <a:rPr lang="en-US" altLang="ko-KR" sz="2500" b="1" dirty="0" smtClean="0">
                <a:solidFill>
                  <a:schemeClr val="accent1">
                    <a:lumMod val="50000"/>
                  </a:schemeClr>
                </a:solidFill>
                <a:latin typeface="맑은 고딕" panose="020B0503020000020004" pitchFamily="50" charset="-127"/>
              </a:rPr>
              <a:t>Care</a:t>
            </a:r>
          </a:p>
          <a:p>
            <a:pPr lvl="0" algn="ctr" defTabSz="1111250">
              <a:lnSpc>
                <a:spcPct val="90000"/>
              </a:lnSpc>
              <a:spcBef>
                <a:spcPct val="0"/>
              </a:spcBef>
              <a:spcAft>
                <a:spcPct val="35000"/>
              </a:spcAft>
            </a:pPr>
            <a:r>
              <a:rPr lang="en-US" altLang="ko-KR" sz="1400" b="1" dirty="0">
                <a:solidFill>
                  <a:schemeClr val="tx1">
                    <a:lumMod val="75000"/>
                    <a:lumOff val="25000"/>
                  </a:schemeClr>
                </a:solidFill>
                <a:latin typeface="맑은 고딕" panose="020B0503020000020004" pitchFamily="50" charset="-127"/>
              </a:rPr>
              <a:t>Apply the ultrasonic head closely to the area of use and rub it gently for at least ten seconds</a:t>
            </a:r>
            <a:endParaRPr lang="ko-KR" altLang="en-US" sz="1400"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pic>
        <p:nvPicPr>
          <p:cNvPr id="19" name="그림 18">
            <a:extLst>
              <a:ext uri="{FF2B5EF4-FFF2-40B4-BE49-F238E27FC236}">
                <a16:creationId xmlns:a16="http://schemas.microsoft.com/office/drawing/2014/main" id="{E8E6E8EC-BA39-4B14-BC5E-D416EE97B3B3}"/>
              </a:ext>
            </a:extLst>
          </p:cNvPr>
          <p:cNvPicPr>
            <a:picLocks noChangeAspect="1"/>
          </p:cNvPicPr>
          <p:nvPr/>
        </p:nvPicPr>
        <p:blipFill>
          <a:blip r:embed="rId3"/>
          <a:stretch>
            <a:fillRect/>
          </a:stretch>
        </p:blipFill>
        <p:spPr>
          <a:xfrm>
            <a:off x="4681575" y="4479812"/>
            <a:ext cx="2526557" cy="18156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0" name="그림 19">
            <a:extLst>
              <a:ext uri="{FF2B5EF4-FFF2-40B4-BE49-F238E27FC236}">
                <a16:creationId xmlns:a16="http://schemas.microsoft.com/office/drawing/2014/main" id="{81E3D095-B60C-4354-B41B-F2AE902975DE}"/>
              </a:ext>
            </a:extLst>
          </p:cNvPr>
          <p:cNvPicPr>
            <a:picLocks noChangeAspect="1"/>
          </p:cNvPicPr>
          <p:nvPr/>
        </p:nvPicPr>
        <p:blipFill>
          <a:blip r:embed="rId4"/>
          <a:stretch>
            <a:fillRect/>
          </a:stretch>
        </p:blipFill>
        <p:spPr>
          <a:xfrm>
            <a:off x="8112761" y="4484384"/>
            <a:ext cx="2520602" cy="181106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3" name="직사각형 32"/>
          <p:cNvSpPr/>
          <p:nvPr/>
        </p:nvSpPr>
        <p:spPr>
          <a:xfrm>
            <a:off x="1424709" y="2098527"/>
            <a:ext cx="2244436" cy="1642757"/>
          </a:xfrm>
          <a:prstGeom prst="rect">
            <a:avLst/>
          </a:prstGeom>
        </p:spPr>
        <p:txBody>
          <a:bodyPr wrap="square">
            <a:spAutoFit/>
          </a:bodyPr>
          <a:lstStyle/>
          <a:p>
            <a:pPr lvl="0" algn="ctr" defTabSz="1111250">
              <a:spcBef>
                <a:spcPct val="0"/>
              </a:spcBef>
              <a:spcAft>
                <a:spcPct val="35000"/>
              </a:spcAft>
            </a:pPr>
            <a:r>
              <a:rPr lang="en-US" altLang="ko-KR" sz="2500" b="1" dirty="0">
                <a:solidFill>
                  <a:schemeClr val="accent2">
                    <a:lumMod val="75000"/>
                  </a:schemeClr>
                </a:solidFill>
                <a:latin typeface="맑은 고딕" panose="020B0503020000020004" pitchFamily="50" charset="-127"/>
              </a:rPr>
              <a:t>Exploration </a:t>
            </a:r>
            <a:r>
              <a:rPr lang="en-US" altLang="ko-KR" sz="2500" b="1" dirty="0" smtClean="0">
                <a:solidFill>
                  <a:schemeClr val="accent2">
                    <a:lumMod val="75000"/>
                  </a:schemeClr>
                </a:solidFill>
                <a:latin typeface="맑은 고딕" panose="020B0503020000020004" pitchFamily="50" charset="-127"/>
              </a:rPr>
              <a:t>Care</a:t>
            </a:r>
          </a:p>
          <a:p>
            <a:pPr lvl="0" algn="ctr" defTabSz="1111250">
              <a:spcBef>
                <a:spcPct val="0"/>
              </a:spcBef>
              <a:spcAft>
                <a:spcPct val="35000"/>
              </a:spcAft>
            </a:pPr>
            <a:r>
              <a:rPr lang="en-US" altLang="ko-KR" sz="1400" b="1" dirty="0">
                <a:solidFill>
                  <a:schemeClr val="tx1">
                    <a:lumMod val="75000"/>
                    <a:lumOff val="25000"/>
                  </a:schemeClr>
                </a:solidFill>
                <a:latin typeface="맑은 고딕" panose="020B0503020000020004" pitchFamily="50" charset="-127"/>
              </a:rPr>
              <a:t>Quickly pass the device two to three times over the area as if searching. </a:t>
            </a:r>
            <a:endParaRPr lang="en-US" altLang="ko-KR" sz="14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6244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5414806" cy="369332"/>
          </a:xfrm>
          <a:prstGeom prst="rect">
            <a:avLst/>
          </a:prstGeom>
          <a:noFill/>
        </p:spPr>
        <p:txBody>
          <a:bodyPr wrap="square" rtlCol="0">
            <a:spAutoFit/>
          </a:bodyPr>
          <a:lstStyle/>
          <a:p>
            <a:r>
              <a:rPr lang="ko-KR" altLang="ko-KR" b="1" dirty="0" err="1"/>
              <a:t>How</a:t>
            </a:r>
            <a:r>
              <a:rPr lang="ko-KR" altLang="ko-KR" b="1" dirty="0"/>
              <a:t> </a:t>
            </a:r>
            <a:r>
              <a:rPr lang="ko-KR" altLang="ko-KR" b="1" dirty="0" err="1"/>
              <a:t>to</a:t>
            </a:r>
            <a:r>
              <a:rPr lang="ko-KR" altLang="ko-KR" b="1" dirty="0"/>
              <a:t> </a:t>
            </a:r>
            <a:r>
              <a:rPr lang="ko-KR" altLang="ko-KR" b="1" dirty="0" err="1"/>
              <a:t>Correctly</a:t>
            </a:r>
            <a:r>
              <a:rPr lang="ko-KR" altLang="ko-KR" b="1" dirty="0"/>
              <a:t> </a:t>
            </a:r>
            <a:r>
              <a:rPr lang="ko-KR" altLang="ko-KR" b="1" dirty="0" err="1"/>
              <a:t>Use</a:t>
            </a:r>
            <a:r>
              <a:rPr lang="ko-KR" altLang="ko-KR" b="1" dirty="0"/>
              <a:t> </a:t>
            </a:r>
            <a:r>
              <a:rPr lang="ko-KR" altLang="ko-KR" b="1" dirty="0" err="1"/>
              <a:t>the</a:t>
            </a:r>
            <a:r>
              <a:rPr lang="ko-KR" altLang="ko-KR" b="1" dirty="0"/>
              <a:t> </a:t>
            </a:r>
            <a:r>
              <a:rPr lang="ko-KR" altLang="ko-KR" b="1" dirty="0" err="1"/>
              <a:t>Ultrasonic</a:t>
            </a:r>
            <a:r>
              <a:rPr lang="ko-KR" altLang="ko-KR" b="1" dirty="0"/>
              <a:t> </a:t>
            </a:r>
            <a:r>
              <a:rPr lang="ko-KR" altLang="ko-KR" b="1" dirty="0" err="1"/>
              <a:t>Device</a:t>
            </a:r>
            <a:r>
              <a:rPr lang="ko-KR" altLang="ko-KR" b="1" dirty="0"/>
              <a:t> </a:t>
            </a:r>
            <a:endParaRPr lang="ko-KR" altLang="ko-KR" dirty="0"/>
          </a:p>
        </p:txBody>
      </p:sp>
      <p:sp>
        <p:nvSpPr>
          <p:cNvPr id="3" name="TextBox 2">
            <a:extLst>
              <a:ext uri="{FF2B5EF4-FFF2-40B4-BE49-F238E27FC236}">
                <a16:creationId xmlns:a16="http://schemas.microsoft.com/office/drawing/2014/main" id="{2A4086BA-CF8A-774C-9F5E-52BDAFA3B7C8}"/>
              </a:ext>
            </a:extLst>
          </p:cNvPr>
          <p:cNvSpPr txBox="1"/>
          <p:nvPr/>
        </p:nvSpPr>
        <p:spPr>
          <a:xfrm>
            <a:off x="1759879" y="306854"/>
            <a:ext cx="2739550" cy="338554"/>
          </a:xfrm>
          <a:prstGeom prst="rect">
            <a:avLst/>
          </a:prstGeom>
          <a:noFill/>
        </p:spPr>
        <p:txBody>
          <a:bodyPr wrap="square" rtlCol="0">
            <a:spAutoFit/>
          </a:bodyPr>
          <a:lstStyle/>
          <a:p>
            <a:r>
              <a:rPr lang="en-US" altLang="ko-KR" sz="1400" b="1" dirty="0" smtClean="0">
                <a:latin typeface="맑은 고딕" panose="020B0503020000020004" pitchFamily="50" charset="-127"/>
                <a:ea typeface="맑은 고딕" panose="020B0503020000020004" pitchFamily="50" charset="-127"/>
              </a:rPr>
              <a:t>06. </a:t>
            </a:r>
            <a:r>
              <a:rPr lang="ko-KR" altLang="ko-KR" sz="1600" dirty="0" err="1"/>
              <a:t>Reference</a:t>
            </a:r>
            <a:r>
              <a:rPr lang="ko-KR" altLang="ko-KR" sz="1600" dirty="0"/>
              <a:t> Materials</a:t>
            </a:r>
          </a:p>
        </p:txBody>
      </p:sp>
      <p:sp>
        <p:nvSpPr>
          <p:cNvPr id="4" name="TextBox 3">
            <a:extLst>
              <a:ext uri="{FF2B5EF4-FFF2-40B4-BE49-F238E27FC236}">
                <a16:creationId xmlns:a16="http://schemas.microsoft.com/office/drawing/2014/main" id="{A24DB932-A6B5-4446-8DE4-45EA7D3F84CF}"/>
              </a:ext>
            </a:extLst>
          </p:cNvPr>
          <p:cNvSpPr txBox="1"/>
          <p:nvPr/>
        </p:nvSpPr>
        <p:spPr>
          <a:xfrm>
            <a:off x="3016037" y="1720794"/>
            <a:ext cx="3232363" cy="707886"/>
          </a:xfrm>
          <a:prstGeom prst="rect">
            <a:avLst/>
          </a:prstGeom>
          <a:noFill/>
        </p:spPr>
        <p:txBody>
          <a:bodyPr wrap="square" rtlCol="0">
            <a:spAutoFit/>
          </a:bodyPr>
          <a:lstStyle/>
          <a:p>
            <a:pPr lvl="0"/>
            <a:r>
              <a:rPr lang="en-US" altLang="ko-KR" sz="2000" b="1" dirty="0">
                <a:solidFill>
                  <a:schemeClr val="bg1">
                    <a:lumMod val="50000"/>
                  </a:schemeClr>
                </a:solidFill>
                <a:latin typeface="맑은 고딕" panose="020B0503020000020004" pitchFamily="50" charset="-127"/>
              </a:rPr>
              <a:t>Daily Care for </a:t>
            </a:r>
            <a:endParaRPr lang="en-US" altLang="ko-KR" sz="2000" b="1" dirty="0" smtClean="0">
              <a:solidFill>
                <a:schemeClr val="bg1">
                  <a:lumMod val="50000"/>
                </a:schemeClr>
              </a:solidFill>
              <a:latin typeface="맑은 고딕" panose="020B0503020000020004" pitchFamily="50" charset="-127"/>
            </a:endParaRPr>
          </a:p>
          <a:p>
            <a:pPr lvl="0"/>
            <a:r>
              <a:rPr lang="en-US" altLang="ko-KR" sz="2000" b="1" dirty="0" smtClean="0">
                <a:solidFill>
                  <a:schemeClr val="bg1">
                    <a:lumMod val="50000"/>
                  </a:schemeClr>
                </a:solidFill>
                <a:latin typeface="맑은 고딕" panose="020B0503020000020004" pitchFamily="50" charset="-127"/>
              </a:rPr>
              <a:t>Palms </a:t>
            </a:r>
            <a:r>
              <a:rPr lang="en-US" altLang="ko-KR" sz="2000" b="1" dirty="0">
                <a:solidFill>
                  <a:schemeClr val="bg1">
                    <a:lumMod val="50000"/>
                  </a:schemeClr>
                </a:solidFill>
                <a:latin typeface="맑은 고딕" panose="020B0503020000020004" pitchFamily="50" charset="-127"/>
              </a:rPr>
              <a:t>and Soles</a:t>
            </a:r>
            <a:endParaRPr lang="en-US" altLang="ko-KR" sz="2000" b="1" dirty="0" smtClean="0">
              <a:solidFill>
                <a:schemeClr val="bg1">
                  <a:lumMod val="50000"/>
                </a:schemeClr>
              </a:solidFill>
              <a:latin typeface="맑은 고딕" panose="020B0503020000020004" pitchFamily="50" charset="-127"/>
              <a:ea typeface="맑은 고딕" panose="020B0503020000020004" pitchFamily="50" charset="-127"/>
            </a:endParaRPr>
          </a:p>
        </p:txBody>
      </p:sp>
      <p:sp>
        <p:nvSpPr>
          <p:cNvPr id="5" name="TextBox 4">
            <a:extLst>
              <a:ext uri="{FF2B5EF4-FFF2-40B4-BE49-F238E27FC236}">
                <a16:creationId xmlns:a16="http://schemas.microsoft.com/office/drawing/2014/main" id="{A24DB932-A6B5-4446-8DE4-45EA7D3F84CF}"/>
              </a:ext>
            </a:extLst>
          </p:cNvPr>
          <p:cNvSpPr txBox="1"/>
          <p:nvPr/>
        </p:nvSpPr>
        <p:spPr>
          <a:xfrm>
            <a:off x="5894543" y="3127028"/>
            <a:ext cx="5898313" cy="1361911"/>
          </a:xfrm>
          <a:prstGeom prst="rect">
            <a:avLst/>
          </a:prstGeom>
          <a:noFill/>
        </p:spPr>
        <p:txBody>
          <a:bodyPr wrap="square" rtlCol="0">
            <a:spAutoFit/>
          </a:bodyPr>
          <a:lstStyle/>
          <a:p>
            <a:pPr lvl="0">
              <a:lnSpc>
                <a:spcPct val="150000"/>
              </a:lnSpc>
            </a:pPr>
            <a:r>
              <a:rPr lang="en-US" altLang="ko-KR" sz="1100" dirty="0">
                <a:solidFill>
                  <a:schemeClr val="bg1">
                    <a:lumMod val="50000"/>
                  </a:schemeClr>
                </a:solidFill>
                <a:latin typeface="맑은 고딕" panose="020B0503020000020004" pitchFamily="50" charset="-127"/>
              </a:rPr>
              <a:t>Rapidly discharges waste and removes swelling from the body. </a:t>
            </a:r>
          </a:p>
          <a:p>
            <a:pPr lvl="0">
              <a:lnSpc>
                <a:spcPct val="150000"/>
              </a:lnSpc>
            </a:pPr>
            <a:r>
              <a:rPr lang="en-US" altLang="ko-KR" sz="1100" dirty="0">
                <a:solidFill>
                  <a:schemeClr val="bg1">
                    <a:lumMod val="50000"/>
                  </a:schemeClr>
                </a:solidFill>
                <a:latin typeface="맑은 고딕" panose="020B0503020000020004" pitchFamily="50" charset="-127"/>
              </a:rPr>
              <a:t>Provides care for the following: neck lymph nodes, supraclavicular lymph nodes, axillary lymph nodes, inguinal lymph nodes, popliteal lymph nodes, and </a:t>
            </a:r>
            <a:r>
              <a:rPr lang="en-US" altLang="ko-KR" sz="1100" dirty="0" err="1">
                <a:solidFill>
                  <a:schemeClr val="bg1">
                    <a:lumMod val="50000"/>
                  </a:schemeClr>
                </a:solidFill>
                <a:latin typeface="맑은 고딕" panose="020B0503020000020004" pitchFamily="50" charset="-127"/>
              </a:rPr>
              <a:t>achilles</a:t>
            </a:r>
            <a:r>
              <a:rPr lang="en-US" altLang="ko-KR" sz="1100" dirty="0">
                <a:solidFill>
                  <a:schemeClr val="bg1">
                    <a:lumMod val="50000"/>
                  </a:schemeClr>
                </a:solidFill>
                <a:latin typeface="맑은 고딕" panose="020B0503020000020004" pitchFamily="50" charset="-127"/>
              </a:rPr>
              <a:t> tendon lymph nodes.</a:t>
            </a:r>
          </a:p>
          <a:p>
            <a:pPr lvl="0">
              <a:lnSpc>
                <a:spcPct val="150000"/>
              </a:lnSpc>
            </a:pPr>
            <a:endParaRPr lang="en-US" altLang="ko-KR" sz="1100" dirty="0">
              <a:solidFill>
                <a:schemeClr val="bg1">
                  <a:lumMod val="50000"/>
                </a:schemeClr>
              </a:solidFill>
              <a:latin typeface="맑은 고딕" panose="020B0503020000020004" pitchFamily="50" charset="-127"/>
            </a:endParaRPr>
          </a:p>
        </p:txBody>
      </p:sp>
      <p:sp>
        <p:nvSpPr>
          <p:cNvPr id="6" name="TextBox 5">
            <a:extLst>
              <a:ext uri="{FF2B5EF4-FFF2-40B4-BE49-F238E27FC236}">
                <a16:creationId xmlns:a16="http://schemas.microsoft.com/office/drawing/2014/main" id="{A24DB932-A6B5-4446-8DE4-45EA7D3F84CF}"/>
              </a:ext>
            </a:extLst>
          </p:cNvPr>
          <p:cNvSpPr txBox="1"/>
          <p:nvPr/>
        </p:nvSpPr>
        <p:spPr>
          <a:xfrm>
            <a:off x="5894543" y="4548650"/>
            <a:ext cx="5653220" cy="1277273"/>
          </a:xfrm>
          <a:prstGeom prst="rect">
            <a:avLst/>
          </a:prstGeom>
          <a:noFill/>
        </p:spPr>
        <p:txBody>
          <a:bodyPr wrap="square" rtlCol="0">
            <a:spAutoFit/>
          </a:bodyPr>
          <a:lstStyle/>
          <a:p>
            <a:pPr lvl="0"/>
            <a:r>
              <a:rPr lang="en-US" altLang="ko-KR" sz="1100" dirty="0">
                <a:solidFill>
                  <a:schemeClr val="bg1">
                    <a:lumMod val="50000"/>
                  </a:schemeClr>
                </a:solidFill>
                <a:latin typeface="맑은 고딕" panose="020B0503020000020004" pitchFamily="50" charset="-127"/>
              </a:rPr>
              <a:t>The most fundamental healing method is to correct the spine, return the blood circulation to its original state, and release accumulated blood.</a:t>
            </a:r>
          </a:p>
          <a:p>
            <a:pPr lvl="0"/>
            <a:r>
              <a:rPr lang="en-US" altLang="ko-KR" sz="1100" dirty="0">
                <a:solidFill>
                  <a:schemeClr val="bg1">
                    <a:lumMod val="50000"/>
                  </a:schemeClr>
                </a:solidFill>
                <a:latin typeface="맑은 고딕" panose="020B0503020000020004" pitchFamily="50" charset="-127"/>
              </a:rPr>
              <a:t>Abnormalities can occur when the body is out of balance. It's important to create an environment that allows the body to maintain this balance in order to stay healthy with proper blood circulation. </a:t>
            </a:r>
          </a:p>
          <a:p>
            <a:pPr lvl="0"/>
            <a:r>
              <a:rPr lang="en-US" altLang="ko-KR" sz="1100" dirty="0">
                <a:solidFill>
                  <a:schemeClr val="bg1">
                    <a:lumMod val="50000"/>
                  </a:schemeClr>
                </a:solidFill>
                <a:latin typeface="맑은 고딕" panose="020B0503020000020004" pitchFamily="50" charset="-127"/>
              </a:rPr>
              <a:t>Provides care for the following: first cervical vertebrae to the sacrum, the erector </a:t>
            </a:r>
            <a:r>
              <a:rPr lang="en-US" altLang="ko-KR" sz="1100" dirty="0" err="1">
                <a:solidFill>
                  <a:schemeClr val="bg1">
                    <a:lumMod val="50000"/>
                  </a:schemeClr>
                </a:solidFill>
                <a:latin typeface="맑은 고딕" panose="020B0503020000020004" pitchFamily="50" charset="-127"/>
              </a:rPr>
              <a:t>spinae</a:t>
            </a:r>
            <a:r>
              <a:rPr lang="en-US" altLang="ko-KR" sz="1100" dirty="0">
                <a:solidFill>
                  <a:schemeClr val="bg1">
                    <a:lumMod val="50000"/>
                  </a:schemeClr>
                </a:solidFill>
                <a:latin typeface="맑은 고딕" panose="020B0503020000020004" pitchFamily="50" charset="-127"/>
              </a:rPr>
              <a:t> muscles centered on the spine.</a:t>
            </a:r>
          </a:p>
        </p:txBody>
      </p:sp>
      <p:sp>
        <p:nvSpPr>
          <p:cNvPr id="7" name="타원 6">
            <a:extLst>
              <a:ext uri="{FF2B5EF4-FFF2-40B4-BE49-F238E27FC236}">
                <a16:creationId xmlns:a16="http://schemas.microsoft.com/office/drawing/2014/main" id="{523DFC78-1423-4CB3-B5C8-9F6090894F45}"/>
              </a:ext>
            </a:extLst>
          </p:cNvPr>
          <p:cNvSpPr/>
          <p:nvPr/>
        </p:nvSpPr>
        <p:spPr>
          <a:xfrm>
            <a:off x="1144736" y="1695368"/>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6000" b="1" dirty="0">
                <a:solidFill>
                  <a:schemeClr val="accent1">
                    <a:lumMod val="75000"/>
                  </a:schemeClr>
                </a:solidFill>
                <a:latin typeface="맑은 고딕" panose="020B0503020000020004" pitchFamily="50" charset="-127"/>
                <a:ea typeface="맑은 고딕" panose="020B0503020000020004" pitchFamily="50" charset="-127"/>
              </a:rPr>
              <a:t>01</a:t>
            </a:r>
            <a:endParaRPr lang="ko-KR" altLang="en-US" sz="6000" b="1" dirty="0">
              <a:solidFill>
                <a:schemeClr val="accent1">
                  <a:lumMod val="75000"/>
                </a:schemeClr>
              </a:solidFill>
              <a:latin typeface="맑은 고딕" panose="020B0503020000020004" pitchFamily="50" charset="-127"/>
              <a:ea typeface="맑은 고딕" panose="020B0503020000020004" pitchFamily="50" charset="-127"/>
            </a:endParaRPr>
          </a:p>
        </p:txBody>
      </p:sp>
      <p:sp>
        <p:nvSpPr>
          <p:cNvPr id="8" name="타원 7">
            <a:extLst>
              <a:ext uri="{FF2B5EF4-FFF2-40B4-BE49-F238E27FC236}">
                <a16:creationId xmlns:a16="http://schemas.microsoft.com/office/drawing/2014/main" id="{523DFC78-1423-4CB3-B5C8-9F6090894F45}"/>
              </a:ext>
            </a:extLst>
          </p:cNvPr>
          <p:cNvSpPr/>
          <p:nvPr/>
        </p:nvSpPr>
        <p:spPr>
          <a:xfrm>
            <a:off x="1144736" y="3215905"/>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6000" b="1" dirty="0" smtClean="0">
                <a:solidFill>
                  <a:schemeClr val="accent1">
                    <a:lumMod val="75000"/>
                  </a:schemeClr>
                </a:solidFill>
                <a:latin typeface="맑은 고딕" panose="020B0503020000020004" pitchFamily="50" charset="-127"/>
                <a:ea typeface="맑은 고딕" panose="020B0503020000020004" pitchFamily="50" charset="-127"/>
              </a:rPr>
              <a:t>02</a:t>
            </a:r>
            <a:endParaRPr lang="ko-KR" altLang="en-US" sz="6000" b="1" dirty="0">
              <a:solidFill>
                <a:schemeClr val="accent1">
                  <a:lumMod val="75000"/>
                </a:schemeClr>
              </a:solidFill>
              <a:latin typeface="맑은 고딕" panose="020B0503020000020004" pitchFamily="50" charset="-127"/>
              <a:ea typeface="맑은 고딕" panose="020B0503020000020004" pitchFamily="50" charset="-127"/>
            </a:endParaRPr>
          </a:p>
        </p:txBody>
      </p:sp>
      <p:sp>
        <p:nvSpPr>
          <p:cNvPr id="9" name="타원 8">
            <a:extLst>
              <a:ext uri="{FF2B5EF4-FFF2-40B4-BE49-F238E27FC236}">
                <a16:creationId xmlns:a16="http://schemas.microsoft.com/office/drawing/2014/main" id="{523DFC78-1423-4CB3-B5C8-9F6090894F45}"/>
              </a:ext>
            </a:extLst>
          </p:cNvPr>
          <p:cNvSpPr/>
          <p:nvPr/>
        </p:nvSpPr>
        <p:spPr>
          <a:xfrm>
            <a:off x="1144736" y="4784931"/>
            <a:ext cx="1763572" cy="720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6000" b="1" dirty="0" smtClean="0">
                <a:solidFill>
                  <a:schemeClr val="accent1">
                    <a:lumMod val="75000"/>
                  </a:schemeClr>
                </a:solidFill>
                <a:latin typeface="맑은 고딕" panose="020B0503020000020004" pitchFamily="50" charset="-127"/>
                <a:ea typeface="맑은 고딕" panose="020B0503020000020004" pitchFamily="50" charset="-127"/>
              </a:rPr>
              <a:t>03</a:t>
            </a:r>
            <a:endParaRPr lang="ko-KR" altLang="en-US" sz="6000" b="1" dirty="0">
              <a:solidFill>
                <a:schemeClr val="accent1">
                  <a:lumMod val="75000"/>
                </a:schemeClr>
              </a:solidFill>
              <a:latin typeface="맑은 고딕" panose="020B0503020000020004" pitchFamily="50" charset="-127"/>
              <a:ea typeface="맑은 고딕" panose="020B0503020000020004" pitchFamily="50" charset="-127"/>
            </a:endParaRPr>
          </a:p>
        </p:txBody>
      </p:sp>
      <p:sp>
        <p:nvSpPr>
          <p:cNvPr id="10" name="직사각형 9"/>
          <p:cNvSpPr/>
          <p:nvPr/>
        </p:nvSpPr>
        <p:spPr>
          <a:xfrm>
            <a:off x="5894544" y="1761920"/>
            <a:ext cx="2223622" cy="454292"/>
          </a:xfrm>
          <a:prstGeom prst="rect">
            <a:avLst/>
          </a:prstGeom>
        </p:spPr>
        <p:txBody>
          <a:bodyPr wrap="none">
            <a:spAutoFit/>
          </a:bodyPr>
          <a:lstStyle/>
          <a:p>
            <a:pPr lvl="0">
              <a:lnSpc>
                <a:spcPct val="150000"/>
              </a:lnSpc>
            </a:pPr>
            <a:r>
              <a:rPr lang="en-US" altLang="ko-KR" dirty="0">
                <a:solidFill>
                  <a:schemeClr val="bg1">
                    <a:lumMod val="50000"/>
                  </a:schemeClr>
                </a:solidFill>
                <a:latin typeface="맑은 고딕" panose="020B0503020000020004" pitchFamily="50" charset="-127"/>
              </a:rPr>
              <a:t>Acupuncture effect.</a:t>
            </a:r>
            <a:endParaRPr lang="ko-KR" altLang="ko-KR"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11" name="TextBox 10">
            <a:extLst>
              <a:ext uri="{FF2B5EF4-FFF2-40B4-BE49-F238E27FC236}">
                <a16:creationId xmlns:a16="http://schemas.microsoft.com/office/drawing/2014/main" id="{A24DB932-A6B5-4446-8DE4-45EA7D3F84CF}"/>
              </a:ext>
            </a:extLst>
          </p:cNvPr>
          <p:cNvSpPr txBox="1"/>
          <p:nvPr/>
        </p:nvSpPr>
        <p:spPr>
          <a:xfrm>
            <a:off x="3016037" y="3382969"/>
            <a:ext cx="3232363" cy="400110"/>
          </a:xfrm>
          <a:prstGeom prst="rect">
            <a:avLst/>
          </a:prstGeom>
          <a:noFill/>
        </p:spPr>
        <p:txBody>
          <a:bodyPr wrap="square" rtlCol="0">
            <a:spAutoFit/>
          </a:bodyPr>
          <a:lstStyle/>
          <a:p>
            <a:pPr lvl="0"/>
            <a:r>
              <a:rPr lang="en-US" altLang="ko-KR" sz="2000" b="1" dirty="0">
                <a:solidFill>
                  <a:schemeClr val="bg1">
                    <a:lumMod val="50000"/>
                  </a:schemeClr>
                </a:solidFill>
                <a:latin typeface="맑은 고딕" panose="020B0503020000020004" pitchFamily="50" charset="-127"/>
              </a:rPr>
              <a:t>Manage </a:t>
            </a:r>
            <a:r>
              <a:rPr lang="en-US" altLang="ko-KR" sz="2000" b="1" dirty="0" err="1">
                <a:solidFill>
                  <a:schemeClr val="bg1">
                    <a:lumMod val="50000"/>
                  </a:schemeClr>
                </a:solidFill>
                <a:latin typeface="맑은 고딕" panose="020B0503020000020004" pitchFamily="50" charset="-127"/>
              </a:rPr>
              <a:t>Lymphs</a:t>
            </a:r>
            <a:endParaRPr lang="en-US" altLang="ko-KR" sz="2000" b="1" dirty="0" smtClean="0">
              <a:solidFill>
                <a:schemeClr val="bg1">
                  <a:lumMod val="50000"/>
                </a:schemeClr>
              </a:solidFill>
              <a:latin typeface="맑은 고딕" panose="020B0503020000020004" pitchFamily="50" charset="-127"/>
              <a:ea typeface="맑은 고딕" panose="020B0503020000020004" pitchFamily="50" charset="-127"/>
            </a:endParaRPr>
          </a:p>
        </p:txBody>
      </p:sp>
      <p:sp>
        <p:nvSpPr>
          <p:cNvPr id="12" name="TextBox 11">
            <a:extLst>
              <a:ext uri="{FF2B5EF4-FFF2-40B4-BE49-F238E27FC236}">
                <a16:creationId xmlns:a16="http://schemas.microsoft.com/office/drawing/2014/main" id="{A24DB932-A6B5-4446-8DE4-45EA7D3F84CF}"/>
              </a:ext>
            </a:extLst>
          </p:cNvPr>
          <p:cNvSpPr txBox="1"/>
          <p:nvPr/>
        </p:nvSpPr>
        <p:spPr>
          <a:xfrm>
            <a:off x="3016037" y="4965965"/>
            <a:ext cx="3232363" cy="400110"/>
          </a:xfrm>
          <a:prstGeom prst="rect">
            <a:avLst/>
          </a:prstGeom>
          <a:noFill/>
        </p:spPr>
        <p:txBody>
          <a:bodyPr wrap="square" rtlCol="0">
            <a:spAutoFit/>
          </a:bodyPr>
          <a:lstStyle/>
          <a:p>
            <a:pPr lvl="0"/>
            <a:r>
              <a:rPr lang="en-US" altLang="ko-KR" sz="2000" b="1" dirty="0">
                <a:solidFill>
                  <a:schemeClr val="bg1">
                    <a:lumMod val="50000"/>
                  </a:schemeClr>
                </a:solidFill>
                <a:latin typeface="맑은 고딕" panose="020B0503020000020004" pitchFamily="50" charset="-127"/>
              </a:rPr>
              <a:t>Artery Care</a:t>
            </a:r>
            <a:endParaRPr lang="en-US" altLang="ko-KR" sz="2000" b="1" dirty="0" smtClean="0">
              <a:solidFill>
                <a:schemeClr val="bg1">
                  <a:lumMod val="50000"/>
                </a:schemeClr>
              </a:solidFill>
              <a:latin typeface="맑은 고딕" panose="020B0503020000020004" pitchFamily="50" charset="-127"/>
              <a:ea typeface="맑은 고딕" panose="020B0503020000020004" pitchFamily="50" charset="-127"/>
            </a:endParaRPr>
          </a:p>
        </p:txBody>
      </p:sp>
      <p:cxnSp>
        <p:nvCxnSpPr>
          <p:cNvPr id="14" name="직선 연결선 13"/>
          <p:cNvCxnSpPr/>
          <p:nvPr/>
        </p:nvCxnSpPr>
        <p:spPr>
          <a:xfrm>
            <a:off x="5527965" y="1690253"/>
            <a:ext cx="0" cy="775855"/>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5527965" y="3211801"/>
            <a:ext cx="0" cy="775855"/>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5527965" y="4754130"/>
            <a:ext cx="0" cy="775855"/>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60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Back </a:t>
            </a:r>
            <a:r>
              <a:rPr lang="en-US" altLang="ko-KR" sz="1600" b="1" dirty="0" err="1">
                <a:solidFill>
                  <a:schemeClr val="bg1">
                    <a:lumMod val="50000"/>
                  </a:schemeClr>
                </a:solidFill>
                <a:latin typeface="맑은 고딕" panose="020B0503020000020004" pitchFamily="50" charset="-127"/>
              </a:rPr>
              <a:t>Acupoint</a:t>
            </a:r>
            <a:r>
              <a:rPr lang="en-US" altLang="ko-KR" sz="1600" b="1" dirty="0">
                <a:solidFill>
                  <a:schemeClr val="bg1">
                    <a:lumMod val="50000"/>
                  </a:schemeClr>
                </a:solidFill>
                <a:latin typeface="맑은 고딕" panose="020B0503020000020004" pitchFamily="50" charset="-127"/>
              </a:rPr>
              <a:t>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75163" y="355875"/>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pic>
        <p:nvPicPr>
          <p:cNvPr id="5" name="그림 4">
            <a:extLst>
              <a:ext uri="{FF2B5EF4-FFF2-40B4-BE49-F238E27FC236}">
                <a16:creationId xmlns:a16="http://schemas.microsoft.com/office/drawing/2014/main" id="{513861C1-E353-4FEB-AD36-BBA3490E9739}"/>
              </a:ext>
            </a:extLst>
          </p:cNvPr>
          <p:cNvPicPr>
            <a:picLocks noChangeAspect="1"/>
          </p:cNvPicPr>
          <p:nvPr/>
        </p:nvPicPr>
        <p:blipFill>
          <a:blip r:embed="rId2"/>
          <a:stretch>
            <a:fillRect/>
          </a:stretch>
        </p:blipFill>
        <p:spPr>
          <a:xfrm>
            <a:off x="845578" y="2256238"/>
            <a:ext cx="4431063" cy="3160460"/>
          </a:xfrm>
          <a:prstGeom prst="rect">
            <a:avLst/>
          </a:prstGeom>
        </p:spPr>
      </p:pic>
      <p:sp>
        <p:nvSpPr>
          <p:cNvPr id="6" name="사각형: 둥근 모서리 9">
            <a:extLst>
              <a:ext uri="{FF2B5EF4-FFF2-40B4-BE49-F238E27FC236}">
                <a16:creationId xmlns:a16="http://schemas.microsoft.com/office/drawing/2014/main" id="{3CAD57E2-C57D-451D-8758-A777C3CAA98B}"/>
              </a:ext>
            </a:extLst>
          </p:cNvPr>
          <p:cNvSpPr/>
          <p:nvPr/>
        </p:nvSpPr>
        <p:spPr>
          <a:xfrm>
            <a:off x="2903360" y="2244541"/>
            <a:ext cx="729964"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Heart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7" name="사각형: 둥근 모서리 12">
            <a:extLst>
              <a:ext uri="{FF2B5EF4-FFF2-40B4-BE49-F238E27FC236}">
                <a16:creationId xmlns:a16="http://schemas.microsoft.com/office/drawing/2014/main" id="{7750F4C5-E827-4A18-9CE8-8CBFA11D7BD6}"/>
              </a:ext>
            </a:extLst>
          </p:cNvPr>
          <p:cNvSpPr/>
          <p:nvPr/>
        </p:nvSpPr>
        <p:spPr>
          <a:xfrm>
            <a:off x="659502" y="2678990"/>
            <a:ext cx="1387580"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Gallbladder</a:t>
            </a:r>
          </a:p>
        </p:txBody>
      </p:sp>
      <p:sp>
        <p:nvSpPr>
          <p:cNvPr id="8" name="사각형: 둥근 모서리 15">
            <a:extLst>
              <a:ext uri="{FF2B5EF4-FFF2-40B4-BE49-F238E27FC236}">
                <a16:creationId xmlns:a16="http://schemas.microsoft.com/office/drawing/2014/main" id="{668AA51C-F142-4B38-BF3A-27E7E519F55E}"/>
              </a:ext>
            </a:extLst>
          </p:cNvPr>
          <p:cNvSpPr/>
          <p:nvPr/>
        </p:nvSpPr>
        <p:spPr>
          <a:xfrm>
            <a:off x="1306152" y="2996240"/>
            <a:ext cx="630777"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Liver</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9" name="사각형: 둥근 모서리 17">
            <a:extLst>
              <a:ext uri="{FF2B5EF4-FFF2-40B4-BE49-F238E27FC236}">
                <a16:creationId xmlns:a16="http://schemas.microsoft.com/office/drawing/2014/main" id="{9F9A2304-4B7D-4305-A48F-FB4CA2594C89}"/>
              </a:ext>
            </a:extLst>
          </p:cNvPr>
          <p:cNvSpPr/>
          <p:nvPr/>
        </p:nvSpPr>
        <p:spPr>
          <a:xfrm>
            <a:off x="926537" y="3693944"/>
            <a:ext cx="885171"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Lungs </a:t>
            </a:r>
          </a:p>
        </p:txBody>
      </p:sp>
      <p:sp>
        <p:nvSpPr>
          <p:cNvPr id="10" name="사각형: 둥근 모서리 18">
            <a:extLst>
              <a:ext uri="{FF2B5EF4-FFF2-40B4-BE49-F238E27FC236}">
                <a16:creationId xmlns:a16="http://schemas.microsoft.com/office/drawing/2014/main" id="{D086FD65-406B-477D-BBFF-71C9FA6D5E02}"/>
              </a:ext>
            </a:extLst>
          </p:cNvPr>
          <p:cNvSpPr/>
          <p:nvPr/>
        </p:nvSpPr>
        <p:spPr>
          <a:xfrm>
            <a:off x="848713" y="4011194"/>
            <a:ext cx="1026450"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Spleen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1" name="사각형: 둥근 모서리 20">
            <a:extLst>
              <a:ext uri="{FF2B5EF4-FFF2-40B4-BE49-F238E27FC236}">
                <a16:creationId xmlns:a16="http://schemas.microsoft.com/office/drawing/2014/main" id="{327EBA72-3224-41A2-8D5D-8517D2EAB727}"/>
              </a:ext>
            </a:extLst>
          </p:cNvPr>
          <p:cNvSpPr/>
          <p:nvPr/>
        </p:nvSpPr>
        <p:spPr>
          <a:xfrm>
            <a:off x="926537" y="4311160"/>
            <a:ext cx="956369"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Kidney</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2" name="사각형: 둥근 모서리 21">
            <a:extLst>
              <a:ext uri="{FF2B5EF4-FFF2-40B4-BE49-F238E27FC236}">
                <a16:creationId xmlns:a16="http://schemas.microsoft.com/office/drawing/2014/main" id="{798B8832-DA9B-4BC8-921A-5F58C9A5FB4C}"/>
              </a:ext>
            </a:extLst>
          </p:cNvPr>
          <p:cNvSpPr/>
          <p:nvPr/>
        </p:nvSpPr>
        <p:spPr>
          <a:xfrm>
            <a:off x="129473" y="4545059"/>
            <a:ext cx="1245360" cy="20536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bg2">
                    <a:lumMod val="50000"/>
                  </a:schemeClr>
                </a:solidFill>
                <a:latin typeface="맑은 고딕" panose="020B0503020000020004" pitchFamily="50" charset="-127"/>
              </a:rPr>
              <a:t>Small Intestine </a:t>
            </a:r>
          </a:p>
        </p:txBody>
      </p:sp>
      <p:sp>
        <p:nvSpPr>
          <p:cNvPr id="13" name="사각형: 둥근 모서리 22">
            <a:extLst>
              <a:ext uri="{FF2B5EF4-FFF2-40B4-BE49-F238E27FC236}">
                <a16:creationId xmlns:a16="http://schemas.microsoft.com/office/drawing/2014/main" id="{38720725-9993-4E18-B9A5-7CFAE6F3AC8B}"/>
              </a:ext>
            </a:extLst>
          </p:cNvPr>
          <p:cNvSpPr/>
          <p:nvPr/>
        </p:nvSpPr>
        <p:spPr>
          <a:xfrm>
            <a:off x="129473" y="4731633"/>
            <a:ext cx="1281093" cy="21556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bg2">
                    <a:lumMod val="50000"/>
                  </a:schemeClr>
                </a:solidFill>
                <a:latin typeface="맑은 고딕" panose="020B0503020000020004" pitchFamily="50" charset="-127"/>
              </a:rPr>
              <a:t>Large Intestine</a:t>
            </a:r>
            <a:endParaRPr lang="ko-KR" altLang="en-US" sz="1100" b="1" dirty="0">
              <a:solidFill>
                <a:schemeClr val="bg2">
                  <a:lumMod val="50000"/>
                </a:schemeClr>
              </a:solidFill>
              <a:latin typeface="맑은 고딕" panose="020B0503020000020004" pitchFamily="50" charset="-127"/>
            </a:endParaRPr>
          </a:p>
        </p:txBody>
      </p:sp>
      <p:sp>
        <p:nvSpPr>
          <p:cNvPr id="14" name="사각형: 둥근 모서리 23">
            <a:extLst>
              <a:ext uri="{FF2B5EF4-FFF2-40B4-BE49-F238E27FC236}">
                <a16:creationId xmlns:a16="http://schemas.microsoft.com/office/drawing/2014/main" id="{44A1BCB5-2E41-4D2C-A5B5-81B696AD0EC5}"/>
              </a:ext>
            </a:extLst>
          </p:cNvPr>
          <p:cNvSpPr/>
          <p:nvPr/>
        </p:nvSpPr>
        <p:spPr>
          <a:xfrm>
            <a:off x="1057676" y="4971118"/>
            <a:ext cx="912542"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Bladder</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5" name="사각형: 둥근 모서리 24">
            <a:extLst>
              <a:ext uri="{FF2B5EF4-FFF2-40B4-BE49-F238E27FC236}">
                <a16:creationId xmlns:a16="http://schemas.microsoft.com/office/drawing/2014/main" id="{FD2CCFCB-709C-4657-A4B4-8C63E2461F3E}"/>
              </a:ext>
            </a:extLst>
          </p:cNvPr>
          <p:cNvSpPr/>
          <p:nvPr/>
        </p:nvSpPr>
        <p:spPr>
          <a:xfrm>
            <a:off x="4234385" y="2649178"/>
            <a:ext cx="1179187"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Stomach</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6" name="사각형: 둥근 모서리 25">
            <a:extLst>
              <a:ext uri="{FF2B5EF4-FFF2-40B4-BE49-F238E27FC236}">
                <a16:creationId xmlns:a16="http://schemas.microsoft.com/office/drawing/2014/main" id="{0EC08E02-0178-4FE5-B38A-9231A135DB77}"/>
              </a:ext>
            </a:extLst>
          </p:cNvPr>
          <p:cNvSpPr/>
          <p:nvPr/>
        </p:nvSpPr>
        <p:spPr>
          <a:xfrm>
            <a:off x="4747388" y="2978680"/>
            <a:ext cx="910918"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San Jiao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7" name="사각형: 둥근 모서리 26">
            <a:extLst>
              <a:ext uri="{FF2B5EF4-FFF2-40B4-BE49-F238E27FC236}">
                <a16:creationId xmlns:a16="http://schemas.microsoft.com/office/drawing/2014/main" id="{160056BC-3288-4CC5-9B99-EB8D4A93BE94}"/>
              </a:ext>
            </a:extLst>
          </p:cNvPr>
          <p:cNvSpPr/>
          <p:nvPr/>
        </p:nvSpPr>
        <p:spPr>
          <a:xfrm>
            <a:off x="4747387" y="3474039"/>
            <a:ext cx="864607"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Cardiac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8" name="사각형: 둥근 모서리 27">
            <a:extLst>
              <a:ext uri="{FF2B5EF4-FFF2-40B4-BE49-F238E27FC236}">
                <a16:creationId xmlns:a16="http://schemas.microsoft.com/office/drawing/2014/main" id="{B0EFF120-1A47-4C6C-9BB0-62AA20658011}"/>
              </a:ext>
            </a:extLst>
          </p:cNvPr>
          <p:cNvSpPr/>
          <p:nvPr/>
        </p:nvSpPr>
        <p:spPr>
          <a:xfrm>
            <a:off x="4626683" y="3787394"/>
            <a:ext cx="748089"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Lungs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19" name="사각형: 둥근 모서리 28">
            <a:extLst>
              <a:ext uri="{FF2B5EF4-FFF2-40B4-BE49-F238E27FC236}">
                <a16:creationId xmlns:a16="http://schemas.microsoft.com/office/drawing/2014/main" id="{B1B85409-78BA-4A7F-A704-2DD99E247F98}"/>
              </a:ext>
            </a:extLst>
          </p:cNvPr>
          <p:cNvSpPr/>
          <p:nvPr/>
        </p:nvSpPr>
        <p:spPr>
          <a:xfrm>
            <a:off x="4598494" y="4561017"/>
            <a:ext cx="1690320"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Small Intestine </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0" name="사각형: 둥근 모서리 29">
            <a:extLst>
              <a:ext uri="{FF2B5EF4-FFF2-40B4-BE49-F238E27FC236}">
                <a16:creationId xmlns:a16="http://schemas.microsoft.com/office/drawing/2014/main" id="{7A4B1694-F827-4890-AB4F-24EBC4EF8E7B}"/>
              </a:ext>
            </a:extLst>
          </p:cNvPr>
          <p:cNvSpPr/>
          <p:nvPr/>
        </p:nvSpPr>
        <p:spPr>
          <a:xfrm>
            <a:off x="4743995" y="4794884"/>
            <a:ext cx="1506019" cy="285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chemeClr val="bg2">
                    <a:lumMod val="50000"/>
                  </a:schemeClr>
                </a:solidFill>
                <a:latin typeface="맑은 고딕" panose="020B0503020000020004" pitchFamily="50" charset="-127"/>
              </a:rPr>
              <a:t>Large Intestine</a:t>
            </a:r>
            <a:endParaRPr lang="ko-KR" altLang="en-US" sz="1400" b="1" dirty="0">
              <a:solidFill>
                <a:schemeClr val="bg2">
                  <a:lumMod val="50000"/>
                </a:schemeClr>
              </a:solidFill>
              <a:latin typeface="맑은 고딕" panose="020B0503020000020004" pitchFamily="50" charset="-127"/>
              <a:ea typeface="맑은 고딕" panose="020B0503020000020004" pitchFamily="50" charset="-127"/>
            </a:endParaRPr>
          </a:p>
        </p:txBody>
      </p:sp>
      <p:pic>
        <p:nvPicPr>
          <p:cNvPr id="4" name="그림 3">
            <a:extLst>
              <a:ext uri="{FF2B5EF4-FFF2-40B4-BE49-F238E27FC236}">
                <a16:creationId xmlns:a16="http://schemas.microsoft.com/office/drawing/2014/main" id="{C653F82A-E3B6-42C6-8410-7ECEA60EEC88}"/>
              </a:ext>
            </a:extLst>
          </p:cNvPr>
          <p:cNvPicPr>
            <a:picLocks noChangeAspect="1"/>
          </p:cNvPicPr>
          <p:nvPr/>
        </p:nvPicPr>
        <p:blipFill rotWithShape="1">
          <a:blip r:embed="rId3"/>
          <a:srcRect l="5116" t="166" r="900" b="1312"/>
          <a:stretch/>
        </p:blipFill>
        <p:spPr>
          <a:xfrm>
            <a:off x="7717970" y="1851289"/>
            <a:ext cx="2964873" cy="3685309"/>
          </a:xfrm>
          <a:prstGeom prst="rect">
            <a:avLst/>
          </a:prstGeom>
        </p:spPr>
      </p:pic>
      <p:sp>
        <p:nvSpPr>
          <p:cNvPr id="21" name="사각형: 둥근 모서리 30">
            <a:extLst>
              <a:ext uri="{FF2B5EF4-FFF2-40B4-BE49-F238E27FC236}">
                <a16:creationId xmlns:a16="http://schemas.microsoft.com/office/drawing/2014/main" id="{D131CE78-7E6D-4501-9C42-3BD1CC03B812}"/>
              </a:ext>
            </a:extLst>
          </p:cNvPr>
          <p:cNvSpPr/>
          <p:nvPr/>
        </p:nvSpPr>
        <p:spPr>
          <a:xfrm>
            <a:off x="9913914" y="2841255"/>
            <a:ext cx="755073"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Spine</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2" name="사각형: 둥근 모서리 31">
            <a:extLst>
              <a:ext uri="{FF2B5EF4-FFF2-40B4-BE49-F238E27FC236}">
                <a16:creationId xmlns:a16="http://schemas.microsoft.com/office/drawing/2014/main" id="{2E624A7F-9F7A-41A7-88D4-C053241FE651}"/>
              </a:ext>
            </a:extLst>
          </p:cNvPr>
          <p:cNvSpPr/>
          <p:nvPr/>
        </p:nvSpPr>
        <p:spPr>
          <a:xfrm>
            <a:off x="9526025" y="3090176"/>
            <a:ext cx="686124"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Lungs </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3" name="사각형: 둥근 모서리 32">
            <a:extLst>
              <a:ext uri="{FF2B5EF4-FFF2-40B4-BE49-F238E27FC236}">
                <a16:creationId xmlns:a16="http://schemas.microsoft.com/office/drawing/2014/main" id="{42D7ABED-24C4-43CE-9C74-B6EEC8393C4A}"/>
              </a:ext>
            </a:extLst>
          </p:cNvPr>
          <p:cNvSpPr/>
          <p:nvPr/>
        </p:nvSpPr>
        <p:spPr>
          <a:xfrm>
            <a:off x="9526025" y="3315087"/>
            <a:ext cx="734676"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Heart</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4" name="사각형: 둥근 모서리 33">
            <a:extLst>
              <a:ext uri="{FF2B5EF4-FFF2-40B4-BE49-F238E27FC236}">
                <a16:creationId xmlns:a16="http://schemas.microsoft.com/office/drawing/2014/main" id="{0030E305-4D2B-4C42-A09C-4CD1FCD7FE38}"/>
              </a:ext>
            </a:extLst>
          </p:cNvPr>
          <p:cNvSpPr/>
          <p:nvPr/>
        </p:nvSpPr>
        <p:spPr>
          <a:xfrm>
            <a:off x="9526024" y="3637994"/>
            <a:ext cx="657803"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Liver</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5" name="사각형: 둥근 모서리 36">
            <a:extLst>
              <a:ext uri="{FF2B5EF4-FFF2-40B4-BE49-F238E27FC236}">
                <a16:creationId xmlns:a16="http://schemas.microsoft.com/office/drawing/2014/main" id="{B5FBF3C2-C5BE-4C3D-B899-D5B45976D7B3}"/>
              </a:ext>
            </a:extLst>
          </p:cNvPr>
          <p:cNvSpPr/>
          <p:nvPr/>
        </p:nvSpPr>
        <p:spPr>
          <a:xfrm>
            <a:off x="9526024" y="4024759"/>
            <a:ext cx="993621"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Spleen</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6" name="사각형: 둥근 모서리 37">
            <a:extLst>
              <a:ext uri="{FF2B5EF4-FFF2-40B4-BE49-F238E27FC236}">
                <a16:creationId xmlns:a16="http://schemas.microsoft.com/office/drawing/2014/main" id="{E344ED3C-F74F-45BF-8873-C82EE52EC582}"/>
              </a:ext>
            </a:extLst>
          </p:cNvPr>
          <p:cNvSpPr/>
          <p:nvPr/>
        </p:nvSpPr>
        <p:spPr>
          <a:xfrm>
            <a:off x="9526024" y="3827425"/>
            <a:ext cx="1373947"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Gallbladder</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7" name="사각형: 둥근 모서리 38">
            <a:extLst>
              <a:ext uri="{FF2B5EF4-FFF2-40B4-BE49-F238E27FC236}">
                <a16:creationId xmlns:a16="http://schemas.microsoft.com/office/drawing/2014/main" id="{891CAA39-4D3F-4594-A9C9-9E7063E20C8D}"/>
              </a:ext>
            </a:extLst>
          </p:cNvPr>
          <p:cNvSpPr/>
          <p:nvPr/>
        </p:nvSpPr>
        <p:spPr>
          <a:xfrm>
            <a:off x="9526025" y="4208093"/>
            <a:ext cx="1321348"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Stomach</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8" name="사각형: 둥근 모서리 39">
            <a:extLst>
              <a:ext uri="{FF2B5EF4-FFF2-40B4-BE49-F238E27FC236}">
                <a16:creationId xmlns:a16="http://schemas.microsoft.com/office/drawing/2014/main" id="{5CB53ADC-7B90-4092-8B62-2DCCD23EDE15}"/>
              </a:ext>
            </a:extLst>
          </p:cNvPr>
          <p:cNvSpPr/>
          <p:nvPr/>
        </p:nvSpPr>
        <p:spPr>
          <a:xfrm>
            <a:off x="9526024" y="4448562"/>
            <a:ext cx="941023"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Kidney</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29" name="사각형: 둥근 모서리 40">
            <a:extLst>
              <a:ext uri="{FF2B5EF4-FFF2-40B4-BE49-F238E27FC236}">
                <a16:creationId xmlns:a16="http://schemas.microsoft.com/office/drawing/2014/main" id="{408E5BD8-43A6-4338-B886-EFF48514C36A}"/>
              </a:ext>
            </a:extLst>
          </p:cNvPr>
          <p:cNvSpPr/>
          <p:nvPr/>
        </p:nvSpPr>
        <p:spPr>
          <a:xfrm>
            <a:off x="9526024" y="4732217"/>
            <a:ext cx="1519603"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Large Intestine </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30" name="사각형: 둥근 모서리 41">
            <a:extLst>
              <a:ext uri="{FF2B5EF4-FFF2-40B4-BE49-F238E27FC236}">
                <a16:creationId xmlns:a16="http://schemas.microsoft.com/office/drawing/2014/main" id="{3A9299A1-4946-4145-BF7A-A3070C39B6FC}"/>
              </a:ext>
            </a:extLst>
          </p:cNvPr>
          <p:cNvSpPr/>
          <p:nvPr/>
        </p:nvSpPr>
        <p:spPr>
          <a:xfrm>
            <a:off x="9526025" y="5028033"/>
            <a:ext cx="1677398"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smtClean="0">
                <a:solidFill>
                  <a:schemeClr val="bg2">
                    <a:lumMod val="50000"/>
                  </a:schemeClr>
                </a:solidFill>
                <a:latin typeface="맑은 고딕" panose="020B0503020000020004" pitchFamily="50" charset="-127"/>
              </a:rPr>
              <a:t>Small </a:t>
            </a:r>
            <a:r>
              <a:rPr lang="en-US" altLang="ko-KR" sz="1200" b="1" dirty="0">
                <a:solidFill>
                  <a:schemeClr val="bg2">
                    <a:lumMod val="50000"/>
                  </a:schemeClr>
                </a:solidFill>
                <a:latin typeface="맑은 고딕" panose="020B0503020000020004" pitchFamily="50" charset="-127"/>
              </a:rPr>
              <a:t>Intestine </a:t>
            </a:r>
            <a:endParaRPr lang="ko-KR" altLang="en-US" sz="1200" b="1" dirty="0">
              <a:solidFill>
                <a:schemeClr val="bg2">
                  <a:lumMod val="50000"/>
                </a:schemeClr>
              </a:solidFill>
              <a:latin typeface="맑은 고딕" panose="020B0503020000020004" pitchFamily="50" charset="-127"/>
              <a:ea typeface="맑은 고딕" panose="020B0503020000020004" pitchFamily="50" charset="-127"/>
            </a:endParaRPr>
          </a:p>
        </p:txBody>
      </p:sp>
      <p:sp>
        <p:nvSpPr>
          <p:cNvPr id="31" name="사각형: 둥근 모서리 42">
            <a:extLst>
              <a:ext uri="{FF2B5EF4-FFF2-40B4-BE49-F238E27FC236}">
                <a16:creationId xmlns:a16="http://schemas.microsoft.com/office/drawing/2014/main" id="{A8A12E0D-67F3-4E33-993B-80966BEEDB74}"/>
              </a:ext>
            </a:extLst>
          </p:cNvPr>
          <p:cNvSpPr/>
          <p:nvPr/>
        </p:nvSpPr>
        <p:spPr>
          <a:xfrm>
            <a:off x="9526025" y="5225316"/>
            <a:ext cx="811550" cy="2249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bg2">
                    <a:lumMod val="50000"/>
                  </a:schemeClr>
                </a:solidFill>
                <a:latin typeface="맑은 고딕" panose="020B0503020000020004" pitchFamily="50" charset="-127"/>
              </a:rPr>
              <a:t>Bladder</a:t>
            </a:r>
          </a:p>
        </p:txBody>
      </p:sp>
      <p:sp>
        <p:nvSpPr>
          <p:cNvPr id="34" name="TextBox 33">
            <a:extLst>
              <a:ext uri="{FF2B5EF4-FFF2-40B4-BE49-F238E27FC236}">
                <a16:creationId xmlns:a16="http://schemas.microsoft.com/office/drawing/2014/main" id="{A24DB932-A6B5-4446-8DE4-45EA7D3F84CF}"/>
              </a:ext>
            </a:extLst>
          </p:cNvPr>
          <p:cNvSpPr txBox="1"/>
          <p:nvPr/>
        </p:nvSpPr>
        <p:spPr>
          <a:xfrm>
            <a:off x="527000" y="1135352"/>
            <a:ext cx="5131305" cy="630942"/>
          </a:xfrm>
          <a:prstGeom prst="rect">
            <a:avLst/>
          </a:prstGeom>
          <a:noFill/>
        </p:spPr>
        <p:txBody>
          <a:bodyPr wrap="square" rtlCol="0">
            <a:spAutoFit/>
          </a:bodyPr>
          <a:lstStyle/>
          <a:p>
            <a:pPr lvl="0" algn="ctr"/>
            <a:r>
              <a:rPr lang="en-US" altLang="ko-KR" sz="3500" b="1" dirty="0" err="1">
                <a:solidFill>
                  <a:schemeClr val="tx1">
                    <a:lumMod val="75000"/>
                    <a:lumOff val="25000"/>
                  </a:schemeClr>
                </a:solidFill>
                <a:latin typeface="맑은 고딕" panose="020B0503020000020004" pitchFamily="50" charset="-127"/>
              </a:rPr>
              <a:t>Acupoint</a:t>
            </a:r>
            <a:r>
              <a:rPr lang="en-US" altLang="ko-KR" sz="3500" b="1" dirty="0">
                <a:solidFill>
                  <a:schemeClr val="tx1">
                    <a:lumMod val="75000"/>
                    <a:lumOff val="25000"/>
                  </a:schemeClr>
                </a:solidFill>
                <a:latin typeface="맑은 고딕" panose="020B0503020000020004" pitchFamily="50" charset="-127"/>
              </a:rPr>
              <a:t> Management</a:t>
            </a:r>
            <a:endParaRPr lang="en-US" altLang="ko-KR" sz="3500" b="1" dirty="0" smtClean="0">
              <a:solidFill>
                <a:schemeClr val="tx1">
                  <a:lumMod val="75000"/>
                  <a:lumOff val="25000"/>
                </a:schemeClr>
              </a:solidFill>
              <a:latin typeface="맑은 고딕" panose="020B0503020000020004" pitchFamily="50" charset="-127"/>
              <a:ea typeface="맑은 고딕" panose="020B0503020000020004" pitchFamily="50" charset="-127"/>
            </a:endParaRPr>
          </a:p>
        </p:txBody>
      </p:sp>
      <p:cxnSp>
        <p:nvCxnSpPr>
          <p:cNvPr id="36" name="직선 연결선 35"/>
          <p:cNvCxnSpPr/>
          <p:nvPr/>
        </p:nvCxnSpPr>
        <p:spPr>
          <a:xfrm>
            <a:off x="6386945" y="1773382"/>
            <a:ext cx="0" cy="4750789"/>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7529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사각형: 둥근 모서리 28">
            <a:extLst>
              <a:ext uri="{FF2B5EF4-FFF2-40B4-BE49-F238E27FC236}">
                <a16:creationId xmlns:a16="http://schemas.microsoft.com/office/drawing/2014/main" id="{2DC4E88E-0A7D-4CF8-844A-C1CDF88DBE01}"/>
              </a:ext>
            </a:extLst>
          </p:cNvPr>
          <p:cNvSpPr/>
          <p:nvPr/>
        </p:nvSpPr>
        <p:spPr>
          <a:xfrm>
            <a:off x="6474507" y="2698419"/>
            <a:ext cx="1446746" cy="3337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tx1">
                    <a:lumMod val="50000"/>
                    <a:lumOff val="50000"/>
                  </a:schemeClr>
                </a:solidFill>
                <a:latin typeface="맑은 고딕" panose="020B0503020000020004" pitchFamily="50" charset="-127"/>
              </a:rPr>
              <a:t>Osteoporosis, Allergies</a:t>
            </a:r>
          </a:p>
        </p:txBody>
      </p:sp>
      <p:pic>
        <p:nvPicPr>
          <p:cNvPr id="35" name="그림 34">
            <a:extLst>
              <a:ext uri="{FF2B5EF4-FFF2-40B4-BE49-F238E27FC236}">
                <a16:creationId xmlns:a16="http://schemas.microsoft.com/office/drawing/2014/main" id="{D853BD16-41C9-476D-B365-50C5CD3FD59C}"/>
              </a:ext>
            </a:extLst>
          </p:cNvPr>
          <p:cNvPicPr>
            <a:picLocks noChangeAspect="1"/>
          </p:cNvPicPr>
          <p:nvPr/>
        </p:nvPicPr>
        <p:blipFill rotWithShape="1">
          <a:blip r:embed="rId2"/>
          <a:srcRect l="3456"/>
          <a:stretch/>
        </p:blipFill>
        <p:spPr>
          <a:xfrm>
            <a:off x="777106" y="1777573"/>
            <a:ext cx="4840412" cy="4119814"/>
          </a:xfrm>
          <a:prstGeom prst="rect">
            <a:avLst/>
          </a:prstGeom>
        </p:spPr>
      </p:pic>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Hand/Foot </a:t>
            </a:r>
            <a:r>
              <a:rPr lang="en-US" altLang="ko-KR" sz="1600" b="1" dirty="0" err="1">
                <a:solidFill>
                  <a:schemeClr val="bg1">
                    <a:lumMod val="50000"/>
                  </a:schemeClr>
                </a:solidFill>
                <a:latin typeface="맑은 고딕" panose="020B0503020000020004" pitchFamily="50" charset="-127"/>
              </a:rPr>
              <a:t>Acupoint</a:t>
            </a:r>
            <a:r>
              <a:rPr lang="en-US" altLang="ko-KR" sz="1600" b="1" dirty="0">
                <a:solidFill>
                  <a:schemeClr val="bg1">
                    <a:lumMod val="50000"/>
                  </a:schemeClr>
                </a:solidFill>
                <a:latin typeface="맑은 고딕" panose="020B0503020000020004" pitchFamily="50" charset="-127"/>
              </a:rPr>
              <a:t>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02010" y="352723"/>
            <a:ext cx="2232248" cy="309252"/>
          </a:xfrm>
          <a:prstGeom prst="rect">
            <a:avLst/>
          </a:prstGeom>
          <a:noFill/>
        </p:spPr>
        <p:txBody>
          <a:bodyPr wrap="square" rtlCol="0">
            <a:spAutoFit/>
          </a:bodyPr>
          <a:lstStyle/>
          <a:p>
            <a:pPr>
              <a:lnSpc>
                <a:spcPct val="110000"/>
              </a:lnSpc>
            </a:pPr>
            <a:r>
              <a:rPr lang="en-US" altLang="ko-KR" sz="1400" b="1" dirty="0" smtClean="0">
                <a:latin typeface="맑은 고딕" panose="020B0503020000020004" pitchFamily="50" charset="-127"/>
              </a:rPr>
              <a:t>06. Reference </a:t>
            </a:r>
            <a:r>
              <a:rPr lang="en-US" altLang="ko-KR" sz="1400" b="1" dirty="0">
                <a:latin typeface="맑은 고딕" panose="020B0503020000020004" pitchFamily="50" charset="-127"/>
              </a:rPr>
              <a:t>Materials</a:t>
            </a:r>
            <a:endParaRPr lang="en-US" altLang="ko-KR" sz="1400" b="1" dirty="0">
              <a:latin typeface="맑은 고딕" panose="020B0503020000020004" pitchFamily="50" charset="-127"/>
              <a:ea typeface="맑은 고딕" panose="020B0503020000020004" pitchFamily="50" charset="-127"/>
            </a:endParaRPr>
          </a:p>
        </p:txBody>
      </p:sp>
      <p:sp>
        <p:nvSpPr>
          <p:cNvPr id="34" name="TextBox 33">
            <a:extLst>
              <a:ext uri="{FF2B5EF4-FFF2-40B4-BE49-F238E27FC236}">
                <a16:creationId xmlns:a16="http://schemas.microsoft.com/office/drawing/2014/main" id="{A24DB932-A6B5-4446-8DE4-45EA7D3F84CF}"/>
              </a:ext>
            </a:extLst>
          </p:cNvPr>
          <p:cNvSpPr txBox="1"/>
          <p:nvPr/>
        </p:nvSpPr>
        <p:spPr>
          <a:xfrm>
            <a:off x="258982" y="1215104"/>
            <a:ext cx="5645074" cy="630942"/>
          </a:xfrm>
          <a:prstGeom prst="rect">
            <a:avLst/>
          </a:prstGeom>
          <a:noFill/>
        </p:spPr>
        <p:txBody>
          <a:bodyPr wrap="square" rtlCol="0">
            <a:spAutoFit/>
          </a:bodyPr>
          <a:lstStyle/>
          <a:p>
            <a:pPr lvl="0" algn="ctr"/>
            <a:r>
              <a:rPr lang="en-US" altLang="ko-KR" sz="3500" b="1" dirty="0" err="1">
                <a:solidFill>
                  <a:schemeClr val="tx1">
                    <a:lumMod val="75000"/>
                    <a:lumOff val="25000"/>
                  </a:schemeClr>
                </a:solidFill>
                <a:latin typeface="맑은 고딕" panose="020B0503020000020004" pitchFamily="50" charset="-127"/>
              </a:rPr>
              <a:t>Acupoint</a:t>
            </a:r>
            <a:r>
              <a:rPr lang="en-US" altLang="ko-KR" sz="3500" b="1" dirty="0">
                <a:solidFill>
                  <a:schemeClr val="tx1">
                    <a:lumMod val="75000"/>
                    <a:lumOff val="25000"/>
                  </a:schemeClr>
                </a:solidFill>
                <a:latin typeface="맑은 고딕" panose="020B0503020000020004" pitchFamily="50" charset="-127"/>
              </a:rPr>
              <a:t> Management</a:t>
            </a:r>
            <a:endParaRPr lang="en-US" altLang="ko-KR" sz="3500" b="1" dirty="0" smtClean="0">
              <a:solidFill>
                <a:schemeClr val="tx1">
                  <a:lumMod val="75000"/>
                  <a:lumOff val="25000"/>
                </a:schemeClr>
              </a:solidFill>
              <a:latin typeface="맑은 고딕" panose="020B0503020000020004" pitchFamily="50" charset="-127"/>
              <a:ea typeface="맑은 고딕" panose="020B0503020000020004" pitchFamily="50" charset="-127"/>
            </a:endParaRPr>
          </a:p>
        </p:txBody>
      </p:sp>
      <p:cxnSp>
        <p:nvCxnSpPr>
          <p:cNvPr id="36" name="직선 연결선 35"/>
          <p:cNvCxnSpPr/>
          <p:nvPr/>
        </p:nvCxnSpPr>
        <p:spPr>
          <a:xfrm>
            <a:off x="6386945" y="1773382"/>
            <a:ext cx="0" cy="4433454"/>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사각형: 둥근 모서리 9">
            <a:extLst>
              <a:ext uri="{FF2B5EF4-FFF2-40B4-BE49-F238E27FC236}">
                <a16:creationId xmlns:a16="http://schemas.microsoft.com/office/drawing/2014/main" id="{3CAD57E2-C57D-451D-8758-A777C3CAA98B}"/>
              </a:ext>
            </a:extLst>
          </p:cNvPr>
          <p:cNvSpPr/>
          <p:nvPr/>
        </p:nvSpPr>
        <p:spPr>
          <a:xfrm>
            <a:off x="925869" y="2750282"/>
            <a:ext cx="872519"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Spleen and Stomach </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38" name="사각형: 둥근 모서리 43">
            <a:extLst>
              <a:ext uri="{FF2B5EF4-FFF2-40B4-BE49-F238E27FC236}">
                <a16:creationId xmlns:a16="http://schemas.microsoft.com/office/drawing/2014/main" id="{36B00AAD-754C-478A-94AA-329B3CBD09A2}"/>
              </a:ext>
            </a:extLst>
          </p:cNvPr>
          <p:cNvSpPr/>
          <p:nvPr/>
        </p:nvSpPr>
        <p:spPr>
          <a:xfrm>
            <a:off x="1281475" y="2112256"/>
            <a:ext cx="1115992"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Lungs and Large Intestine </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39" name="사각형: 둥근 모서리 44">
            <a:extLst>
              <a:ext uri="{FF2B5EF4-FFF2-40B4-BE49-F238E27FC236}">
                <a16:creationId xmlns:a16="http://schemas.microsoft.com/office/drawing/2014/main" id="{18C4E672-0EC4-4A51-BCEF-A6E3354B9178}"/>
              </a:ext>
            </a:extLst>
          </p:cNvPr>
          <p:cNvSpPr/>
          <p:nvPr/>
        </p:nvSpPr>
        <p:spPr>
          <a:xfrm>
            <a:off x="3996756" y="2576727"/>
            <a:ext cx="1279722"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Heart and Small Intestine</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0" name="사각형: 둥근 모서리 46">
            <a:extLst>
              <a:ext uri="{FF2B5EF4-FFF2-40B4-BE49-F238E27FC236}">
                <a16:creationId xmlns:a16="http://schemas.microsoft.com/office/drawing/2014/main" id="{9946198C-12B3-42FC-8AEE-3143B6562271}"/>
              </a:ext>
            </a:extLst>
          </p:cNvPr>
          <p:cNvSpPr/>
          <p:nvPr/>
        </p:nvSpPr>
        <p:spPr>
          <a:xfrm>
            <a:off x="903060" y="4782529"/>
            <a:ext cx="645876"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Liver</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1" name="사각형: 둥근 모서리 47">
            <a:extLst>
              <a:ext uri="{FF2B5EF4-FFF2-40B4-BE49-F238E27FC236}">
                <a16:creationId xmlns:a16="http://schemas.microsoft.com/office/drawing/2014/main" id="{22F48EAB-FCDB-4745-B33E-B478C53FC217}"/>
              </a:ext>
            </a:extLst>
          </p:cNvPr>
          <p:cNvSpPr/>
          <p:nvPr/>
        </p:nvSpPr>
        <p:spPr>
          <a:xfrm>
            <a:off x="689545" y="4318449"/>
            <a:ext cx="866711"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Stomach</a:t>
            </a:r>
          </a:p>
        </p:txBody>
      </p:sp>
      <p:sp>
        <p:nvSpPr>
          <p:cNvPr id="42" name="사각형: 둥근 모서리 48">
            <a:extLst>
              <a:ext uri="{FF2B5EF4-FFF2-40B4-BE49-F238E27FC236}">
                <a16:creationId xmlns:a16="http://schemas.microsoft.com/office/drawing/2014/main" id="{858A0DDE-D18B-4789-BDF4-266552262CBC}"/>
              </a:ext>
            </a:extLst>
          </p:cNvPr>
          <p:cNvSpPr/>
          <p:nvPr/>
        </p:nvSpPr>
        <p:spPr>
          <a:xfrm>
            <a:off x="2295124" y="1830165"/>
            <a:ext cx="790383"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Stomach</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3" name="사각형: 둥근 모서리 49">
            <a:extLst>
              <a:ext uri="{FF2B5EF4-FFF2-40B4-BE49-F238E27FC236}">
                <a16:creationId xmlns:a16="http://schemas.microsoft.com/office/drawing/2014/main" id="{DB2DECD1-1252-4112-BA9E-C8B57B0C2149}"/>
              </a:ext>
            </a:extLst>
          </p:cNvPr>
          <p:cNvSpPr/>
          <p:nvPr/>
        </p:nvSpPr>
        <p:spPr>
          <a:xfrm>
            <a:off x="3163826" y="1879731"/>
            <a:ext cx="522586"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Eyes</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4" name="사각형: 둥근 모서리 50">
            <a:extLst>
              <a:ext uri="{FF2B5EF4-FFF2-40B4-BE49-F238E27FC236}">
                <a16:creationId xmlns:a16="http://schemas.microsoft.com/office/drawing/2014/main" id="{25C9D556-AF26-4D2B-8112-DC9E18A08BFE}"/>
              </a:ext>
            </a:extLst>
          </p:cNvPr>
          <p:cNvSpPr/>
          <p:nvPr/>
        </p:nvSpPr>
        <p:spPr>
          <a:xfrm>
            <a:off x="3028090" y="3876446"/>
            <a:ext cx="631186" cy="28925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Heart </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5" name="사각형: 둥근 모서리 51">
            <a:extLst>
              <a:ext uri="{FF2B5EF4-FFF2-40B4-BE49-F238E27FC236}">
                <a16:creationId xmlns:a16="http://schemas.microsoft.com/office/drawing/2014/main" id="{C900B12C-5351-48D7-9A1E-FC6610BB3D7C}"/>
              </a:ext>
            </a:extLst>
          </p:cNvPr>
          <p:cNvSpPr/>
          <p:nvPr/>
        </p:nvSpPr>
        <p:spPr>
          <a:xfrm>
            <a:off x="3723300" y="4463078"/>
            <a:ext cx="852746" cy="28925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bg2">
                    <a:lumMod val="50000"/>
                  </a:schemeClr>
                </a:solidFill>
                <a:latin typeface="맑은 고딕" panose="020B0503020000020004" pitchFamily="50" charset="-127"/>
              </a:rPr>
              <a:t>Large Intestine</a:t>
            </a:r>
            <a:endParaRPr lang="ko-KR" altLang="en-US" sz="1100" b="1" dirty="0">
              <a:solidFill>
                <a:schemeClr val="bg2">
                  <a:lumMod val="50000"/>
                </a:schemeClr>
              </a:solidFill>
              <a:latin typeface="맑은 고딕" panose="020B0503020000020004" pitchFamily="50" charset="-127"/>
            </a:endParaRPr>
          </a:p>
        </p:txBody>
      </p:sp>
      <p:sp>
        <p:nvSpPr>
          <p:cNvPr id="46" name="사각형: 둥근 모서리 52">
            <a:extLst>
              <a:ext uri="{FF2B5EF4-FFF2-40B4-BE49-F238E27FC236}">
                <a16:creationId xmlns:a16="http://schemas.microsoft.com/office/drawing/2014/main" id="{22A9E4F0-F8F1-415A-8877-6641EBDFCA3C}"/>
              </a:ext>
            </a:extLst>
          </p:cNvPr>
          <p:cNvSpPr/>
          <p:nvPr/>
        </p:nvSpPr>
        <p:spPr>
          <a:xfrm>
            <a:off x="2922907" y="5035867"/>
            <a:ext cx="1073848" cy="28925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Ovaries and Uterus </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7" name="사각형: 둥근 모서리 53">
            <a:extLst>
              <a:ext uri="{FF2B5EF4-FFF2-40B4-BE49-F238E27FC236}">
                <a16:creationId xmlns:a16="http://schemas.microsoft.com/office/drawing/2014/main" id="{1CA20DB9-DD86-4C70-940C-C154A58729F1}"/>
              </a:ext>
            </a:extLst>
          </p:cNvPr>
          <p:cNvSpPr/>
          <p:nvPr/>
        </p:nvSpPr>
        <p:spPr>
          <a:xfrm>
            <a:off x="2440591" y="2955239"/>
            <a:ext cx="723235" cy="23265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Bronchi</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8" name="사각형: 둥근 모서리 54">
            <a:extLst>
              <a:ext uri="{FF2B5EF4-FFF2-40B4-BE49-F238E27FC236}">
                <a16:creationId xmlns:a16="http://schemas.microsoft.com/office/drawing/2014/main" id="{E9FDCCD2-74E1-4B0F-A752-BC186532AF84}"/>
              </a:ext>
            </a:extLst>
          </p:cNvPr>
          <p:cNvSpPr/>
          <p:nvPr/>
        </p:nvSpPr>
        <p:spPr>
          <a:xfrm>
            <a:off x="2512709" y="3425118"/>
            <a:ext cx="676855" cy="23265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Lungs</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49" name="사각형: 둥근 모서리 55">
            <a:extLst>
              <a:ext uri="{FF2B5EF4-FFF2-40B4-BE49-F238E27FC236}">
                <a16:creationId xmlns:a16="http://schemas.microsoft.com/office/drawing/2014/main" id="{9F910A49-D05C-4C18-99CD-BC1DEEB0635D}"/>
              </a:ext>
            </a:extLst>
          </p:cNvPr>
          <p:cNvSpPr/>
          <p:nvPr/>
        </p:nvSpPr>
        <p:spPr>
          <a:xfrm>
            <a:off x="2874975" y="5608656"/>
            <a:ext cx="2549080" cy="28925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Urethra, Bladder, and Prostate </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50" name="사각형: 둥근 모서리 44">
            <a:extLst>
              <a:ext uri="{FF2B5EF4-FFF2-40B4-BE49-F238E27FC236}">
                <a16:creationId xmlns:a16="http://schemas.microsoft.com/office/drawing/2014/main" id="{18C4E672-0EC4-4A51-BCEF-A6E3354B9178}"/>
              </a:ext>
            </a:extLst>
          </p:cNvPr>
          <p:cNvSpPr/>
          <p:nvPr/>
        </p:nvSpPr>
        <p:spPr>
          <a:xfrm>
            <a:off x="4438490" y="3647038"/>
            <a:ext cx="872519" cy="28925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b="1" dirty="0">
                <a:solidFill>
                  <a:schemeClr val="tx1">
                    <a:lumMod val="65000"/>
                    <a:lumOff val="35000"/>
                  </a:schemeClr>
                </a:solidFill>
                <a:latin typeface="맑은 고딕" panose="020B0503020000020004" pitchFamily="50" charset="-127"/>
              </a:rPr>
              <a:t>Kidneys</a:t>
            </a:r>
            <a:endParaRPr lang="ko-KR" altLang="en-US" sz="1100" b="1"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52" name="사각형: 둥근 모서리 23">
            <a:extLst>
              <a:ext uri="{FF2B5EF4-FFF2-40B4-BE49-F238E27FC236}">
                <a16:creationId xmlns:a16="http://schemas.microsoft.com/office/drawing/2014/main" id="{AB8F62D9-9F0C-4B38-96C6-CC86C742DB57}"/>
              </a:ext>
            </a:extLst>
          </p:cNvPr>
          <p:cNvSpPr/>
          <p:nvPr/>
        </p:nvSpPr>
        <p:spPr>
          <a:xfrm>
            <a:off x="6535824" y="1544075"/>
            <a:ext cx="1561633" cy="2841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Nose</a:t>
            </a:r>
          </a:p>
          <a:p>
            <a:pPr algn="ctr"/>
            <a:r>
              <a:rPr lang="en-US" altLang="ko-KR" sz="900" dirty="0">
                <a:solidFill>
                  <a:schemeClr val="tx1">
                    <a:lumMod val="50000"/>
                    <a:lumOff val="50000"/>
                  </a:schemeClr>
                </a:solidFill>
                <a:latin typeface="맑은 고딕" panose="020B0503020000020004" pitchFamily="50" charset="-127"/>
              </a:rPr>
              <a:t>Sinusitis, Hay Fever</a:t>
            </a:r>
          </a:p>
        </p:txBody>
      </p:sp>
      <p:sp>
        <p:nvSpPr>
          <p:cNvPr id="54" name="사각형: 둥근 모서리 25">
            <a:extLst>
              <a:ext uri="{FF2B5EF4-FFF2-40B4-BE49-F238E27FC236}">
                <a16:creationId xmlns:a16="http://schemas.microsoft.com/office/drawing/2014/main" id="{B6FCF5B2-E68E-4B4B-BC46-B917461B7990}"/>
              </a:ext>
            </a:extLst>
          </p:cNvPr>
          <p:cNvSpPr/>
          <p:nvPr/>
        </p:nvSpPr>
        <p:spPr>
          <a:xfrm>
            <a:off x="8315044" y="1472683"/>
            <a:ext cx="2795499" cy="2841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Eyes</a:t>
            </a:r>
          </a:p>
          <a:p>
            <a:pPr algn="ctr"/>
            <a:r>
              <a:rPr lang="en-US" altLang="ko-KR" sz="900" dirty="0">
                <a:solidFill>
                  <a:schemeClr val="tx1">
                    <a:lumMod val="50000"/>
                    <a:lumOff val="50000"/>
                  </a:schemeClr>
                </a:solidFill>
                <a:latin typeface="맑은 고딕" panose="020B0503020000020004" pitchFamily="50" charset="-127"/>
              </a:rPr>
              <a:t>Bloodshot Eyes, Glaucoma, Cataracts</a:t>
            </a:r>
          </a:p>
        </p:txBody>
      </p:sp>
      <p:sp>
        <p:nvSpPr>
          <p:cNvPr id="56" name="사각형: 둥근 모서리 27">
            <a:extLst>
              <a:ext uri="{FF2B5EF4-FFF2-40B4-BE49-F238E27FC236}">
                <a16:creationId xmlns:a16="http://schemas.microsoft.com/office/drawing/2014/main" id="{9315553A-8254-4457-9F50-67CC1B574427}"/>
              </a:ext>
            </a:extLst>
          </p:cNvPr>
          <p:cNvSpPr/>
          <p:nvPr/>
        </p:nvSpPr>
        <p:spPr>
          <a:xfrm>
            <a:off x="6238067" y="2205994"/>
            <a:ext cx="1998782" cy="2841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Neck</a:t>
            </a:r>
          </a:p>
          <a:p>
            <a:pPr algn="ctr"/>
            <a:r>
              <a:rPr lang="en-US" altLang="ko-KR" sz="900" dirty="0">
                <a:solidFill>
                  <a:schemeClr val="tx1">
                    <a:lumMod val="50000"/>
                    <a:lumOff val="50000"/>
                  </a:schemeClr>
                </a:solidFill>
                <a:latin typeface="맑은 고딕" panose="020B0503020000020004" pitchFamily="50" charset="-127"/>
              </a:rPr>
              <a:t>Stiff Shoulders, Cervical Discs</a:t>
            </a:r>
          </a:p>
        </p:txBody>
      </p:sp>
      <p:sp>
        <p:nvSpPr>
          <p:cNvPr id="58" name="사각형: 둥근 모서리 30">
            <a:extLst>
              <a:ext uri="{FF2B5EF4-FFF2-40B4-BE49-F238E27FC236}">
                <a16:creationId xmlns:a16="http://schemas.microsoft.com/office/drawing/2014/main" id="{87DD4393-4813-411D-AC37-57EF6CEEC475}"/>
              </a:ext>
            </a:extLst>
          </p:cNvPr>
          <p:cNvSpPr/>
          <p:nvPr/>
        </p:nvSpPr>
        <p:spPr>
          <a:xfrm>
            <a:off x="6144562" y="3335267"/>
            <a:ext cx="2671337" cy="11558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Thyroid</a:t>
            </a:r>
          </a:p>
          <a:p>
            <a:pPr algn="ctr"/>
            <a:r>
              <a:rPr lang="en-US" altLang="ko-KR" sz="900" dirty="0">
                <a:solidFill>
                  <a:schemeClr val="tx1">
                    <a:lumMod val="50000"/>
                    <a:lumOff val="50000"/>
                  </a:schemeClr>
                </a:solidFill>
                <a:latin typeface="맑은 고딕" panose="020B0503020000020004" pitchFamily="50" charset="-127"/>
              </a:rPr>
              <a:t>Obesity, Emaciation, Arrhythmia</a:t>
            </a:r>
          </a:p>
        </p:txBody>
      </p:sp>
      <p:sp>
        <p:nvSpPr>
          <p:cNvPr id="60" name="사각형: 둥근 모서리 32">
            <a:extLst>
              <a:ext uri="{FF2B5EF4-FFF2-40B4-BE49-F238E27FC236}">
                <a16:creationId xmlns:a16="http://schemas.microsoft.com/office/drawing/2014/main" id="{B751CF0F-75CB-4CEC-93A4-2306C5322A72}"/>
              </a:ext>
            </a:extLst>
          </p:cNvPr>
          <p:cNvSpPr/>
          <p:nvPr/>
        </p:nvSpPr>
        <p:spPr>
          <a:xfrm>
            <a:off x="6412784" y="3831058"/>
            <a:ext cx="2166461" cy="3234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Stomach</a:t>
            </a:r>
          </a:p>
          <a:p>
            <a:pPr algn="ctr"/>
            <a:r>
              <a:rPr lang="en-US" altLang="ko-KR" sz="900" dirty="0">
                <a:solidFill>
                  <a:schemeClr val="tx1">
                    <a:lumMod val="50000"/>
                    <a:lumOff val="50000"/>
                  </a:schemeClr>
                </a:solidFill>
                <a:latin typeface="맑은 고딕" panose="020B0503020000020004" pitchFamily="50" charset="-127"/>
              </a:rPr>
              <a:t>Gastric Ulcers, </a:t>
            </a:r>
            <a:r>
              <a:rPr lang="en-US" altLang="ko-KR" sz="900" dirty="0" err="1">
                <a:solidFill>
                  <a:schemeClr val="tx1">
                    <a:lumMod val="50000"/>
                    <a:lumOff val="50000"/>
                  </a:schemeClr>
                </a:solidFill>
                <a:latin typeface="맑은 고딕" panose="020B0503020000020004" pitchFamily="50" charset="-127"/>
              </a:rPr>
              <a:t>Gastroptosis</a:t>
            </a:r>
            <a:endParaRPr lang="en-US" altLang="ko-KR" sz="900" dirty="0">
              <a:solidFill>
                <a:schemeClr val="tx1">
                  <a:lumMod val="50000"/>
                  <a:lumOff val="50000"/>
                </a:schemeClr>
              </a:solidFill>
              <a:latin typeface="맑은 고딕" panose="020B0503020000020004" pitchFamily="50" charset="-127"/>
            </a:endParaRPr>
          </a:p>
        </p:txBody>
      </p:sp>
      <p:sp>
        <p:nvSpPr>
          <p:cNvPr id="62" name="사각형: 둥근 모서리 34">
            <a:extLst>
              <a:ext uri="{FF2B5EF4-FFF2-40B4-BE49-F238E27FC236}">
                <a16:creationId xmlns:a16="http://schemas.microsoft.com/office/drawing/2014/main" id="{65D53CE6-42B6-48B8-81D3-B511DDAAB2D6}"/>
              </a:ext>
            </a:extLst>
          </p:cNvPr>
          <p:cNvSpPr/>
          <p:nvPr/>
        </p:nvSpPr>
        <p:spPr>
          <a:xfrm>
            <a:off x="6659502" y="4615220"/>
            <a:ext cx="1576049" cy="18458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Kidneys</a:t>
            </a:r>
          </a:p>
          <a:p>
            <a:pPr algn="ctr"/>
            <a:r>
              <a:rPr lang="en-US" altLang="ko-KR" sz="900" dirty="0">
                <a:solidFill>
                  <a:schemeClr val="tx1">
                    <a:lumMod val="50000"/>
                    <a:lumOff val="50000"/>
                  </a:schemeClr>
                </a:solidFill>
                <a:latin typeface="맑은 고딕" panose="020B0503020000020004" pitchFamily="50" charset="-127"/>
              </a:rPr>
              <a:t>Arteriosclerosis, Edema</a:t>
            </a:r>
          </a:p>
          <a:p>
            <a:pPr algn="ctr"/>
            <a:endParaRPr lang="en-US" altLang="ko-KR" sz="900" dirty="0">
              <a:solidFill>
                <a:schemeClr val="tx1">
                  <a:lumMod val="50000"/>
                  <a:lumOff val="50000"/>
                </a:schemeClr>
              </a:solidFill>
              <a:latin typeface="맑은 고딕" panose="020B0503020000020004" pitchFamily="50" charset="-127"/>
            </a:endParaRPr>
          </a:p>
        </p:txBody>
      </p:sp>
      <p:sp>
        <p:nvSpPr>
          <p:cNvPr id="64" name="사각형: 둥근 모서리 37">
            <a:extLst>
              <a:ext uri="{FF2B5EF4-FFF2-40B4-BE49-F238E27FC236}">
                <a16:creationId xmlns:a16="http://schemas.microsoft.com/office/drawing/2014/main" id="{4CEDE959-5E7D-42FB-9DEA-D7002D514532}"/>
              </a:ext>
            </a:extLst>
          </p:cNvPr>
          <p:cNvSpPr/>
          <p:nvPr/>
        </p:nvSpPr>
        <p:spPr>
          <a:xfrm>
            <a:off x="6450488" y="5226492"/>
            <a:ext cx="1822767" cy="19771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Bladder</a:t>
            </a:r>
          </a:p>
          <a:p>
            <a:pPr algn="ctr"/>
            <a:r>
              <a:rPr lang="en-US" altLang="ko-KR" sz="900" dirty="0">
                <a:solidFill>
                  <a:schemeClr val="tx1">
                    <a:lumMod val="50000"/>
                    <a:lumOff val="50000"/>
                  </a:schemeClr>
                </a:solidFill>
                <a:latin typeface="맑은 고딕" panose="020B0503020000020004" pitchFamily="50" charset="-127"/>
              </a:rPr>
              <a:t>Cystitis, Poor Urination</a:t>
            </a:r>
          </a:p>
        </p:txBody>
      </p:sp>
      <p:sp>
        <p:nvSpPr>
          <p:cNvPr id="69" name="사각형: 둥근 모서리 42">
            <a:extLst>
              <a:ext uri="{FF2B5EF4-FFF2-40B4-BE49-F238E27FC236}">
                <a16:creationId xmlns:a16="http://schemas.microsoft.com/office/drawing/2014/main" id="{EAFDB353-9376-426A-AC23-49023EB224E5}"/>
              </a:ext>
            </a:extLst>
          </p:cNvPr>
          <p:cNvSpPr/>
          <p:nvPr/>
        </p:nvSpPr>
        <p:spPr>
          <a:xfrm>
            <a:off x="9709591" y="1862146"/>
            <a:ext cx="1783340" cy="2086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Ears</a:t>
            </a:r>
          </a:p>
          <a:p>
            <a:pPr algn="ctr"/>
            <a:r>
              <a:rPr lang="en-US" altLang="ko-KR" sz="900" dirty="0">
                <a:solidFill>
                  <a:schemeClr val="tx1">
                    <a:lumMod val="50000"/>
                    <a:lumOff val="50000"/>
                  </a:schemeClr>
                </a:solidFill>
                <a:latin typeface="맑은 고딕" panose="020B0503020000020004" pitchFamily="50" charset="-127"/>
              </a:rPr>
              <a:t>Tinnitus, Hearing Loss</a:t>
            </a:r>
          </a:p>
        </p:txBody>
      </p:sp>
      <p:sp>
        <p:nvSpPr>
          <p:cNvPr id="70" name="사각형: 둥근 모서리 45">
            <a:extLst>
              <a:ext uri="{FF2B5EF4-FFF2-40B4-BE49-F238E27FC236}">
                <a16:creationId xmlns:a16="http://schemas.microsoft.com/office/drawing/2014/main" id="{86992B28-F805-4675-BFE7-1CAFAA1A9C13}"/>
              </a:ext>
            </a:extLst>
          </p:cNvPr>
          <p:cNvSpPr/>
          <p:nvPr/>
        </p:nvSpPr>
        <p:spPr>
          <a:xfrm>
            <a:off x="10108922" y="2614808"/>
            <a:ext cx="2003242" cy="1960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Shoulders</a:t>
            </a:r>
          </a:p>
          <a:p>
            <a:pPr algn="ctr"/>
            <a:r>
              <a:rPr lang="en-US" altLang="ko-KR" sz="900" dirty="0">
                <a:solidFill>
                  <a:schemeClr val="tx1">
                    <a:lumMod val="50000"/>
                    <a:lumOff val="50000"/>
                  </a:schemeClr>
                </a:solidFill>
                <a:latin typeface="맑은 고딕" panose="020B0503020000020004" pitchFamily="50" charset="-127"/>
              </a:rPr>
              <a:t>Frozen Shoulder, Numb Hands</a:t>
            </a:r>
          </a:p>
        </p:txBody>
      </p:sp>
      <p:sp>
        <p:nvSpPr>
          <p:cNvPr id="71" name="사각형: 둥근 모서리 56">
            <a:extLst>
              <a:ext uri="{FF2B5EF4-FFF2-40B4-BE49-F238E27FC236}">
                <a16:creationId xmlns:a16="http://schemas.microsoft.com/office/drawing/2014/main" id="{25C5D2B7-2CFC-41B8-A895-06CC3EA83C0A}"/>
              </a:ext>
            </a:extLst>
          </p:cNvPr>
          <p:cNvSpPr/>
          <p:nvPr/>
        </p:nvSpPr>
        <p:spPr>
          <a:xfrm>
            <a:off x="10303058" y="3116197"/>
            <a:ext cx="970673" cy="1789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Asthma, Cough</a:t>
            </a:r>
          </a:p>
        </p:txBody>
      </p:sp>
      <p:sp>
        <p:nvSpPr>
          <p:cNvPr id="73" name="사각형: 둥근 모서리 58">
            <a:extLst>
              <a:ext uri="{FF2B5EF4-FFF2-40B4-BE49-F238E27FC236}">
                <a16:creationId xmlns:a16="http://schemas.microsoft.com/office/drawing/2014/main" id="{BB70EBA0-FCAE-4D1C-9A1F-B34F0F92EE57}"/>
              </a:ext>
            </a:extLst>
          </p:cNvPr>
          <p:cNvSpPr/>
          <p:nvPr/>
        </p:nvSpPr>
        <p:spPr>
          <a:xfrm>
            <a:off x="10237231" y="3547474"/>
            <a:ext cx="1536958" cy="19864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Heart</a:t>
            </a:r>
          </a:p>
          <a:p>
            <a:pPr algn="ctr"/>
            <a:r>
              <a:rPr lang="en-US" altLang="ko-KR" sz="900" dirty="0">
                <a:solidFill>
                  <a:schemeClr val="tx1">
                    <a:lumMod val="50000"/>
                    <a:lumOff val="50000"/>
                  </a:schemeClr>
                </a:solidFill>
                <a:latin typeface="맑은 고딕" panose="020B0503020000020004" pitchFamily="50" charset="-127"/>
              </a:rPr>
              <a:t>Arrhythmia, Angina</a:t>
            </a:r>
          </a:p>
          <a:p>
            <a:pPr algn="ctr"/>
            <a:endParaRPr lang="en-US" altLang="ko-KR" sz="900" dirty="0">
              <a:solidFill>
                <a:schemeClr val="tx1">
                  <a:lumMod val="50000"/>
                  <a:lumOff val="50000"/>
                </a:schemeClr>
              </a:solidFill>
              <a:latin typeface="맑은 고딕" panose="020B0503020000020004" pitchFamily="50" charset="-127"/>
            </a:endParaRPr>
          </a:p>
        </p:txBody>
      </p:sp>
      <p:sp>
        <p:nvSpPr>
          <p:cNvPr id="75" name="사각형: 둥근 모서리 61">
            <a:extLst>
              <a:ext uri="{FF2B5EF4-FFF2-40B4-BE49-F238E27FC236}">
                <a16:creationId xmlns:a16="http://schemas.microsoft.com/office/drawing/2014/main" id="{12A1D70E-6B91-4DF5-82DF-6BA4DED3F3A4}"/>
              </a:ext>
            </a:extLst>
          </p:cNvPr>
          <p:cNvSpPr/>
          <p:nvPr/>
        </p:nvSpPr>
        <p:spPr>
          <a:xfrm>
            <a:off x="10051473" y="3976098"/>
            <a:ext cx="1611890" cy="1802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Transverse Colon</a:t>
            </a:r>
          </a:p>
          <a:p>
            <a:pPr algn="ctr"/>
            <a:r>
              <a:rPr lang="en-US" altLang="ko-KR" sz="900" dirty="0">
                <a:solidFill>
                  <a:schemeClr val="tx1">
                    <a:lumMod val="50000"/>
                    <a:lumOff val="50000"/>
                  </a:schemeClr>
                </a:solidFill>
                <a:latin typeface="맑은 고딕" panose="020B0503020000020004" pitchFamily="50" charset="-127"/>
              </a:rPr>
              <a:t>Abdominal Pain, Diarrhea</a:t>
            </a:r>
          </a:p>
        </p:txBody>
      </p:sp>
      <p:sp>
        <p:nvSpPr>
          <p:cNvPr id="77" name="사각형: 둥근 모서리 63">
            <a:extLst>
              <a:ext uri="{FF2B5EF4-FFF2-40B4-BE49-F238E27FC236}">
                <a16:creationId xmlns:a16="http://schemas.microsoft.com/office/drawing/2014/main" id="{941346C2-5984-4ECE-98F0-861DAB8E62EC}"/>
              </a:ext>
            </a:extLst>
          </p:cNvPr>
          <p:cNvSpPr/>
          <p:nvPr/>
        </p:nvSpPr>
        <p:spPr>
          <a:xfrm>
            <a:off x="9889110" y="4371720"/>
            <a:ext cx="1841060" cy="2509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ko-KR" sz="900" dirty="0" smtClean="0">
                <a:solidFill>
                  <a:schemeClr val="tx1">
                    <a:lumMod val="50000"/>
                    <a:lumOff val="50000"/>
                  </a:schemeClr>
                </a:solidFill>
                <a:latin typeface="맑은 고딕" panose="020B0503020000020004" pitchFamily="50" charset="-127"/>
              </a:rPr>
              <a:t>Intestines</a:t>
            </a:r>
          </a:p>
          <a:p>
            <a:pPr algn="ctr"/>
            <a:r>
              <a:rPr lang="fr-FR" altLang="ko-KR" sz="900" dirty="0" smtClean="0">
                <a:solidFill>
                  <a:schemeClr val="tx1">
                    <a:lumMod val="50000"/>
                    <a:lumOff val="50000"/>
                  </a:schemeClr>
                </a:solidFill>
                <a:latin typeface="맑은 고딕" panose="020B0503020000020004" pitchFamily="50" charset="-127"/>
              </a:rPr>
              <a:t>Digestion (Absorption), Diarrhea, Abdominal Pain</a:t>
            </a:r>
            <a:endParaRPr lang="fr-FR" altLang="ko-KR" sz="900" dirty="0">
              <a:solidFill>
                <a:schemeClr val="tx1">
                  <a:lumMod val="50000"/>
                  <a:lumOff val="50000"/>
                </a:schemeClr>
              </a:solidFill>
              <a:latin typeface="맑은 고딕" panose="020B0503020000020004" pitchFamily="50" charset="-127"/>
            </a:endParaRPr>
          </a:p>
        </p:txBody>
      </p:sp>
      <p:sp>
        <p:nvSpPr>
          <p:cNvPr id="79" name="사각형: 둥근 모서리 65">
            <a:extLst>
              <a:ext uri="{FF2B5EF4-FFF2-40B4-BE49-F238E27FC236}">
                <a16:creationId xmlns:a16="http://schemas.microsoft.com/office/drawing/2014/main" id="{90AA357D-9045-4B6C-B071-9C579B1CA08E}"/>
              </a:ext>
            </a:extLst>
          </p:cNvPr>
          <p:cNvSpPr/>
          <p:nvPr/>
        </p:nvSpPr>
        <p:spPr>
          <a:xfrm>
            <a:off x="9856533" y="4927159"/>
            <a:ext cx="1254010" cy="1625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smtClean="0">
                <a:solidFill>
                  <a:schemeClr val="tx1">
                    <a:lumMod val="50000"/>
                    <a:lumOff val="50000"/>
                  </a:schemeClr>
                </a:solidFill>
                <a:latin typeface="맑은 고딕" panose="020B0503020000020004" pitchFamily="50" charset="-127"/>
              </a:rPr>
              <a:t>Rectum Constipation</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81" name="사각형: 둥근 모서리 67">
            <a:extLst>
              <a:ext uri="{FF2B5EF4-FFF2-40B4-BE49-F238E27FC236}">
                <a16:creationId xmlns:a16="http://schemas.microsoft.com/office/drawing/2014/main" id="{FE53B00F-C571-4EA9-9B3F-D528D1117BD1}"/>
              </a:ext>
            </a:extLst>
          </p:cNvPr>
          <p:cNvSpPr/>
          <p:nvPr/>
        </p:nvSpPr>
        <p:spPr>
          <a:xfrm>
            <a:off x="9761791" y="5633148"/>
            <a:ext cx="1731140" cy="19440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dirty="0">
                <a:solidFill>
                  <a:schemeClr val="tx1">
                    <a:lumMod val="50000"/>
                    <a:lumOff val="50000"/>
                  </a:schemeClr>
                </a:solidFill>
                <a:latin typeface="맑은 고딕" panose="020B0503020000020004" pitchFamily="50" charset="-127"/>
              </a:rPr>
              <a:t>Gonads, </a:t>
            </a:r>
          </a:p>
          <a:p>
            <a:pPr algn="ctr"/>
            <a:r>
              <a:rPr lang="en-US" altLang="ko-KR" sz="900" dirty="0">
                <a:solidFill>
                  <a:schemeClr val="tx1">
                    <a:lumMod val="50000"/>
                    <a:lumOff val="50000"/>
                  </a:schemeClr>
                </a:solidFill>
                <a:latin typeface="맑은 고딕" panose="020B0503020000020004" pitchFamily="50" charset="-127"/>
              </a:rPr>
              <a:t>Menstrual Cramps, Irregularities, Disorders</a:t>
            </a:r>
          </a:p>
          <a:p>
            <a:pPr algn="ctr"/>
            <a:endParaRPr lang="en-US" altLang="ko-KR" sz="900" dirty="0">
              <a:solidFill>
                <a:schemeClr val="tx1">
                  <a:lumMod val="50000"/>
                  <a:lumOff val="50000"/>
                </a:schemeClr>
              </a:solidFill>
              <a:latin typeface="맑은 고딕" panose="020B0503020000020004" pitchFamily="50" charset="-127"/>
            </a:endParaRPr>
          </a:p>
        </p:txBody>
      </p:sp>
      <p:pic>
        <p:nvPicPr>
          <p:cNvPr id="84" name="그림 83"/>
          <p:cNvPicPr>
            <a:picLocks noChangeAspect="1"/>
          </p:cNvPicPr>
          <p:nvPr/>
        </p:nvPicPr>
        <p:blipFill rotWithShape="1">
          <a:blip r:embed="rId3" cstate="print">
            <a:extLst>
              <a:ext uri="{28A0092B-C50C-407E-A947-70E740481C1C}">
                <a14:useLocalDpi xmlns:a14="http://schemas.microsoft.com/office/drawing/2010/main" val="0"/>
              </a:ext>
            </a:extLst>
          </a:blip>
          <a:srcRect l="49635"/>
          <a:stretch/>
        </p:blipFill>
        <p:spPr>
          <a:xfrm>
            <a:off x="8312727" y="1801090"/>
            <a:ext cx="1687349" cy="4031673"/>
          </a:xfrm>
          <a:prstGeom prst="rect">
            <a:avLst/>
          </a:prstGeom>
        </p:spPr>
      </p:pic>
      <p:cxnSp>
        <p:nvCxnSpPr>
          <p:cNvPr id="86" name="직선 연결선 85"/>
          <p:cNvCxnSpPr/>
          <p:nvPr/>
        </p:nvCxnSpPr>
        <p:spPr>
          <a:xfrm flipV="1">
            <a:off x="9289473" y="1884218"/>
            <a:ext cx="90054" cy="671946"/>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87" name="직선 연결선 86"/>
          <p:cNvCxnSpPr/>
          <p:nvPr/>
        </p:nvCxnSpPr>
        <p:spPr>
          <a:xfrm flipV="1">
            <a:off x="9768408" y="2105891"/>
            <a:ext cx="359265" cy="698911"/>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89" name="직선 연결선 88"/>
          <p:cNvCxnSpPr/>
          <p:nvPr/>
        </p:nvCxnSpPr>
        <p:spPr>
          <a:xfrm flipV="1">
            <a:off x="9840416" y="2639291"/>
            <a:ext cx="543566" cy="336493"/>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1" name="직선 연결선 90"/>
          <p:cNvCxnSpPr/>
          <p:nvPr/>
        </p:nvCxnSpPr>
        <p:spPr>
          <a:xfrm flipV="1">
            <a:off x="9552384" y="3255818"/>
            <a:ext cx="900871" cy="5620"/>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3" name="직선 연결선 92"/>
          <p:cNvCxnSpPr/>
          <p:nvPr/>
        </p:nvCxnSpPr>
        <p:spPr>
          <a:xfrm flipV="1">
            <a:off x="9624392" y="3573016"/>
            <a:ext cx="900871" cy="5620"/>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4" name="직선 연결선 93"/>
          <p:cNvCxnSpPr/>
          <p:nvPr/>
        </p:nvCxnSpPr>
        <p:spPr>
          <a:xfrm flipV="1">
            <a:off x="9336360" y="4005064"/>
            <a:ext cx="900871" cy="5620"/>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5" name="직선 연결선 94"/>
          <p:cNvCxnSpPr/>
          <p:nvPr/>
        </p:nvCxnSpPr>
        <p:spPr>
          <a:xfrm flipV="1">
            <a:off x="9264352" y="4437112"/>
            <a:ext cx="900871" cy="5620"/>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6" name="직선 연결선 95"/>
          <p:cNvCxnSpPr/>
          <p:nvPr/>
        </p:nvCxnSpPr>
        <p:spPr>
          <a:xfrm>
            <a:off x="9120336" y="4730764"/>
            <a:ext cx="931137" cy="277654"/>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8" name="직선 연결선 97"/>
          <p:cNvCxnSpPr/>
          <p:nvPr/>
        </p:nvCxnSpPr>
        <p:spPr>
          <a:xfrm>
            <a:off x="9048328" y="5373216"/>
            <a:ext cx="931137" cy="277654"/>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99" name="직선 연결선 98"/>
          <p:cNvCxnSpPr/>
          <p:nvPr/>
        </p:nvCxnSpPr>
        <p:spPr>
          <a:xfrm flipH="1" flipV="1">
            <a:off x="7890164" y="1697182"/>
            <a:ext cx="798124" cy="387540"/>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01" name="직선 연결선 100"/>
          <p:cNvCxnSpPr/>
          <p:nvPr/>
        </p:nvCxnSpPr>
        <p:spPr>
          <a:xfrm flipH="1" flipV="1">
            <a:off x="7710055" y="2299855"/>
            <a:ext cx="1128285" cy="76525"/>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03" name="직선 연결선 102"/>
          <p:cNvCxnSpPr/>
          <p:nvPr/>
        </p:nvCxnSpPr>
        <p:spPr>
          <a:xfrm flipH="1" flipV="1">
            <a:off x="7703127" y="2847109"/>
            <a:ext cx="889311" cy="82353"/>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06" name="직선 연결선 105"/>
          <p:cNvCxnSpPr/>
          <p:nvPr/>
        </p:nvCxnSpPr>
        <p:spPr>
          <a:xfrm flipH="1">
            <a:off x="7807036" y="3079306"/>
            <a:ext cx="1036630" cy="225003"/>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08" name="직선 연결선 107"/>
          <p:cNvCxnSpPr/>
          <p:nvPr/>
        </p:nvCxnSpPr>
        <p:spPr>
          <a:xfrm flipH="1">
            <a:off x="7824192" y="3645024"/>
            <a:ext cx="1036630" cy="225003"/>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09" name="직선 연결선 108"/>
          <p:cNvCxnSpPr/>
          <p:nvPr/>
        </p:nvCxnSpPr>
        <p:spPr>
          <a:xfrm flipH="1">
            <a:off x="7924800" y="3645024"/>
            <a:ext cx="1296062" cy="920049"/>
          </a:xfrm>
          <a:prstGeom prst="line">
            <a:avLst/>
          </a:prstGeom>
          <a:ln>
            <a:headEnd type="oval"/>
          </a:ln>
        </p:spPr>
        <p:style>
          <a:lnRef idx="1">
            <a:schemeClr val="accent2"/>
          </a:lnRef>
          <a:fillRef idx="0">
            <a:schemeClr val="accent2"/>
          </a:fillRef>
          <a:effectRef idx="0">
            <a:schemeClr val="accent2"/>
          </a:effectRef>
          <a:fontRef idx="minor">
            <a:schemeClr val="tx1"/>
          </a:fontRef>
        </p:style>
      </p:cxnSp>
      <p:cxnSp>
        <p:nvCxnSpPr>
          <p:cNvPr id="111" name="직선 연결선 110"/>
          <p:cNvCxnSpPr/>
          <p:nvPr/>
        </p:nvCxnSpPr>
        <p:spPr>
          <a:xfrm flipH="1">
            <a:off x="7897091" y="4581128"/>
            <a:ext cx="828488" cy="621254"/>
          </a:xfrm>
          <a:prstGeom prst="line">
            <a:avLst/>
          </a:prstGeom>
          <a:ln>
            <a:headEnd type="ova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53307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5087" t="10714" r="58021" b="25136"/>
          <a:stretch/>
        </p:blipFill>
        <p:spPr>
          <a:xfrm>
            <a:off x="1703156" y="1884219"/>
            <a:ext cx="2439353" cy="4353312"/>
          </a:xfrm>
          <a:prstGeom prst="rect">
            <a:avLst/>
          </a:prstGeom>
        </p:spPr>
      </p:pic>
      <p:sp>
        <p:nvSpPr>
          <p:cNvPr id="25" name="직사각형 24"/>
          <p:cNvSpPr/>
          <p:nvPr/>
        </p:nvSpPr>
        <p:spPr>
          <a:xfrm>
            <a:off x="1551709" y="5029200"/>
            <a:ext cx="2646218" cy="1191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Lymph Circulation Management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A24DB932-A6B5-4446-8DE4-45EA7D3F84CF}"/>
              </a:ext>
            </a:extLst>
          </p:cNvPr>
          <p:cNvSpPr txBox="1"/>
          <p:nvPr/>
        </p:nvSpPr>
        <p:spPr>
          <a:xfrm>
            <a:off x="1886892" y="1166613"/>
            <a:ext cx="2172491" cy="630942"/>
          </a:xfrm>
          <a:prstGeom prst="rect">
            <a:avLst/>
          </a:prstGeom>
          <a:noFill/>
        </p:spPr>
        <p:txBody>
          <a:bodyPr wrap="square" rtlCol="0">
            <a:spAutoFit/>
          </a:bodyPr>
          <a:lstStyle/>
          <a:p>
            <a:pPr lvl="0" algn="ctr"/>
            <a:r>
              <a:rPr lang="en-US" altLang="ko-KR" sz="3500" b="1" dirty="0" smtClean="0">
                <a:solidFill>
                  <a:schemeClr val="tx1">
                    <a:lumMod val="75000"/>
                    <a:lumOff val="25000"/>
                  </a:schemeClr>
                </a:solidFill>
                <a:latin typeface="맑은 고딕" panose="020B0503020000020004" pitchFamily="50" charset="-127"/>
                <a:ea typeface="맑은 고딕" panose="020B0503020000020004" pitchFamily="50" charset="-127"/>
              </a:rPr>
              <a:t>For Face</a:t>
            </a:r>
          </a:p>
        </p:txBody>
      </p:sp>
      <p:sp>
        <p:nvSpPr>
          <p:cNvPr id="8" name="TextBox 7">
            <a:extLst>
              <a:ext uri="{FF2B5EF4-FFF2-40B4-BE49-F238E27FC236}">
                <a16:creationId xmlns:a16="http://schemas.microsoft.com/office/drawing/2014/main" id="{A24DB932-A6B5-4446-8DE4-45EA7D3F84CF}"/>
              </a:ext>
            </a:extLst>
          </p:cNvPr>
          <p:cNvSpPr txBox="1"/>
          <p:nvPr/>
        </p:nvSpPr>
        <p:spPr>
          <a:xfrm>
            <a:off x="8120786" y="1166613"/>
            <a:ext cx="2172491" cy="630942"/>
          </a:xfrm>
          <a:prstGeom prst="rect">
            <a:avLst/>
          </a:prstGeom>
          <a:noFill/>
        </p:spPr>
        <p:txBody>
          <a:bodyPr wrap="square" rtlCol="0">
            <a:spAutoFit/>
          </a:bodyPr>
          <a:lstStyle/>
          <a:p>
            <a:pPr lvl="0" algn="ctr"/>
            <a:r>
              <a:rPr lang="en-US" altLang="ko-KR" sz="3500" b="1" dirty="0" smtClean="0">
                <a:solidFill>
                  <a:schemeClr val="tx1">
                    <a:lumMod val="75000"/>
                    <a:lumOff val="25000"/>
                  </a:schemeClr>
                </a:solidFill>
                <a:latin typeface="맑은 고딕" panose="020B0503020000020004" pitchFamily="50" charset="-127"/>
                <a:ea typeface="맑은 고딕" panose="020B0503020000020004" pitchFamily="50" charset="-127"/>
              </a:rPr>
              <a:t>For Body</a:t>
            </a:r>
          </a:p>
        </p:txBody>
      </p:sp>
      <p:sp>
        <p:nvSpPr>
          <p:cNvPr id="9" name="사각형: 둥근 모서리 44">
            <a:extLst>
              <a:ext uri="{FF2B5EF4-FFF2-40B4-BE49-F238E27FC236}">
                <a16:creationId xmlns:a16="http://schemas.microsoft.com/office/drawing/2014/main" id="{07D4CA82-4453-4F55-80B9-C2A169654361}"/>
              </a:ext>
            </a:extLst>
          </p:cNvPr>
          <p:cNvSpPr/>
          <p:nvPr/>
        </p:nvSpPr>
        <p:spPr>
          <a:xfrm>
            <a:off x="1264680" y="5161741"/>
            <a:ext cx="1505000" cy="2149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tx1">
                    <a:lumMod val="75000"/>
                    <a:lumOff val="25000"/>
                  </a:schemeClr>
                </a:solidFill>
                <a:latin typeface="맑은 고딕" panose="020B0503020000020004" pitchFamily="50" charset="-127"/>
              </a:rPr>
              <a:t>Parotid Lymph Nodes</a:t>
            </a: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0" name="사각형: 둥근 모서리 46">
            <a:extLst>
              <a:ext uri="{FF2B5EF4-FFF2-40B4-BE49-F238E27FC236}">
                <a16:creationId xmlns:a16="http://schemas.microsoft.com/office/drawing/2014/main" id="{F99AA2C8-F1DA-4BF1-8444-03EA3D6A9AF3}"/>
              </a:ext>
            </a:extLst>
          </p:cNvPr>
          <p:cNvSpPr/>
          <p:nvPr/>
        </p:nvSpPr>
        <p:spPr>
          <a:xfrm>
            <a:off x="1192189" y="5114390"/>
            <a:ext cx="1827503" cy="11825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dirty="0">
                <a:solidFill>
                  <a:schemeClr val="tx1">
                    <a:lumMod val="50000"/>
                    <a:lumOff val="50000"/>
                  </a:schemeClr>
                </a:solidFill>
                <a:latin typeface="맑은 고딕" panose="020B0503020000020004" pitchFamily="50" charset="-127"/>
              </a:rPr>
              <a:t>Located next to the ears; known as the facial lymph outlet</a:t>
            </a:r>
            <a:endParaRPr lang="ko-KR" altLang="en-US" sz="10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1" name="사각형: 둥근 모서리 47">
            <a:extLst>
              <a:ext uri="{FF2B5EF4-FFF2-40B4-BE49-F238E27FC236}">
                <a16:creationId xmlns:a16="http://schemas.microsoft.com/office/drawing/2014/main" id="{AE851AC2-6B65-4534-8BFA-C5BFD3613851}"/>
              </a:ext>
            </a:extLst>
          </p:cNvPr>
          <p:cNvSpPr/>
          <p:nvPr/>
        </p:nvSpPr>
        <p:spPr>
          <a:xfrm>
            <a:off x="2826988" y="5147887"/>
            <a:ext cx="1505000" cy="2149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200" b="1" dirty="0">
                <a:solidFill>
                  <a:schemeClr val="tx1">
                    <a:lumMod val="75000"/>
                    <a:lumOff val="25000"/>
                  </a:schemeClr>
                </a:solidFill>
                <a:latin typeface="맑은 고딕" panose="020B0503020000020004" pitchFamily="50" charset="-127"/>
              </a:rPr>
              <a:t>Cervical Lymph Nodes</a:t>
            </a: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2" name="사각형: 둥근 모서리 48">
            <a:extLst>
              <a:ext uri="{FF2B5EF4-FFF2-40B4-BE49-F238E27FC236}">
                <a16:creationId xmlns:a16="http://schemas.microsoft.com/office/drawing/2014/main" id="{FB863CF8-2B89-42F9-88B6-CCB30D2BE6D4}"/>
              </a:ext>
            </a:extLst>
          </p:cNvPr>
          <p:cNvSpPr/>
          <p:nvPr/>
        </p:nvSpPr>
        <p:spPr>
          <a:xfrm>
            <a:off x="2793051" y="5359591"/>
            <a:ext cx="1827503" cy="8600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dirty="0">
                <a:solidFill>
                  <a:schemeClr val="tx1">
                    <a:lumMod val="50000"/>
                    <a:lumOff val="50000"/>
                  </a:schemeClr>
                </a:solidFill>
                <a:latin typeface="맑은 고딕" panose="020B0503020000020004" pitchFamily="50" charset="-127"/>
              </a:rPr>
              <a:t>Located at the nape of the neck; serve as a path through which lymph flows.</a:t>
            </a:r>
            <a:endParaRPr lang="ko-KR" altLang="en-US" sz="10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grpSp>
        <p:nvGrpSpPr>
          <p:cNvPr id="24" name="그룹 23"/>
          <p:cNvGrpSpPr/>
          <p:nvPr/>
        </p:nvGrpSpPr>
        <p:grpSpPr>
          <a:xfrm>
            <a:off x="7377545" y="1898072"/>
            <a:ext cx="2695732" cy="4495801"/>
            <a:chOff x="7377545" y="1898072"/>
            <a:chExt cx="2695732" cy="4495801"/>
          </a:xfrm>
        </p:grpSpPr>
        <p:pic>
          <p:nvPicPr>
            <p:cNvPr id="5" name="그림 4"/>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44130" t="10714" r="3429" b="2510"/>
            <a:stretch/>
          </p:blipFill>
          <p:spPr>
            <a:xfrm>
              <a:off x="7426037" y="1898072"/>
              <a:ext cx="2647240" cy="4495801"/>
            </a:xfrm>
            <a:prstGeom prst="rect">
              <a:avLst/>
            </a:prstGeom>
          </p:spPr>
        </p:pic>
        <p:sp>
          <p:nvSpPr>
            <p:cNvPr id="23" name="직사각형 22"/>
            <p:cNvSpPr/>
            <p:nvPr/>
          </p:nvSpPr>
          <p:spPr>
            <a:xfrm>
              <a:off x="7377545" y="2757055"/>
              <a:ext cx="983673" cy="3401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grpSp>
      <p:sp>
        <p:nvSpPr>
          <p:cNvPr id="13" name="사각형: 둥근 모서리 49">
            <a:extLst>
              <a:ext uri="{FF2B5EF4-FFF2-40B4-BE49-F238E27FC236}">
                <a16:creationId xmlns:a16="http://schemas.microsoft.com/office/drawing/2014/main" id="{333FF697-2C3C-49F3-80A7-3E3EDD4D38CC}"/>
              </a:ext>
            </a:extLst>
          </p:cNvPr>
          <p:cNvSpPr/>
          <p:nvPr/>
        </p:nvSpPr>
        <p:spPr>
          <a:xfrm>
            <a:off x="6477000" y="2809540"/>
            <a:ext cx="1913091" cy="23670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1000" b="1" dirty="0">
                <a:solidFill>
                  <a:schemeClr val="tx1">
                    <a:lumMod val="75000"/>
                    <a:lumOff val="25000"/>
                  </a:schemeClr>
                </a:solidFill>
                <a:latin typeface="맑은 고딕" panose="020B0503020000020004" pitchFamily="50" charset="-127"/>
              </a:rPr>
              <a:t>Subclavian Lymph Nodes</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4" name="사각형: 둥근 모서리 50">
            <a:extLst>
              <a:ext uri="{FF2B5EF4-FFF2-40B4-BE49-F238E27FC236}">
                <a16:creationId xmlns:a16="http://schemas.microsoft.com/office/drawing/2014/main" id="{EC707801-AEAB-4E45-86A6-8B9713D784D1}"/>
              </a:ext>
            </a:extLst>
          </p:cNvPr>
          <p:cNvSpPr/>
          <p:nvPr/>
        </p:nvSpPr>
        <p:spPr>
          <a:xfrm>
            <a:off x="5758185" y="3046248"/>
            <a:ext cx="2631906" cy="2269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900" dirty="0">
                <a:solidFill>
                  <a:schemeClr val="tx1">
                    <a:lumMod val="50000"/>
                    <a:lumOff val="50000"/>
                  </a:schemeClr>
                </a:solidFill>
                <a:latin typeface="맑은 고딕" panose="020B0503020000020004" pitchFamily="50" charset="-127"/>
              </a:rPr>
              <a:t>Important lymph nodes found in the concave part above the collarbone.</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5" name="사각형: 둥근 모서리 51">
            <a:extLst>
              <a:ext uri="{FF2B5EF4-FFF2-40B4-BE49-F238E27FC236}">
                <a16:creationId xmlns:a16="http://schemas.microsoft.com/office/drawing/2014/main" id="{B2E234AF-0E6D-497B-AC06-60FF1A86FCDB}"/>
              </a:ext>
            </a:extLst>
          </p:cNvPr>
          <p:cNvSpPr/>
          <p:nvPr/>
        </p:nvSpPr>
        <p:spPr>
          <a:xfrm>
            <a:off x="6670377" y="3555975"/>
            <a:ext cx="1690841" cy="2740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1000" b="1" dirty="0">
                <a:solidFill>
                  <a:schemeClr val="tx1">
                    <a:lumMod val="75000"/>
                    <a:lumOff val="25000"/>
                  </a:schemeClr>
                </a:solidFill>
                <a:latin typeface="맑은 고딕" panose="020B0503020000020004" pitchFamily="50" charset="-127"/>
              </a:rPr>
              <a:t>Axillary Lymph Nodes</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6" name="사각형: 둥근 모서리 52">
            <a:extLst>
              <a:ext uri="{FF2B5EF4-FFF2-40B4-BE49-F238E27FC236}">
                <a16:creationId xmlns:a16="http://schemas.microsoft.com/office/drawing/2014/main" id="{67288A38-F833-44D5-88F9-987BBC4EDD4F}"/>
              </a:ext>
            </a:extLst>
          </p:cNvPr>
          <p:cNvSpPr/>
          <p:nvPr/>
        </p:nvSpPr>
        <p:spPr>
          <a:xfrm>
            <a:off x="5880100" y="3722944"/>
            <a:ext cx="2509992" cy="3187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900" dirty="0">
                <a:solidFill>
                  <a:schemeClr val="tx1">
                    <a:lumMod val="50000"/>
                    <a:lumOff val="50000"/>
                  </a:schemeClr>
                </a:solidFill>
                <a:latin typeface="맑은 고딕" panose="020B0503020000020004" pitchFamily="50" charset="-127"/>
              </a:rPr>
              <a:t>Located in the area under the armpit.</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7" name="사각형: 둥근 모서리 53">
            <a:extLst>
              <a:ext uri="{FF2B5EF4-FFF2-40B4-BE49-F238E27FC236}">
                <a16:creationId xmlns:a16="http://schemas.microsoft.com/office/drawing/2014/main" id="{23F6FC9E-EE20-4212-B625-292E2CB489F1}"/>
              </a:ext>
            </a:extLst>
          </p:cNvPr>
          <p:cNvSpPr/>
          <p:nvPr/>
        </p:nvSpPr>
        <p:spPr>
          <a:xfrm>
            <a:off x="6477000" y="4101567"/>
            <a:ext cx="1913091" cy="2958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1000" b="1" dirty="0">
                <a:solidFill>
                  <a:schemeClr val="tx1">
                    <a:lumMod val="75000"/>
                    <a:lumOff val="25000"/>
                  </a:schemeClr>
                </a:solidFill>
                <a:latin typeface="맑은 고딕" panose="020B0503020000020004" pitchFamily="50" charset="-127"/>
              </a:rPr>
              <a:t>Abdominal Lymph Nodes</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18" name="사각형: 둥근 모서리 54">
            <a:extLst>
              <a:ext uri="{FF2B5EF4-FFF2-40B4-BE49-F238E27FC236}">
                <a16:creationId xmlns:a16="http://schemas.microsoft.com/office/drawing/2014/main" id="{D9EAF2D5-82DE-4F90-857D-B600F2F7DC09}"/>
              </a:ext>
            </a:extLst>
          </p:cNvPr>
          <p:cNvSpPr/>
          <p:nvPr/>
        </p:nvSpPr>
        <p:spPr>
          <a:xfrm>
            <a:off x="5384800" y="4353549"/>
            <a:ext cx="3005291" cy="335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900" dirty="0">
                <a:solidFill>
                  <a:schemeClr val="tx1">
                    <a:lumMod val="50000"/>
                    <a:lumOff val="50000"/>
                  </a:schemeClr>
                </a:solidFill>
                <a:latin typeface="맑은 고딕" panose="020B0503020000020004" pitchFamily="50" charset="-127"/>
              </a:rPr>
              <a:t>Lymph nodes found in the area around the navel. </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19" name="사각형: 둥근 모서리 55">
            <a:extLst>
              <a:ext uri="{FF2B5EF4-FFF2-40B4-BE49-F238E27FC236}">
                <a16:creationId xmlns:a16="http://schemas.microsoft.com/office/drawing/2014/main" id="{E22A64FB-E20F-45F6-A1D7-C6CEF3BDAFD8}"/>
              </a:ext>
            </a:extLst>
          </p:cNvPr>
          <p:cNvSpPr/>
          <p:nvPr/>
        </p:nvSpPr>
        <p:spPr>
          <a:xfrm>
            <a:off x="6477000" y="4730230"/>
            <a:ext cx="1913091" cy="27064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1000" b="1" dirty="0">
                <a:solidFill>
                  <a:schemeClr val="tx1">
                    <a:lumMod val="75000"/>
                    <a:lumOff val="25000"/>
                  </a:schemeClr>
                </a:solidFill>
                <a:latin typeface="맑은 고딕" panose="020B0503020000020004" pitchFamily="50" charset="-127"/>
              </a:rPr>
              <a:t>Inguinal Lymph Nodes</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0" name="사각형: 둥근 모서리 59">
            <a:extLst>
              <a:ext uri="{FF2B5EF4-FFF2-40B4-BE49-F238E27FC236}">
                <a16:creationId xmlns:a16="http://schemas.microsoft.com/office/drawing/2014/main" id="{5CB87BD2-3FF2-4883-8B72-40EBA09169E3}"/>
              </a:ext>
            </a:extLst>
          </p:cNvPr>
          <p:cNvSpPr/>
          <p:nvPr/>
        </p:nvSpPr>
        <p:spPr>
          <a:xfrm>
            <a:off x="5668374" y="5000879"/>
            <a:ext cx="2721717" cy="4107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900" dirty="0">
                <a:solidFill>
                  <a:schemeClr val="tx1">
                    <a:lumMod val="50000"/>
                    <a:lumOff val="50000"/>
                  </a:schemeClr>
                </a:solidFill>
                <a:latin typeface="맑은 고딕" panose="020B0503020000020004" pitchFamily="50" charset="-127"/>
              </a:rPr>
              <a:t>An important part of the lower body located in the thigh. </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sp>
        <p:nvSpPr>
          <p:cNvPr id="21" name="사각형: 둥근 모서리 68">
            <a:extLst>
              <a:ext uri="{FF2B5EF4-FFF2-40B4-BE49-F238E27FC236}">
                <a16:creationId xmlns:a16="http://schemas.microsoft.com/office/drawing/2014/main" id="{A6A29806-8E53-4E26-888F-3A8B7BF70B03}"/>
              </a:ext>
            </a:extLst>
          </p:cNvPr>
          <p:cNvSpPr/>
          <p:nvPr/>
        </p:nvSpPr>
        <p:spPr>
          <a:xfrm>
            <a:off x="6477000" y="5388502"/>
            <a:ext cx="1913091" cy="2663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1000" b="1" dirty="0">
                <a:solidFill>
                  <a:schemeClr val="tx1">
                    <a:lumMod val="75000"/>
                    <a:lumOff val="25000"/>
                  </a:schemeClr>
                </a:solidFill>
                <a:latin typeface="맑은 고딕" panose="020B0503020000020004" pitchFamily="50" charset="-127"/>
              </a:rPr>
              <a:t>Popliteal Lymph Nodes</a:t>
            </a:r>
            <a:endParaRPr lang="ko-KR" altLang="en-US" sz="10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2" name="사각형: 둥근 모서리 69">
            <a:extLst>
              <a:ext uri="{FF2B5EF4-FFF2-40B4-BE49-F238E27FC236}">
                <a16:creationId xmlns:a16="http://schemas.microsoft.com/office/drawing/2014/main" id="{68E06100-88E5-45FD-8E4F-26D8F316AA0F}"/>
              </a:ext>
            </a:extLst>
          </p:cNvPr>
          <p:cNvSpPr/>
          <p:nvPr/>
        </p:nvSpPr>
        <p:spPr>
          <a:xfrm>
            <a:off x="5527388" y="5647195"/>
            <a:ext cx="2862703" cy="4151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ko-KR" sz="900" dirty="0">
                <a:solidFill>
                  <a:schemeClr val="tx1">
                    <a:lumMod val="50000"/>
                    <a:lumOff val="50000"/>
                  </a:schemeClr>
                </a:solidFill>
                <a:latin typeface="맑은 고딕" panose="020B0503020000020004" pitchFamily="50" charset="-127"/>
              </a:rPr>
              <a:t>Important lymph nodes that are referred to as the second heart as they are located on the back of the knee.</a:t>
            </a:r>
            <a:endParaRPr lang="ko-KR" altLang="en-US" sz="900" dirty="0">
              <a:solidFill>
                <a:schemeClr val="tx1">
                  <a:lumMod val="50000"/>
                  <a:lumOff val="50000"/>
                </a:schemeClr>
              </a:solidFill>
              <a:latin typeface="맑은 고딕" panose="020B0503020000020004" pitchFamily="50" charset="-127"/>
              <a:ea typeface="맑은 고딕" panose="020B0503020000020004" pitchFamily="50" charset="-127"/>
            </a:endParaRPr>
          </a:p>
        </p:txBody>
      </p:sp>
      <p:cxnSp>
        <p:nvCxnSpPr>
          <p:cNvPr id="27" name="직선 연결선 26"/>
          <p:cNvCxnSpPr/>
          <p:nvPr/>
        </p:nvCxnSpPr>
        <p:spPr>
          <a:xfrm>
            <a:off x="5478895" y="1104753"/>
            <a:ext cx="0" cy="510540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직사각형 25"/>
          <p:cNvSpPr/>
          <p:nvPr/>
        </p:nvSpPr>
        <p:spPr>
          <a:xfrm>
            <a:off x="7606883" y="6163650"/>
            <a:ext cx="997389" cy="230832"/>
          </a:xfrm>
          <a:prstGeom prst="rect">
            <a:avLst/>
          </a:prstGeom>
          <a:solidFill>
            <a:schemeClr val="bg1"/>
          </a:solidFill>
        </p:spPr>
        <p:txBody>
          <a:bodyPr wrap="none">
            <a:spAutoFit/>
          </a:bodyPr>
          <a:lstStyle/>
          <a:p>
            <a:r>
              <a:rPr lang="en-US" altLang="ko-KR" sz="900" dirty="0"/>
              <a:t>Lymphatic Flow</a:t>
            </a:r>
            <a:endParaRPr lang="ko-KR" altLang="en-US" sz="900" dirty="0"/>
          </a:p>
        </p:txBody>
      </p:sp>
    </p:spTree>
    <p:extLst>
      <p:ext uri="{BB962C8B-B14F-4D97-AF65-F5344CB8AC3E}">
        <p14:creationId xmlns:p14="http://schemas.microsoft.com/office/powerpoint/2010/main" val="4069002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Ultrasound Experiences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4" name="그림 3">
            <a:extLst>
              <a:ext uri="{FF2B5EF4-FFF2-40B4-BE49-F238E27FC236}">
                <a16:creationId xmlns:a16="http://schemas.microsoft.com/office/drawing/2014/main" id="{D6165A89-44F1-4396-AB71-EA34293EB101}"/>
              </a:ext>
            </a:extLst>
          </p:cNvPr>
          <p:cNvPicPr>
            <a:picLocks noChangeAspect="1"/>
          </p:cNvPicPr>
          <p:nvPr/>
        </p:nvPicPr>
        <p:blipFill>
          <a:blip r:embed="rId2"/>
          <a:stretch>
            <a:fillRect/>
          </a:stretch>
        </p:blipFill>
        <p:spPr>
          <a:xfrm>
            <a:off x="8255394" y="1694094"/>
            <a:ext cx="3681876" cy="4244152"/>
          </a:xfrm>
          <a:prstGeom prst="rect">
            <a:avLst/>
          </a:prstGeom>
        </p:spPr>
      </p:pic>
      <p:pic>
        <p:nvPicPr>
          <p:cNvPr id="5" name="그림 4">
            <a:extLst>
              <a:ext uri="{FF2B5EF4-FFF2-40B4-BE49-F238E27FC236}">
                <a16:creationId xmlns:a16="http://schemas.microsoft.com/office/drawing/2014/main" id="{E6DB0D2E-85CE-4A46-B4AC-87F51718DF96}"/>
              </a:ext>
            </a:extLst>
          </p:cNvPr>
          <p:cNvPicPr>
            <a:picLocks noChangeAspect="1"/>
          </p:cNvPicPr>
          <p:nvPr/>
        </p:nvPicPr>
        <p:blipFill>
          <a:blip r:embed="rId3"/>
          <a:stretch>
            <a:fillRect/>
          </a:stretch>
        </p:blipFill>
        <p:spPr>
          <a:xfrm>
            <a:off x="4623625" y="1717012"/>
            <a:ext cx="3507522" cy="4221234"/>
          </a:xfrm>
          <a:prstGeom prst="rect">
            <a:avLst/>
          </a:prstGeom>
        </p:spPr>
      </p:pic>
      <p:pic>
        <p:nvPicPr>
          <p:cNvPr id="6" name="그림 5">
            <a:extLst>
              <a:ext uri="{FF2B5EF4-FFF2-40B4-BE49-F238E27FC236}">
                <a16:creationId xmlns:a16="http://schemas.microsoft.com/office/drawing/2014/main" id="{9338919B-F27F-424D-98E5-A4D60891DC86}"/>
              </a:ext>
            </a:extLst>
          </p:cNvPr>
          <p:cNvPicPr>
            <a:picLocks noChangeAspect="1"/>
          </p:cNvPicPr>
          <p:nvPr/>
        </p:nvPicPr>
        <p:blipFill>
          <a:blip r:embed="rId4"/>
          <a:stretch>
            <a:fillRect/>
          </a:stretch>
        </p:blipFill>
        <p:spPr>
          <a:xfrm>
            <a:off x="289612" y="1717012"/>
            <a:ext cx="4221234" cy="4221234"/>
          </a:xfrm>
          <a:prstGeom prst="rect">
            <a:avLst/>
          </a:prstGeom>
        </p:spPr>
      </p:pic>
      <p:sp>
        <p:nvSpPr>
          <p:cNvPr id="7" name="TextBox 6">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012969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Ultrasound Experiences</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7" name="그림 6">
            <a:extLst>
              <a:ext uri="{FF2B5EF4-FFF2-40B4-BE49-F238E27FC236}">
                <a16:creationId xmlns:a16="http://schemas.microsoft.com/office/drawing/2014/main" id="{A72C9FE8-887A-43B2-A9D3-341E25B10E19}"/>
              </a:ext>
            </a:extLst>
          </p:cNvPr>
          <p:cNvPicPr>
            <a:picLocks noChangeAspect="1"/>
          </p:cNvPicPr>
          <p:nvPr/>
        </p:nvPicPr>
        <p:blipFill rotWithShape="1">
          <a:blip r:embed="rId2"/>
          <a:srcRect l="11577" t="12918" r="-424" b="-4538"/>
          <a:stretch/>
        </p:blipFill>
        <p:spPr>
          <a:xfrm>
            <a:off x="263237" y="1071728"/>
            <a:ext cx="2422632" cy="2691963"/>
          </a:xfrm>
          <a:prstGeom prst="rect">
            <a:avLst/>
          </a:prstGeom>
        </p:spPr>
      </p:pic>
      <p:pic>
        <p:nvPicPr>
          <p:cNvPr id="8" name="그림 7">
            <a:extLst>
              <a:ext uri="{FF2B5EF4-FFF2-40B4-BE49-F238E27FC236}">
                <a16:creationId xmlns:a16="http://schemas.microsoft.com/office/drawing/2014/main" id="{A8179927-6B67-4935-AB13-26455C118F0C}"/>
              </a:ext>
            </a:extLst>
          </p:cNvPr>
          <p:cNvPicPr>
            <a:picLocks noChangeAspect="1"/>
          </p:cNvPicPr>
          <p:nvPr/>
        </p:nvPicPr>
        <p:blipFill rotWithShape="1">
          <a:blip r:embed="rId3"/>
          <a:srcRect l="18256" t="6600" b="667"/>
          <a:stretch/>
        </p:blipFill>
        <p:spPr>
          <a:xfrm>
            <a:off x="3240447" y="1072871"/>
            <a:ext cx="2330073" cy="2553955"/>
          </a:xfrm>
          <a:prstGeom prst="rect">
            <a:avLst/>
          </a:prstGeom>
        </p:spPr>
      </p:pic>
      <p:pic>
        <p:nvPicPr>
          <p:cNvPr id="9" name="그림 8">
            <a:extLst>
              <a:ext uri="{FF2B5EF4-FFF2-40B4-BE49-F238E27FC236}">
                <a16:creationId xmlns:a16="http://schemas.microsoft.com/office/drawing/2014/main" id="{B6656757-2410-4AC8-BDF4-7B7A87714E64}"/>
              </a:ext>
            </a:extLst>
          </p:cNvPr>
          <p:cNvPicPr>
            <a:picLocks noChangeAspect="1"/>
          </p:cNvPicPr>
          <p:nvPr/>
        </p:nvPicPr>
        <p:blipFill rotWithShape="1">
          <a:blip r:embed="rId4"/>
          <a:srcRect t="11713" b="11336"/>
          <a:stretch/>
        </p:blipFill>
        <p:spPr>
          <a:xfrm>
            <a:off x="7253204" y="1087582"/>
            <a:ext cx="3312798" cy="2549238"/>
          </a:xfrm>
          <a:prstGeom prst="rect">
            <a:avLst/>
          </a:prstGeom>
        </p:spPr>
      </p:pic>
      <p:pic>
        <p:nvPicPr>
          <p:cNvPr id="10" name="그림 9">
            <a:extLst>
              <a:ext uri="{FF2B5EF4-FFF2-40B4-BE49-F238E27FC236}">
                <a16:creationId xmlns:a16="http://schemas.microsoft.com/office/drawing/2014/main" id="{480B5892-6F5C-493F-A760-DD143550C17B}"/>
              </a:ext>
            </a:extLst>
          </p:cNvPr>
          <p:cNvPicPr>
            <a:picLocks noChangeAspect="1"/>
          </p:cNvPicPr>
          <p:nvPr/>
        </p:nvPicPr>
        <p:blipFill rotWithShape="1">
          <a:blip r:embed="rId5"/>
          <a:srcRect l="2483" t="-877" r="22508" b="877"/>
          <a:stretch/>
        </p:blipFill>
        <p:spPr>
          <a:xfrm>
            <a:off x="1670363" y="4116526"/>
            <a:ext cx="2437510" cy="2434215"/>
          </a:xfrm>
          <a:prstGeom prst="rect">
            <a:avLst/>
          </a:prstGeom>
        </p:spPr>
      </p:pic>
      <p:pic>
        <p:nvPicPr>
          <p:cNvPr id="11" name="그림 10">
            <a:extLst>
              <a:ext uri="{FF2B5EF4-FFF2-40B4-BE49-F238E27FC236}">
                <a16:creationId xmlns:a16="http://schemas.microsoft.com/office/drawing/2014/main" id="{400FD87F-05D8-4D5E-AEB0-F8C5D015E9BF}"/>
              </a:ext>
            </a:extLst>
          </p:cNvPr>
          <p:cNvPicPr>
            <a:picLocks noChangeAspect="1"/>
          </p:cNvPicPr>
          <p:nvPr/>
        </p:nvPicPr>
        <p:blipFill rotWithShape="1">
          <a:blip r:embed="rId6"/>
          <a:srcRect l="2038" t="3326" r="1623" b="2085"/>
          <a:stretch/>
        </p:blipFill>
        <p:spPr>
          <a:xfrm>
            <a:off x="7169728" y="4364183"/>
            <a:ext cx="3906982" cy="2078182"/>
          </a:xfrm>
          <a:prstGeom prst="rect">
            <a:avLst/>
          </a:prstGeom>
        </p:spPr>
      </p:pic>
      <p:cxnSp>
        <p:nvCxnSpPr>
          <p:cNvPr id="12" name="직선 연결선 11"/>
          <p:cNvCxnSpPr/>
          <p:nvPr/>
        </p:nvCxnSpPr>
        <p:spPr>
          <a:xfrm>
            <a:off x="6005945" y="1101436"/>
            <a:ext cx="0" cy="5590309"/>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직선 화살표 연결선 13"/>
          <p:cNvCxnSpPr/>
          <p:nvPr/>
        </p:nvCxnSpPr>
        <p:spPr>
          <a:xfrm>
            <a:off x="2798618" y="2473036"/>
            <a:ext cx="3671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타원 14"/>
          <p:cNvSpPr/>
          <p:nvPr/>
        </p:nvSpPr>
        <p:spPr>
          <a:xfrm>
            <a:off x="2847109" y="4731327"/>
            <a:ext cx="1018309" cy="101830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cxnSp>
        <p:nvCxnSpPr>
          <p:cNvPr id="20" name="직선 연결선 19"/>
          <p:cNvCxnSpPr/>
          <p:nvPr/>
        </p:nvCxnSpPr>
        <p:spPr>
          <a:xfrm>
            <a:off x="207818" y="3893127"/>
            <a:ext cx="556952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6168008" y="3893127"/>
            <a:ext cx="556952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타원 21"/>
          <p:cNvSpPr/>
          <p:nvPr/>
        </p:nvSpPr>
        <p:spPr>
          <a:xfrm>
            <a:off x="3604142" y="2132856"/>
            <a:ext cx="845871" cy="84587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3" name="타원 22"/>
          <p:cNvSpPr/>
          <p:nvPr/>
        </p:nvSpPr>
        <p:spPr>
          <a:xfrm>
            <a:off x="9336360" y="2132856"/>
            <a:ext cx="845871" cy="84587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24" name="타원 23"/>
          <p:cNvSpPr/>
          <p:nvPr/>
        </p:nvSpPr>
        <p:spPr>
          <a:xfrm>
            <a:off x="9336360" y="5445224"/>
            <a:ext cx="845871" cy="84587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7" name="TextBox 16">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9003406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Before Treatment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4" name="그림 3">
            <a:extLst>
              <a:ext uri="{FF2B5EF4-FFF2-40B4-BE49-F238E27FC236}">
                <a16:creationId xmlns:a16="http://schemas.microsoft.com/office/drawing/2014/main" id="{53403EF5-F7E7-4522-92A6-5FFEAC920102}"/>
              </a:ext>
            </a:extLst>
          </p:cNvPr>
          <p:cNvPicPr>
            <a:picLocks noChangeAspect="1"/>
          </p:cNvPicPr>
          <p:nvPr/>
        </p:nvPicPr>
        <p:blipFill>
          <a:blip r:embed="rId2"/>
          <a:stretch>
            <a:fillRect/>
          </a:stretch>
        </p:blipFill>
        <p:spPr>
          <a:xfrm>
            <a:off x="1240114" y="1300902"/>
            <a:ext cx="3234905" cy="2266644"/>
          </a:xfrm>
          <a:prstGeom prst="rect">
            <a:avLst/>
          </a:prstGeom>
        </p:spPr>
      </p:pic>
      <p:pic>
        <p:nvPicPr>
          <p:cNvPr id="5" name="그림 4">
            <a:extLst>
              <a:ext uri="{FF2B5EF4-FFF2-40B4-BE49-F238E27FC236}">
                <a16:creationId xmlns:a16="http://schemas.microsoft.com/office/drawing/2014/main" id="{3B240613-A09F-415D-88BF-E8E20CFC6943}"/>
              </a:ext>
            </a:extLst>
          </p:cNvPr>
          <p:cNvPicPr>
            <a:picLocks noChangeAspect="1"/>
          </p:cNvPicPr>
          <p:nvPr/>
        </p:nvPicPr>
        <p:blipFill>
          <a:blip r:embed="rId3"/>
          <a:stretch>
            <a:fillRect/>
          </a:stretch>
        </p:blipFill>
        <p:spPr>
          <a:xfrm>
            <a:off x="7363514" y="1134649"/>
            <a:ext cx="3251390" cy="2453680"/>
          </a:xfrm>
          <a:prstGeom prst="rect">
            <a:avLst/>
          </a:prstGeom>
        </p:spPr>
      </p:pic>
      <p:sp>
        <p:nvSpPr>
          <p:cNvPr id="6" name="타원 5"/>
          <p:cNvSpPr/>
          <p:nvPr/>
        </p:nvSpPr>
        <p:spPr>
          <a:xfrm>
            <a:off x="2847110" y="1572492"/>
            <a:ext cx="827285" cy="93427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cxnSp>
        <p:nvCxnSpPr>
          <p:cNvPr id="8" name="직선 연결선 7"/>
          <p:cNvCxnSpPr/>
          <p:nvPr/>
        </p:nvCxnSpPr>
        <p:spPr>
          <a:xfrm>
            <a:off x="6005945" y="1101436"/>
            <a:ext cx="0" cy="5590309"/>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207818" y="3893127"/>
            <a:ext cx="556952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6168008" y="3893127"/>
            <a:ext cx="556952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원호 12"/>
          <p:cNvSpPr/>
          <p:nvPr/>
        </p:nvSpPr>
        <p:spPr>
          <a:xfrm rot="3690587">
            <a:off x="9434946" y="1911928"/>
            <a:ext cx="1122218" cy="1233054"/>
          </a:xfrm>
          <a:prstGeom prst="arc">
            <a:avLst/>
          </a:prstGeom>
          <a:ln>
            <a:solidFill>
              <a:srgbClr val="FF000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14" name="TextBox 13">
            <a:extLst>
              <a:ext uri="{FF2B5EF4-FFF2-40B4-BE49-F238E27FC236}">
                <a16:creationId xmlns:a16="http://schemas.microsoft.com/office/drawing/2014/main" id="{2A4086BA-CF8A-774C-9F5E-52BDAFA3B7C8}"/>
              </a:ext>
            </a:extLst>
          </p:cNvPr>
          <p:cNvSpPr txBox="1"/>
          <p:nvPr/>
        </p:nvSpPr>
        <p:spPr>
          <a:xfrm>
            <a:off x="10568702" y="2506750"/>
            <a:ext cx="514934" cy="340158"/>
          </a:xfrm>
          <a:prstGeom prst="rect">
            <a:avLst/>
          </a:prstGeom>
          <a:noFill/>
        </p:spPr>
        <p:txBody>
          <a:bodyPr wrap="square" rtlCol="0">
            <a:spAutoFit/>
          </a:bodyPr>
          <a:lstStyle/>
          <a:p>
            <a:pPr>
              <a:lnSpc>
                <a:spcPct val="110000"/>
              </a:lnSpc>
            </a:pPr>
            <a:r>
              <a:rPr lang="en-US" altLang="ko-KR" sz="1600" b="1" dirty="0" smtClean="0">
                <a:solidFill>
                  <a:srgbClr val="FF0000"/>
                </a:solidFill>
                <a:latin typeface="맑은 고딕" panose="020B0503020000020004" pitchFamily="50" charset="-127"/>
                <a:ea typeface="맑은 고딕" panose="020B0503020000020004" pitchFamily="50" charset="-127"/>
              </a:rPr>
              <a:t>Up</a:t>
            </a:r>
            <a:endParaRPr lang="en-US" altLang="ko-KR" sz="1600" b="1" dirty="0">
              <a:solidFill>
                <a:srgbClr val="FF0000"/>
              </a:solidFill>
              <a:latin typeface="맑은 고딕" panose="020B0503020000020004" pitchFamily="50" charset="-127"/>
              <a:ea typeface="맑은 고딕" panose="020B0503020000020004" pitchFamily="50" charset="-127"/>
            </a:endParaRPr>
          </a:p>
        </p:txBody>
      </p:sp>
      <p:pic>
        <p:nvPicPr>
          <p:cNvPr id="15" name="그림 14">
            <a:extLst>
              <a:ext uri="{FF2B5EF4-FFF2-40B4-BE49-F238E27FC236}">
                <a16:creationId xmlns:a16="http://schemas.microsoft.com/office/drawing/2014/main" id="{1A74F1B7-5406-4204-BF24-072D12E8C483}"/>
              </a:ext>
            </a:extLst>
          </p:cNvPr>
          <p:cNvPicPr>
            <a:picLocks noChangeAspect="1"/>
          </p:cNvPicPr>
          <p:nvPr/>
        </p:nvPicPr>
        <p:blipFill rotWithShape="1">
          <a:blip r:embed="rId4"/>
          <a:srcRect l="20010" r="15817" b="51239"/>
          <a:stretch/>
        </p:blipFill>
        <p:spPr>
          <a:xfrm>
            <a:off x="450272" y="4308764"/>
            <a:ext cx="2244437" cy="2022764"/>
          </a:xfrm>
          <a:prstGeom prst="rect">
            <a:avLst/>
          </a:prstGeom>
        </p:spPr>
      </p:pic>
      <p:pic>
        <p:nvPicPr>
          <p:cNvPr id="17" name="그림 16">
            <a:extLst>
              <a:ext uri="{FF2B5EF4-FFF2-40B4-BE49-F238E27FC236}">
                <a16:creationId xmlns:a16="http://schemas.microsoft.com/office/drawing/2014/main" id="{1A74F1B7-5406-4204-BF24-072D12E8C483}"/>
              </a:ext>
            </a:extLst>
          </p:cNvPr>
          <p:cNvPicPr>
            <a:picLocks noChangeAspect="1"/>
          </p:cNvPicPr>
          <p:nvPr/>
        </p:nvPicPr>
        <p:blipFill rotWithShape="1">
          <a:blip r:embed="rId4"/>
          <a:srcRect l="21792" t="51130" r="19386" b="4173"/>
          <a:stretch/>
        </p:blipFill>
        <p:spPr>
          <a:xfrm>
            <a:off x="3153511" y="4391646"/>
            <a:ext cx="2244437" cy="1960664"/>
          </a:xfrm>
          <a:prstGeom prst="rect">
            <a:avLst/>
          </a:prstGeom>
        </p:spPr>
      </p:pic>
      <p:sp>
        <p:nvSpPr>
          <p:cNvPr id="18" name="타원 17"/>
          <p:cNvSpPr/>
          <p:nvPr/>
        </p:nvSpPr>
        <p:spPr>
          <a:xfrm>
            <a:off x="3575720" y="4581128"/>
            <a:ext cx="1495044" cy="93427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pic>
        <p:nvPicPr>
          <p:cNvPr id="19" name="그림 18">
            <a:extLst>
              <a:ext uri="{FF2B5EF4-FFF2-40B4-BE49-F238E27FC236}">
                <a16:creationId xmlns:a16="http://schemas.microsoft.com/office/drawing/2014/main" id="{30ED0C40-7FDA-45CE-9400-E1B783C8A54A}"/>
              </a:ext>
            </a:extLst>
          </p:cNvPr>
          <p:cNvPicPr>
            <a:picLocks noChangeAspect="1"/>
          </p:cNvPicPr>
          <p:nvPr/>
        </p:nvPicPr>
        <p:blipFill>
          <a:blip r:embed="rId5"/>
          <a:stretch>
            <a:fillRect/>
          </a:stretch>
        </p:blipFill>
        <p:spPr>
          <a:xfrm>
            <a:off x="7399826" y="4080165"/>
            <a:ext cx="3392865" cy="2379030"/>
          </a:xfrm>
          <a:prstGeom prst="rect">
            <a:avLst/>
          </a:prstGeom>
        </p:spPr>
      </p:pic>
      <p:sp>
        <p:nvSpPr>
          <p:cNvPr id="16" name="TextBox 15">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882755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a:solidFill>
                  <a:schemeClr val="bg1">
                    <a:lumMod val="50000"/>
                  </a:schemeClr>
                </a:solidFill>
                <a:latin typeface="맑은 고딕" panose="020B0503020000020004" pitchFamily="50" charset="-127"/>
              </a:rPr>
              <a:t>Before Treatment</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pic>
        <p:nvPicPr>
          <p:cNvPr id="4" name="그림 3">
            <a:extLst>
              <a:ext uri="{FF2B5EF4-FFF2-40B4-BE49-F238E27FC236}">
                <a16:creationId xmlns:a16="http://schemas.microsoft.com/office/drawing/2014/main" id="{64D4DBEA-FE29-42A1-B665-6D819D0E3E8E}"/>
              </a:ext>
            </a:extLst>
          </p:cNvPr>
          <p:cNvPicPr>
            <a:picLocks noChangeAspect="1"/>
          </p:cNvPicPr>
          <p:nvPr/>
        </p:nvPicPr>
        <p:blipFill>
          <a:blip r:embed="rId2"/>
          <a:stretch>
            <a:fillRect/>
          </a:stretch>
        </p:blipFill>
        <p:spPr>
          <a:xfrm>
            <a:off x="5991361" y="1191491"/>
            <a:ext cx="5650068" cy="5307842"/>
          </a:xfrm>
          <a:prstGeom prst="rect">
            <a:avLst/>
          </a:prstGeom>
        </p:spPr>
      </p:pic>
      <p:pic>
        <p:nvPicPr>
          <p:cNvPr id="5" name="그림 4">
            <a:extLst>
              <a:ext uri="{FF2B5EF4-FFF2-40B4-BE49-F238E27FC236}">
                <a16:creationId xmlns:a16="http://schemas.microsoft.com/office/drawing/2014/main" id="{ADA580F9-F1E9-4889-B0AE-D2645F3608DE}"/>
              </a:ext>
            </a:extLst>
          </p:cNvPr>
          <p:cNvPicPr>
            <a:picLocks noChangeAspect="1"/>
          </p:cNvPicPr>
          <p:nvPr/>
        </p:nvPicPr>
        <p:blipFill>
          <a:blip r:embed="rId3"/>
          <a:stretch>
            <a:fillRect/>
          </a:stretch>
        </p:blipFill>
        <p:spPr>
          <a:xfrm>
            <a:off x="1176296" y="1123402"/>
            <a:ext cx="4254687" cy="5542186"/>
          </a:xfrm>
          <a:prstGeom prst="rect">
            <a:avLst/>
          </a:prstGeom>
        </p:spPr>
      </p:pic>
      <p:sp>
        <p:nvSpPr>
          <p:cNvPr id="6" name="타원 5"/>
          <p:cNvSpPr/>
          <p:nvPr/>
        </p:nvSpPr>
        <p:spPr>
          <a:xfrm>
            <a:off x="2639292" y="5652656"/>
            <a:ext cx="827285" cy="678871"/>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맑은 고딕" panose="020B0503020000020004" pitchFamily="50" charset="-127"/>
              <a:ea typeface="맑은 고딕" panose="020B0503020000020004" pitchFamily="50" charset="-127"/>
            </a:endParaRPr>
          </a:p>
        </p:txBody>
      </p:sp>
      <p:sp>
        <p:nvSpPr>
          <p:cNvPr id="7" name="TextBox 6">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160182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4086BA-CF8A-774C-9F5E-52BDAFA3B7C8}"/>
              </a:ext>
            </a:extLst>
          </p:cNvPr>
          <p:cNvSpPr txBox="1"/>
          <p:nvPr/>
        </p:nvSpPr>
        <p:spPr>
          <a:xfrm>
            <a:off x="4135594" y="305250"/>
            <a:ext cx="4204842" cy="340158"/>
          </a:xfrm>
          <a:prstGeom prst="rect">
            <a:avLst/>
          </a:prstGeom>
          <a:noFill/>
        </p:spPr>
        <p:txBody>
          <a:bodyPr wrap="square" rtlCol="0">
            <a:spAutoFit/>
          </a:bodyPr>
          <a:lstStyle/>
          <a:p>
            <a:pPr>
              <a:lnSpc>
                <a:spcPct val="110000"/>
              </a:lnSpc>
            </a:pPr>
            <a:r>
              <a:rPr lang="en-US" altLang="ko-KR" sz="1600" b="1" dirty="0" smtClean="0">
                <a:solidFill>
                  <a:schemeClr val="bg1">
                    <a:lumMod val="50000"/>
                  </a:schemeClr>
                </a:solidFill>
                <a:latin typeface="맑은 고딕" panose="020B0503020000020004" pitchFamily="50" charset="-127"/>
                <a:ea typeface="맑은 고딕" panose="020B0503020000020004" pitchFamily="50" charset="-127"/>
              </a:rPr>
              <a:t>Q&amp;A</a:t>
            </a:r>
            <a:endParaRPr lang="en-US" altLang="ko-KR" sz="1600" b="1" dirty="0">
              <a:solidFill>
                <a:schemeClr val="bg1">
                  <a:lumMod val="50000"/>
                </a:schemeClr>
              </a:solidFill>
              <a:latin typeface="맑은 고딕" panose="020B0503020000020004" pitchFamily="50" charset="-127"/>
              <a:ea typeface="맑은 고딕" panose="020B0503020000020004" pitchFamily="50" charset="-127"/>
            </a:endParaRPr>
          </a:p>
        </p:txBody>
      </p:sp>
      <p:sp>
        <p:nvSpPr>
          <p:cNvPr id="4" name="직사각형 3"/>
          <p:cNvSpPr/>
          <p:nvPr/>
        </p:nvSpPr>
        <p:spPr>
          <a:xfrm>
            <a:off x="369363" y="1174049"/>
            <a:ext cx="11308287" cy="5524589"/>
          </a:xfrm>
          <a:prstGeom prst="rect">
            <a:avLst/>
          </a:prstGeom>
        </p:spPr>
        <p:txBody>
          <a:bodyPr wrap="square">
            <a:spAutoFit/>
          </a:bodyPr>
          <a:lstStyle/>
          <a:p>
            <a:r>
              <a:rPr lang="en-US" altLang="ko-KR" sz="1200" b="1" dirty="0">
                <a:solidFill>
                  <a:srgbClr val="002060"/>
                </a:solidFill>
                <a:latin typeface="맑은 고딕" panose="020B0503020000020004" pitchFamily="50" charset="-127"/>
              </a:rPr>
              <a:t>Q: How often do you need to go through treatment to see results</a:t>
            </a:r>
            <a:r>
              <a:rPr lang="en-US" altLang="ko-KR" sz="1200" b="1" dirty="0" smtClean="0">
                <a:solidFill>
                  <a:srgbClr val="002060"/>
                </a:solidFill>
                <a:latin typeface="맑은 고딕" panose="020B0503020000020004" pitchFamily="50" charset="-127"/>
              </a:rPr>
              <a:t>?</a:t>
            </a:r>
          </a:p>
          <a:p>
            <a:r>
              <a:rPr lang="en-US" altLang="ko-KR" sz="1100" dirty="0">
                <a:solidFill>
                  <a:schemeClr val="tx1">
                    <a:lumMod val="50000"/>
                    <a:lumOff val="50000"/>
                  </a:schemeClr>
                </a:solidFill>
                <a:latin typeface="맑은 고딕" panose="020B0503020000020004" pitchFamily="50" charset="-127"/>
              </a:rPr>
              <a:t>A: Those with acne, sensitive, dry, and/or flushed skin as well as those looking to increase elasticity will begin to see results after receiving treatment once to twice a week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    for </a:t>
            </a:r>
            <a:r>
              <a:rPr lang="en-US" altLang="ko-KR" sz="1100" dirty="0">
                <a:solidFill>
                  <a:schemeClr val="tx1">
                    <a:lumMod val="50000"/>
                    <a:lumOff val="50000"/>
                  </a:schemeClr>
                </a:solidFill>
                <a:latin typeface="맑은 고딕" panose="020B0503020000020004" pitchFamily="50" charset="-127"/>
              </a:rPr>
              <a:t>six to </a:t>
            </a:r>
            <a:r>
              <a:rPr lang="en-US" altLang="ko-KR" sz="1100" dirty="0" smtClean="0">
                <a:solidFill>
                  <a:schemeClr val="tx1">
                    <a:lumMod val="50000"/>
                    <a:lumOff val="50000"/>
                  </a:schemeClr>
                </a:solidFill>
                <a:latin typeface="맑은 고딕" panose="020B0503020000020004" pitchFamily="50" charset="-127"/>
              </a:rPr>
              <a:t>eight </a:t>
            </a:r>
            <a:r>
              <a:rPr lang="en-US" altLang="ko-KR" sz="1100" dirty="0">
                <a:solidFill>
                  <a:schemeClr val="tx1">
                    <a:lumMod val="50000"/>
                    <a:lumOff val="50000"/>
                  </a:schemeClr>
                </a:solidFill>
                <a:latin typeface="맑은 고딕" panose="020B0503020000020004" pitchFamily="50" charset="-127"/>
              </a:rPr>
              <a:t>weeks. It is more effective when combined with other kinds of aging procedures.</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How long does the ultrasound treatment last?</a:t>
            </a:r>
          </a:p>
          <a:p>
            <a:r>
              <a:rPr lang="en-US" altLang="ko-KR" sz="1100" dirty="0">
                <a:solidFill>
                  <a:schemeClr val="tx1">
                    <a:lumMod val="50000"/>
                    <a:lumOff val="50000"/>
                  </a:schemeClr>
                </a:solidFill>
                <a:latin typeface="맑은 고딕" panose="020B0503020000020004" pitchFamily="50" charset="-127"/>
              </a:rPr>
              <a:t>A: You can see improvements when you receive three or more treatment sessions. You will see even more improvements after 10 treatment sessions that will maintain </a:t>
            </a:r>
            <a:r>
              <a:rPr lang="en-US" altLang="ko-KR" sz="1100" dirty="0" smtClean="0">
                <a:solidFill>
                  <a:schemeClr val="tx1">
                    <a:lumMod val="50000"/>
                    <a:lumOff val="50000"/>
                  </a:schemeClr>
                </a:solidFill>
                <a:latin typeface="맑은 고딕" panose="020B0503020000020004" pitchFamily="50" charset="-127"/>
              </a:rPr>
              <a:t>  </a:t>
            </a:r>
          </a:p>
          <a:p>
            <a:r>
              <a:rPr lang="en-US" altLang="ko-KR" sz="1100" dirty="0" smtClean="0">
                <a:solidFill>
                  <a:schemeClr val="tx1">
                    <a:lumMod val="50000"/>
                    <a:lumOff val="50000"/>
                  </a:schemeClr>
                </a:solidFill>
                <a:latin typeface="맑은 고딕" panose="020B0503020000020004" pitchFamily="50" charset="-127"/>
              </a:rPr>
              <a:t>    results </a:t>
            </a:r>
            <a:r>
              <a:rPr lang="en-US" altLang="ko-KR" sz="1100" dirty="0">
                <a:solidFill>
                  <a:schemeClr val="tx1">
                    <a:lumMod val="50000"/>
                    <a:lumOff val="50000"/>
                  </a:schemeClr>
                </a:solidFill>
                <a:latin typeface="맑은 고딕" panose="020B0503020000020004" pitchFamily="50" charset="-127"/>
              </a:rPr>
              <a:t>for six months to one year. (It’s easier to maintain results after 10 treatment sessions if you continue to receive one </a:t>
            </a:r>
          </a:p>
          <a:p>
            <a:r>
              <a:rPr lang="en-US" altLang="ko-KR" sz="1100" dirty="0">
                <a:solidFill>
                  <a:schemeClr val="tx1">
                    <a:lumMod val="50000"/>
                    <a:lumOff val="50000"/>
                  </a:schemeClr>
                </a:solidFill>
                <a:latin typeface="맑은 고딕" panose="020B0503020000020004" pitchFamily="50" charset="-127"/>
              </a:rPr>
              <a:t> </a:t>
            </a:r>
            <a:r>
              <a:rPr lang="en-US" altLang="ko-KR" sz="1100" dirty="0" smtClean="0">
                <a:solidFill>
                  <a:schemeClr val="tx1">
                    <a:lumMod val="50000"/>
                    <a:lumOff val="50000"/>
                  </a:schemeClr>
                </a:solidFill>
                <a:latin typeface="맑은 고딕" panose="020B0503020000020004" pitchFamily="50" charset="-127"/>
              </a:rPr>
              <a:t>  to </a:t>
            </a:r>
            <a:r>
              <a:rPr lang="en-US" altLang="ko-KR" sz="1100" dirty="0">
                <a:solidFill>
                  <a:schemeClr val="tx1">
                    <a:lumMod val="50000"/>
                    <a:lumOff val="50000"/>
                  </a:schemeClr>
                </a:solidFill>
                <a:latin typeface="맑은 고딕" panose="020B0503020000020004" pitchFamily="50" charset="-127"/>
              </a:rPr>
              <a:t>two treatments a month.) </a:t>
            </a:r>
          </a:p>
          <a:p>
            <a:endParaRPr lang="en-US" altLang="ko-KR" sz="1100" dirty="0">
              <a:solidFill>
                <a:schemeClr val="tx1">
                  <a:lumMod val="50000"/>
                  <a:lumOff val="50000"/>
                </a:schemeClr>
              </a:solidFill>
              <a:latin typeface="맑은 고딕" panose="020B0503020000020004" pitchFamily="50" charset="-127"/>
            </a:endParaRPr>
          </a:p>
          <a:p>
            <a:r>
              <a:rPr lang="en-US" altLang="ko-KR" sz="1100" b="1" dirty="0">
                <a:solidFill>
                  <a:srgbClr val="002060"/>
                </a:solidFill>
                <a:latin typeface="맑은 고딕" panose="020B0503020000020004" pitchFamily="50" charset="-127"/>
              </a:rPr>
              <a:t>Q: Can I still receive treatment if I have sensitive/red/problematic skin? </a:t>
            </a:r>
          </a:p>
          <a:p>
            <a:r>
              <a:rPr lang="en-US" altLang="ko-KR" sz="1100" dirty="0">
                <a:solidFill>
                  <a:schemeClr val="tx1">
                    <a:lumMod val="50000"/>
                    <a:lumOff val="50000"/>
                  </a:schemeClr>
                </a:solidFill>
                <a:latin typeface="맑은 고딕" panose="020B0503020000020004" pitchFamily="50" charset="-127"/>
              </a:rPr>
              <a:t>A: Those with skin problems will experience more visible results than those with healthy skin. The device is a suitable form of treatment for people with problematic skin as it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    keeps </a:t>
            </a:r>
            <a:r>
              <a:rPr lang="en-US" altLang="ko-KR" sz="1100" dirty="0">
                <a:solidFill>
                  <a:schemeClr val="tx1">
                    <a:lumMod val="50000"/>
                    <a:lumOff val="50000"/>
                  </a:schemeClr>
                </a:solidFill>
                <a:latin typeface="맑은 고딕" panose="020B0503020000020004" pitchFamily="50" charset="-127"/>
              </a:rPr>
              <a:t>the environment of the inner skin healthy without causing irritation.</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Can I receive treatment if I am pregnant or planning on becoming pregnant? </a:t>
            </a:r>
          </a:p>
          <a:p>
            <a:r>
              <a:rPr lang="en-US" altLang="ko-KR" sz="1100" dirty="0">
                <a:solidFill>
                  <a:schemeClr val="tx1">
                    <a:lumMod val="50000"/>
                    <a:lumOff val="50000"/>
                  </a:schemeClr>
                </a:solidFill>
                <a:latin typeface="맑은 고딕" panose="020B0503020000020004" pitchFamily="50" charset="-127"/>
              </a:rPr>
              <a:t>A: Absolutely! Pregnant women can also undergo face and neck procedures.</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What makes this anti-aging care?</a:t>
            </a:r>
          </a:p>
          <a:p>
            <a:r>
              <a:rPr lang="en-US" altLang="ko-KR" sz="1100" dirty="0">
                <a:solidFill>
                  <a:schemeClr val="tx1">
                    <a:lumMod val="50000"/>
                    <a:lumOff val="50000"/>
                  </a:schemeClr>
                </a:solidFill>
                <a:latin typeface="맑은 고딕" panose="020B0503020000020004" pitchFamily="50" charset="-127"/>
              </a:rPr>
              <a:t>A: The device decomposes aged collagen that has reached the end of its lifespan to create space for new collagen to be created. It maximizes the skin's own immunity and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    regenerative </a:t>
            </a:r>
            <a:r>
              <a:rPr lang="en-US" altLang="ko-KR" sz="1100" dirty="0">
                <a:solidFill>
                  <a:schemeClr val="tx1">
                    <a:lumMod val="50000"/>
                    <a:lumOff val="50000"/>
                  </a:schemeClr>
                </a:solidFill>
                <a:latin typeface="맑은 고딕" panose="020B0503020000020004" pitchFamily="50" charset="-127"/>
              </a:rPr>
              <a:t>power by restoring balance. </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How long does each treatment session last?</a:t>
            </a:r>
          </a:p>
          <a:p>
            <a:r>
              <a:rPr lang="en-US" altLang="ko-KR" sz="1100" dirty="0">
                <a:solidFill>
                  <a:schemeClr val="tx1">
                    <a:lumMod val="50000"/>
                    <a:lumOff val="50000"/>
                  </a:schemeClr>
                </a:solidFill>
                <a:latin typeface="맑은 고딕" panose="020B0503020000020004" pitchFamily="50" charset="-127"/>
              </a:rPr>
              <a:t>A: Each session takes between 10 and 20 minutes depending on the client’s skin condition and area of use. It can take 50 minutes to one hour if combined with other </a:t>
            </a:r>
            <a:endParaRPr lang="en-US" altLang="ko-KR" sz="1100" dirty="0" smtClean="0">
              <a:solidFill>
                <a:schemeClr val="tx1">
                  <a:lumMod val="50000"/>
                  <a:lumOff val="50000"/>
                </a:schemeClr>
              </a:solidFill>
              <a:latin typeface="맑은 고딕" panose="020B0503020000020004" pitchFamily="50" charset="-127"/>
            </a:endParaRPr>
          </a:p>
          <a:p>
            <a:r>
              <a:rPr lang="en-US" altLang="ko-KR" sz="1100" dirty="0" smtClean="0">
                <a:solidFill>
                  <a:schemeClr val="tx1">
                    <a:lumMod val="50000"/>
                    <a:lumOff val="50000"/>
                  </a:schemeClr>
                </a:solidFill>
                <a:latin typeface="맑은 고딕" panose="020B0503020000020004" pitchFamily="50" charset="-127"/>
              </a:rPr>
              <a:t>    treatments</a:t>
            </a:r>
            <a:r>
              <a:rPr lang="en-US" altLang="ko-KR" sz="1100" dirty="0">
                <a:solidFill>
                  <a:schemeClr val="tx1">
                    <a:lumMod val="50000"/>
                    <a:lumOff val="50000"/>
                  </a:schemeClr>
                </a:solidFill>
                <a:latin typeface="맑은 고딕" panose="020B0503020000020004" pitchFamily="50" charset="-127"/>
              </a:rPr>
              <a:t>.</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When will I start to see results? </a:t>
            </a:r>
          </a:p>
          <a:p>
            <a:r>
              <a:rPr lang="en-US" altLang="ko-KR" sz="1100" dirty="0">
                <a:solidFill>
                  <a:schemeClr val="bg1">
                    <a:lumMod val="50000"/>
                  </a:schemeClr>
                </a:solidFill>
                <a:latin typeface="맑은 고딕" panose="020B0503020000020004" pitchFamily="50" charset="-127"/>
              </a:rPr>
              <a:t>A: You will begin to see results after your first treatment session. Results will become more noticeable the more treatment sessions you undergo. </a:t>
            </a:r>
          </a:p>
          <a:p>
            <a:endParaRPr lang="en-US" altLang="ko-KR" sz="1100" b="1" dirty="0" smtClean="0">
              <a:solidFill>
                <a:srgbClr val="002060"/>
              </a:solidFill>
              <a:latin typeface="맑은 고딕" panose="020B0503020000020004" pitchFamily="50" charset="-127"/>
            </a:endParaRPr>
          </a:p>
          <a:p>
            <a:r>
              <a:rPr lang="en-US" altLang="ko-KR" sz="1100" b="1" dirty="0" smtClean="0">
                <a:solidFill>
                  <a:srgbClr val="002060"/>
                </a:solidFill>
                <a:latin typeface="맑은 고딕" panose="020B0503020000020004" pitchFamily="50" charset="-127"/>
              </a:rPr>
              <a:t>Q</a:t>
            </a:r>
            <a:r>
              <a:rPr lang="en-US" altLang="ko-KR" sz="1100" b="1" dirty="0">
                <a:solidFill>
                  <a:srgbClr val="002060"/>
                </a:solidFill>
                <a:latin typeface="맑은 고딕" panose="020B0503020000020004" pitchFamily="50" charset="-127"/>
              </a:rPr>
              <a:t>: Is there anything I need to look out for after receiving treatment? </a:t>
            </a:r>
          </a:p>
          <a:p>
            <a:r>
              <a:rPr lang="en-US" altLang="ko-KR" sz="1100" dirty="0">
                <a:solidFill>
                  <a:schemeClr val="bg1">
                    <a:lumMod val="50000"/>
                  </a:schemeClr>
                </a:solidFill>
                <a:latin typeface="맑은 고딕" panose="020B0503020000020004" pitchFamily="50" charset="-127"/>
              </a:rPr>
              <a:t>A: There is almost no pain or irritation during treatment, only a warm sensation. You will not experience any redness or swelling after treatment, so just continue to apply </a:t>
            </a:r>
            <a:endParaRPr lang="en-US" altLang="ko-KR" sz="1100" dirty="0" smtClean="0">
              <a:solidFill>
                <a:schemeClr val="bg1">
                  <a:lumMod val="50000"/>
                </a:schemeClr>
              </a:solidFill>
              <a:latin typeface="맑은 고딕" panose="020B0503020000020004" pitchFamily="50" charset="-127"/>
            </a:endParaRPr>
          </a:p>
          <a:p>
            <a:r>
              <a:rPr lang="en-US" altLang="ko-KR" sz="1100" dirty="0" smtClean="0">
                <a:solidFill>
                  <a:schemeClr val="bg1">
                    <a:lumMod val="50000"/>
                  </a:schemeClr>
                </a:solidFill>
                <a:latin typeface="맑은 고딕" panose="020B0503020000020004" pitchFamily="50" charset="-127"/>
              </a:rPr>
              <a:t>    your </a:t>
            </a:r>
            <a:r>
              <a:rPr lang="en-US" altLang="ko-KR" sz="1100" dirty="0">
                <a:solidFill>
                  <a:schemeClr val="bg1">
                    <a:lumMod val="50000"/>
                  </a:schemeClr>
                </a:solidFill>
                <a:latin typeface="맑은 고딕" panose="020B0503020000020004" pitchFamily="50" charset="-127"/>
              </a:rPr>
              <a:t>regular moisturizer and sunscreen.</a:t>
            </a:r>
          </a:p>
          <a:p>
            <a:endParaRPr lang="en-US" altLang="ko-KR" sz="1100" dirty="0">
              <a:solidFill>
                <a:schemeClr val="bg1">
                  <a:lumMod val="65000"/>
                </a:schemeClr>
              </a:solidFill>
              <a:latin typeface="맑은 고딕" panose="020B0503020000020004" pitchFamily="50" charset="-127"/>
            </a:endParaRPr>
          </a:p>
        </p:txBody>
      </p:sp>
      <p:sp>
        <p:nvSpPr>
          <p:cNvPr id="5" name="TextBox 4">
            <a:extLst>
              <a:ext uri="{FF2B5EF4-FFF2-40B4-BE49-F238E27FC236}">
                <a16:creationId xmlns:a16="http://schemas.microsoft.com/office/drawing/2014/main" id="{2A4086BA-CF8A-774C-9F5E-52BDAFA3B7C8}"/>
              </a:ext>
            </a:extLst>
          </p:cNvPr>
          <p:cNvSpPr txBox="1"/>
          <p:nvPr/>
        </p:nvSpPr>
        <p:spPr>
          <a:xfrm>
            <a:off x="1806708" y="322662"/>
            <a:ext cx="2232248" cy="309252"/>
          </a:xfrm>
          <a:prstGeom prst="rect">
            <a:avLst/>
          </a:prstGeom>
          <a:noFill/>
        </p:spPr>
        <p:txBody>
          <a:bodyPr wrap="square" rtlCol="0">
            <a:spAutoFit/>
          </a:bodyPr>
          <a:lstStyle/>
          <a:p>
            <a:pPr>
              <a:lnSpc>
                <a:spcPct val="110000"/>
              </a:lnSpc>
            </a:pPr>
            <a:r>
              <a:rPr lang="en-US" altLang="ko-KR" sz="1400" b="1" dirty="0">
                <a:latin typeface="맑은 고딕" panose="020B0503020000020004" pitchFamily="50" charset="-127"/>
              </a:rPr>
              <a:t>06. Reference Materials</a:t>
            </a:r>
            <a:endParaRPr lang="en-US" altLang="ko-KR" sz="14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823314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3270780" y="2618344"/>
            <a:ext cx="5313955" cy="1323439"/>
          </a:xfrm>
          <a:prstGeom prst="rect">
            <a:avLst/>
          </a:prstGeom>
        </p:spPr>
        <p:txBody>
          <a:bodyPr wrap="none">
            <a:spAutoFit/>
          </a:bodyPr>
          <a:lstStyle/>
          <a:p>
            <a:r>
              <a:rPr lang="en-US" altLang="ko-KR" sz="8000" b="1" dirty="0" smtClean="0">
                <a:solidFill>
                  <a:schemeClr val="tx1">
                    <a:lumMod val="65000"/>
                    <a:lumOff val="35000"/>
                  </a:schemeClr>
                </a:solidFill>
                <a:latin typeface="맑은 고딕" panose="020B0503020000020004" pitchFamily="50" charset="-127"/>
                <a:ea typeface="맑은 고딕" panose="020B0503020000020004" pitchFamily="50" charset="-127"/>
              </a:rPr>
              <a:t>Thank you</a:t>
            </a:r>
            <a:endParaRPr lang="ko-KR" altLang="en-US" sz="8000" dirty="0">
              <a:solidFill>
                <a:schemeClr val="tx1">
                  <a:lumMod val="65000"/>
                  <a:lumOff val="35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297472606"/>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TotalTime>
  <Words>3610</Words>
  <Application>Microsoft Office PowerPoint</Application>
  <PresentationFormat>와이드스크린</PresentationFormat>
  <Paragraphs>561</Paragraphs>
  <Slides>42</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42</vt:i4>
      </vt:variant>
    </vt:vector>
  </HeadingPairs>
  <TitlesOfParts>
    <vt:vector size="48" baseType="lpstr">
      <vt:lpstr>맑은 고딕</vt:lpstr>
      <vt:lpstr>맑은 고딕</vt:lpstr>
      <vt:lpstr>Arial</vt:lpstr>
      <vt:lpstr>Times New Roman</vt:lpstr>
      <vt:lpstr>나눔스퀘어 Bold</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GCOOP</dc:creator>
  <cp:lastModifiedBy>GCOOP SH Yun</cp:lastModifiedBy>
  <cp:revision>127</cp:revision>
  <dcterms:created xsi:type="dcterms:W3CDTF">2023-01-19T07:36:45Z</dcterms:created>
  <dcterms:modified xsi:type="dcterms:W3CDTF">2023-02-28T00:44:30Z</dcterms:modified>
</cp:coreProperties>
</file>