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71" r:id="rId2"/>
    <p:sldId id="671" r:id="rId3"/>
    <p:sldId id="672" r:id="rId4"/>
    <p:sldId id="673" r:id="rId5"/>
    <p:sldId id="674" r:id="rId6"/>
    <p:sldId id="675" r:id="rId7"/>
    <p:sldId id="676" r:id="rId8"/>
    <p:sldId id="677" r:id="rId9"/>
    <p:sldId id="678" r:id="rId10"/>
    <p:sldId id="679" r:id="rId11"/>
    <p:sldId id="680" r:id="rId12"/>
  </p:sldIdLst>
  <p:sldSz cx="12192000" cy="6858000"/>
  <p:notesSz cx="6864350" cy="9996488"/>
  <p:embeddedFontLst>
    <p:embeddedFont>
      <p:font typeface="새굴림" panose="02030600000101010101" pitchFamily="18" charset="-127"/>
      <p:regular r:id="rId15"/>
    </p:embeddedFont>
    <p:embeddedFont>
      <p:font typeface="휴먼모음T" panose="02030504000101010101" pitchFamily="18" charset="-127"/>
      <p:regular r:id="rId16"/>
    </p:embeddedFont>
    <p:embeddedFont>
      <p:font typeface="HY헤드라인M" panose="02030600000101010101" pitchFamily="18" charset="-127"/>
      <p:regular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나눔고딕" panose="020D0604000000000000" pitchFamily="50" charset="-127"/>
      <p:regular r:id="rId24"/>
      <p:bold r:id="rId2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A0000"/>
    <a:srgbClr val="F8F8F8"/>
    <a:srgbClr val="FFFF99"/>
    <a:srgbClr val="CCECFF"/>
    <a:srgbClr val="FF0000"/>
    <a:srgbClr val="A20000"/>
    <a:srgbClr val="595959"/>
    <a:srgbClr val="CCFFFF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2" autoAdjust="0"/>
    <p:restoredTop sz="96582" autoAdjust="0"/>
  </p:normalViewPr>
  <p:slideViewPr>
    <p:cSldViewPr>
      <p:cViewPr>
        <p:scale>
          <a:sx n="100" d="100"/>
          <a:sy n="100" d="100"/>
        </p:scale>
        <p:origin x="678" y="462"/>
      </p:cViewPr>
      <p:guideLst>
        <p:guide orient="horz" pos="2432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788" y="-96"/>
      </p:cViewPr>
      <p:guideLst>
        <p:guide orient="horz" pos="3147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577" cy="49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8775" y="0"/>
            <a:ext cx="2975576" cy="49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9234"/>
            <a:ext cx="2975577" cy="49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8775" y="9499234"/>
            <a:ext cx="2975576" cy="49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6917" cy="450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7433" y="0"/>
            <a:ext cx="2956917" cy="450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4463" y="785813"/>
            <a:ext cx="657542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833" y="4706427"/>
            <a:ext cx="5068687" cy="459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27246"/>
            <a:ext cx="2956917" cy="44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7433" y="9527246"/>
            <a:ext cx="2956917" cy="44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7" tIns="46079" rIns="92157" bIns="4607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3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41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3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07585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12192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sz="14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1"/>
            <a:ext cx="24618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sz="1400" b="1"/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12192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 sz="1400"/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468923" y="214313"/>
            <a:ext cx="4511431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609600" y="188913"/>
            <a:ext cx="5486400" cy="2968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5" r:id="rId1"/>
    <p:sldLayoutId id="2147485196" r:id="rId2"/>
    <p:sldLayoutId id="2147485198" r:id="rId3"/>
    <p:sldLayoutId id="2147485201" r:id="rId4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384720" y="1988840"/>
            <a:ext cx="6917569" cy="412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32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나눔고딕" panose="020D0604000000000000" pitchFamily="50" charset="-127"/>
              </a:rPr>
              <a:t>ECOER SNOW </a:t>
            </a:r>
            <a:r>
              <a:rPr lang="en-US" altLang="ko-KR" sz="32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나눔고딕" panose="020D0604000000000000" pitchFamily="50" charset="-127"/>
              </a:rPr>
              <a:t>SULFER SOAP</a:t>
            </a:r>
            <a:endParaRPr lang="en-US" altLang="ko-KR" sz="3200" b="1" spc="-150" dirty="0">
              <a:solidFill>
                <a:schemeClr val="bg1"/>
              </a:solidFill>
              <a:latin typeface="맑은 고딕" panose="020B0503020000020004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376" y="2492896"/>
            <a:ext cx="458033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6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</a:t>
            </a:r>
            <a:endParaRPr lang="ko-KR" altLang="en-US" sz="1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7328" y="5877272"/>
            <a:ext cx="964907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자료는 한국 </a:t>
            </a:r>
            <a:r>
              <a:rPr lang="ko-KR" altLang="en-US" sz="100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국가별 </a:t>
            </a:r>
            <a:r>
              <a:rPr lang="ko-KR" altLang="en-US" sz="1000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주시기 </a:t>
            </a:r>
            <a:r>
              <a:rPr lang="ko-KR" altLang="en-US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자료는 내부 교육용 자료 입니다</a:t>
            </a:r>
            <a:r>
              <a:rPr lang="en-US" altLang="ko-KR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해주시기 </a:t>
            </a:r>
            <a:r>
              <a:rPr lang="ko-KR" altLang="en-US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446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7" name="직선 연결선 3"/>
          <p:cNvCxnSpPr>
            <a:cxnSpLocks noChangeShapeType="1"/>
          </p:cNvCxnSpPr>
          <p:nvPr/>
        </p:nvCxnSpPr>
        <p:spPr bwMode="auto">
          <a:xfrm>
            <a:off x="2470394" y="3284538"/>
            <a:ext cx="256128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8" name="TextBox 7"/>
          <p:cNvSpPr txBox="1">
            <a:spLocks noChangeArrowheads="1"/>
          </p:cNvSpPr>
          <p:nvPr/>
        </p:nvSpPr>
        <p:spPr bwMode="auto">
          <a:xfrm>
            <a:off x="296842" y="2517109"/>
            <a:ext cx="11485915" cy="336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ts val="21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의약품으로 잘못 인식할 우려가 있는 내용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제품의 명칭 및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효능ㆍ효과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대한 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경쟁상품과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표시ㆍ광고는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대상 및 기준을 분명히 밝히고 객관적으로 확인될 수 있는 사항만을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하며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배타성을 띤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또는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최상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등의 절대적 표현의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  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속이거나 소비자가 속을 우려가 있는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품질ㆍ효능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호에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따른 화장품의 범위를 벗어나는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저속하거나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혐오감을 주는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표현ㆍ도안ㆍ사진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등을 이용하는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국제적 멸종위기종의 가공품이 함유된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화장품임을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표현하거나 암시하는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사실 유무와 관계없이 다른 제품을 비방하거나 비방한다고 의심이 되는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 </a:t>
            </a: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49" name="TextBox 11"/>
          <p:cNvSpPr txBox="1">
            <a:spLocks noChangeArrowheads="1"/>
          </p:cNvSpPr>
          <p:nvPr/>
        </p:nvSpPr>
        <p:spPr bwMode="auto">
          <a:xfrm>
            <a:off x="263352" y="243682"/>
            <a:ext cx="767994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2400">
                <a:solidFill>
                  <a:schemeClr val="bg1"/>
                </a:solidFill>
                <a:latin typeface="맑은 고딕" panose="020B0503020000020004" pitchFamily="50" charset="-127"/>
              </a:rPr>
              <a:t>화장품 과대 광고에 대한 법률</a:t>
            </a:r>
            <a:endParaRPr lang="en-US" altLang="ko-KR" sz="240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150" name="TextBox 20"/>
          <p:cNvSpPr txBox="1">
            <a:spLocks noChangeArrowheads="1"/>
          </p:cNvSpPr>
          <p:nvPr/>
        </p:nvSpPr>
        <p:spPr bwMode="auto">
          <a:xfrm>
            <a:off x="262755" y="6114784"/>
            <a:ext cx="1086014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화장품법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시행규칙 제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등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4. 19.] [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총리령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1454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4. 11.,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타법개정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별표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5]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&lt;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개정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2017. 1. 12.&gt;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화장품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 및 준수사항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283989" y="978694"/>
            <a:ext cx="7679948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defRPr>
            </a:lvl9pPr>
          </a:lstStyle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065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75028" y="6237312"/>
            <a:ext cx="52565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0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000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00328" y="1268663"/>
            <a:ext cx="3324386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</a:t>
            </a:r>
            <a:endParaRPr lang="ko-KR" altLang="en-US" b="1" spc="-150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1944" y="769887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400" b="1" dirty="0" err="1">
                <a:latin typeface="맑은 고딕" panose="020B0503020000020004" pitchFamily="50" charset="-127"/>
                <a:ea typeface="나눔고딕" panose="020D0604000000000000" pitchFamily="50" charset="-127"/>
              </a:rPr>
              <a:t>CareCella</a:t>
            </a:r>
            <a:r>
              <a:rPr lang="en-US" altLang="ko-KR" sz="2400" b="1" dirty="0">
                <a:latin typeface="맑은 고딕" panose="020B0503020000020004" pitchFamily="50" charset="-127"/>
                <a:ea typeface="나눔고딕" panose="020D0604000000000000" pitchFamily="50" charset="-127"/>
              </a:rPr>
              <a:t> ECOER SNOW Sulfur Soap</a:t>
            </a:r>
            <a:endParaRPr lang="en-US" altLang="ko-KR" sz="2400" b="1" dirty="0">
              <a:latin typeface="맑은 고딕" panose="020B0503020000020004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62452" y="2168448"/>
            <a:ext cx="31749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배경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권유 고객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사용방법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FAQ</a:t>
            </a:r>
            <a:endParaRPr lang="en-US" altLang="ko-K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473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배경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488" y="116632"/>
            <a:ext cx="1210785" cy="121078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99922" y="1894912"/>
            <a:ext cx="5976664" cy="331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사회적 기업인 제너럴바이오는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사회적 가치 나눔의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기회제공을 목표로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중증장애인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제품에 대한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선입견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재고와 사회적 가치 실현을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‘윤리적 소비’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"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함께 하는 가치 나눔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"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즉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사회적 가치를 실현하기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위한 수단으로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개발하여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일자리 창출에 도움이 되고자 하였습니다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2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현재는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지쿠퍼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재단에서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많은 사회적 기업을 돕기 위한 사업활동으로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유황비누를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제조하고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978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권유 고객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488" y="116632"/>
            <a:ext cx="1210785" cy="12107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5400" y="2276872"/>
            <a:ext cx="4079963" cy="25552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30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풍성한 거품 세안을 </a:t>
            </a:r>
            <a:r>
              <a:rPr lang="ko-KR" altLang="en-US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휘안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비누를 원하시는 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30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 성분으로 피부 세안을 원하시는 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30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온 가족이 사용하는 건강 비누를 찾으시는 분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30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착하고 순한 비누를 원하시는 분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824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스펙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488" y="116632"/>
            <a:ext cx="1210785" cy="12107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400" y="2132856"/>
            <a:ext cx="6776547" cy="1983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defRPr/>
            </a:pPr>
            <a:r>
              <a:rPr lang="en-US" altLang="ko-KR" sz="1600" b="1" dirty="0">
                <a:solidFill>
                  <a:srgbClr val="663A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sz="16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</a:t>
            </a:r>
            <a:endParaRPr lang="en-US" altLang="ko-KR" sz="16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en-US" altLang="ko-KR" b="1" dirty="0">
                <a:solidFill>
                  <a:srgbClr val="663A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구성품</a:t>
            </a:r>
            <a:r>
              <a:rPr lang="ko-KR" altLang="en-US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en-US" altLang="ko-KR" sz="2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 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110g (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건조 시 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100g X 10ea)</a:t>
            </a:r>
            <a:endParaRPr lang="en-US" altLang="ko-KR" sz="1400" spc="-2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50000"/>
              </a:lnSpc>
              <a:defRPr/>
            </a:pPr>
            <a:r>
              <a:rPr lang="en-US" altLang="ko-KR" sz="1600" b="1" dirty="0">
                <a:solidFill>
                  <a:srgbClr val="663A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6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 </a:t>
            </a:r>
            <a:r>
              <a:rPr lang="en-US" altLang="ko-KR" sz="16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코코넛오일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유황소금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밀랍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글리세린</a:t>
            </a:r>
            <a:r>
              <a:rPr lang="en-US" altLang="ko-KR" sz="16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요쿠르트</a:t>
            </a:r>
            <a:endParaRPr lang="en-US" altLang="ko-KR" sz="16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23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방법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내용 개체 틀 2"/>
          <p:cNvSpPr txBox="1">
            <a:spLocks/>
          </p:cNvSpPr>
          <p:nvPr/>
        </p:nvSpPr>
        <p:spPr>
          <a:xfrm>
            <a:off x="560512" y="3639732"/>
            <a:ext cx="6553200" cy="2736304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lnSpc>
                <a:spcPct val="200000"/>
              </a:lnSpc>
              <a:buNone/>
            </a:pPr>
            <a:r>
              <a:rPr lang="en-US" altLang="ko-KR" sz="1400" b="1" dirty="0" smtClean="0"/>
              <a:t>1. </a:t>
            </a:r>
            <a:r>
              <a:rPr lang="ko-KR" altLang="en-US" sz="1400" b="1" dirty="0" smtClean="0"/>
              <a:t>깨끗이 </a:t>
            </a:r>
            <a:r>
              <a:rPr lang="ko-KR" altLang="en-US" sz="1400" b="1" dirty="0"/>
              <a:t>손을 씻은 후 얼굴에 물기를 묻힙니다</a:t>
            </a:r>
            <a:r>
              <a:rPr lang="en-US" altLang="ko-KR" sz="1400" b="1" dirty="0" smtClean="0"/>
              <a:t>.</a:t>
            </a:r>
            <a:endParaRPr lang="en-US" altLang="ko-KR" sz="1400" b="1" dirty="0"/>
          </a:p>
          <a:p>
            <a:pPr marL="114300" indent="0">
              <a:lnSpc>
                <a:spcPct val="200000"/>
              </a:lnSpc>
              <a:buNone/>
            </a:pPr>
            <a:r>
              <a:rPr lang="en-US" altLang="ko-KR" sz="1400" b="1" dirty="0"/>
              <a:t>2. </a:t>
            </a:r>
            <a:r>
              <a:rPr lang="ko-KR" altLang="en-US" sz="1400" b="1" dirty="0"/>
              <a:t>비누거품을 충분히 낸 후 얼굴에 부드럽게 마사지 하듯 닦아 줍니다</a:t>
            </a:r>
            <a:r>
              <a:rPr lang="en-US" altLang="ko-KR" sz="1400" b="1" dirty="0"/>
              <a:t>.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en-US" altLang="ko-KR" sz="1200" b="1" dirty="0"/>
              <a:t>    * </a:t>
            </a:r>
            <a:r>
              <a:rPr lang="ko-KR" altLang="en-US" sz="1200" b="1" dirty="0"/>
              <a:t>얼굴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목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바디 등 전신에 사용하실 수 있습니다</a:t>
            </a:r>
            <a:r>
              <a:rPr lang="en-US" altLang="ko-KR" sz="1200" b="1" dirty="0"/>
              <a:t>.</a:t>
            </a:r>
          </a:p>
          <a:p>
            <a:pPr marL="114300" indent="0">
              <a:lnSpc>
                <a:spcPct val="200000"/>
              </a:lnSpc>
              <a:buNone/>
            </a:pPr>
            <a:r>
              <a:rPr lang="en-US" altLang="ko-KR" sz="1400" b="1" dirty="0"/>
              <a:t>3. </a:t>
            </a:r>
            <a:r>
              <a:rPr lang="ko-KR" altLang="en-US" sz="1400" b="1" dirty="0"/>
              <a:t>미지근한 물로 </a:t>
            </a:r>
            <a:r>
              <a:rPr lang="ko-KR" altLang="en-US" sz="1400" b="1" dirty="0" err="1"/>
              <a:t>여러번</a:t>
            </a:r>
            <a:r>
              <a:rPr lang="ko-KR" altLang="en-US" sz="1400" b="1" dirty="0"/>
              <a:t> 깨끗이 헹구어 줍니다</a:t>
            </a:r>
            <a:r>
              <a:rPr lang="en-US" altLang="ko-KR" sz="1400" b="1" dirty="0"/>
              <a:t>. 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en-US" altLang="ko-KR" sz="1200" b="1" dirty="0"/>
              <a:t>    * </a:t>
            </a:r>
            <a:r>
              <a:rPr lang="ko-KR" altLang="en-US" sz="1200" b="1" dirty="0"/>
              <a:t>눈이나 상처부위에 주의하기</a:t>
            </a:r>
            <a:endParaRPr lang="en-US" altLang="ko-KR" sz="1200" b="1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38" y="1556792"/>
            <a:ext cx="6111552" cy="157736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488" y="116632"/>
            <a:ext cx="1210785" cy="121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86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특징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60512" y="1196752"/>
            <a:ext cx="6776547" cy="5106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프리미엄 </a:t>
            </a:r>
            <a:r>
              <a:rPr lang="ko-KR" altLang="en-US" sz="14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핸드메이드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비누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코코넛 오일을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가성소다와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반응을 시킨 후 저온 숙성을 통해 제작합니다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(CP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비누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ts val="2300"/>
              </a:lnSpc>
              <a:defRPr/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CP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비누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CP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Cold Process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 약자로 저온 숙성 비누는 말합니다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특징으로는 식물성 오일과 가성소다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정제수를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배합하여 제작하는 방법으로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저온에서 제작되어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24~48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시간 보온과 건조 과정이 필요합니다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  <a:defRPr/>
            </a:pPr>
            <a:endParaRPr lang="en-US" altLang="ko-KR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 </a:t>
            </a:r>
            <a:r>
              <a:rPr lang="en-US" altLang="ko-KR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100ppm </a:t>
            </a:r>
            <a:r>
              <a:rPr lang="ko-KR" altLang="en-US" sz="1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함유</a:t>
            </a:r>
            <a:endParaRPr lang="en-US" altLang="ko-KR" sz="1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유황을 함유하고 있는 히말라야 암염으로 제조하여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비누에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100ppm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유황이 함유되어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  <a:defRPr/>
            </a:pP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1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유황비누에는 </a:t>
            </a:r>
            <a:r>
              <a:rPr lang="en-US" altLang="ko-KR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100ppm </a:t>
            </a:r>
            <a:r>
              <a:rPr lang="ko-KR" altLang="en-US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이상의 유황이 함유되어 있으며</a:t>
            </a:r>
            <a:r>
              <a:rPr lang="en-US" altLang="ko-KR" sz="11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  <a:defRPr/>
            </a:pPr>
            <a:r>
              <a:rPr lang="ko-KR" altLang="en-US" sz="11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유황은 </a:t>
            </a:r>
            <a:r>
              <a:rPr lang="ko-KR" altLang="en-US" sz="11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자연물질로서 생산 시마다 함량 오차 범위가 있을 수 있습니다</a:t>
            </a:r>
            <a:r>
              <a:rPr lang="en-US" altLang="ko-KR" sz="11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3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endParaRPr lang="en-US" altLang="ko-KR" sz="13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+No Added</a:t>
            </a:r>
          </a:p>
          <a:p>
            <a:pPr>
              <a:lnSpc>
                <a:spcPts val="2300"/>
              </a:lnSpc>
              <a:defRPr/>
            </a:pP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무방부제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무색소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무인공향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</a:t>
            </a:r>
            <a:r>
              <a:rPr lang="en-US" altLang="ko-KR" sz="13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SLS/SLES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48128" y="2564904"/>
            <a:ext cx="4284475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제조공정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특성상</a:t>
            </a:r>
            <a:endParaRPr lang="en-US" altLang="ko-KR" sz="14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유황성분이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약하게 점처럼 나타날 수 있습니다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216" y="3336826"/>
            <a:ext cx="1800200" cy="183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33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직사각형 11"/>
          <p:cNvSpPr/>
          <p:nvPr/>
        </p:nvSpPr>
        <p:spPr bwMode="auto">
          <a:xfrm>
            <a:off x="1127448" y="5369094"/>
            <a:ext cx="2286000" cy="36166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lang="ko-KR" altLang="en-US" sz="800">
              <a:latin typeface="+mn-ea"/>
              <a:ea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608246" y="5391399"/>
            <a:ext cx="13244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히말라야 암염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747" y="3801861"/>
            <a:ext cx="1978084" cy="13831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51784" y="1700808"/>
            <a:ext cx="67765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히말라야 암염은 유황이 함유되어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히말라야 암염은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억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천만 년 전 지각 변동으로 바다가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융기되어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산이 될 때 땅속으로 들어간 바닷물이 증발하고 남은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소금이 암각화 된 것으로 오랜 시간이 지나면서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고온 고압으로 압착되어 자연적으로 유황 성분이 다량 함유된 소금입니다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48" y="1628800"/>
            <a:ext cx="3048000" cy="363855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 bwMode="auto">
          <a:xfrm>
            <a:off x="3852755" y="5374411"/>
            <a:ext cx="1837878" cy="36014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lang="ko-KR" altLang="en-US" sz="800"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497919" y="538510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</a:t>
            </a:r>
            <a:endParaRPr lang="ko-KR" altLang="en-US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40802" y="3790022"/>
            <a:ext cx="59046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예로부터 광물질 유황은 피부병 치료제로 자주 사용되어 왔고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피부병에 걸리면 비방의 하나로 유황 온천을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찾았습니다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유황의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살균 작용을 생화학적으로 살펴보면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유황을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바르면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유기물과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작용하여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펜타티온산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(HO-SO2-S3-OH)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형성되어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물질이 피부 각질을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용해시켜주는 효과가 있습니다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2761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9922" y="47763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783060" y="5863867"/>
            <a:ext cx="2270348" cy="36166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lang="ko-KR" altLang="en-US" sz="800">
              <a:latin typeface="+mn-ea"/>
              <a:ea typeface="+mn-ea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t="6612" b="7878"/>
          <a:stretch/>
        </p:blipFill>
        <p:spPr>
          <a:xfrm>
            <a:off x="778843" y="4170177"/>
            <a:ext cx="2298526" cy="1626612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 bwMode="auto">
          <a:xfrm>
            <a:off x="791369" y="3533661"/>
            <a:ext cx="2286000" cy="36166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>
              <a:buFontTx/>
              <a:buNone/>
            </a:pPr>
            <a:endParaRPr lang="ko-KR" altLang="en-US" sz="800">
              <a:latin typeface="+mn-ea"/>
              <a:ea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213659" y="3587547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요구르트추출물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1700808"/>
            <a:ext cx="2286000" cy="17039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54346" y="4170177"/>
            <a:ext cx="67765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요구르트에는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비피더스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균이 있는데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 성분은 피부 트러블을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예방해 주는 데 도움을 줄 뿐만 아니라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피부를 더욱 건강하게 합니다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26912" y="1735877"/>
            <a:ext cx="67765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요구르트의 주 성분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B2,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칼슘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망간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단백질과 비타민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B2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 풍부하게 함유되어 있어 피부 탄력에 좋으며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보습 효과가 뛰어나 건조한 피부를 촉촉하게 만들어줍니다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요구르트에 함유된 젖산에는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AHA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성분이 있는데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AHA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성분은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 각질제거에 효과적이며 지방 또한 각질층을 부드럽게 해주기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때문에 각질을 자극 없이 제거해 맑은 피부로 만들어줍니다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098776" y="5917753"/>
            <a:ext cx="16586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비피더스</a:t>
            </a:r>
            <a:r>
              <a:rPr lang="ko-KR" altLang="en-US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균</a:t>
            </a:r>
            <a:endParaRPr lang="ko-KR" altLang="en-US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2549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22" y="477636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en-US" altLang="ko-KR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FAQ</a:t>
            </a:r>
            <a:endParaRPr lang="ko-KR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>
            <a:off x="560512" y="908720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488" y="116632"/>
            <a:ext cx="1210785" cy="12107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0512" y="1420392"/>
            <a:ext cx="6311343" cy="4778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유황비누에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유황의 종류는 어떤 것 인가요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342900" indent="-342900">
              <a:buAutoNum type="arabicPeriod"/>
            </a:pP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유황비누에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함유된 유황은 히말라야암염에 포함된 유황입니다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유황을 함유하고 있는 히말라야암염으로 제조되었으며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유황의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함량은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100ppm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함유 되어 있습니다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105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유황비누에는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100ppm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이상의 유황이 함유되어 있으며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유황은 자연물질로서 생산 시마다 함량 오차 범위가 있을 수 있습니다</a:t>
            </a:r>
            <a:r>
              <a:rPr lang="en-US" altLang="ko-KR" sz="105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유황비누의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특징은 무엇인가요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유황비누의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경우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일반 칩 비누와 다르게 코코넛오일을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가성소다와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반응시켜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저온숙성하여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만드는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CP(Cold Press)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비누 입니다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저온에서 제작되어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24~48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시간의 보온과 건조과정을 거쳐 만들어지는 수제 비누입니다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유황비누는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약산성 비누인가요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endParaRPr lang="en-US" altLang="ko-KR" sz="105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아닙니다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유황비누는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PH 9.5±1.0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제품으로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알칼리 비누 입니다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5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05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유황비누를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애완동물에게 사용해도 되나요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endParaRPr lang="en-US" altLang="ko-KR" sz="105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유황비누는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사람을 기준으로 생산된 제품으로 동물은 애견 전용 제품을 이용해 주실 것을 권장합니다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피부에 안전한가요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케어셀라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에코어스노우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유황비누는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국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피부 자극 테스트를 받은 제품이지만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민감성 피부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질환이 있는 피부 등에는 확단 할 수 없으니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사전 테스트를 꼭 진행 부탁드리며</a:t>
            </a:r>
            <a:endParaRPr lang="en-US" altLang="ko-KR" sz="10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눈이나 입에 들어갔을 때에는 즉시 씻어 내시길 바랍니다</a:t>
            </a:r>
            <a:r>
              <a:rPr lang="en-US" altLang="ko-KR" sz="10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7101335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B2B26B"/>
            </a:gs>
            <a:gs pos="50000">
              <a:srgbClr val="FFFF99"/>
            </a:gs>
            <a:gs pos="100000">
              <a:srgbClr val="B2B26B"/>
            </a:gs>
          </a:gsLst>
          <a:lin ang="0" scaled="1"/>
        </a:gradFill>
        <a:ln w="12700">
          <a:solidFill>
            <a:schemeClr val="tx1"/>
          </a:solidFill>
          <a:round/>
          <a:headEnd/>
          <a:tailEnd/>
        </a:ln>
      </a:spPr>
      <a:bodyPr wrap="none" anchor="ctr"/>
      <a:lstStyle>
        <a:defPPr>
          <a:buFontTx/>
          <a:buNone/>
          <a:defRPr kumimoji="1" sz="800">
            <a:solidFill>
              <a:schemeClr val="tx1"/>
            </a:solidFill>
            <a:latin typeface="+mn-ea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49871</TotalTime>
  <Words>955</Words>
  <Application>Microsoft Office PowerPoint</Application>
  <PresentationFormat>와이드스크린</PresentationFormat>
  <Paragraphs>130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2" baseType="lpstr">
      <vt:lpstr>새굴림</vt:lpstr>
      <vt:lpstr>휴먼모음T</vt:lpstr>
      <vt:lpstr>Arial</vt:lpstr>
      <vt:lpstr>Times New Roman</vt:lpstr>
      <vt:lpstr>굴림</vt:lpstr>
      <vt:lpstr>HY헤드라인M</vt:lpstr>
      <vt:lpstr>Wingdings</vt:lpstr>
      <vt:lpstr>Georgia</vt:lpstr>
      <vt:lpstr>맑은 고딕</vt:lpstr>
      <vt:lpstr>나눔고딕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GC_KIM YJ</cp:lastModifiedBy>
  <cp:revision>2495</cp:revision>
  <cp:lastPrinted>2018-06-27T08:59:39Z</cp:lastPrinted>
  <dcterms:created xsi:type="dcterms:W3CDTF">2000-04-30T05:41:15Z</dcterms:created>
  <dcterms:modified xsi:type="dcterms:W3CDTF">2022-06-30T01:11:37Z</dcterms:modified>
</cp:coreProperties>
</file>