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9906000" cy="6858000" type="A4"/>
  <p:notesSz cx="6807200" cy="9939338"/>
  <p:embeddedFontLst>
    <p:embeddedFont>
      <p:font typeface="Gill Sans Nova" panose="020B0602020104020203" pitchFamily="34" charset="0"/>
      <p:regular r:id="rId12"/>
      <p:bold r:id="rId13"/>
      <p:italic r:id="rId14"/>
      <p:boldItalic r:id="rId15"/>
    </p:embeddedFont>
    <p:embeddedFont>
      <p:font typeface="Helvetica Neue" panose="020B0600000101010101" charset="0"/>
      <p:regular r:id="rId16"/>
      <p:bold r:id="rId17"/>
      <p:italic r:id="rId18"/>
      <p:boldItalic r:id="rId19"/>
    </p:embeddedFont>
    <p:embeddedFont>
      <p:font typeface="Questrial" pitchFamily="2" charset="0"/>
      <p:regular r:id="rId20"/>
    </p:embeddedFont>
    <p:embeddedFont>
      <p:font typeface="Tahoma" panose="020B0604030504040204" pitchFamily="34" charset="0"/>
      <p:regular r:id="rId21"/>
      <p:bold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C2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05" d="100"/>
          <a:sy n="105" d="100"/>
        </p:scale>
        <p:origin x="1548" y="96"/>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49787" cy="496967"/>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55837" y="0"/>
            <a:ext cx="2949787" cy="496967"/>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712787" y="746125"/>
            <a:ext cx="5381624" cy="37258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0720" y="4721185"/>
            <a:ext cx="5445760" cy="4472701"/>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9440646"/>
            <a:ext cx="2949787" cy="496967"/>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55837" y="9440646"/>
            <a:ext cx="2949787" cy="496967"/>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290190960"/>
      </p:ext>
    </p:extLst>
  </p:cSld>
  <p:clrMap bg1="lt1" tx1="dk1" bg2="dk2" tx2="lt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txBox="1">
            <a:spLocks noGrp="1"/>
          </p:cNvSpPr>
          <p:nvPr>
            <p:ph type="body" idx="1"/>
          </p:nvPr>
        </p:nvSpPr>
        <p:spPr>
          <a:xfrm>
            <a:off x="680720" y="4721185"/>
            <a:ext cx="5445760" cy="4472701"/>
          </a:xfrm>
          <a:prstGeom prst="rect">
            <a:avLst/>
          </a:prstGeom>
        </p:spPr>
        <p:txBody>
          <a:bodyPr lIns="91425" tIns="91425" rIns="91425" bIns="91425" anchor="t" anchorCtr="0">
            <a:noAutofit/>
          </a:bodyPr>
          <a:lstStyle/>
          <a:p>
            <a:pPr lvl="0">
              <a:spcBef>
                <a:spcPts val="0"/>
              </a:spcBef>
              <a:buNone/>
            </a:pPr>
            <a:endParaRPr/>
          </a:p>
        </p:txBody>
      </p:sp>
      <p:sp>
        <p:nvSpPr>
          <p:cNvPr id="121" name="Shape 121"/>
          <p:cNvSpPr>
            <a:spLocks noGrp="1" noRot="1" noChangeAspect="1"/>
          </p:cNvSpPr>
          <p:nvPr>
            <p:ph type="sldImg" idx="2"/>
          </p:nvPr>
        </p:nvSpPr>
        <p:spPr>
          <a:xfrm>
            <a:off x="712788" y="746125"/>
            <a:ext cx="5381625" cy="3725863"/>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805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712788" y="746125"/>
            <a:ext cx="538162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1" name="Shape 151"/>
          <p:cNvSpPr txBox="1">
            <a:spLocks noGrp="1"/>
          </p:cNvSpPr>
          <p:nvPr>
            <p:ph type="body" idx="1"/>
          </p:nvPr>
        </p:nvSpPr>
        <p:spPr>
          <a:xfrm>
            <a:off x="680720" y="4721185"/>
            <a:ext cx="5445760" cy="447270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Arial"/>
              <a:ea typeface="Arial"/>
              <a:cs typeface="Arial"/>
              <a:sym typeface="Arial"/>
            </a:endParaRPr>
          </a:p>
        </p:txBody>
      </p:sp>
      <p:sp>
        <p:nvSpPr>
          <p:cNvPr id="152" name="Shape 152"/>
          <p:cNvSpPr txBox="1">
            <a:spLocks noGrp="1"/>
          </p:cNvSpPr>
          <p:nvPr>
            <p:ph type="sldNum" idx="12"/>
          </p:nvPr>
        </p:nvSpPr>
        <p:spPr>
          <a:xfrm>
            <a:off x="3855837" y="9440646"/>
            <a:ext cx="2949787" cy="496967"/>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65785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712788" y="746125"/>
            <a:ext cx="538162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8" name="Shape 168"/>
          <p:cNvSpPr txBox="1">
            <a:spLocks noGrp="1"/>
          </p:cNvSpPr>
          <p:nvPr>
            <p:ph type="body" idx="1"/>
          </p:nvPr>
        </p:nvSpPr>
        <p:spPr>
          <a:xfrm>
            <a:off x="680720" y="4721185"/>
            <a:ext cx="5445760" cy="447270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Arial"/>
              <a:ea typeface="Arial"/>
              <a:cs typeface="Arial"/>
              <a:sym typeface="Arial"/>
            </a:endParaRPr>
          </a:p>
        </p:txBody>
      </p:sp>
      <p:sp>
        <p:nvSpPr>
          <p:cNvPr id="169" name="Shape 169"/>
          <p:cNvSpPr txBox="1">
            <a:spLocks noGrp="1"/>
          </p:cNvSpPr>
          <p:nvPr>
            <p:ph type="sldNum" idx="12"/>
          </p:nvPr>
        </p:nvSpPr>
        <p:spPr>
          <a:xfrm>
            <a:off x="3855837" y="9440646"/>
            <a:ext cx="2949787" cy="496967"/>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132459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712788" y="746125"/>
            <a:ext cx="538162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4" name="Shape 184"/>
          <p:cNvSpPr txBox="1">
            <a:spLocks noGrp="1"/>
          </p:cNvSpPr>
          <p:nvPr>
            <p:ph type="body" idx="1"/>
          </p:nvPr>
        </p:nvSpPr>
        <p:spPr>
          <a:xfrm>
            <a:off x="680720" y="4721185"/>
            <a:ext cx="5445760" cy="447270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Arial"/>
              <a:ea typeface="Arial"/>
              <a:cs typeface="Arial"/>
              <a:sym typeface="Arial"/>
            </a:endParaRPr>
          </a:p>
        </p:txBody>
      </p:sp>
      <p:sp>
        <p:nvSpPr>
          <p:cNvPr id="185" name="Shape 185"/>
          <p:cNvSpPr txBox="1">
            <a:spLocks noGrp="1"/>
          </p:cNvSpPr>
          <p:nvPr>
            <p:ph type="sldNum" idx="12"/>
          </p:nvPr>
        </p:nvSpPr>
        <p:spPr>
          <a:xfrm>
            <a:off x="3855837" y="9440646"/>
            <a:ext cx="2949787" cy="496967"/>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Arial"/>
                <a:ea typeface="Arial"/>
                <a:cs typeface="Arial"/>
                <a:sym typeface="Arial"/>
              </a:rPr>
              <a:t>4</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3590543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Shape 201"/>
          <p:cNvSpPr>
            <a:spLocks noGrp="1" noRot="1" noChangeAspect="1"/>
          </p:cNvSpPr>
          <p:nvPr>
            <p:ph type="sldImg" idx="2"/>
          </p:nvPr>
        </p:nvSpPr>
        <p:spPr>
          <a:xfrm>
            <a:off x="712788" y="746125"/>
            <a:ext cx="538162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2" name="Shape 202"/>
          <p:cNvSpPr txBox="1">
            <a:spLocks noGrp="1"/>
          </p:cNvSpPr>
          <p:nvPr>
            <p:ph type="body" idx="1"/>
          </p:nvPr>
        </p:nvSpPr>
        <p:spPr>
          <a:xfrm>
            <a:off x="680720" y="4721185"/>
            <a:ext cx="5445760" cy="447270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Arial"/>
              <a:ea typeface="Arial"/>
              <a:cs typeface="Arial"/>
              <a:sym typeface="Arial"/>
            </a:endParaRPr>
          </a:p>
        </p:txBody>
      </p:sp>
      <p:sp>
        <p:nvSpPr>
          <p:cNvPr id="203" name="Shape 203"/>
          <p:cNvSpPr txBox="1">
            <a:spLocks noGrp="1"/>
          </p:cNvSpPr>
          <p:nvPr>
            <p:ph type="sldNum" idx="12"/>
          </p:nvPr>
        </p:nvSpPr>
        <p:spPr>
          <a:xfrm>
            <a:off x="3855837" y="9440646"/>
            <a:ext cx="2949787" cy="496967"/>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Arial"/>
                <a:ea typeface="Arial"/>
                <a:cs typeface="Arial"/>
                <a:sym typeface="Arial"/>
              </a:rPr>
              <a:t>5</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651700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a:spLocks noGrp="1" noRot="1" noChangeAspect="1"/>
          </p:cNvSpPr>
          <p:nvPr>
            <p:ph type="sldImg" idx="2"/>
          </p:nvPr>
        </p:nvSpPr>
        <p:spPr>
          <a:xfrm>
            <a:off x="712787" y="746125"/>
            <a:ext cx="5381624" cy="37258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3" name="Shape 243"/>
          <p:cNvSpPr txBox="1">
            <a:spLocks noGrp="1"/>
          </p:cNvSpPr>
          <p:nvPr>
            <p:ph type="body" idx="1"/>
          </p:nvPr>
        </p:nvSpPr>
        <p:spPr>
          <a:xfrm>
            <a:off x="680720" y="4721185"/>
            <a:ext cx="5445760" cy="447270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Arial"/>
              <a:ea typeface="Arial"/>
              <a:cs typeface="Arial"/>
              <a:sym typeface="Arial"/>
            </a:endParaRPr>
          </a:p>
        </p:txBody>
      </p:sp>
      <p:sp>
        <p:nvSpPr>
          <p:cNvPr id="244" name="Shape 244"/>
          <p:cNvSpPr txBox="1">
            <a:spLocks noGrp="1"/>
          </p:cNvSpPr>
          <p:nvPr>
            <p:ph type="sldNum" idx="12"/>
          </p:nvPr>
        </p:nvSpPr>
        <p:spPr>
          <a:xfrm>
            <a:off x="3855837" y="9440646"/>
            <a:ext cx="2949787" cy="496967"/>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Arial"/>
                <a:ea typeface="Arial"/>
                <a:cs typeface="Arial"/>
                <a:sym typeface="Arial"/>
              </a:rPr>
              <a:t>6</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2501316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a:spLocks noGrp="1" noRot="1" noChangeAspect="1"/>
          </p:cNvSpPr>
          <p:nvPr>
            <p:ph type="sldImg" idx="2"/>
          </p:nvPr>
        </p:nvSpPr>
        <p:spPr>
          <a:xfrm>
            <a:off x="712787" y="746125"/>
            <a:ext cx="5381624" cy="37258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60" name="Shape 260"/>
          <p:cNvSpPr txBox="1">
            <a:spLocks noGrp="1"/>
          </p:cNvSpPr>
          <p:nvPr>
            <p:ph type="body" idx="1"/>
          </p:nvPr>
        </p:nvSpPr>
        <p:spPr>
          <a:xfrm>
            <a:off x="680720" y="4721185"/>
            <a:ext cx="5445760" cy="447270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Arial"/>
              <a:ea typeface="Arial"/>
              <a:cs typeface="Arial"/>
              <a:sym typeface="Arial"/>
            </a:endParaRPr>
          </a:p>
        </p:txBody>
      </p:sp>
      <p:sp>
        <p:nvSpPr>
          <p:cNvPr id="261" name="Shape 261"/>
          <p:cNvSpPr txBox="1">
            <a:spLocks noGrp="1"/>
          </p:cNvSpPr>
          <p:nvPr>
            <p:ph type="sldNum" idx="12"/>
          </p:nvPr>
        </p:nvSpPr>
        <p:spPr>
          <a:xfrm>
            <a:off x="3855837" y="9440646"/>
            <a:ext cx="2949787" cy="496967"/>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Arial"/>
                <a:ea typeface="Arial"/>
                <a:cs typeface="Arial"/>
                <a:sym typeface="Arial"/>
              </a:rPr>
              <a:t>7</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4219168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a:spLocks noGrp="1" noRot="1" noChangeAspect="1"/>
          </p:cNvSpPr>
          <p:nvPr>
            <p:ph type="sldImg" idx="2"/>
          </p:nvPr>
        </p:nvSpPr>
        <p:spPr>
          <a:xfrm>
            <a:off x="712787" y="746125"/>
            <a:ext cx="5381624" cy="37258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1" name="Shape 311"/>
          <p:cNvSpPr txBox="1">
            <a:spLocks noGrp="1"/>
          </p:cNvSpPr>
          <p:nvPr>
            <p:ph type="body" idx="1"/>
          </p:nvPr>
        </p:nvSpPr>
        <p:spPr>
          <a:xfrm>
            <a:off x="680720" y="4721185"/>
            <a:ext cx="5445760" cy="447270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Arial"/>
              <a:ea typeface="Arial"/>
              <a:cs typeface="Arial"/>
              <a:sym typeface="Arial"/>
            </a:endParaRPr>
          </a:p>
        </p:txBody>
      </p:sp>
      <p:sp>
        <p:nvSpPr>
          <p:cNvPr id="312" name="Shape 312"/>
          <p:cNvSpPr txBox="1">
            <a:spLocks noGrp="1"/>
          </p:cNvSpPr>
          <p:nvPr>
            <p:ph type="sldNum" idx="12"/>
          </p:nvPr>
        </p:nvSpPr>
        <p:spPr>
          <a:xfrm>
            <a:off x="3855837" y="9440646"/>
            <a:ext cx="2949787" cy="496967"/>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Arial"/>
                <a:ea typeface="Arial"/>
                <a:cs typeface="Arial"/>
                <a:sym typeface="Arial"/>
              </a:rPr>
              <a:t>8</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3976577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Shape 345"/>
          <p:cNvSpPr>
            <a:spLocks noGrp="1" noRot="1" noChangeAspect="1"/>
          </p:cNvSpPr>
          <p:nvPr>
            <p:ph type="sldImg" idx="2"/>
          </p:nvPr>
        </p:nvSpPr>
        <p:spPr>
          <a:xfrm>
            <a:off x="712788" y="746125"/>
            <a:ext cx="5381625" cy="372586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46" name="Shape 346"/>
          <p:cNvSpPr txBox="1">
            <a:spLocks noGrp="1"/>
          </p:cNvSpPr>
          <p:nvPr>
            <p:ph type="body" idx="1"/>
          </p:nvPr>
        </p:nvSpPr>
        <p:spPr>
          <a:xfrm>
            <a:off x="680720" y="4721185"/>
            <a:ext cx="5445760" cy="447270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Arial"/>
              <a:ea typeface="Arial"/>
              <a:cs typeface="Arial"/>
              <a:sym typeface="Arial"/>
            </a:endParaRPr>
          </a:p>
        </p:txBody>
      </p:sp>
      <p:sp>
        <p:nvSpPr>
          <p:cNvPr id="347" name="Shape 347"/>
          <p:cNvSpPr txBox="1">
            <a:spLocks noGrp="1"/>
          </p:cNvSpPr>
          <p:nvPr>
            <p:ph type="sldNum" idx="12"/>
          </p:nvPr>
        </p:nvSpPr>
        <p:spPr>
          <a:xfrm>
            <a:off x="3855837" y="9440646"/>
            <a:ext cx="2949787" cy="496967"/>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Arial"/>
                <a:ea typeface="Arial"/>
                <a:cs typeface="Arial"/>
                <a:sym typeface="Arial"/>
              </a:rPr>
              <a:t>9</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574122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1_제목 슬라이드">
    <p:spTree>
      <p:nvGrpSpPr>
        <p:cNvPr id="1" name="Shape 18"/>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제목 및 내용">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663702" y="228600"/>
            <a:ext cx="8832849" cy="990599"/>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Arial"/>
              <a:buNone/>
              <a:defRPr sz="4400" b="0" i="0" u="none" strike="noStrike" cap="none">
                <a:solidFill>
                  <a:schemeClr val="dk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0" name="Shape 30"/>
          <p:cNvSpPr txBox="1">
            <a:spLocks noGrp="1"/>
          </p:cNvSpPr>
          <p:nvPr>
            <p:ph type="dt" idx="10"/>
          </p:nvPr>
        </p:nvSpPr>
        <p:spPr>
          <a:xfrm>
            <a:off x="6604000" y="6248401"/>
            <a:ext cx="2889249" cy="365125"/>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31" name="Shape 31"/>
          <p:cNvSpPr txBox="1">
            <a:spLocks noGrp="1"/>
          </p:cNvSpPr>
          <p:nvPr>
            <p:ph type="ftr" idx="11"/>
          </p:nvPr>
        </p:nvSpPr>
        <p:spPr>
          <a:xfrm>
            <a:off x="660400" y="6248207"/>
            <a:ext cx="5872840" cy="365125"/>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32" name="Shape 32"/>
          <p:cNvSpPr txBox="1">
            <a:spLocks noGrp="1"/>
          </p:cNvSpPr>
          <p:nvPr>
            <p:ph type="sldNum" idx="12"/>
          </p:nvPr>
        </p:nvSpPr>
        <p:spPr>
          <a:xfrm>
            <a:off x="0" y="1272221"/>
            <a:ext cx="577850" cy="2444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1400" b="1">
                <a:solidFill>
                  <a:srgbClr val="FFFFFF"/>
                </a:solidFill>
                <a:latin typeface="Questrial"/>
                <a:ea typeface="Questrial"/>
                <a:cs typeface="Questrial"/>
                <a:sym typeface="Questrial"/>
              </a:rPr>
              <a:t>‹#›</a:t>
            </a:fld>
            <a:endParaRPr lang="en-US" sz="1400" b="1">
              <a:solidFill>
                <a:srgbClr val="FFFFFF"/>
              </a:solidFill>
              <a:latin typeface="Questrial"/>
              <a:ea typeface="Questrial"/>
              <a:cs typeface="Questrial"/>
              <a:sym typeface="Questrial"/>
            </a:endParaRPr>
          </a:p>
        </p:txBody>
      </p:sp>
      <p:sp>
        <p:nvSpPr>
          <p:cNvPr id="33" name="Shape 33"/>
          <p:cNvSpPr txBox="1">
            <a:spLocks noGrp="1"/>
          </p:cNvSpPr>
          <p:nvPr>
            <p:ph type="body" idx="1"/>
          </p:nvPr>
        </p:nvSpPr>
        <p:spPr>
          <a:xfrm>
            <a:off x="663702" y="1600200"/>
            <a:ext cx="8832849" cy="4495800"/>
          </a:xfrm>
          <a:prstGeom prst="rect">
            <a:avLst/>
          </a:prstGeom>
          <a:noFill/>
          <a:ln>
            <a:noFill/>
          </a:ln>
        </p:spPr>
        <p:txBody>
          <a:bodyPr lIns="91425" tIns="91425" rIns="91425" bIns="91425" anchor="t" anchorCtr="0"/>
          <a:lstStyle>
            <a:lvl1pPr marL="320040" marR="0" lvl="0" indent="-209550" algn="l" rtl="0">
              <a:spcBef>
                <a:spcPts val="700"/>
              </a:spcBef>
              <a:buClr>
                <a:schemeClr val="accent2"/>
              </a:buClr>
              <a:buSzPct val="59999"/>
              <a:buFont typeface="Noto Sans Symbols"/>
              <a:buChar char="◻"/>
              <a:defRPr sz="2900" b="0" i="0" u="none" strike="noStrike" cap="none">
                <a:solidFill>
                  <a:schemeClr val="dk1"/>
                </a:solidFill>
                <a:latin typeface="Arial"/>
                <a:ea typeface="Arial"/>
                <a:cs typeface="Arial"/>
                <a:sym typeface="Arial"/>
              </a:defRPr>
            </a:lvl1pPr>
            <a:lvl2pPr marL="640080" marR="0" lvl="1" indent="-168910" algn="l" rtl="0">
              <a:spcBef>
                <a:spcPts val="550"/>
              </a:spcBef>
              <a:buClr>
                <a:schemeClr val="accent1"/>
              </a:buClr>
              <a:buSzPct val="70000"/>
              <a:buFont typeface="Noto Sans Symbols"/>
              <a:buChar char="⬜"/>
              <a:defRPr sz="2600" b="0" i="0" u="none" strike="noStrike" cap="none">
                <a:solidFill>
                  <a:schemeClr val="dk1"/>
                </a:solidFill>
                <a:latin typeface="Arial"/>
                <a:ea typeface="Arial"/>
                <a:cs typeface="Arial"/>
                <a:sym typeface="Arial"/>
              </a:defRPr>
            </a:lvl2pPr>
            <a:lvl3pPr marL="914400" marR="0" lvl="2" indent="-119062" algn="l" rtl="0">
              <a:spcBef>
                <a:spcPts val="500"/>
              </a:spcBef>
              <a:buClr>
                <a:schemeClr val="accent2"/>
              </a:buClr>
              <a:buSzPct val="75000"/>
              <a:buFont typeface="Noto Sans Symbols"/>
              <a:buChar char="■"/>
              <a:defRPr sz="2300" b="0" i="0" u="none" strike="noStrike" cap="none">
                <a:solidFill>
                  <a:schemeClr val="dk1"/>
                </a:solidFill>
                <a:latin typeface="Arial"/>
                <a:ea typeface="Arial"/>
                <a:cs typeface="Arial"/>
                <a:sym typeface="Arial"/>
              </a:defRPr>
            </a:lvl3pPr>
            <a:lvl4pPr marL="1371600" marR="0" lvl="3" indent="-133350" algn="l" rtl="0">
              <a:spcBef>
                <a:spcPts val="400"/>
              </a:spcBef>
              <a:buClr>
                <a:schemeClr val="accent3"/>
              </a:buClr>
              <a:buSzPct val="75000"/>
              <a:buFont typeface="Noto Sans Symbols"/>
              <a:buChar char="■"/>
              <a:defRPr sz="2000" b="0" i="0" u="none" strike="noStrike" cap="none">
                <a:solidFill>
                  <a:schemeClr val="dk1"/>
                </a:solidFill>
                <a:latin typeface="Arial"/>
                <a:ea typeface="Arial"/>
                <a:cs typeface="Arial"/>
                <a:sym typeface="Arial"/>
              </a:defRPr>
            </a:lvl4pPr>
            <a:lvl5pPr marL="1828800" marR="0" lvl="4" indent="-146050" algn="l" rtl="0">
              <a:spcBef>
                <a:spcPts val="400"/>
              </a:spcBef>
              <a:buClr>
                <a:schemeClr val="accent4"/>
              </a:buClr>
              <a:buSzPct val="64999"/>
              <a:buFont typeface="Noto Sans Symbols"/>
              <a:buChar char="■"/>
              <a:defRPr sz="20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구역 머리글">
    <p:bg>
      <p:bgPr>
        <a:blipFill rotWithShape="1">
          <a:blip r:embed="rId2">
            <a:alphaModFix/>
          </a:blip>
          <a:tile tx="0" ty="0" sx="100000" sy="100000" flip="none" algn="tl"/>
        </a:blipFill>
        <a:effectLst/>
      </p:bgPr>
    </p:bg>
    <p:spTree>
      <p:nvGrpSpPr>
        <p:cNvPr id="1" name="Shape 34"/>
        <p:cNvGrpSpPr/>
        <p:nvPr/>
      </p:nvGrpSpPr>
      <p:grpSpPr>
        <a:xfrm>
          <a:off x="0" y="0"/>
          <a:ext cx="0" cy="0"/>
          <a:chOff x="0" y="0"/>
          <a:chExt cx="0" cy="0"/>
        </a:xfrm>
      </p:grpSpPr>
      <p:sp>
        <p:nvSpPr>
          <p:cNvPr id="35" name="Shape 35"/>
          <p:cNvSpPr txBox="1">
            <a:spLocks noGrp="1"/>
          </p:cNvSpPr>
          <p:nvPr>
            <p:ph type="body" idx="1"/>
          </p:nvPr>
        </p:nvSpPr>
        <p:spPr>
          <a:xfrm>
            <a:off x="1485900" y="2743200"/>
            <a:ext cx="7716706" cy="1673224"/>
          </a:xfrm>
          <a:prstGeom prst="rect">
            <a:avLst/>
          </a:prstGeom>
          <a:noFill/>
          <a:ln>
            <a:noFill/>
          </a:ln>
        </p:spPr>
        <p:txBody>
          <a:bodyPr lIns="91425" tIns="91425" rIns="91425" bIns="91425" anchor="t" anchorCtr="0"/>
          <a:lstStyle>
            <a:lvl1pPr marL="0" marR="0" lvl="0" indent="0" algn="l" rtl="0">
              <a:spcBef>
                <a:spcPts val="700"/>
              </a:spcBef>
              <a:buClr>
                <a:schemeClr val="accent2"/>
              </a:buClr>
              <a:buFont typeface="Noto Sans Symbols"/>
              <a:buNone/>
              <a:defRPr sz="2800" b="0" i="0" u="none" strike="noStrike" cap="none">
                <a:solidFill>
                  <a:schemeClr val="dk2"/>
                </a:solidFill>
                <a:latin typeface="Arial"/>
                <a:ea typeface="Arial"/>
                <a:cs typeface="Arial"/>
                <a:sym typeface="Arial"/>
              </a:defRPr>
            </a:lvl1pPr>
            <a:lvl2pPr marL="640080" marR="0" lvl="1" indent="-284480" algn="l" rtl="0">
              <a:spcBef>
                <a:spcPts val="550"/>
              </a:spcBef>
              <a:buClr>
                <a:schemeClr val="accent1"/>
              </a:buClr>
              <a:buFont typeface="Noto Sans Symbols"/>
              <a:buNone/>
              <a:defRPr sz="1800" b="0" i="0" u="none" strike="noStrike" cap="none">
                <a:solidFill>
                  <a:srgbClr val="888888"/>
                </a:solidFill>
                <a:latin typeface="Arial"/>
                <a:ea typeface="Arial"/>
                <a:cs typeface="Arial"/>
                <a:sym typeface="Arial"/>
              </a:defRPr>
            </a:lvl2pPr>
            <a:lvl3pPr marL="914400" marR="0" lvl="2" indent="-228600" algn="l" rtl="0">
              <a:spcBef>
                <a:spcPts val="500"/>
              </a:spcBef>
              <a:buClr>
                <a:schemeClr val="accent2"/>
              </a:buClr>
              <a:buFont typeface="Noto Sans Symbols"/>
              <a:buNone/>
              <a:defRPr sz="1600" b="0" i="0" u="none" strike="noStrike" cap="none">
                <a:solidFill>
                  <a:srgbClr val="888888"/>
                </a:solidFill>
                <a:latin typeface="Arial"/>
                <a:ea typeface="Arial"/>
                <a:cs typeface="Arial"/>
                <a:sym typeface="Arial"/>
              </a:defRPr>
            </a:lvl3pPr>
            <a:lvl4pPr marL="1371600" marR="0" lvl="3" indent="-228600" algn="l" rtl="0">
              <a:spcBef>
                <a:spcPts val="400"/>
              </a:spcBef>
              <a:buClr>
                <a:schemeClr val="accent3"/>
              </a:buClr>
              <a:buFont typeface="Noto Sans Symbols"/>
              <a:buNone/>
              <a:defRPr sz="1400" b="0" i="0" u="none" strike="noStrike" cap="none">
                <a:solidFill>
                  <a:srgbClr val="888888"/>
                </a:solidFill>
                <a:latin typeface="Arial"/>
                <a:ea typeface="Arial"/>
                <a:cs typeface="Arial"/>
                <a:sym typeface="Arial"/>
              </a:defRPr>
            </a:lvl4pPr>
            <a:lvl5pPr marL="1828800" marR="0" lvl="4" indent="-228600" algn="l" rtl="0">
              <a:spcBef>
                <a:spcPts val="400"/>
              </a:spcBef>
              <a:buClr>
                <a:schemeClr val="accent4"/>
              </a:buClr>
              <a:buFont typeface="Noto Sans Symbols"/>
              <a:buNone/>
              <a:defRPr sz="1400" b="0" i="0" u="none" strike="noStrike" cap="none">
                <a:solidFill>
                  <a:srgbClr val="888888"/>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36" name="Shape 36"/>
          <p:cNvSpPr/>
          <p:nvPr/>
        </p:nvSpPr>
        <p:spPr>
          <a:xfrm>
            <a:off x="0" y="1524000"/>
            <a:ext cx="9906000" cy="1143000"/>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37" name="Shape 37"/>
          <p:cNvSpPr/>
          <p:nvPr/>
        </p:nvSpPr>
        <p:spPr>
          <a:xfrm>
            <a:off x="0" y="1600200"/>
            <a:ext cx="1403349" cy="990599"/>
          </a:xfrm>
          <a:prstGeom prst="rect">
            <a:avLst/>
          </a:prstGeom>
          <a:solidFill>
            <a:srgbClr val="FF6600"/>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38" name="Shape 38"/>
          <p:cNvSpPr/>
          <p:nvPr/>
        </p:nvSpPr>
        <p:spPr>
          <a:xfrm>
            <a:off x="1485900" y="1600200"/>
            <a:ext cx="8420099" cy="990599"/>
          </a:xfrm>
          <a:prstGeom prst="rect">
            <a:avLst/>
          </a:prstGeom>
          <a:solidFill>
            <a:srgbClr val="92D050"/>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39" name="Shape 39"/>
          <p:cNvSpPr txBox="1">
            <a:spLocks noGrp="1"/>
          </p:cNvSpPr>
          <p:nvPr>
            <p:ph type="title"/>
          </p:nvPr>
        </p:nvSpPr>
        <p:spPr>
          <a:xfrm>
            <a:off x="1485900" y="1600200"/>
            <a:ext cx="8255000" cy="990599"/>
          </a:xfrm>
          <a:prstGeom prst="rect">
            <a:avLst/>
          </a:prstGeom>
          <a:noFill/>
          <a:ln>
            <a:noFill/>
          </a:ln>
        </p:spPr>
        <p:txBody>
          <a:bodyPr lIns="91425" tIns="91425" rIns="91425" bIns="91425" anchor="ctr" anchorCtr="0"/>
          <a:lstStyle>
            <a:lvl1pPr marL="0" marR="0" lvl="0" indent="0" algn="l" rtl="0">
              <a:spcBef>
                <a:spcPts val="0"/>
              </a:spcBef>
              <a:buClr>
                <a:srgbClr val="FFFFFF"/>
              </a:buClr>
              <a:buFont typeface="Arial"/>
              <a:buNone/>
              <a:defRPr sz="4400" b="0" i="0" u="none" strike="noStrike" cap="none">
                <a:solidFill>
                  <a:srgbClr val="FFFFFF"/>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0" name="Shape 40"/>
          <p:cNvSpPr txBox="1">
            <a:spLocks noGrp="1"/>
          </p:cNvSpPr>
          <p:nvPr>
            <p:ph type="dt" idx="10"/>
          </p:nvPr>
        </p:nvSpPr>
        <p:spPr>
          <a:xfrm>
            <a:off x="6604000" y="6248401"/>
            <a:ext cx="2889249" cy="365125"/>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41" name="Shape 41"/>
          <p:cNvSpPr txBox="1">
            <a:spLocks noGrp="1"/>
          </p:cNvSpPr>
          <p:nvPr>
            <p:ph type="sldNum" idx="12"/>
          </p:nvPr>
        </p:nvSpPr>
        <p:spPr>
          <a:xfrm>
            <a:off x="0" y="1752600"/>
            <a:ext cx="1403349" cy="7016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2400" b="1">
                <a:solidFill>
                  <a:srgbClr val="FFFFFF"/>
                </a:solidFill>
                <a:latin typeface="Questrial"/>
                <a:ea typeface="Questrial"/>
                <a:cs typeface="Questrial"/>
                <a:sym typeface="Questrial"/>
              </a:rPr>
              <a:t>‹#›</a:t>
            </a:fld>
            <a:endParaRPr lang="en-US" sz="2400" b="1">
              <a:solidFill>
                <a:srgbClr val="FFFFFF"/>
              </a:solidFill>
              <a:latin typeface="Questrial"/>
              <a:ea typeface="Questrial"/>
              <a:cs typeface="Questrial"/>
              <a:sym typeface="Questrial"/>
            </a:endParaRPr>
          </a:p>
        </p:txBody>
      </p:sp>
      <p:sp>
        <p:nvSpPr>
          <p:cNvPr id="42" name="Shape 42"/>
          <p:cNvSpPr txBox="1">
            <a:spLocks noGrp="1"/>
          </p:cNvSpPr>
          <p:nvPr>
            <p:ph type="ftr" idx="11"/>
          </p:nvPr>
        </p:nvSpPr>
        <p:spPr>
          <a:xfrm>
            <a:off x="660400" y="6248207"/>
            <a:ext cx="5872840" cy="365125"/>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콘텐츠 2개">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660400" y="228600"/>
            <a:ext cx="8832849" cy="990599"/>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Arial"/>
              <a:buNone/>
              <a:defRPr sz="4400" b="0" i="0" u="none" strike="noStrike" cap="none">
                <a:solidFill>
                  <a:schemeClr val="dk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5" name="Shape 45"/>
          <p:cNvSpPr txBox="1">
            <a:spLocks noGrp="1"/>
          </p:cNvSpPr>
          <p:nvPr>
            <p:ph type="body" idx="1"/>
          </p:nvPr>
        </p:nvSpPr>
        <p:spPr>
          <a:xfrm>
            <a:off x="660400" y="1589566"/>
            <a:ext cx="4210049" cy="4572000"/>
          </a:xfrm>
          <a:prstGeom prst="rect">
            <a:avLst/>
          </a:prstGeom>
          <a:noFill/>
          <a:ln>
            <a:noFill/>
          </a:ln>
        </p:spPr>
        <p:txBody>
          <a:bodyPr lIns="91425" tIns="91425" rIns="91425" bIns="91425" anchor="t" anchorCtr="0"/>
          <a:lstStyle>
            <a:lvl1pPr marL="320040" marR="0" lvl="0" indent="-209550" algn="l" rtl="0">
              <a:spcBef>
                <a:spcPts val="700"/>
              </a:spcBef>
              <a:buClr>
                <a:schemeClr val="accent2"/>
              </a:buClr>
              <a:buSzPct val="59999"/>
              <a:buFont typeface="Noto Sans Symbols"/>
              <a:buChar char="◻"/>
              <a:defRPr sz="2900" b="0" i="0" u="none" strike="noStrike" cap="none">
                <a:solidFill>
                  <a:schemeClr val="dk1"/>
                </a:solidFill>
                <a:latin typeface="Arial"/>
                <a:ea typeface="Arial"/>
                <a:cs typeface="Arial"/>
                <a:sym typeface="Arial"/>
              </a:defRPr>
            </a:lvl1pPr>
            <a:lvl2pPr marL="640080" marR="0" lvl="1" indent="-168910" algn="l" rtl="0">
              <a:spcBef>
                <a:spcPts val="550"/>
              </a:spcBef>
              <a:buClr>
                <a:schemeClr val="accent1"/>
              </a:buClr>
              <a:buSzPct val="70000"/>
              <a:buFont typeface="Noto Sans Symbols"/>
              <a:buChar char="⬜"/>
              <a:defRPr sz="2600" b="0" i="0" u="none" strike="noStrike" cap="none">
                <a:solidFill>
                  <a:schemeClr val="dk1"/>
                </a:solidFill>
                <a:latin typeface="Arial"/>
                <a:ea typeface="Arial"/>
                <a:cs typeface="Arial"/>
                <a:sym typeface="Arial"/>
              </a:defRPr>
            </a:lvl2pPr>
            <a:lvl3pPr marL="914400" marR="0" lvl="2" indent="-119062" algn="l" rtl="0">
              <a:spcBef>
                <a:spcPts val="500"/>
              </a:spcBef>
              <a:buClr>
                <a:schemeClr val="accent2"/>
              </a:buClr>
              <a:buSzPct val="75000"/>
              <a:buFont typeface="Noto Sans Symbols"/>
              <a:buChar char="■"/>
              <a:defRPr sz="2300" b="0" i="0" u="none" strike="noStrike" cap="none">
                <a:solidFill>
                  <a:schemeClr val="dk1"/>
                </a:solidFill>
                <a:latin typeface="Arial"/>
                <a:ea typeface="Arial"/>
                <a:cs typeface="Arial"/>
                <a:sym typeface="Arial"/>
              </a:defRPr>
            </a:lvl3pPr>
            <a:lvl4pPr marL="1371600" marR="0" lvl="3" indent="-133350" algn="l" rtl="0">
              <a:spcBef>
                <a:spcPts val="400"/>
              </a:spcBef>
              <a:buClr>
                <a:schemeClr val="accent3"/>
              </a:buClr>
              <a:buSzPct val="75000"/>
              <a:buFont typeface="Noto Sans Symbols"/>
              <a:buChar char="■"/>
              <a:defRPr sz="2000" b="0" i="0" u="none" strike="noStrike" cap="none">
                <a:solidFill>
                  <a:schemeClr val="dk1"/>
                </a:solidFill>
                <a:latin typeface="Arial"/>
                <a:ea typeface="Arial"/>
                <a:cs typeface="Arial"/>
                <a:sym typeface="Arial"/>
              </a:defRPr>
            </a:lvl4pPr>
            <a:lvl5pPr marL="1828800" marR="0" lvl="4" indent="-146050" algn="l" rtl="0">
              <a:spcBef>
                <a:spcPts val="400"/>
              </a:spcBef>
              <a:buClr>
                <a:schemeClr val="accent4"/>
              </a:buClr>
              <a:buSzPct val="64999"/>
              <a:buFont typeface="Noto Sans Symbols"/>
              <a:buChar char="■"/>
              <a:defRPr sz="20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46" name="Shape 46"/>
          <p:cNvSpPr txBox="1">
            <a:spLocks noGrp="1"/>
          </p:cNvSpPr>
          <p:nvPr>
            <p:ph type="body" idx="2"/>
          </p:nvPr>
        </p:nvSpPr>
        <p:spPr>
          <a:xfrm>
            <a:off x="5248642" y="1589566"/>
            <a:ext cx="4210049" cy="4572000"/>
          </a:xfrm>
          <a:prstGeom prst="rect">
            <a:avLst/>
          </a:prstGeom>
          <a:noFill/>
          <a:ln>
            <a:noFill/>
          </a:ln>
        </p:spPr>
        <p:txBody>
          <a:bodyPr lIns="91425" tIns="91425" rIns="91425" bIns="91425" anchor="t" anchorCtr="0"/>
          <a:lstStyle>
            <a:lvl1pPr marL="320040" marR="0" lvl="0" indent="-209550" algn="l" rtl="0">
              <a:spcBef>
                <a:spcPts val="700"/>
              </a:spcBef>
              <a:buClr>
                <a:schemeClr val="accent2"/>
              </a:buClr>
              <a:buSzPct val="59999"/>
              <a:buFont typeface="Noto Sans Symbols"/>
              <a:buChar char="◻"/>
              <a:defRPr sz="2900" b="0" i="0" u="none" strike="noStrike" cap="none">
                <a:solidFill>
                  <a:schemeClr val="dk1"/>
                </a:solidFill>
                <a:latin typeface="Arial"/>
                <a:ea typeface="Arial"/>
                <a:cs typeface="Arial"/>
                <a:sym typeface="Arial"/>
              </a:defRPr>
            </a:lvl1pPr>
            <a:lvl2pPr marL="640080" marR="0" lvl="1" indent="-168910" algn="l" rtl="0">
              <a:spcBef>
                <a:spcPts val="550"/>
              </a:spcBef>
              <a:buClr>
                <a:schemeClr val="accent1"/>
              </a:buClr>
              <a:buSzPct val="70000"/>
              <a:buFont typeface="Noto Sans Symbols"/>
              <a:buChar char="⬜"/>
              <a:defRPr sz="2600" b="0" i="0" u="none" strike="noStrike" cap="none">
                <a:solidFill>
                  <a:schemeClr val="dk1"/>
                </a:solidFill>
                <a:latin typeface="Arial"/>
                <a:ea typeface="Arial"/>
                <a:cs typeface="Arial"/>
                <a:sym typeface="Arial"/>
              </a:defRPr>
            </a:lvl2pPr>
            <a:lvl3pPr marL="914400" marR="0" lvl="2" indent="-119062" algn="l" rtl="0">
              <a:spcBef>
                <a:spcPts val="500"/>
              </a:spcBef>
              <a:buClr>
                <a:schemeClr val="accent2"/>
              </a:buClr>
              <a:buSzPct val="75000"/>
              <a:buFont typeface="Noto Sans Symbols"/>
              <a:buChar char="■"/>
              <a:defRPr sz="2300" b="0" i="0" u="none" strike="noStrike" cap="none">
                <a:solidFill>
                  <a:schemeClr val="dk1"/>
                </a:solidFill>
                <a:latin typeface="Arial"/>
                <a:ea typeface="Arial"/>
                <a:cs typeface="Arial"/>
                <a:sym typeface="Arial"/>
              </a:defRPr>
            </a:lvl3pPr>
            <a:lvl4pPr marL="1371600" marR="0" lvl="3" indent="-133350" algn="l" rtl="0">
              <a:spcBef>
                <a:spcPts val="400"/>
              </a:spcBef>
              <a:buClr>
                <a:schemeClr val="accent3"/>
              </a:buClr>
              <a:buSzPct val="75000"/>
              <a:buFont typeface="Noto Sans Symbols"/>
              <a:buChar char="■"/>
              <a:defRPr sz="2000" b="0" i="0" u="none" strike="noStrike" cap="none">
                <a:solidFill>
                  <a:schemeClr val="dk1"/>
                </a:solidFill>
                <a:latin typeface="Arial"/>
                <a:ea typeface="Arial"/>
                <a:cs typeface="Arial"/>
                <a:sym typeface="Arial"/>
              </a:defRPr>
            </a:lvl4pPr>
            <a:lvl5pPr marL="1828800" marR="0" lvl="4" indent="-146050" algn="l" rtl="0">
              <a:spcBef>
                <a:spcPts val="400"/>
              </a:spcBef>
              <a:buClr>
                <a:schemeClr val="accent4"/>
              </a:buClr>
              <a:buSzPct val="64999"/>
              <a:buFont typeface="Noto Sans Symbols"/>
              <a:buChar char="■"/>
              <a:defRPr sz="20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47" name="Shape 47"/>
          <p:cNvSpPr txBox="1">
            <a:spLocks noGrp="1"/>
          </p:cNvSpPr>
          <p:nvPr>
            <p:ph type="dt" idx="10"/>
          </p:nvPr>
        </p:nvSpPr>
        <p:spPr>
          <a:xfrm>
            <a:off x="6604000" y="6248401"/>
            <a:ext cx="2889249" cy="365125"/>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48" name="Shape 48"/>
          <p:cNvSpPr txBox="1">
            <a:spLocks noGrp="1"/>
          </p:cNvSpPr>
          <p:nvPr>
            <p:ph type="sldNum" idx="12"/>
          </p:nvPr>
        </p:nvSpPr>
        <p:spPr>
          <a:xfrm>
            <a:off x="0" y="1272221"/>
            <a:ext cx="577850" cy="244475"/>
          </a:xfrm>
          <a:prstGeom prst="rect">
            <a:avLst/>
          </a:prstGeom>
          <a:solidFill>
            <a:srgbClr val="FF6600"/>
          </a:solid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1400" b="1">
                <a:solidFill>
                  <a:srgbClr val="FFFFFF"/>
                </a:solidFill>
                <a:latin typeface="Questrial"/>
                <a:ea typeface="Questrial"/>
                <a:cs typeface="Questrial"/>
                <a:sym typeface="Questrial"/>
              </a:rPr>
              <a:t>‹#›</a:t>
            </a:fld>
            <a:endParaRPr lang="en-US" sz="1400" b="1">
              <a:solidFill>
                <a:srgbClr val="FFFFFF"/>
              </a:solidFill>
              <a:latin typeface="Questrial"/>
              <a:ea typeface="Questrial"/>
              <a:cs typeface="Questrial"/>
              <a:sym typeface="Questrial"/>
            </a:endParaRPr>
          </a:p>
        </p:txBody>
      </p:sp>
      <p:sp>
        <p:nvSpPr>
          <p:cNvPr id="49" name="Shape 49"/>
          <p:cNvSpPr txBox="1">
            <a:spLocks noGrp="1"/>
          </p:cNvSpPr>
          <p:nvPr>
            <p:ph type="ftr" idx="11"/>
          </p:nvPr>
        </p:nvSpPr>
        <p:spPr>
          <a:xfrm>
            <a:off x="660400" y="6248207"/>
            <a:ext cx="5872840" cy="365125"/>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비교">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577850" y="273050"/>
            <a:ext cx="8832849" cy="869949"/>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Arial"/>
              <a:buNone/>
              <a:defRPr sz="4400" b="0" i="0" u="none" strike="noStrike" cap="none">
                <a:solidFill>
                  <a:schemeClr val="dk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2" name="Shape 52"/>
          <p:cNvSpPr txBox="1">
            <a:spLocks noGrp="1"/>
          </p:cNvSpPr>
          <p:nvPr>
            <p:ph type="body" idx="1"/>
          </p:nvPr>
        </p:nvSpPr>
        <p:spPr>
          <a:xfrm>
            <a:off x="660400" y="2438400"/>
            <a:ext cx="4210049" cy="3581399"/>
          </a:xfrm>
          <a:prstGeom prst="rect">
            <a:avLst/>
          </a:prstGeom>
          <a:noFill/>
          <a:ln>
            <a:noFill/>
          </a:ln>
        </p:spPr>
        <p:txBody>
          <a:bodyPr lIns="91425" tIns="91425" rIns="91425" bIns="91425" anchor="t" anchorCtr="0"/>
          <a:lstStyle>
            <a:lvl1pPr marL="320040" marR="0" lvl="0" indent="-209550" algn="l" rtl="0">
              <a:spcBef>
                <a:spcPts val="700"/>
              </a:spcBef>
              <a:buClr>
                <a:schemeClr val="accent2"/>
              </a:buClr>
              <a:buSzPct val="59999"/>
              <a:buFont typeface="Noto Sans Symbols"/>
              <a:buChar char="◻"/>
              <a:defRPr sz="2900" b="0" i="0" u="none" strike="noStrike" cap="none">
                <a:solidFill>
                  <a:schemeClr val="dk1"/>
                </a:solidFill>
                <a:latin typeface="Arial"/>
                <a:ea typeface="Arial"/>
                <a:cs typeface="Arial"/>
                <a:sym typeface="Arial"/>
              </a:defRPr>
            </a:lvl1pPr>
            <a:lvl2pPr marL="640080" marR="0" lvl="1" indent="-168910" algn="l" rtl="0">
              <a:spcBef>
                <a:spcPts val="550"/>
              </a:spcBef>
              <a:buClr>
                <a:schemeClr val="accent1"/>
              </a:buClr>
              <a:buSzPct val="70000"/>
              <a:buFont typeface="Noto Sans Symbols"/>
              <a:buChar char="⬜"/>
              <a:defRPr sz="2600" b="0" i="0" u="none" strike="noStrike" cap="none">
                <a:solidFill>
                  <a:schemeClr val="dk1"/>
                </a:solidFill>
                <a:latin typeface="Arial"/>
                <a:ea typeface="Arial"/>
                <a:cs typeface="Arial"/>
                <a:sym typeface="Arial"/>
              </a:defRPr>
            </a:lvl2pPr>
            <a:lvl3pPr marL="914400" marR="0" lvl="2" indent="-119062" algn="l" rtl="0">
              <a:spcBef>
                <a:spcPts val="500"/>
              </a:spcBef>
              <a:buClr>
                <a:schemeClr val="accent2"/>
              </a:buClr>
              <a:buSzPct val="75000"/>
              <a:buFont typeface="Noto Sans Symbols"/>
              <a:buChar char="■"/>
              <a:defRPr sz="2300" b="0" i="0" u="none" strike="noStrike" cap="none">
                <a:solidFill>
                  <a:schemeClr val="dk1"/>
                </a:solidFill>
                <a:latin typeface="Arial"/>
                <a:ea typeface="Arial"/>
                <a:cs typeface="Arial"/>
                <a:sym typeface="Arial"/>
              </a:defRPr>
            </a:lvl3pPr>
            <a:lvl4pPr marL="1371600" marR="0" lvl="3" indent="-133350" algn="l" rtl="0">
              <a:spcBef>
                <a:spcPts val="400"/>
              </a:spcBef>
              <a:buClr>
                <a:schemeClr val="accent3"/>
              </a:buClr>
              <a:buSzPct val="75000"/>
              <a:buFont typeface="Noto Sans Symbols"/>
              <a:buChar char="■"/>
              <a:defRPr sz="2000" b="0" i="0" u="none" strike="noStrike" cap="none">
                <a:solidFill>
                  <a:schemeClr val="dk1"/>
                </a:solidFill>
                <a:latin typeface="Arial"/>
                <a:ea typeface="Arial"/>
                <a:cs typeface="Arial"/>
                <a:sym typeface="Arial"/>
              </a:defRPr>
            </a:lvl4pPr>
            <a:lvl5pPr marL="1828800" marR="0" lvl="4" indent="-146050" algn="l" rtl="0">
              <a:spcBef>
                <a:spcPts val="400"/>
              </a:spcBef>
              <a:buClr>
                <a:schemeClr val="accent4"/>
              </a:buClr>
              <a:buSzPct val="64999"/>
              <a:buFont typeface="Noto Sans Symbols"/>
              <a:buChar char="■"/>
              <a:defRPr sz="20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53" name="Shape 53"/>
          <p:cNvSpPr txBox="1">
            <a:spLocks noGrp="1"/>
          </p:cNvSpPr>
          <p:nvPr>
            <p:ph type="body" idx="2"/>
          </p:nvPr>
        </p:nvSpPr>
        <p:spPr>
          <a:xfrm>
            <a:off x="5200650" y="2438400"/>
            <a:ext cx="4210049" cy="3581399"/>
          </a:xfrm>
          <a:prstGeom prst="rect">
            <a:avLst/>
          </a:prstGeom>
          <a:noFill/>
          <a:ln>
            <a:noFill/>
          </a:ln>
        </p:spPr>
        <p:txBody>
          <a:bodyPr lIns="91425" tIns="91425" rIns="91425" bIns="91425" anchor="t" anchorCtr="0"/>
          <a:lstStyle>
            <a:lvl1pPr marL="320040" marR="0" lvl="0" indent="-209550" algn="l" rtl="0">
              <a:spcBef>
                <a:spcPts val="700"/>
              </a:spcBef>
              <a:buClr>
                <a:schemeClr val="accent2"/>
              </a:buClr>
              <a:buSzPct val="59999"/>
              <a:buFont typeface="Noto Sans Symbols"/>
              <a:buChar char="◻"/>
              <a:defRPr sz="2900" b="0" i="0" u="none" strike="noStrike" cap="none">
                <a:solidFill>
                  <a:schemeClr val="dk1"/>
                </a:solidFill>
                <a:latin typeface="Arial"/>
                <a:ea typeface="Arial"/>
                <a:cs typeface="Arial"/>
                <a:sym typeface="Arial"/>
              </a:defRPr>
            </a:lvl1pPr>
            <a:lvl2pPr marL="640080" marR="0" lvl="1" indent="-168910" algn="l" rtl="0">
              <a:spcBef>
                <a:spcPts val="550"/>
              </a:spcBef>
              <a:buClr>
                <a:schemeClr val="accent1"/>
              </a:buClr>
              <a:buSzPct val="70000"/>
              <a:buFont typeface="Noto Sans Symbols"/>
              <a:buChar char="⬜"/>
              <a:defRPr sz="2600" b="0" i="0" u="none" strike="noStrike" cap="none">
                <a:solidFill>
                  <a:schemeClr val="dk1"/>
                </a:solidFill>
                <a:latin typeface="Arial"/>
                <a:ea typeface="Arial"/>
                <a:cs typeface="Arial"/>
                <a:sym typeface="Arial"/>
              </a:defRPr>
            </a:lvl2pPr>
            <a:lvl3pPr marL="914400" marR="0" lvl="2" indent="-119062" algn="l" rtl="0">
              <a:spcBef>
                <a:spcPts val="500"/>
              </a:spcBef>
              <a:buClr>
                <a:schemeClr val="accent2"/>
              </a:buClr>
              <a:buSzPct val="75000"/>
              <a:buFont typeface="Noto Sans Symbols"/>
              <a:buChar char="■"/>
              <a:defRPr sz="2300" b="0" i="0" u="none" strike="noStrike" cap="none">
                <a:solidFill>
                  <a:schemeClr val="dk1"/>
                </a:solidFill>
                <a:latin typeface="Arial"/>
                <a:ea typeface="Arial"/>
                <a:cs typeface="Arial"/>
                <a:sym typeface="Arial"/>
              </a:defRPr>
            </a:lvl3pPr>
            <a:lvl4pPr marL="1371600" marR="0" lvl="3" indent="-133350" algn="l" rtl="0">
              <a:spcBef>
                <a:spcPts val="400"/>
              </a:spcBef>
              <a:buClr>
                <a:schemeClr val="accent3"/>
              </a:buClr>
              <a:buSzPct val="75000"/>
              <a:buFont typeface="Noto Sans Symbols"/>
              <a:buChar char="■"/>
              <a:defRPr sz="2000" b="0" i="0" u="none" strike="noStrike" cap="none">
                <a:solidFill>
                  <a:schemeClr val="dk1"/>
                </a:solidFill>
                <a:latin typeface="Arial"/>
                <a:ea typeface="Arial"/>
                <a:cs typeface="Arial"/>
                <a:sym typeface="Arial"/>
              </a:defRPr>
            </a:lvl4pPr>
            <a:lvl5pPr marL="1828800" marR="0" lvl="4" indent="-146050" algn="l" rtl="0">
              <a:spcBef>
                <a:spcPts val="400"/>
              </a:spcBef>
              <a:buClr>
                <a:schemeClr val="accent4"/>
              </a:buClr>
              <a:buSzPct val="64999"/>
              <a:buFont typeface="Noto Sans Symbols"/>
              <a:buChar char="■"/>
              <a:defRPr sz="20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54" name="Shape 54"/>
          <p:cNvSpPr txBox="1">
            <a:spLocks noGrp="1"/>
          </p:cNvSpPr>
          <p:nvPr>
            <p:ph type="dt" idx="10"/>
          </p:nvPr>
        </p:nvSpPr>
        <p:spPr>
          <a:xfrm>
            <a:off x="6604000" y="6248401"/>
            <a:ext cx="2889249" cy="365125"/>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55" name="Shape 55"/>
          <p:cNvSpPr txBox="1">
            <a:spLocks noGrp="1"/>
          </p:cNvSpPr>
          <p:nvPr>
            <p:ph type="sldNum" idx="12"/>
          </p:nvPr>
        </p:nvSpPr>
        <p:spPr>
          <a:xfrm>
            <a:off x="0" y="1272221"/>
            <a:ext cx="577850" cy="244475"/>
          </a:xfrm>
          <a:prstGeom prst="rect">
            <a:avLst/>
          </a:prstGeom>
          <a:solidFill>
            <a:srgbClr val="FF6600"/>
          </a:solid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1400" b="1">
                <a:solidFill>
                  <a:srgbClr val="FFFFFF"/>
                </a:solidFill>
                <a:latin typeface="Questrial"/>
                <a:ea typeface="Questrial"/>
                <a:cs typeface="Questrial"/>
                <a:sym typeface="Questrial"/>
              </a:rPr>
              <a:t>‹#›</a:t>
            </a:fld>
            <a:endParaRPr lang="en-US" sz="1400" b="1">
              <a:solidFill>
                <a:srgbClr val="FFFFFF"/>
              </a:solidFill>
              <a:latin typeface="Questrial"/>
              <a:ea typeface="Questrial"/>
              <a:cs typeface="Questrial"/>
              <a:sym typeface="Questrial"/>
            </a:endParaRPr>
          </a:p>
        </p:txBody>
      </p:sp>
      <p:sp>
        <p:nvSpPr>
          <p:cNvPr id="56" name="Shape 56"/>
          <p:cNvSpPr txBox="1">
            <a:spLocks noGrp="1"/>
          </p:cNvSpPr>
          <p:nvPr>
            <p:ph type="ftr" idx="11"/>
          </p:nvPr>
        </p:nvSpPr>
        <p:spPr>
          <a:xfrm>
            <a:off x="660400" y="6248207"/>
            <a:ext cx="5872840" cy="365125"/>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57" name="Shape 57"/>
          <p:cNvSpPr txBox="1">
            <a:spLocks noGrp="1"/>
          </p:cNvSpPr>
          <p:nvPr>
            <p:ph type="body" idx="3"/>
          </p:nvPr>
        </p:nvSpPr>
        <p:spPr>
          <a:xfrm>
            <a:off x="660400" y="1752600"/>
            <a:ext cx="4210049" cy="640079"/>
          </a:xfrm>
          <a:prstGeom prst="rect">
            <a:avLst/>
          </a:prstGeom>
          <a:solidFill>
            <a:srgbClr val="FF6600"/>
          </a:solidFill>
          <a:ln>
            <a:noFill/>
          </a:ln>
        </p:spPr>
        <p:txBody>
          <a:bodyPr lIns="91425" tIns="91425" rIns="91425" bIns="91425" anchor="ctr" anchorCtr="0"/>
          <a:lstStyle>
            <a:lvl1pPr marL="0" marR="0" lvl="0" indent="0" algn="l" rtl="0">
              <a:spcBef>
                <a:spcPts val="700"/>
              </a:spcBef>
              <a:buClr>
                <a:schemeClr val="accent2"/>
              </a:buClr>
              <a:buFont typeface="Noto Sans Symbols"/>
              <a:buNone/>
              <a:defRPr sz="2000" b="1" i="0" u="none" strike="noStrike" cap="none">
                <a:solidFill>
                  <a:srgbClr val="FFFFFF"/>
                </a:solidFill>
                <a:latin typeface="Arial"/>
                <a:ea typeface="Arial"/>
                <a:cs typeface="Arial"/>
                <a:sym typeface="Arial"/>
              </a:defRPr>
            </a:lvl1pPr>
            <a:lvl2pPr marL="640080" marR="0" lvl="1" indent="-168910" algn="l" rtl="0">
              <a:spcBef>
                <a:spcPts val="550"/>
              </a:spcBef>
              <a:buClr>
                <a:schemeClr val="accent1"/>
              </a:buClr>
              <a:buSzPct val="70000"/>
              <a:buFont typeface="Noto Sans Symbols"/>
              <a:buChar char="⬜"/>
              <a:defRPr sz="2600" b="0" i="0" u="none" strike="noStrike" cap="none">
                <a:solidFill>
                  <a:schemeClr val="dk1"/>
                </a:solidFill>
                <a:latin typeface="Arial"/>
                <a:ea typeface="Arial"/>
                <a:cs typeface="Arial"/>
                <a:sym typeface="Arial"/>
              </a:defRPr>
            </a:lvl2pPr>
            <a:lvl3pPr marL="914400" marR="0" lvl="2" indent="-119062" algn="l" rtl="0">
              <a:spcBef>
                <a:spcPts val="500"/>
              </a:spcBef>
              <a:buClr>
                <a:schemeClr val="accent2"/>
              </a:buClr>
              <a:buSzPct val="75000"/>
              <a:buFont typeface="Noto Sans Symbols"/>
              <a:buChar char="■"/>
              <a:defRPr sz="2300" b="0" i="0" u="none" strike="noStrike" cap="none">
                <a:solidFill>
                  <a:schemeClr val="dk1"/>
                </a:solidFill>
                <a:latin typeface="Arial"/>
                <a:ea typeface="Arial"/>
                <a:cs typeface="Arial"/>
                <a:sym typeface="Arial"/>
              </a:defRPr>
            </a:lvl3pPr>
            <a:lvl4pPr marL="1371600" marR="0" lvl="3" indent="-133350" algn="l" rtl="0">
              <a:spcBef>
                <a:spcPts val="400"/>
              </a:spcBef>
              <a:buClr>
                <a:schemeClr val="accent3"/>
              </a:buClr>
              <a:buSzPct val="75000"/>
              <a:buFont typeface="Noto Sans Symbols"/>
              <a:buChar char="■"/>
              <a:defRPr sz="2000" b="0" i="0" u="none" strike="noStrike" cap="none">
                <a:solidFill>
                  <a:schemeClr val="dk1"/>
                </a:solidFill>
                <a:latin typeface="Arial"/>
                <a:ea typeface="Arial"/>
                <a:cs typeface="Arial"/>
                <a:sym typeface="Arial"/>
              </a:defRPr>
            </a:lvl4pPr>
            <a:lvl5pPr marL="1828800" marR="0" lvl="4" indent="-146050" algn="l" rtl="0">
              <a:spcBef>
                <a:spcPts val="400"/>
              </a:spcBef>
              <a:buClr>
                <a:schemeClr val="accent4"/>
              </a:buClr>
              <a:buSzPct val="64999"/>
              <a:buFont typeface="Noto Sans Symbols"/>
              <a:buChar char="■"/>
              <a:defRPr sz="20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58" name="Shape 58"/>
          <p:cNvSpPr txBox="1">
            <a:spLocks noGrp="1"/>
          </p:cNvSpPr>
          <p:nvPr>
            <p:ph type="body" idx="4"/>
          </p:nvPr>
        </p:nvSpPr>
        <p:spPr>
          <a:xfrm>
            <a:off x="5200650" y="1752600"/>
            <a:ext cx="4210049" cy="640079"/>
          </a:xfrm>
          <a:prstGeom prst="rect">
            <a:avLst/>
          </a:prstGeom>
          <a:solidFill>
            <a:schemeClr val="accent4"/>
          </a:solidFill>
          <a:ln>
            <a:noFill/>
          </a:ln>
        </p:spPr>
        <p:txBody>
          <a:bodyPr lIns="91425" tIns="91425" rIns="91425" bIns="91425" anchor="ctr" anchorCtr="0"/>
          <a:lstStyle>
            <a:lvl1pPr marL="0" marR="0" lvl="0" indent="0" algn="l" rtl="0">
              <a:spcBef>
                <a:spcPts val="700"/>
              </a:spcBef>
              <a:buClr>
                <a:schemeClr val="accent2"/>
              </a:buClr>
              <a:buFont typeface="Noto Sans Symbols"/>
              <a:buNone/>
              <a:defRPr sz="2000" b="1" i="0" u="none" strike="noStrike" cap="none">
                <a:solidFill>
                  <a:srgbClr val="FFFFFF"/>
                </a:solidFill>
                <a:latin typeface="Arial"/>
                <a:ea typeface="Arial"/>
                <a:cs typeface="Arial"/>
                <a:sym typeface="Arial"/>
              </a:defRPr>
            </a:lvl1pPr>
            <a:lvl2pPr marL="640080" marR="0" lvl="1" indent="-168910" algn="l" rtl="0">
              <a:spcBef>
                <a:spcPts val="550"/>
              </a:spcBef>
              <a:buClr>
                <a:schemeClr val="accent1"/>
              </a:buClr>
              <a:buSzPct val="70000"/>
              <a:buFont typeface="Noto Sans Symbols"/>
              <a:buChar char="⬜"/>
              <a:defRPr sz="2600" b="0" i="0" u="none" strike="noStrike" cap="none">
                <a:solidFill>
                  <a:schemeClr val="dk1"/>
                </a:solidFill>
                <a:latin typeface="Arial"/>
                <a:ea typeface="Arial"/>
                <a:cs typeface="Arial"/>
                <a:sym typeface="Arial"/>
              </a:defRPr>
            </a:lvl2pPr>
            <a:lvl3pPr marL="914400" marR="0" lvl="2" indent="-119062" algn="l" rtl="0">
              <a:spcBef>
                <a:spcPts val="500"/>
              </a:spcBef>
              <a:buClr>
                <a:schemeClr val="accent2"/>
              </a:buClr>
              <a:buSzPct val="75000"/>
              <a:buFont typeface="Noto Sans Symbols"/>
              <a:buChar char="■"/>
              <a:defRPr sz="2300" b="0" i="0" u="none" strike="noStrike" cap="none">
                <a:solidFill>
                  <a:schemeClr val="dk1"/>
                </a:solidFill>
                <a:latin typeface="Arial"/>
                <a:ea typeface="Arial"/>
                <a:cs typeface="Arial"/>
                <a:sym typeface="Arial"/>
              </a:defRPr>
            </a:lvl3pPr>
            <a:lvl4pPr marL="1371600" marR="0" lvl="3" indent="-133350" algn="l" rtl="0">
              <a:spcBef>
                <a:spcPts val="400"/>
              </a:spcBef>
              <a:buClr>
                <a:schemeClr val="accent3"/>
              </a:buClr>
              <a:buSzPct val="75000"/>
              <a:buFont typeface="Noto Sans Symbols"/>
              <a:buChar char="■"/>
              <a:defRPr sz="2000" b="0" i="0" u="none" strike="noStrike" cap="none">
                <a:solidFill>
                  <a:schemeClr val="dk1"/>
                </a:solidFill>
                <a:latin typeface="Arial"/>
                <a:ea typeface="Arial"/>
                <a:cs typeface="Arial"/>
                <a:sym typeface="Arial"/>
              </a:defRPr>
            </a:lvl4pPr>
            <a:lvl5pPr marL="1828800" marR="0" lvl="4" indent="-146050" algn="l" rtl="0">
              <a:spcBef>
                <a:spcPts val="400"/>
              </a:spcBef>
              <a:buClr>
                <a:schemeClr val="accent4"/>
              </a:buClr>
              <a:buSzPct val="64999"/>
              <a:buFont typeface="Noto Sans Symbols"/>
              <a:buChar char="■"/>
              <a:defRPr sz="20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제목만">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660400" y="228600"/>
            <a:ext cx="8832849" cy="990599"/>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Arial"/>
              <a:buNone/>
              <a:defRPr sz="4400" b="0" i="0" u="none" strike="noStrike" cap="none">
                <a:solidFill>
                  <a:schemeClr val="dk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1" name="Shape 61"/>
          <p:cNvSpPr txBox="1">
            <a:spLocks noGrp="1"/>
          </p:cNvSpPr>
          <p:nvPr>
            <p:ph type="dt" idx="10"/>
          </p:nvPr>
        </p:nvSpPr>
        <p:spPr>
          <a:xfrm>
            <a:off x="6604000" y="6248401"/>
            <a:ext cx="2889249" cy="365125"/>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62" name="Shape 62"/>
          <p:cNvSpPr txBox="1">
            <a:spLocks noGrp="1"/>
          </p:cNvSpPr>
          <p:nvPr>
            <p:ph type="ftr" idx="11"/>
          </p:nvPr>
        </p:nvSpPr>
        <p:spPr>
          <a:xfrm>
            <a:off x="660400" y="6248207"/>
            <a:ext cx="5872840" cy="365125"/>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63" name="Shape 63"/>
          <p:cNvSpPr txBox="1">
            <a:spLocks noGrp="1"/>
          </p:cNvSpPr>
          <p:nvPr>
            <p:ph type="sldNum" idx="12"/>
          </p:nvPr>
        </p:nvSpPr>
        <p:spPr>
          <a:xfrm>
            <a:off x="0" y="1272221"/>
            <a:ext cx="577850" cy="2444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1400" b="1">
                <a:solidFill>
                  <a:srgbClr val="FFFFFF"/>
                </a:solidFill>
                <a:latin typeface="Questrial"/>
                <a:ea typeface="Questrial"/>
                <a:cs typeface="Questrial"/>
                <a:sym typeface="Questrial"/>
              </a:rPr>
              <a:t>‹#›</a:t>
            </a:fld>
            <a:endParaRPr lang="en-US" sz="1400" b="1">
              <a:solidFill>
                <a:srgbClr val="FFFFFF"/>
              </a:solidFill>
              <a:latin typeface="Questrial"/>
              <a:ea typeface="Questrial"/>
              <a:cs typeface="Questrial"/>
              <a:sym typeface="Quest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빈 화면">
    <p:spTree>
      <p:nvGrpSpPr>
        <p:cNvPr id="1" name="Shape 64"/>
        <p:cNvGrpSpPr/>
        <p:nvPr/>
      </p:nvGrpSpPr>
      <p:grpSpPr>
        <a:xfrm>
          <a:off x="0" y="0"/>
          <a:ext cx="0" cy="0"/>
          <a:chOff x="0" y="0"/>
          <a:chExt cx="0" cy="0"/>
        </a:xfrm>
      </p:grpSpPr>
      <p:sp>
        <p:nvSpPr>
          <p:cNvPr id="65" name="Shape 65"/>
          <p:cNvSpPr txBox="1">
            <a:spLocks noGrp="1"/>
          </p:cNvSpPr>
          <p:nvPr>
            <p:ph type="dt" idx="10"/>
          </p:nvPr>
        </p:nvSpPr>
        <p:spPr>
          <a:xfrm>
            <a:off x="6604000" y="6248401"/>
            <a:ext cx="2889249" cy="365125"/>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66" name="Shape 66"/>
          <p:cNvSpPr txBox="1">
            <a:spLocks noGrp="1"/>
          </p:cNvSpPr>
          <p:nvPr>
            <p:ph type="ftr" idx="11"/>
          </p:nvPr>
        </p:nvSpPr>
        <p:spPr>
          <a:xfrm>
            <a:off x="660400" y="6248207"/>
            <a:ext cx="5872840" cy="365125"/>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67" name="Shape 67"/>
          <p:cNvSpPr txBox="1">
            <a:spLocks noGrp="1"/>
          </p:cNvSpPr>
          <p:nvPr>
            <p:ph type="sldNum" idx="12"/>
          </p:nvPr>
        </p:nvSpPr>
        <p:spPr>
          <a:xfrm>
            <a:off x="0" y="6248400"/>
            <a:ext cx="577850" cy="381000"/>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1400" b="1">
                <a:solidFill>
                  <a:schemeClr val="dk2"/>
                </a:solidFill>
                <a:latin typeface="Questrial"/>
                <a:ea typeface="Questrial"/>
                <a:cs typeface="Questrial"/>
                <a:sym typeface="Questrial"/>
              </a:rPr>
              <a:t>‹#›</a:t>
            </a:fld>
            <a:endParaRPr lang="en-US" sz="1400" b="1">
              <a:solidFill>
                <a:schemeClr val="dk2"/>
              </a:solidFill>
              <a:latin typeface="Questrial"/>
              <a:ea typeface="Questrial"/>
              <a:cs typeface="Questrial"/>
              <a:sym typeface="Quest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캡션 있는 콘텐츠">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60400" y="273050"/>
            <a:ext cx="8750299" cy="869949"/>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Arial"/>
              <a:buNone/>
              <a:defRPr sz="4400" b="0" i="0" u="none" strike="noStrike" cap="none">
                <a:solidFill>
                  <a:schemeClr val="dk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dt" idx="10"/>
          </p:nvPr>
        </p:nvSpPr>
        <p:spPr>
          <a:xfrm>
            <a:off x="6604000" y="6248401"/>
            <a:ext cx="2889249" cy="365125"/>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71" name="Shape 71"/>
          <p:cNvSpPr txBox="1">
            <a:spLocks noGrp="1"/>
          </p:cNvSpPr>
          <p:nvPr>
            <p:ph type="ftr" idx="11"/>
          </p:nvPr>
        </p:nvSpPr>
        <p:spPr>
          <a:xfrm>
            <a:off x="660400" y="6248207"/>
            <a:ext cx="5872840" cy="365125"/>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72" name="Shape 72"/>
          <p:cNvSpPr txBox="1">
            <a:spLocks noGrp="1"/>
          </p:cNvSpPr>
          <p:nvPr>
            <p:ph type="sldNum" idx="12"/>
          </p:nvPr>
        </p:nvSpPr>
        <p:spPr>
          <a:xfrm>
            <a:off x="0" y="1272221"/>
            <a:ext cx="577850" cy="2444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1400" b="1">
                <a:solidFill>
                  <a:srgbClr val="FFFFFF"/>
                </a:solidFill>
                <a:latin typeface="Questrial"/>
                <a:ea typeface="Questrial"/>
                <a:cs typeface="Questrial"/>
                <a:sym typeface="Questrial"/>
              </a:rPr>
              <a:t>‹#›</a:t>
            </a:fld>
            <a:endParaRPr lang="en-US" sz="1400" b="1">
              <a:solidFill>
                <a:srgbClr val="FFFFFF"/>
              </a:solidFill>
              <a:latin typeface="Questrial"/>
              <a:ea typeface="Questrial"/>
              <a:cs typeface="Questrial"/>
              <a:sym typeface="Questrial"/>
            </a:endParaRPr>
          </a:p>
        </p:txBody>
      </p:sp>
      <p:sp>
        <p:nvSpPr>
          <p:cNvPr id="73" name="Shape 73"/>
          <p:cNvSpPr txBox="1">
            <a:spLocks noGrp="1"/>
          </p:cNvSpPr>
          <p:nvPr>
            <p:ph type="body" idx="1"/>
          </p:nvPr>
        </p:nvSpPr>
        <p:spPr>
          <a:xfrm>
            <a:off x="660400" y="1752600"/>
            <a:ext cx="1733549" cy="4343400"/>
          </a:xfrm>
          <a:prstGeom prst="rect">
            <a:avLst/>
          </a:prstGeom>
          <a:solidFill>
            <a:schemeClr val="accent2"/>
          </a:solidFill>
          <a:ln w="50800" cap="sq" cmpd="dbl">
            <a:solidFill>
              <a:schemeClr val="accent2"/>
            </a:solidFill>
            <a:prstDash val="solid"/>
            <a:miter/>
            <a:headEnd type="none" w="med" len="med"/>
            <a:tailEnd type="none" w="med" len="med"/>
          </a:ln>
        </p:spPr>
        <p:txBody>
          <a:bodyPr lIns="91425" tIns="91425" rIns="91425" bIns="91425" anchor="t" anchorCtr="0"/>
          <a:lstStyle>
            <a:lvl1pPr marL="0" marR="0" lvl="0" indent="0" algn="l" rtl="0">
              <a:spcBef>
                <a:spcPts val="700"/>
              </a:spcBef>
              <a:spcAft>
                <a:spcPts val="1000"/>
              </a:spcAft>
              <a:buClr>
                <a:schemeClr val="accent2"/>
              </a:buClr>
              <a:buFont typeface="Noto Sans Symbols"/>
              <a:buNone/>
              <a:defRPr sz="1800" b="0" i="0" u="none" strike="noStrike" cap="none">
                <a:solidFill>
                  <a:schemeClr val="dk1"/>
                </a:solidFill>
                <a:latin typeface="Arial"/>
                <a:ea typeface="Arial"/>
                <a:cs typeface="Arial"/>
                <a:sym typeface="Arial"/>
              </a:defRPr>
            </a:lvl1pPr>
            <a:lvl2pPr marL="640080" marR="0" lvl="1" indent="-284480" algn="l" rtl="0">
              <a:spcBef>
                <a:spcPts val="550"/>
              </a:spcBef>
              <a:buClr>
                <a:schemeClr val="accent1"/>
              </a:buClr>
              <a:buFont typeface="Noto Sans Symbols"/>
              <a:buNone/>
              <a:defRPr sz="1200" b="0" i="0" u="none" strike="noStrike" cap="none">
                <a:solidFill>
                  <a:schemeClr val="dk1"/>
                </a:solidFill>
                <a:latin typeface="Arial"/>
                <a:ea typeface="Arial"/>
                <a:cs typeface="Arial"/>
                <a:sym typeface="Arial"/>
              </a:defRPr>
            </a:lvl2pPr>
            <a:lvl3pPr marL="914400" marR="0" lvl="2" indent="-228600" algn="l" rtl="0">
              <a:spcBef>
                <a:spcPts val="500"/>
              </a:spcBef>
              <a:buClr>
                <a:schemeClr val="accent2"/>
              </a:buClr>
              <a:buFont typeface="Noto Sans Symbols"/>
              <a:buNone/>
              <a:defRPr sz="1000" b="0" i="0" u="none" strike="noStrike" cap="none">
                <a:solidFill>
                  <a:schemeClr val="dk1"/>
                </a:solidFill>
                <a:latin typeface="Arial"/>
                <a:ea typeface="Arial"/>
                <a:cs typeface="Arial"/>
                <a:sym typeface="Arial"/>
              </a:defRPr>
            </a:lvl3pPr>
            <a:lvl4pPr marL="1371600" marR="0" lvl="3" indent="-228600" algn="l" rtl="0">
              <a:spcBef>
                <a:spcPts val="400"/>
              </a:spcBef>
              <a:buClr>
                <a:schemeClr val="accent3"/>
              </a:buClr>
              <a:buFont typeface="Noto Sans Symbols"/>
              <a:buNone/>
              <a:defRPr sz="900" b="0" i="0" u="none" strike="noStrike" cap="none">
                <a:solidFill>
                  <a:schemeClr val="dk1"/>
                </a:solidFill>
                <a:latin typeface="Arial"/>
                <a:ea typeface="Arial"/>
                <a:cs typeface="Arial"/>
                <a:sym typeface="Arial"/>
              </a:defRPr>
            </a:lvl4pPr>
            <a:lvl5pPr marL="1828800" marR="0" lvl="4" indent="-228600" algn="l" rtl="0">
              <a:spcBef>
                <a:spcPts val="400"/>
              </a:spcBef>
              <a:buClr>
                <a:schemeClr val="accent4"/>
              </a:buClr>
              <a:buFont typeface="Noto Sans Symbols"/>
              <a:buNone/>
              <a:defRPr sz="9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74" name="Shape 74"/>
          <p:cNvSpPr txBox="1">
            <a:spLocks noGrp="1"/>
          </p:cNvSpPr>
          <p:nvPr>
            <p:ph type="body" idx="2"/>
          </p:nvPr>
        </p:nvSpPr>
        <p:spPr>
          <a:xfrm>
            <a:off x="2559050" y="1752600"/>
            <a:ext cx="6934199" cy="4419599"/>
          </a:xfrm>
          <a:prstGeom prst="rect">
            <a:avLst/>
          </a:prstGeom>
          <a:noFill/>
          <a:ln>
            <a:noFill/>
          </a:ln>
        </p:spPr>
        <p:txBody>
          <a:bodyPr lIns="91425" tIns="91425" rIns="91425" bIns="91425" anchor="t" anchorCtr="0"/>
          <a:lstStyle>
            <a:lvl1pPr marL="320040" marR="0" lvl="0" indent="-209550" algn="l" rtl="0">
              <a:spcBef>
                <a:spcPts val="700"/>
              </a:spcBef>
              <a:buClr>
                <a:schemeClr val="accent2"/>
              </a:buClr>
              <a:buSzPct val="59999"/>
              <a:buFont typeface="Noto Sans Symbols"/>
              <a:buChar char="◻"/>
              <a:defRPr sz="2900" b="0" i="0" u="none" strike="noStrike" cap="none">
                <a:solidFill>
                  <a:schemeClr val="dk1"/>
                </a:solidFill>
                <a:latin typeface="Arial"/>
                <a:ea typeface="Arial"/>
                <a:cs typeface="Arial"/>
                <a:sym typeface="Arial"/>
              </a:defRPr>
            </a:lvl1pPr>
            <a:lvl2pPr marL="640080" marR="0" lvl="1" indent="-168910" algn="l" rtl="0">
              <a:spcBef>
                <a:spcPts val="550"/>
              </a:spcBef>
              <a:buClr>
                <a:schemeClr val="accent1"/>
              </a:buClr>
              <a:buSzPct val="70000"/>
              <a:buFont typeface="Noto Sans Symbols"/>
              <a:buChar char="⬜"/>
              <a:defRPr sz="2600" b="0" i="0" u="none" strike="noStrike" cap="none">
                <a:solidFill>
                  <a:schemeClr val="dk1"/>
                </a:solidFill>
                <a:latin typeface="Arial"/>
                <a:ea typeface="Arial"/>
                <a:cs typeface="Arial"/>
                <a:sym typeface="Arial"/>
              </a:defRPr>
            </a:lvl2pPr>
            <a:lvl3pPr marL="914400" marR="0" lvl="2" indent="-119062" algn="l" rtl="0">
              <a:spcBef>
                <a:spcPts val="500"/>
              </a:spcBef>
              <a:buClr>
                <a:schemeClr val="accent2"/>
              </a:buClr>
              <a:buSzPct val="75000"/>
              <a:buFont typeface="Noto Sans Symbols"/>
              <a:buChar char="■"/>
              <a:defRPr sz="2300" b="0" i="0" u="none" strike="noStrike" cap="none">
                <a:solidFill>
                  <a:schemeClr val="dk1"/>
                </a:solidFill>
                <a:latin typeface="Arial"/>
                <a:ea typeface="Arial"/>
                <a:cs typeface="Arial"/>
                <a:sym typeface="Arial"/>
              </a:defRPr>
            </a:lvl3pPr>
            <a:lvl4pPr marL="1371600" marR="0" lvl="3" indent="-133350" algn="l" rtl="0">
              <a:spcBef>
                <a:spcPts val="400"/>
              </a:spcBef>
              <a:buClr>
                <a:schemeClr val="accent3"/>
              </a:buClr>
              <a:buSzPct val="75000"/>
              <a:buFont typeface="Noto Sans Symbols"/>
              <a:buChar char="■"/>
              <a:defRPr sz="2000" b="0" i="0" u="none" strike="noStrike" cap="none">
                <a:solidFill>
                  <a:schemeClr val="dk1"/>
                </a:solidFill>
                <a:latin typeface="Arial"/>
                <a:ea typeface="Arial"/>
                <a:cs typeface="Arial"/>
                <a:sym typeface="Arial"/>
              </a:defRPr>
            </a:lvl4pPr>
            <a:lvl5pPr marL="1828800" marR="0" lvl="4" indent="-146050" algn="l" rtl="0">
              <a:spcBef>
                <a:spcPts val="400"/>
              </a:spcBef>
              <a:buClr>
                <a:schemeClr val="accent4"/>
              </a:buClr>
              <a:buSzPct val="64999"/>
              <a:buFont typeface="Noto Sans Symbols"/>
              <a:buChar char="■"/>
              <a:defRPr sz="20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캡션 있는 그림">
    <p:bg>
      <p:bgPr>
        <a:blipFill rotWithShape="1">
          <a:blip r:embed="rId2">
            <a:alphaModFix/>
          </a:blip>
          <a:tile tx="0" ty="0" sx="100000" sy="100000" flip="none" algn="tl"/>
        </a:blipFill>
        <a:effectLst/>
      </p:bgPr>
    </p:bg>
    <p:spTree>
      <p:nvGrpSpPr>
        <p:cNvPr id="1" name="Shape 75"/>
        <p:cNvGrpSpPr/>
        <p:nvPr/>
      </p:nvGrpSpPr>
      <p:grpSpPr>
        <a:xfrm>
          <a:off x="0" y="0"/>
          <a:ext cx="0" cy="0"/>
          <a:chOff x="0" y="0"/>
          <a:chExt cx="0" cy="0"/>
        </a:xfrm>
      </p:grpSpPr>
      <p:sp>
        <p:nvSpPr>
          <p:cNvPr id="76" name="Shape 76"/>
          <p:cNvSpPr txBox="1">
            <a:spLocks noGrp="1"/>
          </p:cNvSpPr>
          <p:nvPr>
            <p:ph type="body" idx="1"/>
          </p:nvPr>
        </p:nvSpPr>
        <p:spPr>
          <a:xfrm>
            <a:off x="1733550" y="5486400"/>
            <a:ext cx="7924799" cy="685799"/>
          </a:xfrm>
          <a:prstGeom prst="rect">
            <a:avLst/>
          </a:prstGeom>
          <a:noFill/>
          <a:ln>
            <a:noFill/>
          </a:ln>
        </p:spPr>
        <p:txBody>
          <a:bodyPr lIns="91425" tIns="91425" rIns="91425" bIns="91425" anchor="t" anchorCtr="0"/>
          <a:lstStyle>
            <a:lvl1pPr marL="0" marR="0" lvl="0" indent="0" algn="l" rtl="0">
              <a:spcBef>
                <a:spcPts val="700"/>
              </a:spcBef>
              <a:buClr>
                <a:schemeClr val="accent2"/>
              </a:buClr>
              <a:buFont typeface="Noto Sans Symbols"/>
              <a:buNone/>
              <a:defRPr sz="1700" b="0" i="0" u="none" strike="noStrike" cap="none">
                <a:solidFill>
                  <a:schemeClr val="dk1"/>
                </a:solidFill>
                <a:latin typeface="Arial"/>
                <a:ea typeface="Arial"/>
                <a:cs typeface="Arial"/>
                <a:sym typeface="Arial"/>
              </a:defRPr>
            </a:lvl1pPr>
            <a:lvl2pPr marL="640080" marR="0" lvl="1" indent="-284480" algn="l" rtl="0">
              <a:spcBef>
                <a:spcPts val="550"/>
              </a:spcBef>
              <a:buClr>
                <a:schemeClr val="accent1"/>
              </a:buClr>
              <a:buFont typeface="Noto Sans Symbols"/>
              <a:buNone/>
              <a:defRPr sz="1200" b="0" i="0" u="none" strike="noStrike" cap="none">
                <a:solidFill>
                  <a:schemeClr val="dk1"/>
                </a:solidFill>
                <a:latin typeface="Arial"/>
                <a:ea typeface="Arial"/>
                <a:cs typeface="Arial"/>
                <a:sym typeface="Arial"/>
              </a:defRPr>
            </a:lvl2pPr>
            <a:lvl3pPr marL="914400" marR="0" lvl="2" indent="-228600" algn="l" rtl="0">
              <a:spcBef>
                <a:spcPts val="500"/>
              </a:spcBef>
              <a:buClr>
                <a:schemeClr val="accent2"/>
              </a:buClr>
              <a:buFont typeface="Noto Sans Symbols"/>
              <a:buNone/>
              <a:defRPr sz="1000" b="0" i="0" u="none" strike="noStrike" cap="none">
                <a:solidFill>
                  <a:schemeClr val="dk1"/>
                </a:solidFill>
                <a:latin typeface="Arial"/>
                <a:ea typeface="Arial"/>
                <a:cs typeface="Arial"/>
                <a:sym typeface="Arial"/>
              </a:defRPr>
            </a:lvl3pPr>
            <a:lvl4pPr marL="1371600" marR="0" lvl="3" indent="-228600" algn="l" rtl="0">
              <a:spcBef>
                <a:spcPts val="400"/>
              </a:spcBef>
              <a:buClr>
                <a:schemeClr val="accent3"/>
              </a:buClr>
              <a:buFont typeface="Noto Sans Symbols"/>
              <a:buNone/>
              <a:defRPr sz="900" b="0" i="0" u="none" strike="noStrike" cap="none">
                <a:solidFill>
                  <a:schemeClr val="dk1"/>
                </a:solidFill>
                <a:latin typeface="Arial"/>
                <a:ea typeface="Arial"/>
                <a:cs typeface="Arial"/>
                <a:sym typeface="Arial"/>
              </a:defRPr>
            </a:lvl4pPr>
            <a:lvl5pPr marL="1828800" marR="0" lvl="4" indent="-228600" algn="l" rtl="0">
              <a:spcBef>
                <a:spcPts val="400"/>
              </a:spcBef>
              <a:buClr>
                <a:schemeClr val="accent4"/>
              </a:buClr>
              <a:buFont typeface="Noto Sans Symbols"/>
              <a:buNone/>
              <a:defRPr sz="9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77" name="Shape 77"/>
          <p:cNvSpPr/>
          <p:nvPr/>
        </p:nvSpPr>
        <p:spPr>
          <a:xfrm>
            <a:off x="-9905" y="4572000"/>
            <a:ext cx="9906000" cy="886967"/>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78" name="Shape 78"/>
          <p:cNvSpPr/>
          <p:nvPr/>
        </p:nvSpPr>
        <p:spPr>
          <a:xfrm>
            <a:off x="-9905" y="4663439"/>
            <a:ext cx="1584960" cy="713232"/>
          </a:xfrm>
          <a:prstGeom prst="rect">
            <a:avLst/>
          </a:prstGeom>
          <a:solidFill>
            <a:schemeClr val="accent2"/>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79" name="Shape 79"/>
          <p:cNvSpPr/>
          <p:nvPr/>
        </p:nvSpPr>
        <p:spPr>
          <a:xfrm>
            <a:off x="1674114" y="4654296"/>
            <a:ext cx="8231886" cy="713232"/>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80" name="Shape 80"/>
          <p:cNvSpPr txBox="1">
            <a:spLocks noGrp="1"/>
          </p:cNvSpPr>
          <p:nvPr>
            <p:ph type="title"/>
          </p:nvPr>
        </p:nvSpPr>
        <p:spPr>
          <a:xfrm>
            <a:off x="1733550" y="4648200"/>
            <a:ext cx="7924799" cy="685799"/>
          </a:xfrm>
          <a:prstGeom prst="rect">
            <a:avLst/>
          </a:prstGeom>
          <a:noFill/>
          <a:ln>
            <a:noFill/>
          </a:ln>
        </p:spPr>
        <p:txBody>
          <a:bodyPr lIns="91425" tIns="91425" rIns="91425" bIns="91425" anchor="ctr" anchorCtr="0"/>
          <a:lstStyle>
            <a:lvl1pPr marL="0" marR="0" lvl="0" indent="0" algn="l" rtl="0">
              <a:spcBef>
                <a:spcPts val="0"/>
              </a:spcBef>
              <a:buClr>
                <a:srgbClr val="FFFFFF"/>
              </a:buClr>
              <a:buFont typeface="Arial"/>
              <a:buNone/>
              <a:defRPr sz="2800" b="0" i="0" u="none" strike="noStrike" cap="none">
                <a:solidFill>
                  <a:srgbClr val="FFFFFF"/>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1" name="Shape 81"/>
          <p:cNvSpPr/>
          <p:nvPr/>
        </p:nvSpPr>
        <p:spPr>
          <a:xfrm>
            <a:off x="1568450" y="0"/>
            <a:ext cx="108966" cy="6867143"/>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82" name="Shape 82"/>
          <p:cNvSpPr txBox="1">
            <a:spLocks noGrp="1"/>
          </p:cNvSpPr>
          <p:nvPr>
            <p:ph type="dt" idx="10"/>
          </p:nvPr>
        </p:nvSpPr>
        <p:spPr>
          <a:xfrm>
            <a:off x="6769100" y="6248401"/>
            <a:ext cx="2889249" cy="365125"/>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83" name="Shape 83"/>
          <p:cNvSpPr txBox="1">
            <a:spLocks noGrp="1"/>
          </p:cNvSpPr>
          <p:nvPr>
            <p:ph type="sldNum" idx="12"/>
          </p:nvPr>
        </p:nvSpPr>
        <p:spPr>
          <a:xfrm>
            <a:off x="0" y="4667248"/>
            <a:ext cx="1568449" cy="663578"/>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2800" b="1">
                <a:solidFill>
                  <a:srgbClr val="FFFFFF"/>
                </a:solidFill>
                <a:latin typeface="Questrial"/>
                <a:ea typeface="Questrial"/>
                <a:cs typeface="Questrial"/>
                <a:sym typeface="Questrial"/>
              </a:rPr>
              <a:t>‹#›</a:t>
            </a:fld>
            <a:endParaRPr lang="en-US" sz="2800" b="1">
              <a:solidFill>
                <a:srgbClr val="FFFFFF"/>
              </a:solidFill>
              <a:latin typeface="Questrial"/>
              <a:ea typeface="Questrial"/>
              <a:cs typeface="Questrial"/>
              <a:sym typeface="Questrial"/>
            </a:endParaRPr>
          </a:p>
        </p:txBody>
      </p:sp>
      <p:sp>
        <p:nvSpPr>
          <p:cNvPr id="84" name="Shape 84"/>
          <p:cNvSpPr txBox="1">
            <a:spLocks noGrp="1"/>
          </p:cNvSpPr>
          <p:nvPr>
            <p:ph type="ftr" idx="11"/>
          </p:nvPr>
        </p:nvSpPr>
        <p:spPr>
          <a:xfrm>
            <a:off x="1733550" y="6248207"/>
            <a:ext cx="4953000" cy="365125"/>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85" name="Shape 85"/>
          <p:cNvSpPr>
            <a:spLocks noGrp="1"/>
          </p:cNvSpPr>
          <p:nvPr>
            <p:ph type="pic" idx="2"/>
          </p:nvPr>
        </p:nvSpPr>
        <p:spPr>
          <a:xfrm>
            <a:off x="1690624" y="0"/>
            <a:ext cx="8215375" cy="4568952"/>
          </a:xfrm>
          <a:prstGeom prst="rect">
            <a:avLst/>
          </a:prstGeom>
          <a:solidFill>
            <a:srgbClr val="DCE5EE"/>
          </a:solidFill>
          <a:ln>
            <a:noFill/>
          </a:ln>
        </p:spPr>
        <p:txBody>
          <a:bodyPr lIns="91425" tIns="91425" rIns="91425" bIns="91425" anchor="t" anchorCtr="0"/>
          <a:lstStyle>
            <a:lvl1pPr marL="0" marR="0" lvl="0" indent="0" algn="l" rtl="0">
              <a:spcBef>
                <a:spcPts val="700"/>
              </a:spcBef>
              <a:buClr>
                <a:schemeClr val="accent2"/>
              </a:buClr>
              <a:buFont typeface="Noto Sans Symbols"/>
              <a:buNone/>
              <a:defRPr sz="3200" b="0" i="0" u="none" strike="noStrike" cap="none">
                <a:solidFill>
                  <a:schemeClr val="dk1"/>
                </a:solidFill>
                <a:latin typeface="Arial"/>
                <a:ea typeface="Arial"/>
                <a:cs typeface="Arial"/>
                <a:sym typeface="Arial"/>
              </a:defRPr>
            </a:lvl1pPr>
            <a:lvl2pPr marL="640080" marR="0" lvl="1" indent="-168910" algn="l" rtl="0">
              <a:spcBef>
                <a:spcPts val="550"/>
              </a:spcBef>
              <a:buClr>
                <a:schemeClr val="accent1"/>
              </a:buClr>
              <a:buSzPct val="70000"/>
              <a:buFont typeface="Noto Sans Symbols"/>
              <a:buChar char="⬜"/>
              <a:defRPr sz="2600" b="0" i="0" u="none" strike="noStrike" cap="none">
                <a:solidFill>
                  <a:schemeClr val="dk1"/>
                </a:solidFill>
                <a:latin typeface="Arial"/>
                <a:ea typeface="Arial"/>
                <a:cs typeface="Arial"/>
                <a:sym typeface="Arial"/>
              </a:defRPr>
            </a:lvl2pPr>
            <a:lvl3pPr marL="914400" marR="0" lvl="2" indent="-119062" algn="l" rtl="0">
              <a:spcBef>
                <a:spcPts val="500"/>
              </a:spcBef>
              <a:buClr>
                <a:schemeClr val="accent2"/>
              </a:buClr>
              <a:buSzPct val="75000"/>
              <a:buFont typeface="Noto Sans Symbols"/>
              <a:buChar char="■"/>
              <a:defRPr sz="2300" b="0" i="0" u="none" strike="noStrike" cap="none">
                <a:solidFill>
                  <a:schemeClr val="dk1"/>
                </a:solidFill>
                <a:latin typeface="Arial"/>
                <a:ea typeface="Arial"/>
                <a:cs typeface="Arial"/>
                <a:sym typeface="Arial"/>
              </a:defRPr>
            </a:lvl3pPr>
            <a:lvl4pPr marL="1371600" marR="0" lvl="3" indent="-133350" algn="l" rtl="0">
              <a:spcBef>
                <a:spcPts val="400"/>
              </a:spcBef>
              <a:buClr>
                <a:schemeClr val="accent3"/>
              </a:buClr>
              <a:buSzPct val="75000"/>
              <a:buFont typeface="Noto Sans Symbols"/>
              <a:buChar char="■"/>
              <a:defRPr sz="2000" b="0" i="0" u="none" strike="noStrike" cap="none">
                <a:solidFill>
                  <a:schemeClr val="dk1"/>
                </a:solidFill>
                <a:latin typeface="Arial"/>
                <a:ea typeface="Arial"/>
                <a:cs typeface="Arial"/>
                <a:sym typeface="Arial"/>
              </a:defRPr>
            </a:lvl4pPr>
            <a:lvl5pPr marL="1828800" marR="0" lvl="4" indent="-146050" algn="l" rtl="0">
              <a:spcBef>
                <a:spcPts val="400"/>
              </a:spcBef>
              <a:buClr>
                <a:schemeClr val="accent4"/>
              </a:buClr>
              <a:buSzPct val="64999"/>
              <a:buFont typeface="Noto Sans Symbols"/>
              <a:buChar char="■"/>
              <a:defRPr sz="20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제목 및 세로 텍스트">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660400" y="228600"/>
            <a:ext cx="8832849" cy="990599"/>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Arial"/>
              <a:buNone/>
              <a:defRPr sz="4400" b="0" i="0" u="none" strike="noStrike" cap="none">
                <a:solidFill>
                  <a:schemeClr val="dk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8" name="Shape 88"/>
          <p:cNvSpPr txBox="1">
            <a:spLocks noGrp="1"/>
          </p:cNvSpPr>
          <p:nvPr>
            <p:ph type="body" idx="1"/>
          </p:nvPr>
        </p:nvSpPr>
        <p:spPr>
          <a:xfrm rot="5400000">
            <a:off x="2816987" y="-553084"/>
            <a:ext cx="4526279" cy="8832849"/>
          </a:xfrm>
          <a:prstGeom prst="rect">
            <a:avLst/>
          </a:prstGeom>
          <a:noFill/>
          <a:ln>
            <a:noFill/>
          </a:ln>
        </p:spPr>
        <p:txBody>
          <a:bodyPr lIns="91425" tIns="91425" rIns="91425" bIns="91425" anchor="t" anchorCtr="0"/>
          <a:lstStyle>
            <a:lvl1pPr marL="320040" marR="0" lvl="0" indent="-209550" algn="l" rtl="0">
              <a:spcBef>
                <a:spcPts val="700"/>
              </a:spcBef>
              <a:buClr>
                <a:schemeClr val="accent2"/>
              </a:buClr>
              <a:buSzPct val="59999"/>
              <a:buFont typeface="Noto Sans Symbols"/>
              <a:buChar char="◻"/>
              <a:defRPr sz="2900" b="0" i="0" u="none" strike="noStrike" cap="none">
                <a:solidFill>
                  <a:schemeClr val="dk1"/>
                </a:solidFill>
                <a:latin typeface="Arial"/>
                <a:ea typeface="Arial"/>
                <a:cs typeface="Arial"/>
                <a:sym typeface="Arial"/>
              </a:defRPr>
            </a:lvl1pPr>
            <a:lvl2pPr marL="640080" marR="0" lvl="1" indent="-168910" algn="l" rtl="0">
              <a:spcBef>
                <a:spcPts val="550"/>
              </a:spcBef>
              <a:buClr>
                <a:schemeClr val="accent1"/>
              </a:buClr>
              <a:buSzPct val="70000"/>
              <a:buFont typeface="Noto Sans Symbols"/>
              <a:buChar char="⬜"/>
              <a:defRPr sz="2600" b="0" i="0" u="none" strike="noStrike" cap="none">
                <a:solidFill>
                  <a:schemeClr val="dk1"/>
                </a:solidFill>
                <a:latin typeface="Arial"/>
                <a:ea typeface="Arial"/>
                <a:cs typeface="Arial"/>
                <a:sym typeface="Arial"/>
              </a:defRPr>
            </a:lvl2pPr>
            <a:lvl3pPr marL="914400" marR="0" lvl="2" indent="-119062" algn="l" rtl="0">
              <a:spcBef>
                <a:spcPts val="500"/>
              </a:spcBef>
              <a:buClr>
                <a:schemeClr val="accent2"/>
              </a:buClr>
              <a:buSzPct val="75000"/>
              <a:buFont typeface="Noto Sans Symbols"/>
              <a:buChar char="■"/>
              <a:defRPr sz="2300" b="0" i="0" u="none" strike="noStrike" cap="none">
                <a:solidFill>
                  <a:schemeClr val="dk1"/>
                </a:solidFill>
                <a:latin typeface="Arial"/>
                <a:ea typeface="Arial"/>
                <a:cs typeface="Arial"/>
                <a:sym typeface="Arial"/>
              </a:defRPr>
            </a:lvl3pPr>
            <a:lvl4pPr marL="1371600" marR="0" lvl="3" indent="-133350" algn="l" rtl="0">
              <a:spcBef>
                <a:spcPts val="400"/>
              </a:spcBef>
              <a:buClr>
                <a:schemeClr val="accent3"/>
              </a:buClr>
              <a:buSzPct val="75000"/>
              <a:buFont typeface="Noto Sans Symbols"/>
              <a:buChar char="■"/>
              <a:defRPr sz="2000" b="0" i="0" u="none" strike="noStrike" cap="none">
                <a:solidFill>
                  <a:schemeClr val="dk1"/>
                </a:solidFill>
                <a:latin typeface="Arial"/>
                <a:ea typeface="Arial"/>
                <a:cs typeface="Arial"/>
                <a:sym typeface="Arial"/>
              </a:defRPr>
            </a:lvl4pPr>
            <a:lvl5pPr marL="1828800" marR="0" lvl="4" indent="-146050" algn="l" rtl="0">
              <a:spcBef>
                <a:spcPts val="400"/>
              </a:spcBef>
              <a:buClr>
                <a:schemeClr val="accent4"/>
              </a:buClr>
              <a:buSzPct val="64999"/>
              <a:buFont typeface="Noto Sans Symbols"/>
              <a:buChar char="■"/>
              <a:defRPr sz="20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89" name="Shape 89"/>
          <p:cNvSpPr txBox="1">
            <a:spLocks noGrp="1"/>
          </p:cNvSpPr>
          <p:nvPr>
            <p:ph type="dt" idx="10"/>
          </p:nvPr>
        </p:nvSpPr>
        <p:spPr>
          <a:xfrm>
            <a:off x="6604000" y="6248401"/>
            <a:ext cx="2889249" cy="365125"/>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90" name="Shape 90"/>
          <p:cNvSpPr txBox="1">
            <a:spLocks noGrp="1"/>
          </p:cNvSpPr>
          <p:nvPr>
            <p:ph type="ftr" idx="11"/>
          </p:nvPr>
        </p:nvSpPr>
        <p:spPr>
          <a:xfrm>
            <a:off x="660400" y="6248207"/>
            <a:ext cx="5872840" cy="365125"/>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91" name="Shape 91"/>
          <p:cNvSpPr txBox="1">
            <a:spLocks noGrp="1"/>
          </p:cNvSpPr>
          <p:nvPr>
            <p:ph type="sldNum" idx="12"/>
          </p:nvPr>
        </p:nvSpPr>
        <p:spPr>
          <a:xfrm>
            <a:off x="0" y="1272221"/>
            <a:ext cx="577850" cy="2444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1400" b="1">
                <a:solidFill>
                  <a:srgbClr val="FFFFFF"/>
                </a:solidFill>
                <a:latin typeface="Questrial"/>
                <a:ea typeface="Questrial"/>
                <a:cs typeface="Questrial"/>
                <a:sym typeface="Questrial"/>
              </a:rPr>
              <a:t>‹#›</a:t>
            </a:fld>
            <a:endParaRPr lang="en-US" sz="1400" b="1">
              <a:solidFill>
                <a:srgbClr val="FFFFFF"/>
              </a:solidFill>
              <a:latin typeface="Questrial"/>
              <a:ea typeface="Questrial"/>
              <a:cs typeface="Questrial"/>
              <a:sym typeface="Quest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세로 제목 및 텍스트">
    <p:bg>
      <p:bgPr>
        <a:solidFill>
          <a:schemeClr val="lt1"/>
        </a:solidFill>
        <a:effectLst/>
      </p:bgPr>
    </p:bg>
    <p:spTree>
      <p:nvGrpSpPr>
        <p:cNvPr id="1" name="Shape 92"/>
        <p:cNvGrpSpPr/>
        <p:nvPr/>
      </p:nvGrpSpPr>
      <p:grpSpPr>
        <a:xfrm>
          <a:off x="0" y="0"/>
          <a:ext cx="0" cy="0"/>
          <a:chOff x="0" y="0"/>
          <a:chExt cx="0" cy="0"/>
        </a:xfrm>
      </p:grpSpPr>
      <p:sp>
        <p:nvSpPr>
          <p:cNvPr id="93" name="Shape 93"/>
          <p:cNvSpPr txBox="1">
            <a:spLocks noGrp="1"/>
          </p:cNvSpPr>
          <p:nvPr>
            <p:ph type="title"/>
          </p:nvPr>
        </p:nvSpPr>
        <p:spPr>
          <a:xfrm rot="5400000">
            <a:off x="5455443" y="2253457"/>
            <a:ext cx="5516562" cy="2228850"/>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Arial"/>
              <a:buNone/>
              <a:defRPr sz="4400" b="0" i="0" u="none" strike="noStrike" cap="none">
                <a:solidFill>
                  <a:schemeClr val="dk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4" name="Shape 94"/>
          <p:cNvSpPr txBox="1">
            <a:spLocks noGrp="1"/>
          </p:cNvSpPr>
          <p:nvPr>
            <p:ph type="body" idx="1"/>
          </p:nvPr>
        </p:nvSpPr>
        <p:spPr>
          <a:xfrm rot="5400000">
            <a:off x="750093" y="354807"/>
            <a:ext cx="5516564" cy="6026149"/>
          </a:xfrm>
          <a:prstGeom prst="rect">
            <a:avLst/>
          </a:prstGeom>
          <a:noFill/>
          <a:ln>
            <a:noFill/>
          </a:ln>
        </p:spPr>
        <p:txBody>
          <a:bodyPr lIns="91425" tIns="91425" rIns="91425" bIns="91425" anchor="t" anchorCtr="0"/>
          <a:lstStyle>
            <a:lvl1pPr marL="320040" marR="0" lvl="0" indent="-209550" algn="l" rtl="0">
              <a:spcBef>
                <a:spcPts val="700"/>
              </a:spcBef>
              <a:buClr>
                <a:schemeClr val="accent2"/>
              </a:buClr>
              <a:buSzPct val="59999"/>
              <a:buFont typeface="Noto Sans Symbols"/>
              <a:buChar char="◻"/>
              <a:defRPr sz="2900" b="0" i="0" u="none" strike="noStrike" cap="none">
                <a:solidFill>
                  <a:schemeClr val="dk1"/>
                </a:solidFill>
                <a:latin typeface="Arial"/>
                <a:ea typeface="Arial"/>
                <a:cs typeface="Arial"/>
                <a:sym typeface="Arial"/>
              </a:defRPr>
            </a:lvl1pPr>
            <a:lvl2pPr marL="640080" marR="0" lvl="1" indent="-168910" algn="l" rtl="0">
              <a:spcBef>
                <a:spcPts val="550"/>
              </a:spcBef>
              <a:buClr>
                <a:schemeClr val="accent1"/>
              </a:buClr>
              <a:buSzPct val="70000"/>
              <a:buFont typeface="Noto Sans Symbols"/>
              <a:buChar char="⬜"/>
              <a:defRPr sz="2600" b="0" i="0" u="none" strike="noStrike" cap="none">
                <a:solidFill>
                  <a:schemeClr val="dk1"/>
                </a:solidFill>
                <a:latin typeface="Arial"/>
                <a:ea typeface="Arial"/>
                <a:cs typeface="Arial"/>
                <a:sym typeface="Arial"/>
              </a:defRPr>
            </a:lvl2pPr>
            <a:lvl3pPr marL="914400" marR="0" lvl="2" indent="-119062" algn="l" rtl="0">
              <a:spcBef>
                <a:spcPts val="500"/>
              </a:spcBef>
              <a:buClr>
                <a:schemeClr val="accent2"/>
              </a:buClr>
              <a:buSzPct val="75000"/>
              <a:buFont typeface="Noto Sans Symbols"/>
              <a:buChar char="■"/>
              <a:defRPr sz="2300" b="0" i="0" u="none" strike="noStrike" cap="none">
                <a:solidFill>
                  <a:schemeClr val="dk1"/>
                </a:solidFill>
                <a:latin typeface="Arial"/>
                <a:ea typeface="Arial"/>
                <a:cs typeface="Arial"/>
                <a:sym typeface="Arial"/>
              </a:defRPr>
            </a:lvl3pPr>
            <a:lvl4pPr marL="1371600" marR="0" lvl="3" indent="-133350" algn="l" rtl="0">
              <a:spcBef>
                <a:spcPts val="400"/>
              </a:spcBef>
              <a:buClr>
                <a:schemeClr val="accent3"/>
              </a:buClr>
              <a:buSzPct val="75000"/>
              <a:buFont typeface="Noto Sans Symbols"/>
              <a:buChar char="■"/>
              <a:defRPr sz="2000" b="0" i="0" u="none" strike="noStrike" cap="none">
                <a:solidFill>
                  <a:schemeClr val="dk1"/>
                </a:solidFill>
                <a:latin typeface="Arial"/>
                <a:ea typeface="Arial"/>
                <a:cs typeface="Arial"/>
                <a:sym typeface="Arial"/>
              </a:defRPr>
            </a:lvl4pPr>
            <a:lvl5pPr marL="1828800" marR="0" lvl="4" indent="-146050" algn="l" rtl="0">
              <a:spcBef>
                <a:spcPts val="400"/>
              </a:spcBef>
              <a:buClr>
                <a:schemeClr val="accent4"/>
              </a:buClr>
              <a:buSzPct val="64999"/>
              <a:buFont typeface="Noto Sans Symbols"/>
              <a:buChar char="■"/>
              <a:defRPr sz="20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95" name="Shape 95"/>
          <p:cNvSpPr txBox="1">
            <a:spLocks noGrp="1"/>
          </p:cNvSpPr>
          <p:nvPr>
            <p:ph type="dt" idx="10"/>
          </p:nvPr>
        </p:nvSpPr>
        <p:spPr>
          <a:xfrm>
            <a:off x="7099300" y="6248403"/>
            <a:ext cx="2393950" cy="365125"/>
          </a:xfrm>
          <a:prstGeom prst="rect">
            <a:avLst/>
          </a:prstGeom>
          <a:noFill/>
          <a:ln>
            <a:noFill/>
          </a:ln>
        </p:spPr>
        <p:txBody>
          <a:bodyPr lIns="91425" tIns="91425" rIns="91425" bIns="91425" anchor="ctr" anchorCtr="0"/>
          <a:lstStyle>
            <a:lvl1pPr marL="0" marR="0" lvl="0" indent="0" algn="l"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96" name="Shape 96"/>
          <p:cNvSpPr txBox="1">
            <a:spLocks noGrp="1"/>
          </p:cNvSpPr>
          <p:nvPr>
            <p:ph type="ftr" idx="11"/>
          </p:nvPr>
        </p:nvSpPr>
        <p:spPr>
          <a:xfrm>
            <a:off x="495302" y="6248207"/>
            <a:ext cx="6037940" cy="365125"/>
          </a:xfrm>
          <a:prstGeom prst="rect">
            <a:avLst/>
          </a:prstGeom>
          <a:noFill/>
          <a:ln>
            <a:noFill/>
          </a:ln>
        </p:spPr>
        <p:txBody>
          <a:bodyPr lIns="91425" tIns="91425" rIns="91425" bIns="91425" anchor="ctr" anchorCtr="0"/>
          <a:lstStyle>
            <a:lvl1pPr marL="0" marR="0" lvl="0" indent="0" algn="r" rtl="0">
              <a:spcBef>
                <a:spcPts val="0"/>
              </a:spcBef>
              <a:buNone/>
              <a:defRPr sz="1400">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97" name="Shape 97"/>
          <p:cNvSpPr/>
          <p:nvPr/>
        </p:nvSpPr>
        <p:spPr>
          <a:xfrm>
            <a:off x="6604345" y="0"/>
            <a:ext cx="346710" cy="6858000"/>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98" name="Shape 98"/>
          <p:cNvSpPr/>
          <p:nvPr/>
        </p:nvSpPr>
        <p:spPr>
          <a:xfrm>
            <a:off x="6653875" y="609600"/>
            <a:ext cx="247649" cy="6248399"/>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99" name="Shape 99"/>
          <p:cNvSpPr/>
          <p:nvPr/>
        </p:nvSpPr>
        <p:spPr>
          <a:xfrm>
            <a:off x="6653875" y="0"/>
            <a:ext cx="247649" cy="533399"/>
          </a:xfrm>
          <a:prstGeom prst="rect">
            <a:avLst/>
          </a:prstGeom>
          <a:solidFill>
            <a:schemeClr val="accent2"/>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100" name="Shape 100"/>
          <p:cNvSpPr txBox="1">
            <a:spLocks noGrp="1"/>
          </p:cNvSpPr>
          <p:nvPr>
            <p:ph type="sldNum" idx="12"/>
          </p:nvPr>
        </p:nvSpPr>
        <p:spPr>
          <a:xfrm rot="5400000">
            <a:off x="6510999" y="134275"/>
            <a:ext cx="533399" cy="264849"/>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1400" b="1">
                <a:solidFill>
                  <a:srgbClr val="FFFFFF"/>
                </a:solidFill>
                <a:latin typeface="Questrial"/>
                <a:ea typeface="Questrial"/>
                <a:cs typeface="Questrial"/>
                <a:sym typeface="Questrial"/>
              </a:rPr>
              <a:t>‹#›</a:t>
            </a:fld>
            <a:endParaRPr lang="en-US" sz="1400" b="1">
              <a:solidFill>
                <a:srgbClr val="FFFFFF"/>
              </a:solidFill>
              <a:latin typeface="Questrial"/>
              <a:ea typeface="Questrial"/>
              <a:cs typeface="Questrial"/>
              <a:sym typeface="Quest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6_제목 및 내용">
    <p:spTree>
      <p:nvGrpSpPr>
        <p:cNvPr id="1" name="Shape 101"/>
        <p:cNvGrpSpPr/>
        <p:nvPr/>
      </p:nvGrpSpPr>
      <p:grpSpPr>
        <a:xfrm>
          <a:off x="0" y="0"/>
          <a:ext cx="0" cy="0"/>
          <a:chOff x="0" y="0"/>
          <a:chExt cx="0" cy="0"/>
        </a:xfrm>
      </p:grpSpPr>
      <p:sp>
        <p:nvSpPr>
          <p:cNvPr id="102" name="Shape 102"/>
          <p:cNvSpPr/>
          <p:nvPr/>
        </p:nvSpPr>
        <p:spPr>
          <a:xfrm>
            <a:off x="0" y="0"/>
            <a:ext cx="171978" cy="15875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03" name="Shape 103"/>
          <p:cNvSpPr/>
          <p:nvPr/>
        </p:nvSpPr>
        <p:spPr>
          <a:xfrm>
            <a:off x="0" y="0"/>
            <a:ext cx="9906000" cy="6858000"/>
          </a:xfrm>
          <a:prstGeom prst="rect">
            <a:avLst/>
          </a:prstGeom>
          <a:solidFill>
            <a:srgbClr val="FFC76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104" name="Shape 104"/>
          <p:cNvSpPr txBox="1">
            <a:spLocks noGrp="1"/>
          </p:cNvSpPr>
          <p:nvPr>
            <p:ph type="body" idx="1"/>
          </p:nvPr>
        </p:nvSpPr>
        <p:spPr>
          <a:xfrm>
            <a:off x="232138" y="1285859"/>
            <a:ext cx="9441721" cy="5143535"/>
          </a:xfrm>
          <a:prstGeom prst="rect">
            <a:avLst/>
          </a:prstGeom>
          <a:noFill/>
          <a:ln>
            <a:noFill/>
          </a:ln>
        </p:spPr>
        <p:txBody>
          <a:bodyPr lIns="91425" tIns="91425" rIns="91425" bIns="91425" anchor="t" anchorCtr="0"/>
          <a:lstStyle>
            <a:lvl1pPr marL="320040" marR="0" lvl="0" indent="-209550" algn="l" rtl="0">
              <a:spcBef>
                <a:spcPts val="700"/>
              </a:spcBef>
              <a:buClr>
                <a:schemeClr val="accent2"/>
              </a:buClr>
              <a:buSzPct val="59999"/>
              <a:buFont typeface="Noto Sans Symbols"/>
              <a:buChar char="◻"/>
              <a:defRPr sz="2900" b="0" i="0" u="none" strike="noStrike" cap="none">
                <a:solidFill>
                  <a:schemeClr val="dk1"/>
                </a:solidFill>
                <a:latin typeface="Arial"/>
                <a:ea typeface="Arial"/>
                <a:cs typeface="Arial"/>
                <a:sym typeface="Arial"/>
              </a:defRPr>
            </a:lvl1pPr>
            <a:lvl2pPr marL="640080" marR="0" lvl="1" indent="-168910" algn="l" rtl="0">
              <a:spcBef>
                <a:spcPts val="550"/>
              </a:spcBef>
              <a:buClr>
                <a:schemeClr val="accent1"/>
              </a:buClr>
              <a:buSzPct val="70000"/>
              <a:buFont typeface="Noto Sans Symbols"/>
              <a:buChar char="⬜"/>
              <a:defRPr sz="2600" b="0" i="0" u="none" strike="noStrike" cap="none">
                <a:solidFill>
                  <a:schemeClr val="dk1"/>
                </a:solidFill>
                <a:latin typeface="Arial"/>
                <a:ea typeface="Arial"/>
                <a:cs typeface="Arial"/>
                <a:sym typeface="Arial"/>
              </a:defRPr>
            </a:lvl2pPr>
            <a:lvl3pPr marL="914400" marR="0" lvl="2" indent="-119062" algn="l" rtl="0">
              <a:spcBef>
                <a:spcPts val="500"/>
              </a:spcBef>
              <a:buClr>
                <a:schemeClr val="accent2"/>
              </a:buClr>
              <a:buSzPct val="75000"/>
              <a:buFont typeface="Noto Sans Symbols"/>
              <a:buChar char="■"/>
              <a:defRPr sz="2300" b="0" i="0" u="none" strike="noStrike" cap="none">
                <a:solidFill>
                  <a:schemeClr val="dk1"/>
                </a:solidFill>
                <a:latin typeface="Arial"/>
                <a:ea typeface="Arial"/>
                <a:cs typeface="Arial"/>
                <a:sym typeface="Arial"/>
              </a:defRPr>
            </a:lvl3pPr>
            <a:lvl4pPr marL="1371600" marR="0" lvl="3" indent="-133350" algn="l" rtl="0">
              <a:spcBef>
                <a:spcPts val="400"/>
              </a:spcBef>
              <a:buClr>
                <a:schemeClr val="accent3"/>
              </a:buClr>
              <a:buSzPct val="75000"/>
              <a:buFont typeface="Noto Sans Symbols"/>
              <a:buChar char="■"/>
              <a:defRPr sz="2000" b="0" i="0" u="none" strike="noStrike" cap="none">
                <a:solidFill>
                  <a:schemeClr val="dk1"/>
                </a:solidFill>
                <a:latin typeface="Arial"/>
                <a:ea typeface="Arial"/>
                <a:cs typeface="Arial"/>
                <a:sym typeface="Arial"/>
              </a:defRPr>
            </a:lvl4pPr>
            <a:lvl5pPr marL="1828800" marR="0" lvl="4" indent="-146050" algn="l" rtl="0">
              <a:spcBef>
                <a:spcPts val="400"/>
              </a:spcBef>
              <a:buClr>
                <a:schemeClr val="accent4"/>
              </a:buClr>
              <a:buSzPct val="64999"/>
              <a:buFont typeface="Noto Sans Symbols"/>
              <a:buChar char="■"/>
              <a:defRPr sz="20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105" name="Shape 105"/>
          <p:cNvSpPr/>
          <p:nvPr/>
        </p:nvSpPr>
        <p:spPr>
          <a:xfrm>
            <a:off x="-34" y="6682347"/>
            <a:ext cx="9906035" cy="20005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700">
                <a:solidFill>
                  <a:srgbClr val="0C0C0C"/>
                </a:solidFill>
                <a:latin typeface="Tahoma"/>
                <a:ea typeface="Tahoma"/>
                <a:cs typeface="Tahoma"/>
                <a:sym typeface="Tahoma"/>
              </a:rPr>
              <a:t>This information is confidential and was prepared by Nuyahouse solely for the use of our members.  No part of it may be circulated, quoted, or reproduced for distribution without Nuya's prior written consent.</a:t>
            </a:r>
          </a:p>
        </p:txBody>
      </p:sp>
      <p:sp>
        <p:nvSpPr>
          <p:cNvPr id="106" name="Shape 106"/>
          <p:cNvSpPr txBox="1"/>
          <p:nvPr/>
        </p:nvSpPr>
        <p:spPr>
          <a:xfrm>
            <a:off x="6310771" y="6572272"/>
            <a:ext cx="3595229" cy="143540"/>
          </a:xfrm>
          <a:prstGeom prst="rect">
            <a:avLst/>
          </a:prstGeom>
          <a:noFill/>
          <a:ln>
            <a:noFill/>
          </a:ln>
        </p:spPr>
        <p:txBody>
          <a:bodyPr lIns="100475" tIns="50225" rIns="100475" bIns="50225" anchor="ctr" anchorCtr="0">
            <a:noAutofit/>
          </a:bodyPr>
          <a:lstStyle/>
          <a:p>
            <a:pPr marL="0" marR="0" lvl="0" indent="0" algn="r" rtl="0">
              <a:lnSpc>
                <a:spcPct val="100000"/>
              </a:lnSpc>
              <a:spcBef>
                <a:spcPts val="0"/>
              </a:spcBef>
              <a:spcAft>
                <a:spcPts val="0"/>
              </a:spcAft>
              <a:buClr>
                <a:srgbClr val="0C0C0C"/>
              </a:buClr>
              <a:buSzPct val="25000"/>
              <a:buFont typeface="Tahoma"/>
              <a:buNone/>
            </a:pPr>
            <a:r>
              <a:rPr lang="en-US" sz="700">
                <a:solidFill>
                  <a:srgbClr val="0C0C0C"/>
                </a:solidFill>
                <a:latin typeface="Tahoma"/>
                <a:ea typeface="Tahoma"/>
                <a:cs typeface="Tahoma"/>
                <a:sym typeface="Tahoma"/>
              </a:rPr>
              <a:t>120118-Nuya introduction PPT(기관소개용) v.2-SYJ.pptx</a:t>
            </a:r>
          </a:p>
        </p:txBody>
      </p:sp>
      <p:sp>
        <p:nvSpPr>
          <p:cNvPr id="107" name="Shape 107"/>
          <p:cNvSpPr/>
          <p:nvPr/>
        </p:nvSpPr>
        <p:spPr>
          <a:xfrm>
            <a:off x="154747" y="251791"/>
            <a:ext cx="9596504" cy="6334538"/>
          </a:xfrm>
          <a:prstGeom prst="roundRect">
            <a:avLst>
              <a:gd name="adj" fmla="val 5893"/>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108" name="Shape 108"/>
          <p:cNvSpPr txBox="1">
            <a:spLocks noGrp="1"/>
          </p:cNvSpPr>
          <p:nvPr>
            <p:ph type="body" idx="2"/>
          </p:nvPr>
        </p:nvSpPr>
        <p:spPr>
          <a:xfrm>
            <a:off x="232138" y="0"/>
            <a:ext cx="3714776" cy="214289"/>
          </a:xfrm>
          <a:prstGeom prst="rect">
            <a:avLst/>
          </a:prstGeom>
          <a:noFill/>
          <a:ln>
            <a:noFill/>
          </a:ln>
        </p:spPr>
        <p:txBody>
          <a:bodyPr lIns="91425" tIns="91425" rIns="91425" bIns="91425" anchor="t" anchorCtr="0"/>
          <a:lstStyle>
            <a:lvl1pPr marL="320040" marR="0" lvl="0" indent="-320040" algn="l" rtl="0">
              <a:spcBef>
                <a:spcPts val="700"/>
              </a:spcBef>
              <a:buClr>
                <a:schemeClr val="accent2"/>
              </a:buClr>
              <a:buFont typeface="Noto Sans Symbols"/>
              <a:buNone/>
              <a:defRPr sz="1100" b="0" i="0" u="none" strike="noStrike" cap="none">
                <a:solidFill>
                  <a:srgbClr val="595959"/>
                </a:solidFill>
                <a:latin typeface="Arial"/>
                <a:ea typeface="Arial"/>
                <a:cs typeface="Arial"/>
                <a:sym typeface="Arial"/>
              </a:defRPr>
            </a:lvl1pPr>
            <a:lvl2pPr marL="640080" marR="0" lvl="1" indent="-168910" algn="l" rtl="0">
              <a:spcBef>
                <a:spcPts val="550"/>
              </a:spcBef>
              <a:buClr>
                <a:schemeClr val="accent1"/>
              </a:buClr>
              <a:buSzPct val="70000"/>
              <a:buFont typeface="Noto Sans Symbols"/>
              <a:buChar char="⬜"/>
              <a:defRPr sz="2600" b="0" i="0" u="none" strike="noStrike" cap="none">
                <a:solidFill>
                  <a:schemeClr val="dk1"/>
                </a:solidFill>
                <a:latin typeface="Arial"/>
                <a:ea typeface="Arial"/>
                <a:cs typeface="Arial"/>
                <a:sym typeface="Arial"/>
              </a:defRPr>
            </a:lvl2pPr>
            <a:lvl3pPr marL="914400" marR="0" lvl="2" indent="-119062" algn="l" rtl="0">
              <a:spcBef>
                <a:spcPts val="500"/>
              </a:spcBef>
              <a:buClr>
                <a:schemeClr val="accent2"/>
              </a:buClr>
              <a:buSzPct val="75000"/>
              <a:buFont typeface="Noto Sans Symbols"/>
              <a:buChar char="■"/>
              <a:defRPr sz="2300" b="0" i="0" u="none" strike="noStrike" cap="none">
                <a:solidFill>
                  <a:schemeClr val="dk1"/>
                </a:solidFill>
                <a:latin typeface="Arial"/>
                <a:ea typeface="Arial"/>
                <a:cs typeface="Arial"/>
                <a:sym typeface="Arial"/>
              </a:defRPr>
            </a:lvl3pPr>
            <a:lvl4pPr marL="1371600" marR="0" lvl="3" indent="-133350" algn="l" rtl="0">
              <a:spcBef>
                <a:spcPts val="400"/>
              </a:spcBef>
              <a:buClr>
                <a:schemeClr val="accent3"/>
              </a:buClr>
              <a:buSzPct val="75000"/>
              <a:buFont typeface="Noto Sans Symbols"/>
              <a:buChar char="■"/>
              <a:defRPr sz="2000" b="0" i="0" u="none" strike="noStrike" cap="none">
                <a:solidFill>
                  <a:schemeClr val="dk1"/>
                </a:solidFill>
                <a:latin typeface="Arial"/>
                <a:ea typeface="Arial"/>
                <a:cs typeface="Arial"/>
                <a:sym typeface="Arial"/>
              </a:defRPr>
            </a:lvl4pPr>
            <a:lvl5pPr marL="1828800" marR="0" lvl="4" indent="-146050" algn="l" rtl="0">
              <a:spcBef>
                <a:spcPts val="400"/>
              </a:spcBef>
              <a:buClr>
                <a:schemeClr val="accent4"/>
              </a:buClr>
              <a:buSzPct val="64999"/>
              <a:buFont typeface="Noto Sans Symbols"/>
              <a:buChar char="■"/>
              <a:defRPr sz="20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pic>
        <p:nvPicPr>
          <p:cNvPr id="109" name="Shape 109" descr="logo.jpg"/>
          <p:cNvPicPr preferRelativeResize="0"/>
          <p:nvPr/>
        </p:nvPicPr>
        <p:blipFill rotWithShape="1">
          <a:blip r:embed="rId2">
            <a:alphaModFix/>
          </a:blip>
          <a:srcRect/>
          <a:stretch/>
        </p:blipFill>
        <p:spPr>
          <a:xfrm>
            <a:off x="354226" y="6350326"/>
            <a:ext cx="1425735" cy="221946"/>
          </a:xfrm>
          <a:prstGeom prst="rect">
            <a:avLst/>
          </a:prstGeom>
          <a:noFill/>
          <a:ln>
            <a:noFill/>
          </a:ln>
        </p:spPr>
      </p:pic>
      <p:sp>
        <p:nvSpPr>
          <p:cNvPr id="110" name="Shape 110"/>
          <p:cNvSpPr txBox="1">
            <a:spLocks noGrp="1"/>
          </p:cNvSpPr>
          <p:nvPr>
            <p:ph type="title"/>
          </p:nvPr>
        </p:nvSpPr>
        <p:spPr>
          <a:xfrm>
            <a:off x="232138" y="357165"/>
            <a:ext cx="9441721" cy="714379"/>
          </a:xfrm>
          <a:prstGeom prst="rect">
            <a:avLst/>
          </a:prstGeom>
          <a:noFill/>
          <a:ln>
            <a:noFill/>
          </a:ln>
        </p:spPr>
        <p:txBody>
          <a:bodyPr lIns="91425" tIns="91425" rIns="91425" bIns="91425" anchor="ctr" anchorCtr="0"/>
          <a:lstStyle>
            <a:lvl1pPr marL="0" marR="0" lvl="0" indent="0" algn="l" rtl="0">
              <a:spcBef>
                <a:spcPts val="0"/>
              </a:spcBef>
              <a:buClr>
                <a:schemeClr val="dk1"/>
              </a:buClr>
              <a:buFont typeface="Arial"/>
              <a:buNone/>
              <a:defRPr sz="3200" b="0"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cxnSp>
        <p:nvCxnSpPr>
          <p:cNvPr id="111" name="Shape 111"/>
          <p:cNvCxnSpPr/>
          <p:nvPr/>
        </p:nvCxnSpPr>
        <p:spPr>
          <a:xfrm>
            <a:off x="464312" y="1161412"/>
            <a:ext cx="8899983" cy="0"/>
          </a:xfrm>
          <a:prstGeom prst="straightConnector1">
            <a:avLst/>
          </a:prstGeom>
          <a:noFill/>
          <a:ln w="10000" cap="flat" cmpd="sng">
            <a:solidFill>
              <a:srgbClr val="7F7F7F"/>
            </a:solidFill>
            <a:prstDash val="dash"/>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660400" y="228600"/>
            <a:ext cx="8832849" cy="990599"/>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Arial"/>
              <a:buNone/>
              <a:defRPr sz="4400" b="0" i="0" u="none" strike="noStrike" cap="none">
                <a:solidFill>
                  <a:schemeClr val="dk2"/>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663702" y="1600200"/>
            <a:ext cx="8832849" cy="4526279"/>
          </a:xfrm>
          <a:prstGeom prst="rect">
            <a:avLst/>
          </a:prstGeom>
          <a:noFill/>
          <a:ln>
            <a:noFill/>
          </a:ln>
        </p:spPr>
        <p:txBody>
          <a:bodyPr lIns="91425" tIns="91425" rIns="91425" bIns="91425" anchor="t" anchorCtr="0"/>
          <a:lstStyle>
            <a:lvl1pPr marL="320040" marR="0" lvl="0" indent="-209550" algn="l" rtl="0">
              <a:spcBef>
                <a:spcPts val="700"/>
              </a:spcBef>
              <a:buClr>
                <a:schemeClr val="accent2"/>
              </a:buClr>
              <a:buSzPct val="59999"/>
              <a:buFont typeface="Noto Sans Symbols"/>
              <a:buChar char="◻"/>
              <a:defRPr sz="2900" b="0" i="0" u="none" strike="noStrike" cap="none">
                <a:solidFill>
                  <a:schemeClr val="dk1"/>
                </a:solidFill>
                <a:latin typeface="Arial"/>
                <a:ea typeface="Arial"/>
                <a:cs typeface="Arial"/>
                <a:sym typeface="Arial"/>
              </a:defRPr>
            </a:lvl1pPr>
            <a:lvl2pPr marL="640080" marR="0" lvl="1" indent="-168910" algn="l" rtl="0">
              <a:spcBef>
                <a:spcPts val="550"/>
              </a:spcBef>
              <a:buClr>
                <a:schemeClr val="accent1"/>
              </a:buClr>
              <a:buSzPct val="70000"/>
              <a:buFont typeface="Noto Sans Symbols"/>
              <a:buChar char="⬜"/>
              <a:defRPr sz="2600" b="0" i="0" u="none" strike="noStrike" cap="none">
                <a:solidFill>
                  <a:schemeClr val="dk1"/>
                </a:solidFill>
                <a:latin typeface="Arial"/>
                <a:ea typeface="Arial"/>
                <a:cs typeface="Arial"/>
                <a:sym typeface="Arial"/>
              </a:defRPr>
            </a:lvl2pPr>
            <a:lvl3pPr marL="914400" marR="0" lvl="2" indent="-119062" algn="l" rtl="0">
              <a:spcBef>
                <a:spcPts val="500"/>
              </a:spcBef>
              <a:buClr>
                <a:schemeClr val="accent2"/>
              </a:buClr>
              <a:buSzPct val="75000"/>
              <a:buFont typeface="Noto Sans Symbols"/>
              <a:buChar char="■"/>
              <a:defRPr sz="2300" b="0" i="0" u="none" strike="noStrike" cap="none">
                <a:solidFill>
                  <a:schemeClr val="dk1"/>
                </a:solidFill>
                <a:latin typeface="Arial"/>
                <a:ea typeface="Arial"/>
                <a:cs typeface="Arial"/>
                <a:sym typeface="Arial"/>
              </a:defRPr>
            </a:lvl3pPr>
            <a:lvl4pPr marL="1371600" marR="0" lvl="3" indent="-133350" algn="l" rtl="0">
              <a:spcBef>
                <a:spcPts val="400"/>
              </a:spcBef>
              <a:buClr>
                <a:schemeClr val="accent3"/>
              </a:buClr>
              <a:buSzPct val="75000"/>
              <a:buFont typeface="Noto Sans Symbols"/>
              <a:buChar char="■"/>
              <a:defRPr sz="2000" b="0" i="0" u="none" strike="noStrike" cap="none">
                <a:solidFill>
                  <a:schemeClr val="dk1"/>
                </a:solidFill>
                <a:latin typeface="Arial"/>
                <a:ea typeface="Arial"/>
                <a:cs typeface="Arial"/>
                <a:sym typeface="Arial"/>
              </a:defRPr>
            </a:lvl4pPr>
            <a:lvl5pPr marL="1828800" marR="0" lvl="4" indent="-146050" algn="l" rtl="0">
              <a:spcBef>
                <a:spcPts val="400"/>
              </a:spcBef>
              <a:buClr>
                <a:schemeClr val="accent4"/>
              </a:buClr>
              <a:buSzPct val="64999"/>
              <a:buFont typeface="Noto Sans Symbols"/>
              <a:buChar char="■"/>
              <a:defRPr sz="2000" b="0" i="0" u="none" strike="noStrike" cap="none">
                <a:solidFill>
                  <a:schemeClr val="dk1"/>
                </a:solidFill>
                <a:latin typeface="Arial"/>
                <a:ea typeface="Arial"/>
                <a:cs typeface="Arial"/>
                <a:sym typeface="Arial"/>
              </a:defRPr>
            </a:lvl5pPr>
            <a:lvl6pPr marL="2103120" marR="0" lvl="5" indent="-121920" algn="l" rtl="0">
              <a:spcBef>
                <a:spcPts val="360"/>
              </a:spcBef>
              <a:buClr>
                <a:schemeClr val="accent1"/>
              </a:buClr>
              <a:buSzPct val="1000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116839" algn="l" rtl="0">
              <a:spcBef>
                <a:spcPts val="360"/>
              </a:spcBef>
              <a:buClr>
                <a:schemeClr val="accent2"/>
              </a:buClr>
              <a:buSzPct val="1000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124460" algn="l" rtl="0">
              <a:spcBef>
                <a:spcPts val="360"/>
              </a:spcBef>
              <a:buClr>
                <a:schemeClr val="accent3"/>
              </a:buClr>
              <a:buSzPct val="1000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119379" algn="l" rtl="0">
              <a:spcBef>
                <a:spcPts val="360"/>
              </a:spcBef>
              <a:buClr>
                <a:schemeClr val="accent4"/>
              </a:buClr>
              <a:buSzPct val="1000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12" name="Shape 12"/>
          <p:cNvSpPr txBox="1">
            <a:spLocks noGrp="1"/>
          </p:cNvSpPr>
          <p:nvPr>
            <p:ph type="dt" idx="10"/>
          </p:nvPr>
        </p:nvSpPr>
        <p:spPr>
          <a:xfrm>
            <a:off x="6604000" y="6248401"/>
            <a:ext cx="2889249" cy="365125"/>
          </a:xfrm>
          <a:prstGeom prst="rect">
            <a:avLst/>
          </a:prstGeom>
          <a:noFill/>
          <a:ln>
            <a:noFill/>
          </a:ln>
        </p:spPr>
        <p:txBody>
          <a:bodyPr lIns="91425" tIns="91425" rIns="91425" bIns="91425" anchor="ctr" anchorCtr="0"/>
          <a:lstStyle>
            <a:lvl1pPr marL="0" marR="0" lvl="0" indent="0" algn="l" rtl="0">
              <a:spcBef>
                <a:spcPts val="0"/>
              </a:spcBef>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13" name="Shape 13"/>
          <p:cNvSpPr txBox="1">
            <a:spLocks noGrp="1"/>
          </p:cNvSpPr>
          <p:nvPr>
            <p:ph type="ftr" idx="11"/>
          </p:nvPr>
        </p:nvSpPr>
        <p:spPr>
          <a:xfrm>
            <a:off x="660400" y="6248207"/>
            <a:ext cx="5872840" cy="365125"/>
          </a:xfrm>
          <a:prstGeom prst="rect">
            <a:avLst/>
          </a:prstGeom>
          <a:noFill/>
          <a:ln>
            <a:noFill/>
          </a:ln>
        </p:spPr>
        <p:txBody>
          <a:bodyPr lIns="91425" tIns="91425" rIns="91425" bIns="91425" anchor="ctr" anchorCtr="0"/>
          <a:lstStyle>
            <a:lvl1pPr marL="0" marR="0" lvl="0" indent="0" algn="r" rtl="0">
              <a:spcBef>
                <a:spcPts val="0"/>
              </a:spcBef>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14" name="Shape 14"/>
          <p:cNvSpPr/>
          <p:nvPr/>
        </p:nvSpPr>
        <p:spPr>
          <a:xfrm>
            <a:off x="0" y="1234440"/>
            <a:ext cx="9906000" cy="320039"/>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Questrial"/>
              <a:ea typeface="Questrial"/>
              <a:cs typeface="Questrial"/>
              <a:sym typeface="Questrial"/>
            </a:endParaRPr>
          </a:p>
        </p:txBody>
      </p:sp>
      <p:sp>
        <p:nvSpPr>
          <p:cNvPr id="15" name="Shape 15"/>
          <p:cNvSpPr/>
          <p:nvPr/>
        </p:nvSpPr>
        <p:spPr>
          <a:xfrm>
            <a:off x="0" y="1280159"/>
            <a:ext cx="577850" cy="228600"/>
          </a:xfrm>
          <a:prstGeom prst="rect">
            <a:avLst/>
          </a:prstGeom>
          <a:solidFill>
            <a:schemeClr val="accent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Questrial"/>
              <a:ea typeface="Questrial"/>
              <a:cs typeface="Questrial"/>
              <a:sym typeface="Questrial"/>
            </a:endParaRPr>
          </a:p>
        </p:txBody>
      </p:sp>
      <p:sp>
        <p:nvSpPr>
          <p:cNvPr id="16" name="Shape 16"/>
          <p:cNvSpPr/>
          <p:nvPr/>
        </p:nvSpPr>
        <p:spPr>
          <a:xfrm>
            <a:off x="639762" y="1280159"/>
            <a:ext cx="9266238" cy="228600"/>
          </a:xfrm>
          <a:prstGeom prst="rect">
            <a:avLst/>
          </a:prstGeom>
          <a:solidFill>
            <a:srgbClr val="92D050"/>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Questrial"/>
              <a:ea typeface="Questrial"/>
              <a:cs typeface="Questrial"/>
              <a:sym typeface="Questrial"/>
            </a:endParaRPr>
          </a:p>
        </p:txBody>
      </p:sp>
      <p:sp>
        <p:nvSpPr>
          <p:cNvPr id="17" name="Shape 17"/>
          <p:cNvSpPr txBox="1">
            <a:spLocks noGrp="1"/>
          </p:cNvSpPr>
          <p:nvPr>
            <p:ph type="sldNum" idx="12"/>
          </p:nvPr>
        </p:nvSpPr>
        <p:spPr>
          <a:xfrm>
            <a:off x="0" y="1272221"/>
            <a:ext cx="577850" cy="24447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1400" b="1" i="0" u="none" strike="noStrike" cap="none">
                <a:solidFill>
                  <a:srgbClr val="FFFFFF"/>
                </a:solidFill>
                <a:latin typeface="Questrial"/>
                <a:ea typeface="Questrial"/>
                <a:cs typeface="Questrial"/>
                <a:sym typeface="Questrial"/>
              </a:rPr>
              <a:t>‹#›</a:t>
            </a:fld>
            <a:endParaRPr lang="en-US" sz="1400" b="1" i="0" u="none" strike="noStrike" cap="none">
              <a:solidFill>
                <a:srgbClr val="FFFFFF"/>
              </a:solidFill>
              <a:latin typeface="Questrial"/>
              <a:ea typeface="Questrial"/>
              <a:cs typeface="Questrial"/>
              <a:sym typeface="Questrial"/>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png"/><Relationship Id="rId7" Type="http://schemas.openxmlformats.org/officeDocument/2006/relationships/image" Target="../media/image10.jpg"/><Relationship Id="rId12"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jpg"/><Relationship Id="rId11" Type="http://schemas.openxmlformats.org/officeDocument/2006/relationships/image" Target="../media/image14.jpg"/><Relationship Id="rId5" Type="http://schemas.openxmlformats.org/officeDocument/2006/relationships/image" Target="../media/image8.jpg"/><Relationship Id="rId10" Type="http://schemas.openxmlformats.org/officeDocument/2006/relationships/image" Target="../media/image13.jpg"/><Relationship Id="rId4" Type="http://schemas.openxmlformats.org/officeDocument/2006/relationships/image" Target="../media/image5.png"/><Relationship Id="rId9"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6.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5.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6.png"/><Relationship Id="rId7"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5.png"/><Relationship Id="rId9"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2" name="그림 1">
            <a:extLst>
              <a:ext uri="{FF2B5EF4-FFF2-40B4-BE49-F238E27FC236}">
                <a16:creationId xmlns:a16="http://schemas.microsoft.com/office/drawing/2014/main" id="{C9A79F78-0619-425C-1727-DFE3E4C49E8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811" r="4095"/>
          <a:stretch/>
        </p:blipFill>
        <p:spPr>
          <a:xfrm>
            <a:off x="0" y="0"/>
            <a:ext cx="9906000" cy="6858000"/>
          </a:xfrm>
          <a:prstGeom prst="rect">
            <a:avLst/>
          </a:prstGeom>
        </p:spPr>
      </p:pic>
      <p:sp>
        <p:nvSpPr>
          <p:cNvPr id="124" name="Shape 124"/>
          <p:cNvSpPr txBox="1"/>
          <p:nvPr/>
        </p:nvSpPr>
        <p:spPr>
          <a:xfrm>
            <a:off x="-159568" y="5232167"/>
            <a:ext cx="5328592" cy="993894"/>
          </a:xfrm>
          <a:prstGeom prst="rect">
            <a:avLst/>
          </a:prstGeom>
          <a:noFill/>
          <a:ln>
            <a:noFill/>
          </a:ln>
        </p:spPr>
        <p:txBody>
          <a:bodyPr lIns="91425" tIns="45700" rIns="91425" bIns="45700" anchor="t" anchorCtr="0">
            <a:noAutofit/>
          </a:bodyPr>
          <a:lstStyle/>
          <a:p>
            <a:pPr lvl="0" algn="ctr">
              <a:lnSpc>
                <a:spcPct val="171428"/>
              </a:lnSpc>
              <a:buSzPct val="25000"/>
            </a:pPr>
            <a:r>
              <a:rPr lang="en-US" u="sng" dirty="0">
                <a:solidFill>
                  <a:srgbClr val="FF0000"/>
                </a:solidFill>
              </a:rPr>
              <a:t>* This document is meant only for internal training and shall be kept confidential. It is prohibited to disclose or post any information included in this document</a:t>
            </a:r>
          </a:p>
        </p:txBody>
      </p:sp>
      <p:pic>
        <p:nvPicPr>
          <p:cNvPr id="128" name="Shape 128"/>
          <p:cNvPicPr preferRelativeResize="0"/>
          <p:nvPr/>
        </p:nvPicPr>
        <p:blipFill rotWithShape="1">
          <a:blip r:embed="rId4">
            <a:alphaModFix/>
          </a:blip>
          <a:srcRect/>
          <a:stretch/>
        </p:blipFill>
        <p:spPr>
          <a:xfrm>
            <a:off x="776536" y="1620089"/>
            <a:ext cx="1224136" cy="648072"/>
          </a:xfrm>
          <a:prstGeom prst="rect">
            <a:avLst/>
          </a:prstGeom>
          <a:noFill/>
          <a:ln>
            <a:noFill/>
          </a:ln>
        </p:spPr>
      </p:pic>
      <p:sp>
        <p:nvSpPr>
          <p:cNvPr id="3" name="TextBox 2">
            <a:extLst>
              <a:ext uri="{FF2B5EF4-FFF2-40B4-BE49-F238E27FC236}">
                <a16:creationId xmlns:a16="http://schemas.microsoft.com/office/drawing/2014/main" id="{FF68AB44-1E9E-7FDD-4824-68884930C217}"/>
              </a:ext>
            </a:extLst>
          </p:cNvPr>
          <p:cNvSpPr txBox="1"/>
          <p:nvPr/>
        </p:nvSpPr>
        <p:spPr>
          <a:xfrm>
            <a:off x="2114021" y="1620089"/>
            <a:ext cx="2752677" cy="584775"/>
          </a:xfrm>
          <a:prstGeom prst="rect">
            <a:avLst/>
          </a:prstGeom>
          <a:noFill/>
        </p:spPr>
        <p:txBody>
          <a:bodyPr wrap="none" rtlCol="0">
            <a:spAutoFit/>
          </a:bodyPr>
          <a:lstStyle/>
          <a:p>
            <a:r>
              <a:rPr lang="en-US" sz="3200" dirty="0">
                <a:solidFill>
                  <a:schemeClr val="bg1"/>
                </a:solidFill>
                <a:latin typeface="Gill Sans Nova" panose="020B0602020104020203" pitchFamily="34" charset="0"/>
              </a:rPr>
              <a:t>SULFUR SOAP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2" name="그림 1">
            <a:extLst>
              <a:ext uri="{FF2B5EF4-FFF2-40B4-BE49-F238E27FC236}">
                <a16:creationId xmlns:a16="http://schemas.microsoft.com/office/drawing/2014/main" id="{F1222A48-F973-86BA-7637-31A68151F29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536"/>
          <a:stretch/>
        </p:blipFill>
        <p:spPr>
          <a:xfrm>
            <a:off x="0" y="0"/>
            <a:ext cx="9906000" cy="6858000"/>
          </a:xfrm>
          <a:prstGeom prst="rect">
            <a:avLst/>
          </a:prstGeom>
        </p:spPr>
      </p:pic>
      <p:sp>
        <p:nvSpPr>
          <p:cNvPr id="155" name="Shape 155"/>
          <p:cNvSpPr/>
          <p:nvPr/>
        </p:nvSpPr>
        <p:spPr>
          <a:xfrm>
            <a:off x="200471" y="188640"/>
            <a:ext cx="1800199" cy="6480719"/>
          </a:xfrm>
          <a:prstGeom prst="rect">
            <a:avLst/>
          </a:prstGeom>
          <a:solidFill>
            <a:srgbClr val="F0C215"/>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b="0" i="0" u="none" strike="noStrike" cap="none">
              <a:solidFill>
                <a:srgbClr val="FFD528"/>
              </a:solidFill>
              <a:latin typeface="Questrial"/>
              <a:ea typeface="Questrial"/>
              <a:cs typeface="Questrial"/>
              <a:sym typeface="Questrial"/>
            </a:endParaRPr>
          </a:p>
        </p:txBody>
      </p:sp>
      <p:sp>
        <p:nvSpPr>
          <p:cNvPr id="156" name="Shape 156"/>
          <p:cNvSpPr txBox="1"/>
          <p:nvPr/>
        </p:nvSpPr>
        <p:spPr>
          <a:xfrm>
            <a:off x="560512" y="1895034"/>
            <a:ext cx="1431241" cy="373499"/>
          </a:xfrm>
          <a:prstGeom prst="rect">
            <a:avLst/>
          </a:prstGeom>
          <a:noFill/>
          <a:ln>
            <a:noFill/>
          </a:ln>
        </p:spPr>
        <p:txBody>
          <a:bodyPr lIns="91425" tIns="45700" rIns="91425" bIns="45700" anchor="t" anchorCtr="0">
            <a:noAutofit/>
          </a:bodyPr>
          <a:lstStyle/>
          <a:p>
            <a:pPr marL="0" marR="0" lvl="0" indent="0" algn="l" rtl="0">
              <a:lnSpc>
                <a:spcPct val="133333"/>
              </a:lnSpc>
              <a:spcBef>
                <a:spcPts val="0"/>
              </a:spcBef>
              <a:buSzPct val="25000"/>
              <a:buNone/>
            </a:pPr>
            <a:r>
              <a:rPr lang="en-US" sz="1800" b="1" dirty="0">
                <a:solidFill>
                  <a:srgbClr val="663A2A"/>
                </a:solidFill>
              </a:rPr>
              <a:t>Product Details</a:t>
            </a:r>
          </a:p>
        </p:txBody>
      </p:sp>
      <p:sp>
        <p:nvSpPr>
          <p:cNvPr id="157" name="Shape 157"/>
          <p:cNvSpPr txBox="1"/>
          <p:nvPr/>
        </p:nvSpPr>
        <p:spPr>
          <a:xfrm>
            <a:off x="609908" y="1368226"/>
            <a:ext cx="256619" cy="358496"/>
          </a:xfrm>
          <a:prstGeom prst="rect">
            <a:avLst/>
          </a:prstGeom>
          <a:noFill/>
          <a:ln>
            <a:noFill/>
          </a:ln>
        </p:spPr>
        <p:txBody>
          <a:bodyPr lIns="91425" tIns="45700" rIns="91425" bIns="45700" anchor="ctr" anchorCtr="0">
            <a:noAutofit/>
          </a:bodyPr>
          <a:lstStyle/>
          <a:p>
            <a:pPr marL="0" marR="0" lvl="0" indent="0" algn="ctr" rtl="0">
              <a:lnSpc>
                <a:spcPct val="47222"/>
              </a:lnSpc>
              <a:spcBef>
                <a:spcPts val="0"/>
              </a:spcBef>
              <a:buSzPct val="25000"/>
              <a:buNone/>
            </a:pPr>
            <a:r>
              <a:rPr lang="en-US" sz="3600" b="0" i="0" u="none" strike="noStrike" cap="none">
                <a:solidFill>
                  <a:srgbClr val="663A2A"/>
                </a:solidFill>
                <a:latin typeface="Helvetica Neue"/>
                <a:ea typeface="Helvetica Neue"/>
                <a:cs typeface="Helvetica Neue"/>
                <a:sym typeface="Helvetica Neue"/>
              </a:rPr>
              <a:t>1</a:t>
            </a:r>
          </a:p>
        </p:txBody>
      </p:sp>
      <p:cxnSp>
        <p:nvCxnSpPr>
          <p:cNvPr id="158" name="Shape 158"/>
          <p:cNvCxnSpPr/>
          <p:nvPr/>
        </p:nvCxnSpPr>
        <p:spPr>
          <a:xfrm rot="10800000" flipH="1">
            <a:off x="218662" y="1539122"/>
            <a:ext cx="391244" cy="391243"/>
          </a:xfrm>
          <a:prstGeom prst="straightConnector1">
            <a:avLst/>
          </a:prstGeom>
          <a:noFill/>
          <a:ln w="9525" cap="flat" cmpd="sng">
            <a:solidFill>
              <a:srgbClr val="663A2A"/>
            </a:solidFill>
            <a:prstDash val="solid"/>
            <a:round/>
            <a:headEnd type="none" w="med" len="med"/>
            <a:tailEnd type="none" w="med" len="med"/>
          </a:ln>
        </p:spPr>
      </p:cxnSp>
      <p:cxnSp>
        <p:nvCxnSpPr>
          <p:cNvPr id="159" name="Shape 159"/>
          <p:cNvCxnSpPr/>
          <p:nvPr/>
        </p:nvCxnSpPr>
        <p:spPr>
          <a:xfrm rot="10800000" flipH="1">
            <a:off x="866528" y="184889"/>
            <a:ext cx="1125225" cy="1125226"/>
          </a:xfrm>
          <a:prstGeom prst="straightConnector1">
            <a:avLst/>
          </a:prstGeom>
          <a:noFill/>
          <a:ln w="9525" cap="flat" cmpd="sng">
            <a:solidFill>
              <a:srgbClr val="663A2A"/>
            </a:solidFill>
            <a:prstDash val="solid"/>
            <a:round/>
            <a:headEnd type="none" w="med" len="med"/>
            <a:tailEnd type="none" w="med" len="med"/>
          </a:ln>
        </p:spPr>
      </p:cxnSp>
      <p:cxnSp>
        <p:nvCxnSpPr>
          <p:cNvPr id="160" name="Shape 160"/>
          <p:cNvCxnSpPr/>
          <p:nvPr/>
        </p:nvCxnSpPr>
        <p:spPr>
          <a:xfrm rot="10800000">
            <a:off x="200472" y="6665609"/>
            <a:ext cx="9543273" cy="0"/>
          </a:xfrm>
          <a:prstGeom prst="straightConnector1">
            <a:avLst/>
          </a:prstGeom>
          <a:noFill/>
          <a:ln w="9525" cap="flat" cmpd="sng">
            <a:solidFill>
              <a:srgbClr val="FFD528"/>
            </a:solidFill>
            <a:prstDash val="solid"/>
            <a:round/>
            <a:headEnd type="none" w="med" len="med"/>
            <a:tailEnd type="none" w="med" len="med"/>
          </a:ln>
        </p:spPr>
      </p:cxnSp>
      <p:sp>
        <p:nvSpPr>
          <p:cNvPr id="162" name="Shape 162"/>
          <p:cNvSpPr txBox="1"/>
          <p:nvPr/>
        </p:nvSpPr>
        <p:spPr>
          <a:xfrm>
            <a:off x="3730083" y="5256866"/>
            <a:ext cx="4571522" cy="1188196"/>
          </a:xfrm>
          <a:prstGeom prst="rect">
            <a:avLst/>
          </a:prstGeom>
          <a:solidFill>
            <a:schemeClr val="accent4">
              <a:lumMod val="60000"/>
              <a:lumOff val="40000"/>
            </a:schemeClr>
          </a:solidFill>
          <a:ln>
            <a:noFill/>
          </a:ln>
        </p:spPr>
        <p:txBody>
          <a:bodyPr lIns="91425" tIns="45700" rIns="91425" bIns="45700" anchor="t" anchorCtr="0">
            <a:noAutofit/>
          </a:bodyPr>
          <a:lstStyle/>
          <a:p>
            <a:pPr marL="0" marR="0" lvl="0" indent="0" algn="l" rtl="0">
              <a:lnSpc>
                <a:spcPct val="176923"/>
              </a:lnSpc>
              <a:spcBef>
                <a:spcPts val="0"/>
              </a:spcBef>
              <a:buSzPct val="25000"/>
              <a:buNone/>
            </a:pPr>
            <a:r>
              <a:rPr lang="en-US" sz="1300" b="1" i="0" u="none" strike="noStrike" cap="none" dirty="0">
                <a:solidFill>
                  <a:srgbClr val="663A2A"/>
                </a:solidFill>
                <a:latin typeface="Arial"/>
                <a:ea typeface="Arial"/>
                <a:cs typeface="Arial"/>
                <a:sym typeface="Arial"/>
              </a:rPr>
              <a:t>+</a:t>
            </a:r>
            <a:r>
              <a:rPr lang="en-US" sz="1300" b="0" i="0" u="none" strike="noStrike" cap="none" dirty="0">
                <a:solidFill>
                  <a:srgbClr val="3F3F3F"/>
                </a:solidFill>
                <a:latin typeface="Arial"/>
                <a:ea typeface="Arial"/>
                <a:cs typeface="Arial"/>
                <a:sym typeface="Arial"/>
              </a:rPr>
              <a:t> </a:t>
            </a:r>
            <a:r>
              <a:rPr lang="en-US" sz="1300" b="1" dirty="0">
                <a:solidFill>
                  <a:srgbClr val="3F3F3F"/>
                </a:solidFill>
              </a:rPr>
              <a:t>Product Name</a:t>
            </a:r>
            <a:r>
              <a:rPr lang="en-US" sz="1300" b="1" i="0" u="none" strike="noStrike" cap="none" dirty="0">
                <a:solidFill>
                  <a:srgbClr val="3F3F3F"/>
                </a:solidFill>
                <a:latin typeface="Arial"/>
                <a:ea typeface="Arial"/>
                <a:cs typeface="Arial"/>
                <a:sym typeface="Arial"/>
              </a:rPr>
              <a:t> : </a:t>
            </a:r>
            <a:r>
              <a:rPr lang="en-US" sz="1200" dirty="0">
                <a:solidFill>
                  <a:srgbClr val="3F3F3F"/>
                </a:solidFill>
              </a:rPr>
              <a:t>ECOER SNOW Natural Sulfur Soap</a:t>
            </a:r>
          </a:p>
          <a:p>
            <a:pPr marL="0" marR="0" lvl="0" indent="0" algn="l" rtl="0">
              <a:lnSpc>
                <a:spcPct val="143750"/>
              </a:lnSpc>
              <a:spcBef>
                <a:spcPts val="0"/>
              </a:spcBef>
              <a:buSzPct val="25000"/>
              <a:buNone/>
            </a:pPr>
            <a:r>
              <a:rPr lang="en-US" sz="1400" b="1" i="0" u="none" strike="noStrike" cap="none" dirty="0">
                <a:solidFill>
                  <a:srgbClr val="663A2A"/>
                </a:solidFill>
                <a:latin typeface="Arial"/>
                <a:ea typeface="Arial"/>
                <a:cs typeface="Arial"/>
                <a:sym typeface="Arial"/>
              </a:rPr>
              <a:t>+</a:t>
            </a:r>
            <a:r>
              <a:rPr lang="en-US" sz="1400" b="1" i="0" u="none" strike="noStrike" cap="none" dirty="0">
                <a:solidFill>
                  <a:srgbClr val="3F3F3F"/>
                </a:solidFill>
                <a:latin typeface="Arial"/>
                <a:ea typeface="Arial"/>
                <a:cs typeface="Arial"/>
                <a:sym typeface="Arial"/>
              </a:rPr>
              <a:t> </a:t>
            </a:r>
            <a:r>
              <a:rPr lang="en-US" b="1" dirty="0">
                <a:solidFill>
                  <a:srgbClr val="3F3F3F"/>
                </a:solidFill>
              </a:rPr>
              <a:t>Contents</a:t>
            </a:r>
            <a:r>
              <a:rPr lang="en-US" sz="1400" b="1" i="0" u="none" strike="noStrike" cap="none" dirty="0">
                <a:solidFill>
                  <a:srgbClr val="3F3F3F"/>
                </a:solidFill>
                <a:latin typeface="Arial"/>
                <a:ea typeface="Arial"/>
                <a:cs typeface="Arial"/>
                <a:sym typeface="Arial"/>
              </a:rPr>
              <a:t> :</a:t>
            </a:r>
            <a:r>
              <a:rPr lang="en-US" sz="1600" b="1" i="0" u="none" strike="noStrike" cap="none" dirty="0">
                <a:solidFill>
                  <a:srgbClr val="3F3F3F"/>
                </a:solidFill>
                <a:latin typeface="Arial"/>
                <a:ea typeface="Arial"/>
                <a:cs typeface="Arial"/>
                <a:sym typeface="Arial"/>
              </a:rPr>
              <a:t> </a:t>
            </a:r>
            <a:r>
              <a:rPr lang="en-US" sz="1200" dirty="0">
                <a:solidFill>
                  <a:srgbClr val="3F3F3F"/>
                </a:solidFill>
              </a:rPr>
              <a:t>Sulfur Soap</a:t>
            </a:r>
            <a:r>
              <a:rPr lang="en-US" sz="1200" b="0" i="0" u="none" strike="noStrike" cap="none" dirty="0">
                <a:solidFill>
                  <a:srgbClr val="3F3F3F"/>
                </a:solidFill>
                <a:latin typeface="Arial"/>
                <a:ea typeface="Arial"/>
                <a:cs typeface="Arial"/>
                <a:sym typeface="Arial"/>
              </a:rPr>
              <a:t> 110g (</a:t>
            </a:r>
            <a:r>
              <a:rPr lang="en-US" sz="1200" dirty="0">
                <a:solidFill>
                  <a:srgbClr val="3F3F3F"/>
                </a:solidFill>
              </a:rPr>
              <a:t>when dry</a:t>
            </a:r>
            <a:r>
              <a:rPr lang="en-US" sz="1200" b="0" i="0" u="none" strike="noStrike" cap="none" dirty="0">
                <a:solidFill>
                  <a:srgbClr val="3F3F3F"/>
                </a:solidFill>
                <a:latin typeface="Arial"/>
                <a:ea typeface="Arial"/>
                <a:cs typeface="Arial"/>
                <a:sym typeface="Arial"/>
              </a:rPr>
              <a:t> 100g X 10ea)</a:t>
            </a:r>
          </a:p>
          <a:p>
            <a:pPr marL="0" marR="0" lvl="0" indent="0" algn="l" rtl="0">
              <a:lnSpc>
                <a:spcPct val="176923"/>
              </a:lnSpc>
              <a:spcBef>
                <a:spcPts val="0"/>
              </a:spcBef>
              <a:buSzPct val="25000"/>
              <a:buNone/>
            </a:pPr>
            <a:r>
              <a:rPr lang="en-US" sz="1300" b="1" i="0" u="none" strike="noStrike" cap="none" dirty="0">
                <a:solidFill>
                  <a:srgbClr val="663A2A"/>
                </a:solidFill>
                <a:latin typeface="Arial"/>
                <a:ea typeface="Arial"/>
                <a:cs typeface="Arial"/>
                <a:sym typeface="Arial"/>
              </a:rPr>
              <a:t>+</a:t>
            </a:r>
            <a:r>
              <a:rPr lang="en-US" sz="1300" b="1" i="0" u="none" strike="noStrike" cap="none" dirty="0">
                <a:solidFill>
                  <a:srgbClr val="3F3F3F"/>
                </a:solidFill>
                <a:latin typeface="Arial"/>
                <a:ea typeface="Arial"/>
                <a:cs typeface="Arial"/>
                <a:sym typeface="Arial"/>
              </a:rPr>
              <a:t> </a:t>
            </a:r>
            <a:r>
              <a:rPr lang="en-US" sz="1300" b="1" dirty="0">
                <a:solidFill>
                  <a:srgbClr val="3F3F3F"/>
                </a:solidFill>
              </a:rPr>
              <a:t>Ingredients</a:t>
            </a:r>
            <a:r>
              <a:rPr lang="en-US" sz="1300" b="1" i="0" u="none" strike="noStrike" cap="none" dirty="0">
                <a:solidFill>
                  <a:srgbClr val="3F3F3F"/>
                </a:solidFill>
                <a:latin typeface="Arial"/>
                <a:ea typeface="Arial"/>
                <a:cs typeface="Arial"/>
                <a:sym typeface="Arial"/>
              </a:rPr>
              <a:t> : </a:t>
            </a:r>
            <a:r>
              <a:rPr lang="en-US" sz="1200" dirty="0">
                <a:solidFill>
                  <a:srgbClr val="3F3F3F"/>
                </a:solidFill>
              </a:rPr>
              <a:t>Coconut Oil</a:t>
            </a:r>
            <a:r>
              <a:rPr lang="en-US" sz="1200" b="0" i="0" u="none" strike="noStrike" cap="none" dirty="0">
                <a:solidFill>
                  <a:srgbClr val="3F3F3F"/>
                </a:solidFill>
                <a:latin typeface="Arial"/>
                <a:ea typeface="Arial"/>
                <a:cs typeface="Arial"/>
                <a:sym typeface="Arial"/>
              </a:rPr>
              <a:t>, </a:t>
            </a:r>
            <a:r>
              <a:rPr lang="en-US" sz="1200" dirty="0">
                <a:solidFill>
                  <a:srgbClr val="3F3F3F"/>
                </a:solidFill>
              </a:rPr>
              <a:t>Sulfur Salt</a:t>
            </a:r>
            <a:r>
              <a:rPr lang="en-US" sz="1200" b="0" i="0" u="none" strike="noStrike" cap="none" dirty="0">
                <a:solidFill>
                  <a:srgbClr val="3F3F3F"/>
                </a:solidFill>
                <a:latin typeface="Arial"/>
                <a:ea typeface="Arial"/>
                <a:cs typeface="Arial"/>
                <a:sym typeface="Arial"/>
              </a:rPr>
              <a:t>,</a:t>
            </a:r>
            <a:r>
              <a:rPr lang="en-US" sz="1200" dirty="0">
                <a:solidFill>
                  <a:srgbClr val="3F3F3F"/>
                </a:solidFill>
              </a:rPr>
              <a:t> Wax</a:t>
            </a:r>
            <a:r>
              <a:rPr lang="en-US" sz="1200" b="0" i="0" u="none" strike="noStrike" cap="none" dirty="0">
                <a:solidFill>
                  <a:srgbClr val="3F3F3F"/>
                </a:solidFill>
                <a:latin typeface="Arial"/>
                <a:ea typeface="Arial"/>
                <a:cs typeface="Arial"/>
                <a:sym typeface="Arial"/>
              </a:rPr>
              <a:t>, </a:t>
            </a:r>
            <a:r>
              <a:rPr lang="en-US" sz="1200" dirty="0">
                <a:solidFill>
                  <a:srgbClr val="3F3F3F"/>
                </a:solidFill>
              </a:rPr>
              <a:t>Glycerin, Yogurt</a:t>
            </a:r>
          </a:p>
        </p:txBody>
      </p:sp>
      <p:sp>
        <p:nvSpPr>
          <p:cNvPr id="163" name="Shape 163"/>
          <p:cNvSpPr/>
          <p:nvPr/>
        </p:nvSpPr>
        <p:spPr>
          <a:xfrm rot="-5400000">
            <a:off x="9339967" y="6271101"/>
            <a:ext cx="402198" cy="402198"/>
          </a:xfrm>
          <a:prstGeom prst="rtTriangle">
            <a:avLst/>
          </a:prstGeom>
          <a:solidFill>
            <a:srgbClr val="663A2A"/>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b="0" i="0" u="none" strike="noStrike" cap="none">
              <a:solidFill>
                <a:srgbClr val="FFD528"/>
              </a:solidFill>
              <a:latin typeface="Questrial"/>
              <a:ea typeface="Questrial"/>
              <a:cs typeface="Questrial"/>
              <a:sym typeface="Quest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p:nvPr/>
        </p:nvSpPr>
        <p:spPr>
          <a:xfrm>
            <a:off x="200471" y="188640"/>
            <a:ext cx="1800199" cy="6480719"/>
          </a:xfrm>
          <a:prstGeom prst="rect">
            <a:avLst/>
          </a:prstGeom>
          <a:solidFill>
            <a:srgbClr val="FFD528"/>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b="0" i="0" u="none" strike="noStrike" cap="none">
              <a:solidFill>
                <a:srgbClr val="FFD528"/>
              </a:solidFill>
              <a:latin typeface="Questrial"/>
              <a:ea typeface="Questrial"/>
              <a:cs typeface="Questrial"/>
              <a:sym typeface="Questrial"/>
            </a:endParaRPr>
          </a:p>
        </p:txBody>
      </p:sp>
      <p:sp>
        <p:nvSpPr>
          <p:cNvPr id="172" name="Shape 172"/>
          <p:cNvSpPr txBox="1"/>
          <p:nvPr/>
        </p:nvSpPr>
        <p:spPr>
          <a:xfrm>
            <a:off x="560512" y="1895034"/>
            <a:ext cx="1431241" cy="373499"/>
          </a:xfrm>
          <a:prstGeom prst="rect">
            <a:avLst/>
          </a:prstGeom>
          <a:noFill/>
          <a:ln>
            <a:noFill/>
          </a:ln>
        </p:spPr>
        <p:txBody>
          <a:bodyPr lIns="91425" tIns="45700" rIns="91425" bIns="45700" anchor="t" anchorCtr="0">
            <a:noAutofit/>
          </a:bodyPr>
          <a:lstStyle/>
          <a:p>
            <a:pPr marL="0" marR="0" lvl="0" indent="0" algn="l" rtl="0">
              <a:lnSpc>
                <a:spcPct val="133333"/>
              </a:lnSpc>
              <a:spcBef>
                <a:spcPts val="0"/>
              </a:spcBef>
              <a:buSzPct val="25000"/>
              <a:buNone/>
            </a:pPr>
            <a:r>
              <a:rPr lang="en-US" sz="1800" b="1">
                <a:solidFill>
                  <a:srgbClr val="663A2A"/>
                </a:solidFill>
              </a:rPr>
              <a:t>Features</a:t>
            </a:r>
          </a:p>
        </p:txBody>
      </p:sp>
      <p:sp>
        <p:nvSpPr>
          <p:cNvPr id="173" name="Shape 173"/>
          <p:cNvSpPr txBox="1"/>
          <p:nvPr/>
        </p:nvSpPr>
        <p:spPr>
          <a:xfrm>
            <a:off x="609908" y="1368226"/>
            <a:ext cx="256619" cy="358496"/>
          </a:xfrm>
          <a:prstGeom prst="rect">
            <a:avLst/>
          </a:prstGeom>
          <a:noFill/>
          <a:ln>
            <a:noFill/>
          </a:ln>
        </p:spPr>
        <p:txBody>
          <a:bodyPr lIns="91425" tIns="45700" rIns="91425" bIns="45700" anchor="ctr" anchorCtr="0">
            <a:noAutofit/>
          </a:bodyPr>
          <a:lstStyle/>
          <a:p>
            <a:pPr marL="0" marR="0" lvl="0" indent="0" algn="ctr" rtl="0">
              <a:lnSpc>
                <a:spcPct val="47222"/>
              </a:lnSpc>
              <a:spcBef>
                <a:spcPts val="0"/>
              </a:spcBef>
              <a:buSzPct val="25000"/>
              <a:buNone/>
            </a:pPr>
            <a:r>
              <a:rPr lang="en-US" sz="3600" b="0" i="0" u="none" strike="noStrike" cap="none">
                <a:solidFill>
                  <a:srgbClr val="663A2A"/>
                </a:solidFill>
                <a:latin typeface="Helvetica Neue"/>
                <a:ea typeface="Helvetica Neue"/>
                <a:cs typeface="Helvetica Neue"/>
                <a:sym typeface="Helvetica Neue"/>
              </a:rPr>
              <a:t>2</a:t>
            </a:r>
          </a:p>
        </p:txBody>
      </p:sp>
      <p:cxnSp>
        <p:nvCxnSpPr>
          <p:cNvPr id="174" name="Shape 174"/>
          <p:cNvCxnSpPr/>
          <p:nvPr/>
        </p:nvCxnSpPr>
        <p:spPr>
          <a:xfrm rot="10800000" flipH="1">
            <a:off x="218662" y="1539122"/>
            <a:ext cx="391244" cy="391243"/>
          </a:xfrm>
          <a:prstGeom prst="straightConnector1">
            <a:avLst/>
          </a:prstGeom>
          <a:noFill/>
          <a:ln w="9525" cap="flat" cmpd="sng">
            <a:solidFill>
              <a:srgbClr val="663A2A"/>
            </a:solidFill>
            <a:prstDash val="solid"/>
            <a:round/>
            <a:headEnd type="none" w="med" len="med"/>
            <a:tailEnd type="none" w="med" len="med"/>
          </a:ln>
        </p:spPr>
      </p:cxnSp>
      <p:cxnSp>
        <p:nvCxnSpPr>
          <p:cNvPr id="175" name="Shape 175"/>
          <p:cNvCxnSpPr/>
          <p:nvPr/>
        </p:nvCxnSpPr>
        <p:spPr>
          <a:xfrm rot="10800000" flipH="1">
            <a:off x="866528" y="184889"/>
            <a:ext cx="1125225" cy="1125226"/>
          </a:xfrm>
          <a:prstGeom prst="straightConnector1">
            <a:avLst/>
          </a:prstGeom>
          <a:noFill/>
          <a:ln w="9525" cap="flat" cmpd="sng">
            <a:solidFill>
              <a:srgbClr val="663A2A"/>
            </a:solidFill>
            <a:prstDash val="solid"/>
            <a:round/>
            <a:headEnd type="none" w="med" len="med"/>
            <a:tailEnd type="none" w="med" len="med"/>
          </a:ln>
        </p:spPr>
      </p:cxnSp>
      <p:cxnSp>
        <p:nvCxnSpPr>
          <p:cNvPr id="176" name="Shape 176"/>
          <p:cNvCxnSpPr/>
          <p:nvPr/>
        </p:nvCxnSpPr>
        <p:spPr>
          <a:xfrm rot="10800000">
            <a:off x="200472" y="6665609"/>
            <a:ext cx="9543273" cy="0"/>
          </a:xfrm>
          <a:prstGeom prst="straightConnector1">
            <a:avLst/>
          </a:prstGeom>
          <a:noFill/>
          <a:ln w="9525" cap="flat" cmpd="sng">
            <a:solidFill>
              <a:srgbClr val="FFD528"/>
            </a:solidFill>
            <a:prstDash val="solid"/>
            <a:round/>
            <a:headEnd type="none" w="med" len="med"/>
            <a:tailEnd type="none" w="med" len="med"/>
          </a:ln>
        </p:spPr>
      </p:cxnSp>
      <p:cxnSp>
        <p:nvCxnSpPr>
          <p:cNvPr id="177" name="Shape 177"/>
          <p:cNvCxnSpPr/>
          <p:nvPr/>
        </p:nvCxnSpPr>
        <p:spPr>
          <a:xfrm rot="10800000">
            <a:off x="200472" y="188640"/>
            <a:ext cx="9543273" cy="0"/>
          </a:xfrm>
          <a:prstGeom prst="straightConnector1">
            <a:avLst/>
          </a:prstGeom>
          <a:noFill/>
          <a:ln w="9525" cap="flat" cmpd="sng">
            <a:solidFill>
              <a:srgbClr val="FFD528"/>
            </a:solidFill>
            <a:prstDash val="solid"/>
            <a:round/>
            <a:headEnd type="none" w="med" len="med"/>
            <a:tailEnd type="none" w="med" len="med"/>
          </a:ln>
        </p:spPr>
      </p:cxnSp>
      <p:sp>
        <p:nvSpPr>
          <p:cNvPr id="178" name="Shape 178"/>
          <p:cNvSpPr txBox="1"/>
          <p:nvPr/>
        </p:nvSpPr>
        <p:spPr>
          <a:xfrm>
            <a:off x="2755472" y="1895034"/>
            <a:ext cx="6776546" cy="3041857"/>
          </a:xfrm>
          <a:prstGeom prst="rect">
            <a:avLst/>
          </a:prstGeom>
          <a:noFill/>
          <a:ln>
            <a:noFill/>
          </a:ln>
        </p:spPr>
        <p:txBody>
          <a:bodyPr lIns="91425" tIns="45700" rIns="91425" bIns="45700" anchor="t" anchorCtr="0">
            <a:noAutofit/>
          </a:bodyPr>
          <a:lstStyle/>
          <a:p>
            <a:pPr marL="0" marR="0" lvl="0" indent="0" algn="l" rtl="0">
              <a:lnSpc>
                <a:spcPct val="164285"/>
              </a:lnSpc>
              <a:spcBef>
                <a:spcPts val="0"/>
              </a:spcBef>
              <a:buSzPct val="25000"/>
              <a:buNone/>
            </a:pPr>
            <a:r>
              <a:rPr lang="en-US" sz="1400" b="1" i="0" u="none" strike="noStrike" cap="none" dirty="0">
                <a:solidFill>
                  <a:srgbClr val="663A2A"/>
                </a:solidFill>
                <a:latin typeface="+mn-lt"/>
                <a:sym typeface="Arial"/>
              </a:rPr>
              <a:t>+ Comparable to a Natural </a:t>
            </a:r>
            <a:r>
              <a:rPr lang="en-US" b="1" dirty="0">
                <a:solidFill>
                  <a:srgbClr val="663A2A"/>
                </a:solidFill>
                <a:latin typeface="+mn-lt"/>
              </a:rPr>
              <a:t>Sulfur Hot Spring</a:t>
            </a:r>
          </a:p>
          <a:p>
            <a:pPr marL="0" marR="0" lvl="0" indent="0" algn="l" rtl="0">
              <a:lnSpc>
                <a:spcPct val="150000"/>
              </a:lnSpc>
              <a:spcBef>
                <a:spcPts val="0"/>
              </a:spcBef>
              <a:buSzPct val="25000"/>
              <a:buNone/>
            </a:pPr>
            <a:r>
              <a:rPr lang="en-US" sz="1300" dirty="0">
                <a:solidFill>
                  <a:srgbClr val="3F3F3F"/>
                </a:solidFill>
                <a:latin typeface="+mn-lt"/>
              </a:rPr>
              <a:t>You can enjoy a hot spring bath at home that is comparable to a natural hot spring</a:t>
            </a:r>
          </a:p>
          <a:p>
            <a:pPr marL="0" marR="0" lvl="0" indent="0" algn="l" rtl="0">
              <a:lnSpc>
                <a:spcPct val="176923"/>
              </a:lnSpc>
              <a:spcBef>
                <a:spcPts val="0"/>
              </a:spcBef>
              <a:buNone/>
            </a:pPr>
            <a:endParaRPr sz="1300" b="0" i="0" u="none" strike="noStrike" cap="none" dirty="0">
              <a:solidFill>
                <a:srgbClr val="3F3F3F"/>
              </a:solidFill>
              <a:latin typeface="+mn-lt"/>
              <a:sym typeface="Arial"/>
            </a:endParaRPr>
          </a:p>
          <a:p>
            <a:pPr marL="0" marR="0" lvl="0" indent="0" algn="l" rtl="0">
              <a:lnSpc>
                <a:spcPct val="164285"/>
              </a:lnSpc>
              <a:spcBef>
                <a:spcPts val="0"/>
              </a:spcBef>
              <a:buSzPct val="25000"/>
              <a:buNone/>
            </a:pPr>
            <a:r>
              <a:rPr lang="en-US" sz="1400" b="1" i="0" u="none" strike="noStrike" cap="none" dirty="0">
                <a:solidFill>
                  <a:srgbClr val="663A2A"/>
                </a:solidFill>
                <a:latin typeface="+mn-lt"/>
                <a:sym typeface="Arial"/>
              </a:rPr>
              <a:t>+ </a:t>
            </a:r>
            <a:r>
              <a:rPr lang="en-US" b="1" dirty="0">
                <a:solidFill>
                  <a:srgbClr val="663A2A"/>
                </a:solidFill>
                <a:latin typeface="+mn-lt"/>
              </a:rPr>
              <a:t>Fermented in Lower Temperatures for 4 Weeks</a:t>
            </a:r>
          </a:p>
          <a:p>
            <a:pPr lvl="0">
              <a:lnSpc>
                <a:spcPct val="176923"/>
              </a:lnSpc>
              <a:buSzPct val="25000"/>
            </a:pPr>
            <a:r>
              <a:rPr lang="en-US" sz="1300" dirty="0">
                <a:solidFill>
                  <a:srgbClr val="3F3F3F"/>
                </a:solidFill>
                <a:latin typeface="+mn-lt"/>
              </a:rPr>
              <a:t>The soap is fermented for 4 weeks and produces a gentle mild lather. The </a:t>
            </a:r>
            <a:r>
              <a:rPr lang="en-US" altLang="ko-KR" sz="1300" dirty="0">
                <a:solidFill>
                  <a:srgbClr val="3F3F3F"/>
                </a:solidFill>
                <a:latin typeface="+mn-lt"/>
              </a:rPr>
              <a:t>Sulfur Salt </a:t>
            </a:r>
            <a:r>
              <a:rPr lang="en-US" sz="1300" dirty="0">
                <a:solidFill>
                  <a:srgbClr val="3F3F3F"/>
                </a:solidFill>
                <a:latin typeface="+mn-lt"/>
              </a:rPr>
              <a:t>helps to make the soap particles soft. </a:t>
            </a:r>
          </a:p>
          <a:p>
            <a:pPr marL="0" marR="0" lvl="0" indent="0" algn="l" rtl="0">
              <a:lnSpc>
                <a:spcPct val="176923"/>
              </a:lnSpc>
              <a:spcBef>
                <a:spcPts val="0"/>
              </a:spcBef>
              <a:buNone/>
            </a:pPr>
            <a:endParaRPr sz="1300" dirty="0">
              <a:solidFill>
                <a:srgbClr val="3F3F3F"/>
              </a:solidFill>
              <a:latin typeface="+mn-lt"/>
            </a:endParaRPr>
          </a:p>
          <a:p>
            <a:pPr marL="0" marR="0" lvl="0" indent="0" algn="l" rtl="0">
              <a:lnSpc>
                <a:spcPct val="164285"/>
              </a:lnSpc>
              <a:spcBef>
                <a:spcPts val="0"/>
              </a:spcBef>
              <a:buSzPct val="25000"/>
              <a:buNone/>
            </a:pPr>
            <a:r>
              <a:rPr lang="en-US" sz="1400" b="1" i="0" u="none" strike="noStrike" cap="none" dirty="0">
                <a:solidFill>
                  <a:srgbClr val="663A2A"/>
                </a:solidFill>
                <a:latin typeface="+mn-lt"/>
                <a:sym typeface="Arial"/>
              </a:rPr>
              <a:t>+No Add</a:t>
            </a:r>
            <a:r>
              <a:rPr lang="en-US" b="1" dirty="0">
                <a:solidFill>
                  <a:srgbClr val="663A2A"/>
                </a:solidFill>
                <a:latin typeface="+mn-lt"/>
              </a:rPr>
              <a:t>itives</a:t>
            </a:r>
          </a:p>
          <a:p>
            <a:pPr marL="0" marR="0" lvl="0" indent="0" algn="l" rtl="0">
              <a:lnSpc>
                <a:spcPct val="176923"/>
              </a:lnSpc>
              <a:spcBef>
                <a:spcPts val="0"/>
              </a:spcBef>
              <a:buSzPct val="25000"/>
              <a:buNone/>
            </a:pPr>
            <a:r>
              <a:rPr lang="en-US" sz="1300" dirty="0">
                <a:solidFill>
                  <a:srgbClr val="3F3F3F"/>
                </a:solidFill>
                <a:latin typeface="+mn-lt"/>
              </a:rPr>
              <a:t>This product does not contain any preservatives, coloring</a:t>
            </a:r>
            <a:r>
              <a:rPr lang="en-US" sz="1300" b="0" i="0" u="none" strike="noStrike" cap="none" dirty="0">
                <a:solidFill>
                  <a:srgbClr val="3F3F3F"/>
                </a:solidFill>
                <a:latin typeface="+mn-lt"/>
                <a:sym typeface="Arial"/>
              </a:rPr>
              <a:t>, </a:t>
            </a:r>
            <a:r>
              <a:rPr lang="en-US" sz="1300" dirty="0">
                <a:solidFill>
                  <a:srgbClr val="3F3F3F"/>
                </a:solidFill>
                <a:latin typeface="+mn-lt"/>
              </a:rPr>
              <a:t>scents</a:t>
            </a:r>
            <a:r>
              <a:rPr lang="en-US" sz="1300" b="0" i="0" u="none" strike="noStrike" cap="none" dirty="0">
                <a:solidFill>
                  <a:srgbClr val="3F3F3F"/>
                </a:solidFill>
                <a:latin typeface="+mn-lt"/>
                <a:sym typeface="Arial"/>
              </a:rPr>
              <a:t>, </a:t>
            </a:r>
            <a:r>
              <a:rPr lang="en-US" sz="1300" dirty="0">
                <a:solidFill>
                  <a:srgbClr val="3F3F3F"/>
                </a:solidFill>
                <a:latin typeface="+mn-lt"/>
              </a:rPr>
              <a:t>and </a:t>
            </a:r>
            <a:r>
              <a:rPr lang="en-US" sz="1300" b="0" i="0" u="none" strike="noStrike" cap="none" dirty="0">
                <a:solidFill>
                  <a:srgbClr val="3F3F3F"/>
                </a:solidFill>
                <a:latin typeface="+mn-lt"/>
                <a:sym typeface="Arial"/>
              </a:rPr>
              <a:t>SLS/SLES</a:t>
            </a:r>
          </a:p>
        </p:txBody>
      </p:sp>
      <p:sp>
        <p:nvSpPr>
          <p:cNvPr id="179" name="Shape 179"/>
          <p:cNvSpPr/>
          <p:nvPr/>
        </p:nvSpPr>
        <p:spPr>
          <a:xfrm rot="-5400000">
            <a:off x="9339967" y="6271101"/>
            <a:ext cx="402198" cy="402198"/>
          </a:xfrm>
          <a:prstGeom prst="rtTriangle">
            <a:avLst/>
          </a:prstGeom>
          <a:solidFill>
            <a:srgbClr val="663A2A"/>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b="0" i="0" u="none" strike="noStrike" cap="none">
              <a:solidFill>
                <a:srgbClr val="FFD528"/>
              </a:solidFill>
              <a:latin typeface="Questrial"/>
              <a:ea typeface="Questrial"/>
              <a:cs typeface="Questrial"/>
              <a:sym typeface="Questrial"/>
            </a:endParaRPr>
          </a:p>
        </p:txBody>
      </p:sp>
      <p:pic>
        <p:nvPicPr>
          <p:cNvPr id="180" name="Shape 180"/>
          <p:cNvPicPr preferRelativeResize="0"/>
          <p:nvPr/>
        </p:nvPicPr>
        <p:blipFill rotWithShape="1">
          <a:blip r:embed="rId3">
            <a:alphaModFix/>
          </a:blip>
          <a:srcRect/>
          <a:stretch/>
        </p:blipFill>
        <p:spPr>
          <a:xfrm>
            <a:off x="416495" y="5445223"/>
            <a:ext cx="1401250" cy="368156"/>
          </a:xfrm>
          <a:prstGeom prst="rect">
            <a:avLst/>
          </a:prstGeom>
          <a:noFill/>
          <a:ln>
            <a:noFill/>
          </a:ln>
        </p:spPr>
      </p:pic>
      <p:pic>
        <p:nvPicPr>
          <p:cNvPr id="181" name="Shape 181"/>
          <p:cNvPicPr preferRelativeResize="0"/>
          <p:nvPr/>
        </p:nvPicPr>
        <p:blipFill rotWithShape="1">
          <a:blip r:embed="rId4">
            <a:alphaModFix/>
          </a:blip>
          <a:srcRect/>
          <a:stretch/>
        </p:blipFill>
        <p:spPr>
          <a:xfrm>
            <a:off x="744125" y="5848553"/>
            <a:ext cx="712894" cy="39094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Shape 187"/>
          <p:cNvPicPr preferRelativeResize="0"/>
          <p:nvPr/>
        </p:nvPicPr>
        <p:blipFill rotWithShape="1">
          <a:blip r:embed="rId3">
            <a:alphaModFix/>
          </a:blip>
          <a:srcRect l="18984" t="36660" r="54852" b="21265"/>
          <a:stretch/>
        </p:blipFill>
        <p:spPr>
          <a:xfrm>
            <a:off x="7364590" y="465739"/>
            <a:ext cx="2160240" cy="1953149"/>
          </a:xfrm>
          <a:prstGeom prst="ellipse">
            <a:avLst/>
          </a:prstGeom>
          <a:noFill/>
          <a:ln>
            <a:noFill/>
          </a:ln>
          <a:effectLst>
            <a:outerShdw dist="35921" dir="2700000" algn="ctr" rotWithShape="0">
              <a:schemeClr val="lt2"/>
            </a:outerShdw>
          </a:effectLst>
        </p:spPr>
      </p:pic>
      <p:sp>
        <p:nvSpPr>
          <p:cNvPr id="188" name="Shape 188"/>
          <p:cNvSpPr/>
          <p:nvPr/>
        </p:nvSpPr>
        <p:spPr>
          <a:xfrm>
            <a:off x="200471" y="188640"/>
            <a:ext cx="1800199" cy="6480719"/>
          </a:xfrm>
          <a:prstGeom prst="rect">
            <a:avLst/>
          </a:prstGeom>
          <a:solidFill>
            <a:srgbClr val="FFD528"/>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b="0" i="0" u="none" strike="noStrike" cap="none">
              <a:solidFill>
                <a:srgbClr val="FFD528"/>
              </a:solidFill>
              <a:latin typeface="Questrial"/>
              <a:ea typeface="Questrial"/>
              <a:cs typeface="Questrial"/>
              <a:sym typeface="Questrial"/>
            </a:endParaRPr>
          </a:p>
        </p:txBody>
      </p:sp>
      <p:sp>
        <p:nvSpPr>
          <p:cNvPr id="189" name="Shape 189"/>
          <p:cNvSpPr txBox="1"/>
          <p:nvPr/>
        </p:nvSpPr>
        <p:spPr>
          <a:xfrm>
            <a:off x="560512" y="1895034"/>
            <a:ext cx="1431241" cy="373499"/>
          </a:xfrm>
          <a:prstGeom prst="rect">
            <a:avLst/>
          </a:prstGeom>
          <a:noFill/>
          <a:ln>
            <a:noFill/>
          </a:ln>
        </p:spPr>
        <p:txBody>
          <a:bodyPr lIns="91425" tIns="45700" rIns="91425" bIns="45700" anchor="t" anchorCtr="0">
            <a:noAutofit/>
          </a:bodyPr>
          <a:lstStyle/>
          <a:p>
            <a:pPr marL="0" marR="0" lvl="0" indent="0" algn="l" rtl="0">
              <a:lnSpc>
                <a:spcPct val="133333"/>
              </a:lnSpc>
              <a:spcBef>
                <a:spcPts val="0"/>
              </a:spcBef>
              <a:buSzPct val="25000"/>
              <a:buNone/>
            </a:pPr>
            <a:r>
              <a:rPr lang="en-US" sz="1800" b="1">
                <a:solidFill>
                  <a:srgbClr val="663A2A"/>
                </a:solidFill>
              </a:rPr>
              <a:t>Main Ingredients</a:t>
            </a:r>
          </a:p>
        </p:txBody>
      </p:sp>
      <p:sp>
        <p:nvSpPr>
          <p:cNvPr id="190" name="Shape 190"/>
          <p:cNvSpPr txBox="1"/>
          <p:nvPr/>
        </p:nvSpPr>
        <p:spPr>
          <a:xfrm>
            <a:off x="609908" y="1368226"/>
            <a:ext cx="256619" cy="358496"/>
          </a:xfrm>
          <a:prstGeom prst="rect">
            <a:avLst/>
          </a:prstGeom>
          <a:noFill/>
          <a:ln>
            <a:noFill/>
          </a:ln>
        </p:spPr>
        <p:txBody>
          <a:bodyPr lIns="91425" tIns="45700" rIns="91425" bIns="45700" anchor="ctr" anchorCtr="0">
            <a:noAutofit/>
          </a:bodyPr>
          <a:lstStyle/>
          <a:p>
            <a:pPr marL="0" marR="0" lvl="0" indent="0" algn="ctr" rtl="0">
              <a:lnSpc>
                <a:spcPct val="47222"/>
              </a:lnSpc>
              <a:spcBef>
                <a:spcPts val="0"/>
              </a:spcBef>
              <a:buSzPct val="25000"/>
              <a:buNone/>
            </a:pPr>
            <a:r>
              <a:rPr lang="en-US" sz="3600" b="0" i="0" u="none" strike="noStrike" cap="none">
                <a:solidFill>
                  <a:srgbClr val="663A2A"/>
                </a:solidFill>
                <a:latin typeface="Helvetica Neue"/>
                <a:ea typeface="Helvetica Neue"/>
                <a:cs typeface="Helvetica Neue"/>
                <a:sym typeface="Helvetica Neue"/>
              </a:rPr>
              <a:t>3</a:t>
            </a:r>
          </a:p>
        </p:txBody>
      </p:sp>
      <p:cxnSp>
        <p:nvCxnSpPr>
          <p:cNvPr id="191" name="Shape 191"/>
          <p:cNvCxnSpPr/>
          <p:nvPr/>
        </p:nvCxnSpPr>
        <p:spPr>
          <a:xfrm rot="10800000" flipH="1">
            <a:off x="218662" y="1539122"/>
            <a:ext cx="391244" cy="391243"/>
          </a:xfrm>
          <a:prstGeom prst="straightConnector1">
            <a:avLst/>
          </a:prstGeom>
          <a:noFill/>
          <a:ln w="9525" cap="flat" cmpd="sng">
            <a:solidFill>
              <a:srgbClr val="663A2A"/>
            </a:solidFill>
            <a:prstDash val="solid"/>
            <a:round/>
            <a:headEnd type="none" w="med" len="med"/>
            <a:tailEnd type="none" w="med" len="med"/>
          </a:ln>
        </p:spPr>
      </p:cxnSp>
      <p:cxnSp>
        <p:nvCxnSpPr>
          <p:cNvPr id="192" name="Shape 192"/>
          <p:cNvCxnSpPr/>
          <p:nvPr/>
        </p:nvCxnSpPr>
        <p:spPr>
          <a:xfrm rot="10800000" flipH="1">
            <a:off x="866528" y="184889"/>
            <a:ext cx="1125225" cy="1125226"/>
          </a:xfrm>
          <a:prstGeom prst="straightConnector1">
            <a:avLst/>
          </a:prstGeom>
          <a:noFill/>
          <a:ln w="9525" cap="flat" cmpd="sng">
            <a:solidFill>
              <a:srgbClr val="663A2A"/>
            </a:solidFill>
            <a:prstDash val="solid"/>
            <a:round/>
            <a:headEnd type="none" w="med" len="med"/>
            <a:tailEnd type="none" w="med" len="med"/>
          </a:ln>
        </p:spPr>
      </p:cxnSp>
      <p:cxnSp>
        <p:nvCxnSpPr>
          <p:cNvPr id="193" name="Shape 193"/>
          <p:cNvCxnSpPr/>
          <p:nvPr/>
        </p:nvCxnSpPr>
        <p:spPr>
          <a:xfrm rot="10800000">
            <a:off x="200472" y="6665609"/>
            <a:ext cx="9543273" cy="0"/>
          </a:xfrm>
          <a:prstGeom prst="straightConnector1">
            <a:avLst/>
          </a:prstGeom>
          <a:noFill/>
          <a:ln w="9525" cap="flat" cmpd="sng">
            <a:solidFill>
              <a:srgbClr val="FFD528"/>
            </a:solidFill>
            <a:prstDash val="solid"/>
            <a:round/>
            <a:headEnd type="none" w="med" len="med"/>
            <a:tailEnd type="none" w="med" len="med"/>
          </a:ln>
        </p:spPr>
      </p:cxnSp>
      <p:cxnSp>
        <p:nvCxnSpPr>
          <p:cNvPr id="194" name="Shape 194"/>
          <p:cNvCxnSpPr/>
          <p:nvPr/>
        </p:nvCxnSpPr>
        <p:spPr>
          <a:xfrm rot="10800000">
            <a:off x="200472" y="188640"/>
            <a:ext cx="9543273" cy="0"/>
          </a:xfrm>
          <a:prstGeom prst="straightConnector1">
            <a:avLst/>
          </a:prstGeom>
          <a:noFill/>
          <a:ln w="9525" cap="flat" cmpd="sng">
            <a:solidFill>
              <a:srgbClr val="FFD528"/>
            </a:solidFill>
            <a:prstDash val="solid"/>
            <a:round/>
            <a:headEnd type="none" w="med" len="med"/>
            <a:tailEnd type="none" w="med" len="med"/>
          </a:ln>
        </p:spPr>
      </p:cxnSp>
      <p:sp>
        <p:nvSpPr>
          <p:cNvPr id="195" name="Shape 195"/>
          <p:cNvSpPr txBox="1"/>
          <p:nvPr/>
        </p:nvSpPr>
        <p:spPr>
          <a:xfrm>
            <a:off x="2282046" y="1716252"/>
            <a:ext cx="6776546" cy="4575034"/>
          </a:xfrm>
          <a:prstGeom prst="rect">
            <a:avLst/>
          </a:prstGeom>
          <a:noFill/>
          <a:ln>
            <a:noFill/>
          </a:ln>
        </p:spPr>
        <p:txBody>
          <a:bodyPr lIns="91425" tIns="45700" rIns="91425" bIns="45700" anchor="t" anchorCtr="0">
            <a:noAutofit/>
          </a:bodyPr>
          <a:lstStyle/>
          <a:p>
            <a:pPr marL="0" marR="0" lvl="0" indent="0" algn="l" rtl="0">
              <a:lnSpc>
                <a:spcPct val="150000"/>
              </a:lnSpc>
              <a:spcBef>
                <a:spcPts val="0"/>
              </a:spcBef>
              <a:buSzPct val="25000"/>
              <a:buNone/>
            </a:pPr>
            <a:r>
              <a:rPr lang="en-US" sz="1400" b="1" i="0" u="none" strike="noStrike" cap="none">
                <a:solidFill>
                  <a:srgbClr val="663A2A"/>
                </a:solidFill>
                <a:latin typeface="Arial"/>
                <a:ea typeface="Arial"/>
                <a:cs typeface="Arial"/>
                <a:sym typeface="Arial"/>
              </a:rPr>
              <a:t>+ </a:t>
            </a:r>
            <a:r>
              <a:rPr lang="en-US" b="1">
                <a:solidFill>
                  <a:srgbClr val="663A2A"/>
                </a:solidFill>
              </a:rPr>
              <a:t>Sulfur</a:t>
            </a:r>
          </a:p>
          <a:p>
            <a:pPr marL="0" marR="0" lvl="0" indent="0" algn="l" rtl="0">
              <a:lnSpc>
                <a:spcPct val="150000"/>
              </a:lnSpc>
              <a:spcBef>
                <a:spcPts val="0"/>
              </a:spcBef>
              <a:buSzPct val="25000"/>
              <a:buNone/>
            </a:pPr>
            <a:r>
              <a:rPr lang="en-US" sz="1400" b="0" i="0" u="none" strike="noStrike" cap="none">
                <a:solidFill>
                  <a:srgbClr val="595959"/>
                </a:solidFill>
                <a:latin typeface="Arial"/>
                <a:ea typeface="Arial"/>
                <a:cs typeface="Arial"/>
                <a:sym typeface="Arial"/>
              </a:rPr>
              <a:t>   </a:t>
            </a:r>
            <a:r>
              <a:rPr lang="en-US">
                <a:solidFill>
                  <a:srgbClr val="595959"/>
                </a:solidFill>
              </a:rPr>
              <a:t>Indonesia is located on the Pacific Rim and there are more than 50 active volcanoes scattered over Java Island. We use 100% natural sulfur sourced from the island.</a:t>
            </a:r>
          </a:p>
          <a:p>
            <a:pPr marL="0" marR="0" lvl="0" indent="0" algn="l" rtl="0">
              <a:lnSpc>
                <a:spcPct val="150000"/>
              </a:lnSpc>
              <a:spcBef>
                <a:spcPts val="0"/>
              </a:spcBef>
              <a:buClr>
                <a:schemeClr val="dk1"/>
              </a:buClr>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50000"/>
              </a:lnSpc>
              <a:spcBef>
                <a:spcPts val="0"/>
              </a:spcBef>
              <a:buSzPct val="25000"/>
              <a:buNone/>
            </a:pPr>
            <a:r>
              <a:rPr lang="en-US" sz="1400" b="1" i="0" u="none" strike="noStrike" cap="none">
                <a:solidFill>
                  <a:srgbClr val="663A2A"/>
                </a:solidFill>
                <a:latin typeface="Arial"/>
                <a:ea typeface="Arial"/>
                <a:cs typeface="Arial"/>
                <a:sym typeface="Arial"/>
              </a:rPr>
              <a:t>+ </a:t>
            </a:r>
            <a:r>
              <a:rPr lang="en-US" b="1">
                <a:solidFill>
                  <a:srgbClr val="663A2A"/>
                </a:solidFill>
              </a:rPr>
              <a:t>Effects</a:t>
            </a:r>
          </a:p>
          <a:p>
            <a:pPr marL="0" marR="0" lvl="0" indent="0" algn="l" rtl="0">
              <a:lnSpc>
                <a:spcPct val="150000"/>
              </a:lnSpc>
              <a:spcBef>
                <a:spcPts val="0"/>
              </a:spcBef>
              <a:buSzPct val="25000"/>
              <a:buNone/>
            </a:pPr>
            <a:r>
              <a:rPr lang="en-US" sz="1400" b="0" i="0" u="none" strike="noStrike" cap="none">
                <a:solidFill>
                  <a:srgbClr val="595959"/>
                </a:solidFill>
                <a:latin typeface="Arial"/>
                <a:ea typeface="Arial"/>
                <a:cs typeface="Arial"/>
                <a:sym typeface="Arial"/>
              </a:rPr>
              <a:t>    </a:t>
            </a:r>
            <a:r>
              <a:rPr lang="en-US">
                <a:solidFill>
                  <a:srgbClr val="595959"/>
                </a:solidFill>
              </a:rPr>
              <a:t>From ancient times sulfur has been known as an ingredient to alleviate skin disease and many people would visit hot springs to heal their skin.  </a:t>
            </a:r>
          </a:p>
          <a:p>
            <a:pPr marL="0" marR="0" lvl="0" indent="0" algn="l" rtl="0">
              <a:lnSpc>
                <a:spcPct val="150000"/>
              </a:lnSpc>
              <a:spcBef>
                <a:spcPts val="0"/>
              </a:spcBef>
              <a:buSzPct val="25000"/>
              <a:buNone/>
            </a:pPr>
            <a:r>
              <a:rPr lang="en-US" sz="1400" b="0" i="0" u="none" strike="noStrike" cap="none">
                <a:solidFill>
                  <a:srgbClr val="595959"/>
                </a:solidFill>
                <a:latin typeface="Arial"/>
                <a:ea typeface="Arial"/>
                <a:cs typeface="Arial"/>
                <a:sym typeface="Arial"/>
              </a:rPr>
              <a:t>    In </a:t>
            </a:r>
            <a:r>
              <a:rPr lang="en-US">
                <a:solidFill>
                  <a:srgbClr val="595959"/>
                </a:solidFill>
              </a:rPr>
              <a:t>ancient Chinese medical texts, a paste was made from sulfur and other ingredients to heal dry skin. </a:t>
            </a:r>
          </a:p>
          <a:p>
            <a:pPr marL="0" marR="0" lvl="0" indent="0" algn="l" rtl="0">
              <a:lnSpc>
                <a:spcPct val="150000"/>
              </a:lnSpc>
              <a:spcBef>
                <a:spcPts val="0"/>
              </a:spcBef>
              <a:buSzPct val="25000"/>
              <a:buNone/>
            </a:pPr>
            <a:r>
              <a:rPr lang="en-US" sz="1400" b="0" i="0" u="none" strike="noStrike" cap="none">
                <a:solidFill>
                  <a:srgbClr val="595959"/>
                </a:solidFill>
                <a:latin typeface="Arial"/>
                <a:ea typeface="Arial"/>
                <a:cs typeface="Arial"/>
                <a:sym typeface="Arial"/>
              </a:rPr>
              <a:t>    </a:t>
            </a:r>
            <a:r>
              <a:rPr lang="en-US">
                <a:solidFill>
                  <a:srgbClr val="595959"/>
                </a:solidFill>
              </a:rPr>
              <a:t>Sulfur has sterilization properties and when applied to the skin the sulfur reacts with the organic matter to create Pentatitanic Acid </a:t>
            </a:r>
            <a:r>
              <a:rPr lang="en-US" sz="1400" b="0" i="0" u="none" strike="noStrike" cap="none">
                <a:solidFill>
                  <a:srgbClr val="595959"/>
                </a:solidFill>
                <a:latin typeface="Arial"/>
                <a:ea typeface="Arial"/>
                <a:cs typeface="Arial"/>
                <a:sym typeface="Arial"/>
              </a:rPr>
              <a:t>(HO-SO2-S3-OH) </a:t>
            </a:r>
            <a:r>
              <a:rPr lang="en-US">
                <a:solidFill>
                  <a:srgbClr val="595959"/>
                </a:solidFill>
              </a:rPr>
              <a:t>which helps to exfoliate and disinfect skin.  </a:t>
            </a:r>
            <a:r>
              <a:rPr lang="en-US" sz="1400" b="0" i="0" u="none" strike="noStrike" cap="none">
                <a:solidFill>
                  <a:srgbClr val="595959"/>
                </a:solidFill>
                <a:latin typeface="Arial"/>
                <a:ea typeface="Arial"/>
                <a:cs typeface="Arial"/>
                <a:sym typeface="Arial"/>
              </a:rPr>
              <a:t> </a:t>
            </a:r>
          </a:p>
        </p:txBody>
      </p:sp>
      <p:sp>
        <p:nvSpPr>
          <p:cNvPr id="196" name="Shape 196"/>
          <p:cNvSpPr/>
          <p:nvPr/>
        </p:nvSpPr>
        <p:spPr>
          <a:xfrm rot="-5400000">
            <a:off x="9339967" y="6271101"/>
            <a:ext cx="402198" cy="402198"/>
          </a:xfrm>
          <a:prstGeom prst="rtTriangle">
            <a:avLst/>
          </a:prstGeom>
          <a:solidFill>
            <a:srgbClr val="663A2A"/>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b="0" i="0" u="none" strike="noStrike" cap="none">
              <a:solidFill>
                <a:srgbClr val="FFD528"/>
              </a:solidFill>
              <a:latin typeface="Questrial"/>
              <a:ea typeface="Questrial"/>
              <a:cs typeface="Questrial"/>
              <a:sym typeface="Questrial"/>
            </a:endParaRPr>
          </a:p>
        </p:txBody>
      </p:sp>
      <p:pic>
        <p:nvPicPr>
          <p:cNvPr id="197" name="Shape 197"/>
          <p:cNvPicPr preferRelativeResize="0"/>
          <p:nvPr/>
        </p:nvPicPr>
        <p:blipFill rotWithShape="1">
          <a:blip r:embed="rId4">
            <a:alphaModFix/>
          </a:blip>
          <a:srcRect/>
          <a:stretch/>
        </p:blipFill>
        <p:spPr>
          <a:xfrm>
            <a:off x="416495" y="5445223"/>
            <a:ext cx="1401250" cy="368156"/>
          </a:xfrm>
          <a:prstGeom prst="rect">
            <a:avLst/>
          </a:prstGeom>
          <a:noFill/>
          <a:ln>
            <a:noFill/>
          </a:ln>
        </p:spPr>
      </p:pic>
      <p:pic>
        <p:nvPicPr>
          <p:cNvPr id="198" name="Shape 198"/>
          <p:cNvPicPr preferRelativeResize="0"/>
          <p:nvPr/>
        </p:nvPicPr>
        <p:blipFill rotWithShape="1">
          <a:blip r:embed="rId5">
            <a:alphaModFix/>
          </a:blip>
          <a:srcRect/>
          <a:stretch/>
        </p:blipFill>
        <p:spPr>
          <a:xfrm>
            <a:off x="744125" y="5848553"/>
            <a:ext cx="712894" cy="390942"/>
          </a:xfrm>
          <a:prstGeom prst="rect">
            <a:avLst/>
          </a:prstGeom>
          <a:noFill/>
          <a:ln>
            <a:noFill/>
          </a:ln>
        </p:spPr>
      </p:pic>
      <p:sp>
        <p:nvSpPr>
          <p:cNvPr id="199" name="Shape 199"/>
          <p:cNvSpPr/>
          <p:nvPr/>
        </p:nvSpPr>
        <p:spPr>
          <a:xfrm>
            <a:off x="5088803" y="6354412"/>
            <a:ext cx="4283798" cy="213841"/>
          </a:xfrm>
          <a:prstGeom prst="rect">
            <a:avLst/>
          </a:prstGeom>
          <a:noFill/>
          <a:ln w="9525" cap="flat" cmpd="sng">
            <a:solidFill>
              <a:schemeClr val="accent1"/>
            </a:solidFill>
            <a:prstDash val="solid"/>
            <a:round/>
            <a:headEnd type="none" w="med" len="med"/>
            <a:tailEnd type="none" w="med" len="med"/>
          </a:ln>
        </p:spPr>
        <p:txBody>
          <a:bodyPr lIns="91425" tIns="45700" rIns="91425" bIns="45700" anchor="t" anchorCtr="0">
            <a:noAutofit/>
          </a:bodyPr>
          <a:lstStyle/>
          <a:p>
            <a:pPr lvl="0">
              <a:buSzPct val="25000"/>
            </a:pPr>
            <a:r>
              <a:rPr lang="en-US" dirty="0">
                <a:solidFill>
                  <a:srgbClr val="FF0000"/>
                </a:solidFill>
              </a:rPr>
              <a:t>+ Only related to the characteristic as raw materials</a:t>
            </a:r>
            <a:endParaRPr lang="en-US" sz="1400" b="0" i="0" u="none" strike="noStrike" cap="none" dirty="0">
              <a:solidFill>
                <a:srgbClr val="FF0000"/>
              </a:solidFil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39" name="직사각형 38"/>
          <p:cNvSpPr/>
          <p:nvPr/>
        </p:nvSpPr>
        <p:spPr>
          <a:xfrm>
            <a:off x="6356375" y="2231070"/>
            <a:ext cx="1408243" cy="184406"/>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직사각형 1"/>
          <p:cNvSpPr/>
          <p:nvPr/>
        </p:nvSpPr>
        <p:spPr>
          <a:xfrm>
            <a:off x="2333603" y="2171950"/>
            <a:ext cx="1408243" cy="184406"/>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8" name="Shape 208"/>
          <p:cNvSpPr/>
          <p:nvPr/>
        </p:nvSpPr>
        <p:spPr>
          <a:xfrm>
            <a:off x="200471" y="188640"/>
            <a:ext cx="1800199" cy="6480719"/>
          </a:xfrm>
          <a:prstGeom prst="rect">
            <a:avLst/>
          </a:prstGeom>
          <a:solidFill>
            <a:srgbClr val="FFD528"/>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a:solidFill>
                <a:srgbClr val="FFD528"/>
              </a:solidFill>
              <a:latin typeface="Questrial"/>
              <a:ea typeface="Questrial"/>
              <a:cs typeface="Questrial"/>
              <a:sym typeface="Questrial"/>
            </a:endParaRPr>
          </a:p>
        </p:txBody>
      </p:sp>
      <p:sp>
        <p:nvSpPr>
          <p:cNvPr id="209" name="Shape 209"/>
          <p:cNvSpPr txBox="1"/>
          <p:nvPr/>
        </p:nvSpPr>
        <p:spPr>
          <a:xfrm>
            <a:off x="560512" y="1895034"/>
            <a:ext cx="1431241" cy="373499"/>
          </a:xfrm>
          <a:prstGeom prst="rect">
            <a:avLst/>
          </a:prstGeom>
          <a:noFill/>
          <a:ln>
            <a:noFill/>
          </a:ln>
        </p:spPr>
        <p:txBody>
          <a:bodyPr lIns="91425" tIns="45700" rIns="91425" bIns="45700" anchor="t" anchorCtr="0">
            <a:noAutofit/>
          </a:bodyPr>
          <a:lstStyle/>
          <a:p>
            <a:pPr marL="0" marR="0" lvl="0" indent="0" algn="l" rtl="0">
              <a:lnSpc>
                <a:spcPct val="133333"/>
              </a:lnSpc>
              <a:spcBef>
                <a:spcPts val="0"/>
              </a:spcBef>
              <a:buSzPct val="25000"/>
              <a:buNone/>
            </a:pPr>
            <a:r>
              <a:rPr lang="en-US" sz="1800" b="1">
                <a:solidFill>
                  <a:srgbClr val="663A2A"/>
                </a:solidFill>
              </a:rPr>
              <a:t>Production</a:t>
            </a:r>
          </a:p>
        </p:txBody>
      </p:sp>
      <p:sp>
        <p:nvSpPr>
          <p:cNvPr id="210" name="Shape 210"/>
          <p:cNvSpPr txBox="1"/>
          <p:nvPr/>
        </p:nvSpPr>
        <p:spPr>
          <a:xfrm>
            <a:off x="609908" y="1368226"/>
            <a:ext cx="256619" cy="358496"/>
          </a:xfrm>
          <a:prstGeom prst="rect">
            <a:avLst/>
          </a:prstGeom>
          <a:noFill/>
          <a:ln>
            <a:noFill/>
          </a:ln>
        </p:spPr>
        <p:txBody>
          <a:bodyPr lIns="91425" tIns="45700" rIns="91425" bIns="45700" anchor="ctr" anchorCtr="0">
            <a:noAutofit/>
          </a:bodyPr>
          <a:lstStyle/>
          <a:p>
            <a:pPr marL="0" marR="0" lvl="0" indent="0" algn="ctr" rtl="0">
              <a:lnSpc>
                <a:spcPct val="47222"/>
              </a:lnSpc>
              <a:spcBef>
                <a:spcPts val="0"/>
              </a:spcBef>
              <a:buSzPct val="25000"/>
              <a:buNone/>
            </a:pPr>
            <a:r>
              <a:rPr lang="en-US" sz="3600">
                <a:solidFill>
                  <a:srgbClr val="663A2A"/>
                </a:solidFill>
                <a:latin typeface="Helvetica Neue"/>
                <a:ea typeface="Helvetica Neue"/>
                <a:cs typeface="Helvetica Neue"/>
                <a:sym typeface="Helvetica Neue"/>
              </a:rPr>
              <a:t>4</a:t>
            </a:r>
          </a:p>
        </p:txBody>
      </p:sp>
      <p:cxnSp>
        <p:nvCxnSpPr>
          <p:cNvPr id="211" name="Shape 211"/>
          <p:cNvCxnSpPr/>
          <p:nvPr/>
        </p:nvCxnSpPr>
        <p:spPr>
          <a:xfrm rot="10800000" flipH="1">
            <a:off x="218662" y="1539122"/>
            <a:ext cx="391244" cy="391243"/>
          </a:xfrm>
          <a:prstGeom prst="straightConnector1">
            <a:avLst/>
          </a:prstGeom>
          <a:noFill/>
          <a:ln w="9525" cap="flat" cmpd="sng">
            <a:solidFill>
              <a:srgbClr val="663A2A"/>
            </a:solidFill>
            <a:prstDash val="solid"/>
            <a:round/>
            <a:headEnd type="none" w="med" len="med"/>
            <a:tailEnd type="none" w="med" len="med"/>
          </a:ln>
        </p:spPr>
      </p:cxnSp>
      <p:cxnSp>
        <p:nvCxnSpPr>
          <p:cNvPr id="212" name="Shape 212"/>
          <p:cNvCxnSpPr/>
          <p:nvPr/>
        </p:nvCxnSpPr>
        <p:spPr>
          <a:xfrm rot="10800000" flipH="1">
            <a:off x="866528" y="184889"/>
            <a:ext cx="1125225" cy="1125226"/>
          </a:xfrm>
          <a:prstGeom prst="straightConnector1">
            <a:avLst/>
          </a:prstGeom>
          <a:noFill/>
          <a:ln w="9525" cap="flat" cmpd="sng">
            <a:solidFill>
              <a:srgbClr val="663A2A"/>
            </a:solidFill>
            <a:prstDash val="solid"/>
            <a:round/>
            <a:headEnd type="none" w="med" len="med"/>
            <a:tailEnd type="none" w="med" len="med"/>
          </a:ln>
        </p:spPr>
      </p:cxnSp>
      <p:cxnSp>
        <p:nvCxnSpPr>
          <p:cNvPr id="213" name="Shape 213"/>
          <p:cNvCxnSpPr/>
          <p:nvPr/>
        </p:nvCxnSpPr>
        <p:spPr>
          <a:xfrm rot="10800000">
            <a:off x="200472" y="6665609"/>
            <a:ext cx="9543273" cy="0"/>
          </a:xfrm>
          <a:prstGeom prst="straightConnector1">
            <a:avLst/>
          </a:prstGeom>
          <a:noFill/>
          <a:ln w="9525" cap="flat" cmpd="sng">
            <a:solidFill>
              <a:srgbClr val="FFD528"/>
            </a:solidFill>
            <a:prstDash val="solid"/>
            <a:round/>
            <a:headEnd type="none" w="med" len="med"/>
            <a:tailEnd type="none" w="med" len="med"/>
          </a:ln>
        </p:spPr>
      </p:cxnSp>
      <p:cxnSp>
        <p:nvCxnSpPr>
          <p:cNvPr id="214" name="Shape 214"/>
          <p:cNvCxnSpPr/>
          <p:nvPr/>
        </p:nvCxnSpPr>
        <p:spPr>
          <a:xfrm rot="10800000">
            <a:off x="200472" y="188640"/>
            <a:ext cx="9543273" cy="0"/>
          </a:xfrm>
          <a:prstGeom prst="straightConnector1">
            <a:avLst/>
          </a:prstGeom>
          <a:noFill/>
          <a:ln w="9525" cap="flat" cmpd="sng">
            <a:solidFill>
              <a:srgbClr val="FFD528"/>
            </a:solidFill>
            <a:prstDash val="solid"/>
            <a:round/>
            <a:headEnd type="none" w="med" len="med"/>
            <a:tailEnd type="none" w="med" len="med"/>
          </a:ln>
        </p:spPr>
      </p:cxnSp>
      <p:sp>
        <p:nvSpPr>
          <p:cNvPr id="215" name="Shape 215"/>
          <p:cNvSpPr txBox="1"/>
          <p:nvPr/>
        </p:nvSpPr>
        <p:spPr>
          <a:xfrm>
            <a:off x="2282046" y="1142769"/>
            <a:ext cx="6776546" cy="414023"/>
          </a:xfrm>
          <a:prstGeom prst="rect">
            <a:avLst/>
          </a:prstGeom>
          <a:noFill/>
          <a:ln>
            <a:noFill/>
          </a:ln>
        </p:spPr>
        <p:txBody>
          <a:bodyPr lIns="91425" tIns="45700" rIns="91425" bIns="45700" anchor="t" anchorCtr="0">
            <a:noAutofit/>
          </a:bodyPr>
          <a:lstStyle/>
          <a:p>
            <a:pPr marL="0" marR="0" lvl="0" indent="0" algn="l" rtl="0">
              <a:lnSpc>
                <a:spcPct val="150000"/>
              </a:lnSpc>
              <a:spcBef>
                <a:spcPts val="0"/>
              </a:spcBef>
              <a:buSzPct val="25000"/>
              <a:buNone/>
            </a:pPr>
            <a:r>
              <a:rPr lang="en-US" sz="1600" b="1" dirty="0">
                <a:solidFill>
                  <a:srgbClr val="663A2A"/>
                </a:solidFill>
                <a:latin typeface="Arial"/>
                <a:ea typeface="Arial"/>
                <a:cs typeface="Arial"/>
                <a:sym typeface="Arial"/>
              </a:rPr>
              <a:t>+ </a:t>
            </a:r>
            <a:r>
              <a:rPr lang="en-US" sz="1600" b="1" dirty="0">
                <a:solidFill>
                  <a:srgbClr val="663A2A"/>
                </a:solidFill>
              </a:rPr>
              <a:t>Production Process</a:t>
            </a:r>
            <a:endParaRPr lang="en-US" sz="1600" b="1" dirty="0">
              <a:solidFill>
                <a:srgbClr val="663A2A"/>
              </a:solidFill>
              <a:latin typeface="Arial"/>
              <a:ea typeface="Arial"/>
              <a:cs typeface="Arial"/>
              <a:sym typeface="Arial"/>
            </a:endParaRPr>
          </a:p>
        </p:txBody>
      </p:sp>
      <p:sp>
        <p:nvSpPr>
          <p:cNvPr id="216" name="Shape 216"/>
          <p:cNvSpPr/>
          <p:nvPr/>
        </p:nvSpPr>
        <p:spPr>
          <a:xfrm rot="-5400000">
            <a:off x="9339967" y="6271101"/>
            <a:ext cx="402198" cy="402198"/>
          </a:xfrm>
          <a:prstGeom prst="rtTriangle">
            <a:avLst/>
          </a:prstGeom>
          <a:solidFill>
            <a:srgbClr val="663A2A"/>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a:solidFill>
                <a:srgbClr val="FFD528"/>
              </a:solidFill>
              <a:latin typeface="Questrial"/>
              <a:ea typeface="Questrial"/>
              <a:cs typeface="Questrial"/>
              <a:sym typeface="Questrial"/>
            </a:endParaRPr>
          </a:p>
        </p:txBody>
      </p:sp>
      <p:pic>
        <p:nvPicPr>
          <p:cNvPr id="217" name="Shape 217"/>
          <p:cNvPicPr preferRelativeResize="0"/>
          <p:nvPr/>
        </p:nvPicPr>
        <p:blipFill rotWithShape="1">
          <a:blip r:embed="rId3">
            <a:alphaModFix/>
          </a:blip>
          <a:srcRect/>
          <a:stretch/>
        </p:blipFill>
        <p:spPr>
          <a:xfrm>
            <a:off x="416495" y="5445223"/>
            <a:ext cx="1401250" cy="368156"/>
          </a:xfrm>
          <a:prstGeom prst="rect">
            <a:avLst/>
          </a:prstGeom>
          <a:noFill/>
          <a:ln>
            <a:noFill/>
          </a:ln>
        </p:spPr>
      </p:pic>
      <p:pic>
        <p:nvPicPr>
          <p:cNvPr id="218" name="Shape 218"/>
          <p:cNvPicPr preferRelativeResize="0"/>
          <p:nvPr/>
        </p:nvPicPr>
        <p:blipFill rotWithShape="1">
          <a:blip r:embed="rId4">
            <a:alphaModFix/>
          </a:blip>
          <a:srcRect/>
          <a:stretch/>
        </p:blipFill>
        <p:spPr>
          <a:xfrm>
            <a:off x="744125" y="5848553"/>
            <a:ext cx="712894" cy="390942"/>
          </a:xfrm>
          <a:prstGeom prst="rect">
            <a:avLst/>
          </a:prstGeom>
          <a:noFill/>
          <a:ln>
            <a:noFill/>
          </a:ln>
        </p:spPr>
      </p:pic>
      <p:pic>
        <p:nvPicPr>
          <p:cNvPr id="219" name="Shape 219"/>
          <p:cNvPicPr preferRelativeResize="0"/>
          <p:nvPr/>
        </p:nvPicPr>
        <p:blipFill rotWithShape="1">
          <a:blip r:embed="rId5">
            <a:alphaModFix/>
          </a:blip>
          <a:srcRect/>
          <a:stretch/>
        </p:blipFill>
        <p:spPr>
          <a:xfrm>
            <a:off x="2382052" y="2490023"/>
            <a:ext cx="1544525" cy="793421"/>
          </a:xfrm>
          <a:prstGeom prst="rect">
            <a:avLst/>
          </a:prstGeom>
          <a:noFill/>
          <a:ln>
            <a:noFill/>
          </a:ln>
        </p:spPr>
      </p:pic>
      <p:pic>
        <p:nvPicPr>
          <p:cNvPr id="220" name="Shape 220"/>
          <p:cNvPicPr preferRelativeResize="0"/>
          <p:nvPr/>
        </p:nvPicPr>
        <p:blipFill rotWithShape="1">
          <a:blip r:embed="rId6">
            <a:alphaModFix/>
          </a:blip>
          <a:srcRect/>
          <a:stretch/>
        </p:blipFill>
        <p:spPr>
          <a:xfrm>
            <a:off x="4077319" y="2490023"/>
            <a:ext cx="1555104" cy="804000"/>
          </a:xfrm>
          <a:prstGeom prst="rect">
            <a:avLst/>
          </a:prstGeom>
          <a:noFill/>
          <a:ln>
            <a:noFill/>
          </a:ln>
        </p:spPr>
      </p:pic>
      <p:pic>
        <p:nvPicPr>
          <p:cNvPr id="221" name="Shape 221"/>
          <p:cNvPicPr preferRelativeResize="0"/>
          <p:nvPr/>
        </p:nvPicPr>
        <p:blipFill rotWithShape="1">
          <a:blip r:embed="rId7">
            <a:alphaModFix/>
          </a:blip>
          <a:srcRect/>
          <a:stretch/>
        </p:blipFill>
        <p:spPr>
          <a:xfrm>
            <a:off x="6356375" y="2493561"/>
            <a:ext cx="1565684" cy="782842"/>
          </a:xfrm>
          <a:prstGeom prst="rect">
            <a:avLst/>
          </a:prstGeom>
          <a:noFill/>
          <a:ln>
            <a:noFill/>
          </a:ln>
        </p:spPr>
      </p:pic>
      <p:pic>
        <p:nvPicPr>
          <p:cNvPr id="222" name="Shape 222"/>
          <p:cNvPicPr preferRelativeResize="0"/>
          <p:nvPr/>
        </p:nvPicPr>
        <p:blipFill rotWithShape="1">
          <a:blip r:embed="rId8">
            <a:alphaModFix/>
          </a:blip>
          <a:srcRect/>
          <a:stretch/>
        </p:blipFill>
        <p:spPr>
          <a:xfrm>
            <a:off x="8049343" y="2493561"/>
            <a:ext cx="1523367" cy="782842"/>
          </a:xfrm>
          <a:prstGeom prst="rect">
            <a:avLst/>
          </a:prstGeom>
          <a:noFill/>
          <a:ln>
            <a:noFill/>
          </a:ln>
        </p:spPr>
      </p:pic>
      <p:pic>
        <p:nvPicPr>
          <p:cNvPr id="223" name="Shape 223"/>
          <p:cNvPicPr preferRelativeResize="0"/>
          <p:nvPr/>
        </p:nvPicPr>
        <p:blipFill rotWithShape="1">
          <a:blip r:embed="rId9">
            <a:alphaModFix/>
          </a:blip>
          <a:srcRect/>
          <a:stretch/>
        </p:blipFill>
        <p:spPr>
          <a:xfrm>
            <a:off x="2383663" y="4534597"/>
            <a:ext cx="1555104" cy="761683"/>
          </a:xfrm>
          <a:prstGeom prst="rect">
            <a:avLst/>
          </a:prstGeom>
          <a:noFill/>
          <a:ln>
            <a:noFill/>
          </a:ln>
        </p:spPr>
      </p:pic>
      <p:pic>
        <p:nvPicPr>
          <p:cNvPr id="224" name="Shape 224"/>
          <p:cNvPicPr preferRelativeResize="0"/>
          <p:nvPr/>
        </p:nvPicPr>
        <p:blipFill rotWithShape="1">
          <a:blip r:embed="rId10">
            <a:alphaModFix/>
          </a:blip>
          <a:srcRect/>
          <a:stretch/>
        </p:blipFill>
        <p:spPr>
          <a:xfrm>
            <a:off x="4087210" y="4534597"/>
            <a:ext cx="1544525" cy="761683"/>
          </a:xfrm>
          <a:prstGeom prst="rect">
            <a:avLst/>
          </a:prstGeom>
          <a:noFill/>
          <a:ln>
            <a:noFill/>
          </a:ln>
        </p:spPr>
      </p:pic>
      <p:pic>
        <p:nvPicPr>
          <p:cNvPr id="225" name="Shape 225"/>
          <p:cNvPicPr preferRelativeResize="0"/>
          <p:nvPr/>
        </p:nvPicPr>
        <p:blipFill rotWithShape="1">
          <a:blip r:embed="rId11">
            <a:alphaModFix/>
          </a:blip>
          <a:srcRect/>
          <a:stretch/>
        </p:blipFill>
        <p:spPr>
          <a:xfrm>
            <a:off x="6368564" y="4538136"/>
            <a:ext cx="1544525" cy="772262"/>
          </a:xfrm>
          <a:prstGeom prst="rect">
            <a:avLst/>
          </a:prstGeom>
          <a:noFill/>
          <a:ln>
            <a:noFill/>
          </a:ln>
        </p:spPr>
      </p:pic>
      <p:pic>
        <p:nvPicPr>
          <p:cNvPr id="226" name="Shape 226"/>
          <p:cNvPicPr preferRelativeResize="0"/>
          <p:nvPr/>
        </p:nvPicPr>
        <p:blipFill rotWithShape="1">
          <a:blip r:embed="rId12">
            <a:alphaModFix/>
          </a:blip>
          <a:srcRect/>
          <a:stretch/>
        </p:blipFill>
        <p:spPr>
          <a:xfrm>
            <a:off x="8060506" y="4538136"/>
            <a:ext cx="1555104" cy="782842"/>
          </a:xfrm>
          <a:prstGeom prst="rect">
            <a:avLst/>
          </a:prstGeom>
          <a:noFill/>
          <a:ln>
            <a:noFill/>
          </a:ln>
        </p:spPr>
      </p:pic>
      <p:sp>
        <p:nvSpPr>
          <p:cNvPr id="227" name="Shape 227"/>
          <p:cNvSpPr txBox="1"/>
          <p:nvPr/>
        </p:nvSpPr>
        <p:spPr>
          <a:xfrm>
            <a:off x="2460475" y="3225125"/>
            <a:ext cx="1494000" cy="390900"/>
          </a:xfrm>
          <a:prstGeom prst="rect">
            <a:avLst/>
          </a:prstGeom>
          <a:noFill/>
          <a:ln>
            <a:noFill/>
          </a:ln>
        </p:spPr>
        <p:txBody>
          <a:bodyPr lIns="91425" tIns="45700" rIns="91425" bIns="45700" anchor="t" anchorCtr="0">
            <a:noAutofit/>
          </a:bodyPr>
          <a:lstStyle/>
          <a:p>
            <a:pPr marL="0" marR="0" lvl="0" indent="0" algn="ctr" rtl="0">
              <a:lnSpc>
                <a:spcPct val="200000"/>
              </a:lnSpc>
              <a:spcBef>
                <a:spcPts val="0"/>
              </a:spcBef>
              <a:buSzPct val="25000"/>
              <a:buNone/>
            </a:pPr>
            <a:r>
              <a:rPr lang="en-US" sz="1200" b="1">
                <a:solidFill>
                  <a:srgbClr val="663A2A"/>
                </a:solidFill>
                <a:latin typeface="Arial"/>
                <a:ea typeface="Arial"/>
                <a:cs typeface="Arial"/>
                <a:sym typeface="Arial"/>
              </a:rPr>
              <a:t>1. </a:t>
            </a:r>
            <a:r>
              <a:rPr lang="en-US" sz="1200" b="1">
                <a:solidFill>
                  <a:srgbClr val="663A2A"/>
                </a:solidFill>
              </a:rPr>
              <a:t>Raw Material Testing</a:t>
            </a:r>
          </a:p>
        </p:txBody>
      </p:sp>
      <p:sp>
        <p:nvSpPr>
          <p:cNvPr id="228" name="Shape 228"/>
          <p:cNvSpPr txBox="1"/>
          <p:nvPr/>
        </p:nvSpPr>
        <p:spPr>
          <a:xfrm>
            <a:off x="4310894" y="3225128"/>
            <a:ext cx="1253145" cy="400109"/>
          </a:xfrm>
          <a:prstGeom prst="rect">
            <a:avLst/>
          </a:prstGeom>
          <a:noFill/>
          <a:ln>
            <a:noFill/>
          </a:ln>
        </p:spPr>
        <p:txBody>
          <a:bodyPr lIns="91425" tIns="45700" rIns="91425" bIns="45700" anchor="t" anchorCtr="0">
            <a:noAutofit/>
          </a:bodyPr>
          <a:lstStyle/>
          <a:p>
            <a:pPr marL="0" marR="0" lvl="0" indent="0" algn="ctr" rtl="0">
              <a:lnSpc>
                <a:spcPct val="200000"/>
              </a:lnSpc>
              <a:spcBef>
                <a:spcPts val="0"/>
              </a:spcBef>
              <a:buSzPct val="25000"/>
              <a:buNone/>
            </a:pPr>
            <a:r>
              <a:rPr lang="en-US" sz="1200" b="1">
                <a:solidFill>
                  <a:srgbClr val="663A2A"/>
                </a:solidFill>
                <a:latin typeface="Arial"/>
                <a:ea typeface="Arial"/>
                <a:cs typeface="Arial"/>
                <a:sym typeface="Arial"/>
              </a:rPr>
              <a:t>2. </a:t>
            </a:r>
            <a:r>
              <a:rPr lang="en-US" sz="1200" b="1">
                <a:solidFill>
                  <a:srgbClr val="663A2A"/>
                </a:solidFill>
              </a:rPr>
              <a:t>Sterilization of tools</a:t>
            </a:r>
          </a:p>
        </p:txBody>
      </p:sp>
      <p:sp>
        <p:nvSpPr>
          <p:cNvPr id="229" name="Shape 229"/>
          <p:cNvSpPr txBox="1"/>
          <p:nvPr/>
        </p:nvSpPr>
        <p:spPr>
          <a:xfrm>
            <a:off x="8272417" y="5292106"/>
            <a:ext cx="1253145" cy="400109"/>
          </a:xfrm>
          <a:prstGeom prst="rect">
            <a:avLst/>
          </a:prstGeom>
          <a:noFill/>
          <a:ln>
            <a:noFill/>
          </a:ln>
        </p:spPr>
        <p:txBody>
          <a:bodyPr lIns="91425" tIns="45700" rIns="91425" bIns="45700" anchor="t" anchorCtr="0">
            <a:noAutofit/>
          </a:bodyPr>
          <a:lstStyle/>
          <a:p>
            <a:pPr marL="0" marR="0" lvl="0" indent="0" algn="ctr" rtl="0">
              <a:lnSpc>
                <a:spcPct val="200000"/>
              </a:lnSpc>
              <a:spcBef>
                <a:spcPts val="0"/>
              </a:spcBef>
              <a:buSzPct val="25000"/>
              <a:buNone/>
            </a:pPr>
            <a:r>
              <a:rPr lang="en-US" sz="1200" b="1">
                <a:solidFill>
                  <a:srgbClr val="663A2A"/>
                </a:solidFill>
                <a:latin typeface="Arial"/>
                <a:ea typeface="Arial"/>
                <a:cs typeface="Arial"/>
                <a:sym typeface="Arial"/>
              </a:rPr>
              <a:t>5. </a:t>
            </a:r>
            <a:r>
              <a:rPr lang="en-US" sz="1200" b="1">
                <a:solidFill>
                  <a:srgbClr val="663A2A"/>
                </a:solidFill>
              </a:rPr>
              <a:t>Soap Cutting</a:t>
            </a:r>
          </a:p>
        </p:txBody>
      </p:sp>
      <p:sp>
        <p:nvSpPr>
          <p:cNvPr id="230" name="Shape 230"/>
          <p:cNvSpPr txBox="1"/>
          <p:nvPr/>
        </p:nvSpPr>
        <p:spPr>
          <a:xfrm>
            <a:off x="6572860" y="5292106"/>
            <a:ext cx="1253145" cy="400109"/>
          </a:xfrm>
          <a:prstGeom prst="rect">
            <a:avLst/>
          </a:prstGeom>
          <a:noFill/>
          <a:ln>
            <a:noFill/>
          </a:ln>
        </p:spPr>
        <p:txBody>
          <a:bodyPr lIns="91425" tIns="45700" rIns="91425" bIns="45700" anchor="t" anchorCtr="0">
            <a:noAutofit/>
          </a:bodyPr>
          <a:lstStyle/>
          <a:p>
            <a:pPr marL="0" marR="0" lvl="0" indent="0" algn="ctr" rtl="0">
              <a:lnSpc>
                <a:spcPct val="200000"/>
              </a:lnSpc>
              <a:spcBef>
                <a:spcPts val="0"/>
              </a:spcBef>
              <a:buSzPct val="25000"/>
              <a:buNone/>
            </a:pPr>
            <a:r>
              <a:rPr lang="en-US" sz="1200" b="1">
                <a:solidFill>
                  <a:srgbClr val="663A2A"/>
                </a:solidFill>
                <a:latin typeface="Arial"/>
                <a:ea typeface="Arial"/>
                <a:cs typeface="Arial"/>
                <a:sym typeface="Arial"/>
              </a:rPr>
              <a:t>6. </a:t>
            </a:r>
            <a:r>
              <a:rPr lang="en-US" sz="1200" b="1">
                <a:solidFill>
                  <a:srgbClr val="663A2A"/>
                </a:solidFill>
              </a:rPr>
              <a:t>Soap Trimming</a:t>
            </a:r>
          </a:p>
        </p:txBody>
      </p:sp>
      <p:sp>
        <p:nvSpPr>
          <p:cNvPr id="231" name="Shape 231"/>
          <p:cNvSpPr txBox="1"/>
          <p:nvPr/>
        </p:nvSpPr>
        <p:spPr>
          <a:xfrm>
            <a:off x="4090053" y="5292106"/>
            <a:ext cx="1595216" cy="856404"/>
          </a:xfrm>
          <a:prstGeom prst="rect">
            <a:avLst/>
          </a:prstGeom>
          <a:noFill/>
          <a:ln>
            <a:noFill/>
          </a:ln>
        </p:spPr>
        <p:txBody>
          <a:bodyPr lIns="91425" tIns="45700" rIns="91425" bIns="45700" anchor="t" anchorCtr="0">
            <a:noAutofit/>
          </a:bodyPr>
          <a:lstStyle/>
          <a:p>
            <a:pPr marL="0" marR="0" lvl="0" indent="0" algn="ctr" rtl="0">
              <a:lnSpc>
                <a:spcPct val="200000"/>
              </a:lnSpc>
              <a:spcBef>
                <a:spcPts val="0"/>
              </a:spcBef>
              <a:buSzPct val="25000"/>
              <a:buNone/>
            </a:pPr>
            <a:r>
              <a:rPr lang="en-US" sz="1200" b="1" dirty="0">
                <a:solidFill>
                  <a:srgbClr val="663A2A"/>
                </a:solidFill>
                <a:latin typeface="Arial"/>
                <a:ea typeface="Arial"/>
                <a:cs typeface="Arial"/>
                <a:sym typeface="Arial"/>
              </a:rPr>
              <a:t>7. </a:t>
            </a:r>
            <a:r>
              <a:rPr lang="en-US" sz="1200" b="1" dirty="0">
                <a:solidFill>
                  <a:srgbClr val="663A2A"/>
                </a:solidFill>
              </a:rPr>
              <a:t>Fermentation</a:t>
            </a:r>
          </a:p>
        </p:txBody>
      </p:sp>
      <p:sp>
        <p:nvSpPr>
          <p:cNvPr id="232" name="Shape 232"/>
          <p:cNvSpPr txBox="1"/>
          <p:nvPr/>
        </p:nvSpPr>
        <p:spPr>
          <a:xfrm>
            <a:off x="2565414" y="5292106"/>
            <a:ext cx="1253145" cy="400109"/>
          </a:xfrm>
          <a:prstGeom prst="rect">
            <a:avLst/>
          </a:prstGeom>
          <a:noFill/>
          <a:ln>
            <a:noFill/>
          </a:ln>
        </p:spPr>
        <p:txBody>
          <a:bodyPr lIns="91425" tIns="45700" rIns="91425" bIns="45700" anchor="t" anchorCtr="0">
            <a:noAutofit/>
          </a:bodyPr>
          <a:lstStyle/>
          <a:p>
            <a:pPr marL="0" marR="0" lvl="0" indent="0" algn="ctr" rtl="0">
              <a:lnSpc>
                <a:spcPct val="200000"/>
              </a:lnSpc>
              <a:spcBef>
                <a:spcPts val="0"/>
              </a:spcBef>
              <a:buSzPct val="25000"/>
              <a:buNone/>
            </a:pPr>
            <a:r>
              <a:rPr lang="en-US" sz="1200" b="1">
                <a:solidFill>
                  <a:srgbClr val="663A2A"/>
                </a:solidFill>
                <a:latin typeface="Arial"/>
                <a:ea typeface="Arial"/>
                <a:cs typeface="Arial"/>
                <a:sym typeface="Arial"/>
              </a:rPr>
              <a:t>8. </a:t>
            </a:r>
            <a:r>
              <a:rPr lang="en-US" sz="1200" b="1">
                <a:solidFill>
                  <a:srgbClr val="663A2A"/>
                </a:solidFill>
              </a:rPr>
              <a:t>Packaging and Testing</a:t>
            </a:r>
          </a:p>
        </p:txBody>
      </p:sp>
      <p:sp>
        <p:nvSpPr>
          <p:cNvPr id="233" name="Shape 233"/>
          <p:cNvSpPr txBox="1"/>
          <p:nvPr/>
        </p:nvSpPr>
        <p:spPr>
          <a:xfrm>
            <a:off x="8094159" y="3238225"/>
            <a:ext cx="1678286" cy="400109"/>
          </a:xfrm>
          <a:prstGeom prst="rect">
            <a:avLst/>
          </a:prstGeom>
          <a:noFill/>
          <a:ln>
            <a:noFill/>
          </a:ln>
        </p:spPr>
        <p:txBody>
          <a:bodyPr lIns="91425" tIns="45700" rIns="91425" bIns="45700" anchor="t" anchorCtr="0">
            <a:noAutofit/>
          </a:bodyPr>
          <a:lstStyle/>
          <a:p>
            <a:pPr marL="0" marR="0" lvl="0" indent="0" algn="ctr" rtl="0">
              <a:lnSpc>
                <a:spcPct val="200000"/>
              </a:lnSpc>
              <a:spcBef>
                <a:spcPts val="0"/>
              </a:spcBef>
              <a:buSzPct val="25000"/>
              <a:buNone/>
            </a:pPr>
            <a:r>
              <a:rPr lang="en-US" sz="1200" b="1" dirty="0">
                <a:solidFill>
                  <a:srgbClr val="663A2A"/>
                </a:solidFill>
                <a:latin typeface="Arial"/>
                <a:ea typeface="Arial"/>
                <a:cs typeface="Arial"/>
                <a:sym typeface="Arial"/>
              </a:rPr>
              <a:t>4. </a:t>
            </a:r>
            <a:r>
              <a:rPr lang="en-US" sz="1200" b="1" dirty="0">
                <a:solidFill>
                  <a:srgbClr val="663A2A"/>
                </a:solidFill>
              </a:rPr>
              <a:t>Product Testing</a:t>
            </a:r>
          </a:p>
        </p:txBody>
      </p:sp>
      <p:sp>
        <p:nvSpPr>
          <p:cNvPr id="234" name="Shape 234"/>
          <p:cNvSpPr txBox="1"/>
          <p:nvPr/>
        </p:nvSpPr>
        <p:spPr>
          <a:xfrm>
            <a:off x="6582725" y="3225125"/>
            <a:ext cx="1431300" cy="400200"/>
          </a:xfrm>
          <a:prstGeom prst="rect">
            <a:avLst/>
          </a:prstGeom>
          <a:noFill/>
          <a:ln>
            <a:noFill/>
          </a:ln>
        </p:spPr>
        <p:txBody>
          <a:bodyPr lIns="91425" tIns="45700" rIns="91425" bIns="45700" anchor="t" anchorCtr="0">
            <a:noAutofit/>
          </a:bodyPr>
          <a:lstStyle/>
          <a:p>
            <a:pPr marL="0" marR="0" lvl="0" indent="0" algn="ctr" rtl="0">
              <a:lnSpc>
                <a:spcPct val="200000"/>
              </a:lnSpc>
              <a:spcBef>
                <a:spcPts val="0"/>
              </a:spcBef>
              <a:buSzPct val="25000"/>
              <a:buNone/>
            </a:pPr>
            <a:r>
              <a:rPr lang="en-US" sz="1200" b="1">
                <a:solidFill>
                  <a:srgbClr val="663A2A"/>
                </a:solidFill>
                <a:latin typeface="Arial"/>
                <a:ea typeface="Arial"/>
                <a:cs typeface="Arial"/>
                <a:sym typeface="Arial"/>
              </a:rPr>
              <a:t>3. </a:t>
            </a:r>
            <a:r>
              <a:rPr lang="en-US" sz="1200" b="1">
                <a:solidFill>
                  <a:srgbClr val="663A2A"/>
                </a:solidFill>
              </a:rPr>
              <a:t>Raw Materials Measured</a:t>
            </a:r>
          </a:p>
        </p:txBody>
      </p:sp>
      <p:sp>
        <p:nvSpPr>
          <p:cNvPr id="235" name="Shape 235"/>
          <p:cNvSpPr txBox="1"/>
          <p:nvPr/>
        </p:nvSpPr>
        <p:spPr>
          <a:xfrm>
            <a:off x="2254768" y="2030479"/>
            <a:ext cx="1408243" cy="960881"/>
          </a:xfrm>
          <a:prstGeom prst="rect">
            <a:avLst/>
          </a:prstGeom>
          <a:noFill/>
          <a:ln>
            <a:noFill/>
          </a:ln>
        </p:spPr>
        <p:txBody>
          <a:bodyPr lIns="91425" tIns="45700" rIns="91425" bIns="45700" anchor="t" anchorCtr="0">
            <a:noAutofit/>
          </a:bodyPr>
          <a:lstStyle/>
          <a:p>
            <a:pPr marL="0" marR="0" lvl="0" indent="0" algn="ctr" rtl="0">
              <a:lnSpc>
                <a:spcPct val="200000"/>
              </a:lnSpc>
              <a:spcBef>
                <a:spcPts val="0"/>
              </a:spcBef>
              <a:buSzPct val="25000"/>
              <a:buNone/>
            </a:pPr>
            <a:r>
              <a:rPr lang="en-US" sz="1200" b="1" dirty="0">
                <a:solidFill>
                  <a:srgbClr val="663A2A"/>
                </a:solidFill>
              </a:rPr>
              <a:t>PREPERATION</a:t>
            </a:r>
            <a:endParaRPr lang="en-US" sz="1200" b="1" dirty="0">
              <a:solidFill>
                <a:srgbClr val="663A2A"/>
              </a:solidFill>
              <a:latin typeface="Arial"/>
              <a:ea typeface="Arial"/>
              <a:cs typeface="Arial"/>
              <a:sym typeface="Arial"/>
            </a:endParaRPr>
          </a:p>
        </p:txBody>
      </p:sp>
      <p:sp>
        <p:nvSpPr>
          <p:cNvPr id="237" name="Shape 237"/>
          <p:cNvSpPr txBox="1"/>
          <p:nvPr/>
        </p:nvSpPr>
        <p:spPr>
          <a:xfrm>
            <a:off x="5619546" y="2073042"/>
            <a:ext cx="2635447" cy="707886"/>
          </a:xfrm>
          <a:prstGeom prst="rect">
            <a:avLst/>
          </a:prstGeom>
          <a:noFill/>
          <a:ln>
            <a:noFill/>
          </a:ln>
        </p:spPr>
        <p:txBody>
          <a:bodyPr lIns="91425" tIns="45700" rIns="91425" bIns="45700" anchor="t" anchorCtr="0">
            <a:noAutofit/>
          </a:bodyPr>
          <a:lstStyle/>
          <a:p>
            <a:pPr marL="0" marR="0" lvl="0" indent="0" algn="ctr" rtl="0">
              <a:lnSpc>
                <a:spcPct val="200000"/>
              </a:lnSpc>
              <a:spcBef>
                <a:spcPts val="0"/>
              </a:spcBef>
              <a:buSzPct val="25000"/>
              <a:buNone/>
            </a:pPr>
            <a:r>
              <a:rPr lang="en-US" sz="1200" b="1" dirty="0">
                <a:solidFill>
                  <a:srgbClr val="663A2A"/>
                </a:solidFill>
                <a:latin typeface="Arial"/>
                <a:ea typeface="Arial"/>
                <a:cs typeface="Arial"/>
                <a:sym typeface="Arial"/>
              </a:rPr>
              <a:t>PRODUCTION</a:t>
            </a:r>
          </a:p>
        </p:txBody>
      </p:sp>
      <p:sp>
        <p:nvSpPr>
          <p:cNvPr id="238" name="Shape 238"/>
          <p:cNvSpPr/>
          <p:nvPr/>
        </p:nvSpPr>
        <p:spPr>
          <a:xfrm rot="5400000">
            <a:off x="5768237" y="2871186"/>
            <a:ext cx="162544" cy="136888"/>
          </a:xfrm>
          <a:prstGeom prst="triangle">
            <a:avLst>
              <a:gd name="adj" fmla="val 50000"/>
            </a:avLst>
          </a:prstGeom>
          <a:solidFill>
            <a:srgbClr val="FFD528"/>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239" name="Shape 239"/>
          <p:cNvSpPr/>
          <p:nvPr/>
        </p:nvSpPr>
        <p:spPr>
          <a:xfrm rot="10800000">
            <a:off x="7968071" y="4199869"/>
            <a:ext cx="162544" cy="136888"/>
          </a:xfrm>
          <a:prstGeom prst="triangle">
            <a:avLst>
              <a:gd name="adj" fmla="val 50000"/>
            </a:avLst>
          </a:prstGeom>
          <a:solidFill>
            <a:srgbClr val="FFD528"/>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240" name="Shape 240"/>
          <p:cNvSpPr/>
          <p:nvPr/>
        </p:nvSpPr>
        <p:spPr>
          <a:xfrm rot="-5400000">
            <a:off x="5749984" y="4857186"/>
            <a:ext cx="162544" cy="136888"/>
          </a:xfrm>
          <a:prstGeom prst="triangle">
            <a:avLst>
              <a:gd name="adj" fmla="val 50000"/>
            </a:avLst>
          </a:prstGeom>
          <a:solidFill>
            <a:srgbClr val="FFD528"/>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sp>
        <p:nvSpPr>
          <p:cNvPr id="40" name="직사각형 39"/>
          <p:cNvSpPr/>
          <p:nvPr/>
        </p:nvSpPr>
        <p:spPr>
          <a:xfrm>
            <a:off x="2387463" y="4256838"/>
            <a:ext cx="1408243" cy="184406"/>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Shape 237"/>
          <p:cNvSpPr txBox="1"/>
          <p:nvPr/>
        </p:nvSpPr>
        <p:spPr>
          <a:xfrm>
            <a:off x="1640875" y="4093019"/>
            <a:ext cx="2635447" cy="707886"/>
          </a:xfrm>
          <a:prstGeom prst="rect">
            <a:avLst/>
          </a:prstGeom>
          <a:noFill/>
          <a:ln>
            <a:noFill/>
          </a:ln>
        </p:spPr>
        <p:txBody>
          <a:bodyPr lIns="91425" tIns="45700" rIns="91425" bIns="45700" anchor="t" anchorCtr="0">
            <a:noAutofit/>
          </a:bodyPr>
          <a:lstStyle/>
          <a:p>
            <a:pPr marL="0" marR="0" lvl="0" indent="0" algn="ctr" rtl="0">
              <a:lnSpc>
                <a:spcPct val="200000"/>
              </a:lnSpc>
              <a:spcBef>
                <a:spcPts val="0"/>
              </a:spcBef>
              <a:buSzPct val="25000"/>
              <a:buNone/>
            </a:pPr>
            <a:r>
              <a:rPr lang="en-US" sz="1200" b="1" dirty="0">
                <a:solidFill>
                  <a:srgbClr val="663A2A"/>
                </a:solidFill>
              </a:rPr>
              <a:t>FINISHING</a:t>
            </a:r>
            <a:endParaRPr lang="en-US" sz="1200" b="1" dirty="0">
              <a:solidFill>
                <a:srgbClr val="663A2A"/>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p:nvPr/>
        </p:nvSpPr>
        <p:spPr>
          <a:xfrm>
            <a:off x="200471" y="188640"/>
            <a:ext cx="1800199" cy="6480719"/>
          </a:xfrm>
          <a:prstGeom prst="rect">
            <a:avLst/>
          </a:prstGeom>
          <a:solidFill>
            <a:srgbClr val="FFD528"/>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a:solidFill>
                <a:srgbClr val="FFD528"/>
              </a:solidFill>
              <a:latin typeface="Questrial"/>
              <a:ea typeface="Questrial"/>
              <a:cs typeface="Questrial"/>
              <a:sym typeface="Questrial"/>
            </a:endParaRPr>
          </a:p>
        </p:txBody>
      </p:sp>
      <p:sp>
        <p:nvSpPr>
          <p:cNvPr id="247" name="Shape 247"/>
          <p:cNvSpPr txBox="1"/>
          <p:nvPr/>
        </p:nvSpPr>
        <p:spPr>
          <a:xfrm>
            <a:off x="560512" y="1895034"/>
            <a:ext cx="1431241" cy="400109"/>
          </a:xfrm>
          <a:prstGeom prst="rect">
            <a:avLst/>
          </a:prstGeom>
          <a:noFill/>
          <a:ln>
            <a:noFill/>
          </a:ln>
        </p:spPr>
        <p:txBody>
          <a:bodyPr lIns="91425" tIns="45700" rIns="91425" bIns="45700" anchor="t" anchorCtr="0">
            <a:noAutofit/>
          </a:bodyPr>
          <a:lstStyle/>
          <a:p>
            <a:pPr marL="0" marR="0" lvl="0" indent="0" algn="l" rtl="0">
              <a:lnSpc>
                <a:spcPct val="133333"/>
              </a:lnSpc>
              <a:spcBef>
                <a:spcPts val="0"/>
              </a:spcBef>
              <a:buSzPct val="25000"/>
              <a:buNone/>
            </a:pPr>
            <a:r>
              <a:rPr lang="en-US" sz="1800" b="1">
                <a:solidFill>
                  <a:srgbClr val="663A2A"/>
                </a:solidFill>
              </a:rPr>
              <a:t>Directions</a:t>
            </a:r>
          </a:p>
        </p:txBody>
      </p:sp>
      <p:sp>
        <p:nvSpPr>
          <p:cNvPr id="248" name="Shape 248"/>
          <p:cNvSpPr txBox="1"/>
          <p:nvPr/>
        </p:nvSpPr>
        <p:spPr>
          <a:xfrm>
            <a:off x="609908" y="1392304"/>
            <a:ext cx="256619" cy="310340"/>
          </a:xfrm>
          <a:prstGeom prst="rect">
            <a:avLst/>
          </a:prstGeom>
          <a:noFill/>
          <a:ln>
            <a:noFill/>
          </a:ln>
        </p:spPr>
        <p:txBody>
          <a:bodyPr lIns="91425" tIns="45700" rIns="91425" bIns="45700" anchor="ctr" anchorCtr="0">
            <a:noAutofit/>
          </a:bodyPr>
          <a:lstStyle/>
          <a:p>
            <a:pPr marL="0" marR="0" lvl="0" indent="0" algn="ctr" rtl="0">
              <a:lnSpc>
                <a:spcPct val="47222"/>
              </a:lnSpc>
              <a:spcBef>
                <a:spcPts val="0"/>
              </a:spcBef>
              <a:buSzPct val="25000"/>
              <a:buNone/>
            </a:pPr>
            <a:r>
              <a:rPr lang="en-US" sz="3600">
                <a:solidFill>
                  <a:srgbClr val="663A2A"/>
                </a:solidFill>
                <a:latin typeface="Helvetica Neue"/>
                <a:ea typeface="Helvetica Neue"/>
                <a:cs typeface="Helvetica Neue"/>
                <a:sym typeface="Helvetica Neue"/>
              </a:rPr>
              <a:t>5</a:t>
            </a:r>
          </a:p>
        </p:txBody>
      </p:sp>
      <p:cxnSp>
        <p:nvCxnSpPr>
          <p:cNvPr id="249" name="Shape 249"/>
          <p:cNvCxnSpPr/>
          <p:nvPr/>
        </p:nvCxnSpPr>
        <p:spPr>
          <a:xfrm rot="10800000" flipH="1">
            <a:off x="218662" y="1539122"/>
            <a:ext cx="391244" cy="391243"/>
          </a:xfrm>
          <a:prstGeom prst="straightConnector1">
            <a:avLst/>
          </a:prstGeom>
          <a:noFill/>
          <a:ln w="9525" cap="flat" cmpd="sng">
            <a:solidFill>
              <a:srgbClr val="663A2A"/>
            </a:solidFill>
            <a:prstDash val="solid"/>
            <a:round/>
            <a:headEnd type="none" w="med" len="med"/>
            <a:tailEnd type="none" w="med" len="med"/>
          </a:ln>
        </p:spPr>
      </p:cxnSp>
      <p:cxnSp>
        <p:nvCxnSpPr>
          <p:cNvPr id="250" name="Shape 250"/>
          <p:cNvCxnSpPr/>
          <p:nvPr/>
        </p:nvCxnSpPr>
        <p:spPr>
          <a:xfrm rot="10800000" flipH="1">
            <a:off x="866528" y="184889"/>
            <a:ext cx="1125225" cy="1125226"/>
          </a:xfrm>
          <a:prstGeom prst="straightConnector1">
            <a:avLst/>
          </a:prstGeom>
          <a:noFill/>
          <a:ln w="9525" cap="flat" cmpd="sng">
            <a:solidFill>
              <a:srgbClr val="663A2A"/>
            </a:solidFill>
            <a:prstDash val="solid"/>
            <a:round/>
            <a:headEnd type="none" w="med" len="med"/>
            <a:tailEnd type="none" w="med" len="med"/>
          </a:ln>
        </p:spPr>
      </p:cxnSp>
      <p:cxnSp>
        <p:nvCxnSpPr>
          <p:cNvPr id="251" name="Shape 251"/>
          <p:cNvCxnSpPr/>
          <p:nvPr/>
        </p:nvCxnSpPr>
        <p:spPr>
          <a:xfrm rot="10800000">
            <a:off x="200472" y="6665609"/>
            <a:ext cx="9543273" cy="0"/>
          </a:xfrm>
          <a:prstGeom prst="straightConnector1">
            <a:avLst/>
          </a:prstGeom>
          <a:noFill/>
          <a:ln w="9525" cap="flat" cmpd="sng">
            <a:solidFill>
              <a:srgbClr val="FFD528"/>
            </a:solidFill>
            <a:prstDash val="solid"/>
            <a:round/>
            <a:headEnd type="none" w="med" len="med"/>
            <a:tailEnd type="none" w="med" len="med"/>
          </a:ln>
        </p:spPr>
      </p:cxnSp>
      <p:cxnSp>
        <p:nvCxnSpPr>
          <p:cNvPr id="252" name="Shape 252"/>
          <p:cNvCxnSpPr/>
          <p:nvPr/>
        </p:nvCxnSpPr>
        <p:spPr>
          <a:xfrm rot="10800000">
            <a:off x="200472" y="188640"/>
            <a:ext cx="9543273" cy="0"/>
          </a:xfrm>
          <a:prstGeom prst="straightConnector1">
            <a:avLst/>
          </a:prstGeom>
          <a:noFill/>
          <a:ln w="9525" cap="flat" cmpd="sng">
            <a:solidFill>
              <a:srgbClr val="FFD528"/>
            </a:solidFill>
            <a:prstDash val="solid"/>
            <a:round/>
            <a:headEnd type="none" w="med" len="med"/>
            <a:tailEnd type="none" w="med" len="med"/>
          </a:ln>
        </p:spPr>
      </p:cxnSp>
      <p:sp>
        <p:nvSpPr>
          <p:cNvPr id="253" name="Shape 253"/>
          <p:cNvSpPr/>
          <p:nvPr/>
        </p:nvSpPr>
        <p:spPr>
          <a:xfrm rot="-5400000">
            <a:off x="9339967" y="6271101"/>
            <a:ext cx="402198" cy="402198"/>
          </a:xfrm>
          <a:prstGeom prst="rtTriangle">
            <a:avLst/>
          </a:prstGeom>
          <a:solidFill>
            <a:srgbClr val="663A2A"/>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a:solidFill>
                <a:srgbClr val="FFD528"/>
              </a:solidFill>
              <a:latin typeface="Questrial"/>
              <a:ea typeface="Questrial"/>
              <a:cs typeface="Questrial"/>
              <a:sym typeface="Questrial"/>
            </a:endParaRPr>
          </a:p>
        </p:txBody>
      </p:sp>
      <p:pic>
        <p:nvPicPr>
          <p:cNvPr id="254" name="Shape 254"/>
          <p:cNvPicPr preferRelativeResize="0"/>
          <p:nvPr/>
        </p:nvPicPr>
        <p:blipFill rotWithShape="1">
          <a:blip r:embed="rId3">
            <a:alphaModFix/>
          </a:blip>
          <a:srcRect/>
          <a:stretch/>
        </p:blipFill>
        <p:spPr>
          <a:xfrm>
            <a:off x="416495" y="5445223"/>
            <a:ext cx="1401250" cy="368156"/>
          </a:xfrm>
          <a:prstGeom prst="rect">
            <a:avLst/>
          </a:prstGeom>
          <a:noFill/>
          <a:ln>
            <a:noFill/>
          </a:ln>
        </p:spPr>
      </p:pic>
      <p:pic>
        <p:nvPicPr>
          <p:cNvPr id="255" name="Shape 255"/>
          <p:cNvPicPr preferRelativeResize="0"/>
          <p:nvPr/>
        </p:nvPicPr>
        <p:blipFill rotWithShape="1">
          <a:blip r:embed="rId4">
            <a:alphaModFix/>
          </a:blip>
          <a:srcRect/>
          <a:stretch/>
        </p:blipFill>
        <p:spPr>
          <a:xfrm>
            <a:off x="744125" y="5848553"/>
            <a:ext cx="712894" cy="390942"/>
          </a:xfrm>
          <a:prstGeom prst="rect">
            <a:avLst/>
          </a:prstGeom>
          <a:noFill/>
          <a:ln>
            <a:noFill/>
          </a:ln>
        </p:spPr>
      </p:pic>
      <p:pic>
        <p:nvPicPr>
          <p:cNvPr id="256" name="Shape 256"/>
          <p:cNvPicPr preferRelativeResize="0"/>
          <p:nvPr/>
        </p:nvPicPr>
        <p:blipFill rotWithShape="1">
          <a:blip r:embed="rId5">
            <a:alphaModFix/>
          </a:blip>
          <a:srcRect/>
          <a:stretch/>
        </p:blipFill>
        <p:spPr>
          <a:xfrm>
            <a:off x="2638471" y="1337063"/>
            <a:ext cx="6467474" cy="1647824"/>
          </a:xfrm>
          <a:prstGeom prst="rect">
            <a:avLst/>
          </a:prstGeom>
          <a:noFill/>
          <a:ln>
            <a:noFill/>
          </a:ln>
        </p:spPr>
      </p:pic>
      <p:sp>
        <p:nvSpPr>
          <p:cNvPr id="257" name="Shape 257"/>
          <p:cNvSpPr txBox="1"/>
          <p:nvPr/>
        </p:nvSpPr>
        <p:spPr>
          <a:xfrm>
            <a:off x="2595608" y="3145875"/>
            <a:ext cx="6553200" cy="3527424"/>
          </a:xfrm>
          <a:prstGeom prst="rect">
            <a:avLst/>
          </a:prstGeom>
          <a:noFill/>
          <a:ln>
            <a:noFill/>
          </a:ln>
        </p:spPr>
        <p:txBody>
          <a:bodyPr lIns="91425" tIns="45700" rIns="91425" bIns="45700" anchor="t" anchorCtr="0">
            <a:noAutofit/>
          </a:bodyPr>
          <a:lstStyle/>
          <a:p>
            <a:pPr marL="114300" marR="0" lvl="0" indent="0" algn="l" rtl="0">
              <a:lnSpc>
                <a:spcPct val="150000"/>
              </a:lnSpc>
              <a:spcBef>
                <a:spcPts val="0"/>
              </a:spcBef>
              <a:spcAft>
                <a:spcPts val="0"/>
              </a:spcAft>
              <a:buClr>
                <a:schemeClr val="accent2"/>
              </a:buClr>
              <a:buSzPct val="25000"/>
              <a:buFont typeface="Arial"/>
              <a:buNone/>
            </a:pPr>
            <a:r>
              <a:rPr lang="en-US" sz="1400" b="1">
                <a:solidFill>
                  <a:srgbClr val="595959"/>
                </a:solidFill>
                <a:latin typeface="Arial"/>
                <a:ea typeface="Arial"/>
                <a:cs typeface="Arial"/>
                <a:sym typeface="Arial"/>
              </a:rPr>
              <a:t>1. </a:t>
            </a:r>
            <a:r>
              <a:rPr lang="en-US" b="1">
                <a:solidFill>
                  <a:srgbClr val="595959"/>
                </a:solidFill>
              </a:rPr>
              <a:t>Wash hands before use and rinse face with water.</a:t>
            </a:r>
          </a:p>
          <a:p>
            <a:pPr marL="114300" marR="0" lvl="0" indent="0" algn="l" rtl="0">
              <a:lnSpc>
                <a:spcPct val="150000"/>
              </a:lnSpc>
              <a:spcBef>
                <a:spcPts val="700"/>
              </a:spcBef>
              <a:spcAft>
                <a:spcPts val="0"/>
              </a:spcAft>
              <a:buClr>
                <a:schemeClr val="accent2"/>
              </a:buClr>
              <a:buSzPct val="25000"/>
              <a:buFont typeface="Arial"/>
              <a:buNone/>
            </a:pPr>
            <a:r>
              <a:rPr lang="en-US" sz="1400" b="1">
                <a:solidFill>
                  <a:srgbClr val="595959"/>
                </a:solidFill>
                <a:latin typeface="Arial"/>
                <a:ea typeface="Arial"/>
                <a:cs typeface="Arial"/>
                <a:sym typeface="Arial"/>
              </a:rPr>
              <a:t>2. </a:t>
            </a:r>
            <a:r>
              <a:rPr lang="en-US" b="1">
                <a:solidFill>
                  <a:srgbClr val="595959"/>
                </a:solidFill>
              </a:rPr>
              <a:t>Create a rich lather with the soap and apply to the face in a massaging motion to cleanse the skin</a:t>
            </a:r>
            <a:r>
              <a:rPr lang="en-US" sz="1400" b="1">
                <a:solidFill>
                  <a:srgbClr val="595959"/>
                </a:solidFill>
                <a:latin typeface="Arial"/>
                <a:ea typeface="Arial"/>
                <a:cs typeface="Arial"/>
                <a:sym typeface="Arial"/>
              </a:rPr>
              <a:t>.</a:t>
            </a:r>
          </a:p>
          <a:p>
            <a:pPr marL="114300" marR="0" lvl="0" indent="0" algn="l" rtl="0">
              <a:lnSpc>
                <a:spcPct val="150000"/>
              </a:lnSpc>
              <a:spcBef>
                <a:spcPts val="700"/>
              </a:spcBef>
              <a:spcAft>
                <a:spcPts val="0"/>
              </a:spcAft>
              <a:buClr>
                <a:schemeClr val="accent2"/>
              </a:buClr>
              <a:buSzPct val="25000"/>
              <a:buFont typeface="Arial"/>
              <a:buNone/>
            </a:pPr>
            <a:r>
              <a:rPr lang="en-US" sz="1400" b="1">
                <a:solidFill>
                  <a:srgbClr val="595959"/>
                </a:solidFill>
                <a:latin typeface="Arial"/>
                <a:ea typeface="Arial"/>
                <a:cs typeface="Arial"/>
                <a:sym typeface="Arial"/>
              </a:rPr>
              <a:t>    * </a:t>
            </a:r>
            <a:r>
              <a:rPr lang="en-US" b="1">
                <a:solidFill>
                  <a:srgbClr val="595959"/>
                </a:solidFill>
              </a:rPr>
              <a:t>Can be used on face, neck and body</a:t>
            </a:r>
            <a:r>
              <a:rPr lang="en-US" sz="1400" b="1">
                <a:solidFill>
                  <a:srgbClr val="595959"/>
                </a:solidFill>
                <a:latin typeface="Arial"/>
                <a:ea typeface="Arial"/>
                <a:cs typeface="Arial"/>
                <a:sym typeface="Arial"/>
              </a:rPr>
              <a:t>.</a:t>
            </a:r>
          </a:p>
          <a:p>
            <a:pPr marL="114300" marR="0" lvl="0" indent="0" algn="l" rtl="0">
              <a:lnSpc>
                <a:spcPct val="150000"/>
              </a:lnSpc>
              <a:spcBef>
                <a:spcPts val="700"/>
              </a:spcBef>
              <a:spcAft>
                <a:spcPts val="0"/>
              </a:spcAft>
              <a:buClr>
                <a:schemeClr val="accent2"/>
              </a:buClr>
              <a:buSzPct val="25000"/>
              <a:buFont typeface="Arial"/>
              <a:buNone/>
            </a:pPr>
            <a:r>
              <a:rPr lang="en-US" sz="1400" b="1">
                <a:solidFill>
                  <a:srgbClr val="595959"/>
                </a:solidFill>
                <a:latin typeface="Arial"/>
                <a:ea typeface="Arial"/>
                <a:cs typeface="Arial"/>
                <a:sym typeface="Arial"/>
              </a:rPr>
              <a:t>3. </a:t>
            </a:r>
            <a:r>
              <a:rPr lang="en-US" b="1">
                <a:solidFill>
                  <a:srgbClr val="595959"/>
                </a:solidFill>
              </a:rPr>
              <a:t>Rinse thoroughly with water</a:t>
            </a:r>
            <a:r>
              <a:rPr lang="en-US" sz="1400" b="1">
                <a:solidFill>
                  <a:srgbClr val="595959"/>
                </a:solidFill>
                <a:latin typeface="Arial"/>
                <a:ea typeface="Arial"/>
                <a:cs typeface="Arial"/>
                <a:sym typeface="Arial"/>
              </a:rPr>
              <a:t>. </a:t>
            </a:r>
          </a:p>
          <a:p>
            <a:pPr marL="114300" marR="0" lvl="0" indent="0" algn="l" rtl="0">
              <a:lnSpc>
                <a:spcPct val="150000"/>
              </a:lnSpc>
              <a:spcBef>
                <a:spcPts val="700"/>
              </a:spcBef>
              <a:buClr>
                <a:schemeClr val="accent2"/>
              </a:buClr>
              <a:buSzPct val="25000"/>
              <a:buFont typeface="Arial"/>
              <a:buNone/>
            </a:pPr>
            <a:r>
              <a:rPr lang="en-US" sz="1400" b="1">
                <a:solidFill>
                  <a:srgbClr val="595959"/>
                </a:solidFill>
                <a:latin typeface="Arial"/>
                <a:ea typeface="Arial"/>
                <a:cs typeface="Arial"/>
                <a:sym typeface="Arial"/>
              </a:rPr>
              <a:t>    * </a:t>
            </a:r>
            <a:r>
              <a:rPr lang="en-US" b="1">
                <a:solidFill>
                  <a:srgbClr val="595959"/>
                </a:solidFill>
              </a:rPr>
              <a:t>Caution: Avoid product in the eyes or on open wounds.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Shape 263"/>
          <p:cNvSpPr/>
          <p:nvPr/>
        </p:nvSpPr>
        <p:spPr>
          <a:xfrm>
            <a:off x="200471" y="188640"/>
            <a:ext cx="1800199" cy="6480719"/>
          </a:xfrm>
          <a:prstGeom prst="rect">
            <a:avLst/>
          </a:prstGeom>
          <a:solidFill>
            <a:srgbClr val="FFD528"/>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a:solidFill>
                <a:srgbClr val="FFD528"/>
              </a:solidFill>
              <a:latin typeface="Questrial"/>
              <a:ea typeface="Questrial"/>
              <a:cs typeface="Questrial"/>
              <a:sym typeface="Questrial"/>
            </a:endParaRPr>
          </a:p>
        </p:txBody>
      </p:sp>
      <p:sp>
        <p:nvSpPr>
          <p:cNvPr id="264" name="Shape 264"/>
          <p:cNvSpPr txBox="1"/>
          <p:nvPr/>
        </p:nvSpPr>
        <p:spPr>
          <a:xfrm>
            <a:off x="560512" y="1895034"/>
            <a:ext cx="1431241" cy="373499"/>
          </a:xfrm>
          <a:prstGeom prst="rect">
            <a:avLst/>
          </a:prstGeom>
          <a:noFill/>
          <a:ln>
            <a:noFill/>
          </a:ln>
        </p:spPr>
        <p:txBody>
          <a:bodyPr lIns="91425" tIns="45700" rIns="91425" bIns="45700" anchor="t" anchorCtr="0">
            <a:noAutofit/>
          </a:bodyPr>
          <a:lstStyle/>
          <a:p>
            <a:pPr marL="0" marR="0" lvl="0" indent="0" algn="l" rtl="0">
              <a:lnSpc>
                <a:spcPct val="133333"/>
              </a:lnSpc>
              <a:spcBef>
                <a:spcPts val="0"/>
              </a:spcBef>
              <a:buSzPct val="25000"/>
              <a:buNone/>
            </a:pPr>
            <a:r>
              <a:rPr lang="en-US" sz="1800" b="1">
                <a:solidFill>
                  <a:srgbClr val="663A2A"/>
                </a:solidFill>
              </a:rPr>
              <a:t>Quality Testing Results</a:t>
            </a:r>
          </a:p>
        </p:txBody>
      </p:sp>
      <p:sp>
        <p:nvSpPr>
          <p:cNvPr id="265" name="Shape 265"/>
          <p:cNvSpPr txBox="1"/>
          <p:nvPr/>
        </p:nvSpPr>
        <p:spPr>
          <a:xfrm>
            <a:off x="609908" y="1368226"/>
            <a:ext cx="256619" cy="358496"/>
          </a:xfrm>
          <a:prstGeom prst="rect">
            <a:avLst/>
          </a:prstGeom>
          <a:noFill/>
          <a:ln>
            <a:noFill/>
          </a:ln>
        </p:spPr>
        <p:txBody>
          <a:bodyPr lIns="91425" tIns="45700" rIns="91425" bIns="45700" anchor="ctr" anchorCtr="0">
            <a:noAutofit/>
          </a:bodyPr>
          <a:lstStyle/>
          <a:p>
            <a:pPr marL="0" marR="0" lvl="0" indent="0" algn="ctr" rtl="0">
              <a:lnSpc>
                <a:spcPct val="47222"/>
              </a:lnSpc>
              <a:spcBef>
                <a:spcPts val="0"/>
              </a:spcBef>
              <a:buSzPct val="25000"/>
              <a:buNone/>
            </a:pPr>
            <a:r>
              <a:rPr lang="en-US" sz="3600">
                <a:solidFill>
                  <a:srgbClr val="663A2A"/>
                </a:solidFill>
                <a:latin typeface="Helvetica Neue"/>
                <a:ea typeface="Helvetica Neue"/>
                <a:cs typeface="Helvetica Neue"/>
                <a:sym typeface="Helvetica Neue"/>
              </a:rPr>
              <a:t>6</a:t>
            </a:r>
          </a:p>
        </p:txBody>
      </p:sp>
      <p:cxnSp>
        <p:nvCxnSpPr>
          <p:cNvPr id="266" name="Shape 266"/>
          <p:cNvCxnSpPr/>
          <p:nvPr/>
        </p:nvCxnSpPr>
        <p:spPr>
          <a:xfrm rot="10800000" flipH="1">
            <a:off x="218662" y="1539122"/>
            <a:ext cx="391244" cy="391243"/>
          </a:xfrm>
          <a:prstGeom prst="straightConnector1">
            <a:avLst/>
          </a:prstGeom>
          <a:noFill/>
          <a:ln w="9525" cap="flat" cmpd="sng">
            <a:solidFill>
              <a:srgbClr val="663A2A"/>
            </a:solidFill>
            <a:prstDash val="solid"/>
            <a:round/>
            <a:headEnd type="none" w="med" len="med"/>
            <a:tailEnd type="none" w="med" len="med"/>
          </a:ln>
        </p:spPr>
      </p:cxnSp>
      <p:cxnSp>
        <p:nvCxnSpPr>
          <p:cNvPr id="267" name="Shape 267"/>
          <p:cNvCxnSpPr/>
          <p:nvPr/>
        </p:nvCxnSpPr>
        <p:spPr>
          <a:xfrm rot="10800000" flipH="1">
            <a:off x="866528" y="184889"/>
            <a:ext cx="1125225" cy="1125226"/>
          </a:xfrm>
          <a:prstGeom prst="straightConnector1">
            <a:avLst/>
          </a:prstGeom>
          <a:noFill/>
          <a:ln w="9525" cap="flat" cmpd="sng">
            <a:solidFill>
              <a:srgbClr val="663A2A"/>
            </a:solidFill>
            <a:prstDash val="solid"/>
            <a:round/>
            <a:headEnd type="none" w="med" len="med"/>
            <a:tailEnd type="none" w="med" len="med"/>
          </a:ln>
        </p:spPr>
      </p:cxnSp>
      <p:cxnSp>
        <p:nvCxnSpPr>
          <p:cNvPr id="268" name="Shape 268"/>
          <p:cNvCxnSpPr/>
          <p:nvPr/>
        </p:nvCxnSpPr>
        <p:spPr>
          <a:xfrm rot="10800000">
            <a:off x="200472" y="6665609"/>
            <a:ext cx="9543273" cy="0"/>
          </a:xfrm>
          <a:prstGeom prst="straightConnector1">
            <a:avLst/>
          </a:prstGeom>
          <a:noFill/>
          <a:ln w="9525" cap="flat" cmpd="sng">
            <a:solidFill>
              <a:srgbClr val="FFD528"/>
            </a:solidFill>
            <a:prstDash val="solid"/>
            <a:round/>
            <a:headEnd type="none" w="med" len="med"/>
            <a:tailEnd type="none" w="med" len="med"/>
          </a:ln>
        </p:spPr>
      </p:cxnSp>
      <p:cxnSp>
        <p:nvCxnSpPr>
          <p:cNvPr id="269" name="Shape 269"/>
          <p:cNvCxnSpPr/>
          <p:nvPr/>
        </p:nvCxnSpPr>
        <p:spPr>
          <a:xfrm rot="10800000">
            <a:off x="200472" y="188640"/>
            <a:ext cx="9543273" cy="0"/>
          </a:xfrm>
          <a:prstGeom prst="straightConnector1">
            <a:avLst/>
          </a:prstGeom>
          <a:noFill/>
          <a:ln w="9525" cap="flat" cmpd="sng">
            <a:solidFill>
              <a:srgbClr val="FFD528"/>
            </a:solidFill>
            <a:prstDash val="solid"/>
            <a:round/>
            <a:headEnd type="none" w="med" len="med"/>
            <a:tailEnd type="none" w="med" len="med"/>
          </a:ln>
        </p:spPr>
      </p:cxnSp>
      <p:sp>
        <p:nvSpPr>
          <p:cNvPr id="270" name="Shape 270"/>
          <p:cNvSpPr/>
          <p:nvPr/>
        </p:nvSpPr>
        <p:spPr>
          <a:xfrm rot="-5400000">
            <a:off x="9339967" y="6271101"/>
            <a:ext cx="402198" cy="402198"/>
          </a:xfrm>
          <a:prstGeom prst="rtTriangle">
            <a:avLst/>
          </a:prstGeom>
          <a:solidFill>
            <a:srgbClr val="663A2A"/>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a:solidFill>
                <a:srgbClr val="FFD528"/>
              </a:solidFill>
              <a:latin typeface="Questrial"/>
              <a:ea typeface="Questrial"/>
              <a:cs typeface="Questrial"/>
              <a:sym typeface="Questrial"/>
            </a:endParaRPr>
          </a:p>
        </p:txBody>
      </p:sp>
      <p:pic>
        <p:nvPicPr>
          <p:cNvPr id="271" name="Shape 271"/>
          <p:cNvPicPr preferRelativeResize="0"/>
          <p:nvPr/>
        </p:nvPicPr>
        <p:blipFill rotWithShape="1">
          <a:blip r:embed="rId3">
            <a:alphaModFix/>
          </a:blip>
          <a:srcRect/>
          <a:stretch/>
        </p:blipFill>
        <p:spPr>
          <a:xfrm>
            <a:off x="416495" y="5445223"/>
            <a:ext cx="1401250" cy="368156"/>
          </a:xfrm>
          <a:prstGeom prst="rect">
            <a:avLst/>
          </a:prstGeom>
          <a:noFill/>
          <a:ln>
            <a:noFill/>
          </a:ln>
        </p:spPr>
      </p:pic>
      <p:pic>
        <p:nvPicPr>
          <p:cNvPr id="272" name="Shape 272"/>
          <p:cNvPicPr preferRelativeResize="0"/>
          <p:nvPr/>
        </p:nvPicPr>
        <p:blipFill rotWithShape="1">
          <a:blip r:embed="rId4">
            <a:alphaModFix/>
          </a:blip>
          <a:srcRect/>
          <a:stretch/>
        </p:blipFill>
        <p:spPr>
          <a:xfrm>
            <a:off x="744125" y="5848553"/>
            <a:ext cx="712894" cy="390942"/>
          </a:xfrm>
          <a:prstGeom prst="rect">
            <a:avLst/>
          </a:prstGeom>
          <a:noFill/>
          <a:ln>
            <a:noFill/>
          </a:ln>
        </p:spPr>
      </p:pic>
      <p:grpSp>
        <p:nvGrpSpPr>
          <p:cNvPr id="273" name="Shape 273"/>
          <p:cNvGrpSpPr/>
          <p:nvPr/>
        </p:nvGrpSpPr>
        <p:grpSpPr>
          <a:xfrm>
            <a:off x="2459898" y="590573"/>
            <a:ext cx="1384482" cy="2139131"/>
            <a:chOff x="627154" y="824429"/>
            <a:chExt cx="1531608" cy="2367173"/>
          </a:xfrm>
        </p:grpSpPr>
        <p:pic>
          <p:nvPicPr>
            <p:cNvPr id="274" name="Shape 274"/>
            <p:cNvPicPr preferRelativeResize="0"/>
            <p:nvPr/>
          </p:nvPicPr>
          <p:blipFill rotWithShape="1">
            <a:blip r:embed="rId5">
              <a:alphaModFix/>
            </a:blip>
            <a:srcRect/>
            <a:stretch/>
          </p:blipFill>
          <p:spPr>
            <a:xfrm>
              <a:off x="666304" y="920266"/>
              <a:ext cx="1492457" cy="2124062"/>
            </a:xfrm>
            <a:prstGeom prst="rect">
              <a:avLst/>
            </a:prstGeom>
            <a:noFill/>
            <a:ln>
              <a:noFill/>
            </a:ln>
          </p:spPr>
        </p:pic>
        <p:sp>
          <p:nvSpPr>
            <p:cNvPr id="275" name="Shape 275"/>
            <p:cNvSpPr/>
            <p:nvPr/>
          </p:nvSpPr>
          <p:spPr>
            <a:xfrm>
              <a:off x="627154" y="824429"/>
              <a:ext cx="1531608" cy="2367173"/>
            </a:xfrm>
            <a:prstGeom prst="rect">
              <a:avLst/>
            </a:prstGeom>
            <a:noFill/>
            <a:ln w="9525"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grpSp>
      <p:grpSp>
        <p:nvGrpSpPr>
          <p:cNvPr id="276" name="Shape 276"/>
          <p:cNvGrpSpPr/>
          <p:nvPr/>
        </p:nvGrpSpPr>
        <p:grpSpPr>
          <a:xfrm>
            <a:off x="4210936" y="590574"/>
            <a:ext cx="1391656" cy="2139131"/>
            <a:chOff x="2483768" y="808741"/>
            <a:chExt cx="1540110" cy="2367173"/>
          </a:xfrm>
        </p:grpSpPr>
        <p:pic>
          <p:nvPicPr>
            <p:cNvPr id="277" name="Shape 277"/>
            <p:cNvPicPr preferRelativeResize="0"/>
            <p:nvPr/>
          </p:nvPicPr>
          <p:blipFill rotWithShape="1">
            <a:blip r:embed="rId6">
              <a:alphaModFix/>
            </a:blip>
            <a:srcRect/>
            <a:stretch/>
          </p:blipFill>
          <p:spPr>
            <a:xfrm>
              <a:off x="2483768" y="906900"/>
              <a:ext cx="1529586" cy="2177919"/>
            </a:xfrm>
            <a:prstGeom prst="rect">
              <a:avLst/>
            </a:prstGeom>
            <a:noFill/>
            <a:ln>
              <a:noFill/>
            </a:ln>
          </p:spPr>
        </p:pic>
        <p:sp>
          <p:nvSpPr>
            <p:cNvPr id="278" name="Shape 278"/>
            <p:cNvSpPr/>
            <p:nvPr/>
          </p:nvSpPr>
          <p:spPr>
            <a:xfrm>
              <a:off x="2491708" y="808741"/>
              <a:ext cx="1532170" cy="2367173"/>
            </a:xfrm>
            <a:prstGeom prst="rect">
              <a:avLst/>
            </a:prstGeom>
            <a:noFill/>
            <a:ln w="9525"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grpSp>
      <p:grpSp>
        <p:nvGrpSpPr>
          <p:cNvPr id="279" name="Shape 279"/>
          <p:cNvGrpSpPr/>
          <p:nvPr/>
        </p:nvGrpSpPr>
        <p:grpSpPr>
          <a:xfrm>
            <a:off x="7720186" y="590573"/>
            <a:ext cx="1384482" cy="2139131"/>
            <a:chOff x="6249848" y="798712"/>
            <a:chExt cx="1531608" cy="2367173"/>
          </a:xfrm>
        </p:grpSpPr>
        <p:pic>
          <p:nvPicPr>
            <p:cNvPr id="280" name="Shape 280"/>
            <p:cNvPicPr preferRelativeResize="0"/>
            <p:nvPr/>
          </p:nvPicPr>
          <p:blipFill rotWithShape="1">
            <a:blip r:embed="rId7">
              <a:alphaModFix/>
            </a:blip>
            <a:srcRect/>
            <a:stretch/>
          </p:blipFill>
          <p:spPr>
            <a:xfrm>
              <a:off x="6284251" y="948637"/>
              <a:ext cx="1494857" cy="2136182"/>
            </a:xfrm>
            <a:prstGeom prst="rect">
              <a:avLst/>
            </a:prstGeom>
            <a:noFill/>
            <a:ln>
              <a:noFill/>
            </a:ln>
          </p:spPr>
        </p:pic>
        <p:sp>
          <p:nvSpPr>
            <p:cNvPr id="281" name="Shape 281"/>
            <p:cNvSpPr/>
            <p:nvPr/>
          </p:nvSpPr>
          <p:spPr>
            <a:xfrm>
              <a:off x="6249848" y="798712"/>
              <a:ext cx="1531608" cy="2367173"/>
            </a:xfrm>
            <a:prstGeom prst="rect">
              <a:avLst/>
            </a:prstGeom>
            <a:noFill/>
            <a:ln w="9525"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grpSp>
      <p:grpSp>
        <p:nvGrpSpPr>
          <p:cNvPr id="282" name="Shape 282"/>
          <p:cNvGrpSpPr/>
          <p:nvPr/>
        </p:nvGrpSpPr>
        <p:grpSpPr>
          <a:xfrm>
            <a:off x="2146635" y="3594123"/>
            <a:ext cx="1384482" cy="2139131"/>
            <a:chOff x="88613" y="3810357"/>
            <a:chExt cx="1531608" cy="2367173"/>
          </a:xfrm>
        </p:grpSpPr>
        <p:pic>
          <p:nvPicPr>
            <p:cNvPr id="283" name="Shape 283"/>
            <p:cNvPicPr preferRelativeResize="0"/>
            <p:nvPr/>
          </p:nvPicPr>
          <p:blipFill rotWithShape="1">
            <a:blip r:embed="rId8">
              <a:alphaModFix/>
            </a:blip>
            <a:srcRect/>
            <a:stretch/>
          </p:blipFill>
          <p:spPr>
            <a:xfrm>
              <a:off x="143068" y="3948258"/>
              <a:ext cx="1477151" cy="2109548"/>
            </a:xfrm>
            <a:prstGeom prst="rect">
              <a:avLst/>
            </a:prstGeom>
            <a:noFill/>
            <a:ln>
              <a:noFill/>
            </a:ln>
          </p:spPr>
        </p:pic>
        <p:sp>
          <p:nvSpPr>
            <p:cNvPr id="284" name="Shape 284"/>
            <p:cNvSpPr/>
            <p:nvPr/>
          </p:nvSpPr>
          <p:spPr>
            <a:xfrm>
              <a:off x="88613" y="3810357"/>
              <a:ext cx="1531608" cy="2367173"/>
            </a:xfrm>
            <a:prstGeom prst="rect">
              <a:avLst/>
            </a:prstGeom>
            <a:noFill/>
            <a:ln w="9525"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grpSp>
      <p:grpSp>
        <p:nvGrpSpPr>
          <p:cNvPr id="285" name="Shape 285"/>
          <p:cNvGrpSpPr/>
          <p:nvPr/>
        </p:nvGrpSpPr>
        <p:grpSpPr>
          <a:xfrm>
            <a:off x="3641242" y="3594123"/>
            <a:ext cx="1384482" cy="2139131"/>
            <a:chOff x="1744850" y="3810357"/>
            <a:chExt cx="1531608" cy="2367173"/>
          </a:xfrm>
        </p:grpSpPr>
        <p:pic>
          <p:nvPicPr>
            <p:cNvPr id="286" name="Shape 286"/>
            <p:cNvPicPr preferRelativeResize="0"/>
            <p:nvPr/>
          </p:nvPicPr>
          <p:blipFill rotWithShape="1">
            <a:blip r:embed="rId9">
              <a:alphaModFix/>
            </a:blip>
            <a:srcRect/>
            <a:stretch/>
          </p:blipFill>
          <p:spPr>
            <a:xfrm>
              <a:off x="1744850" y="3948258"/>
              <a:ext cx="1521091" cy="2206528"/>
            </a:xfrm>
            <a:prstGeom prst="rect">
              <a:avLst/>
            </a:prstGeom>
            <a:noFill/>
            <a:ln>
              <a:noFill/>
            </a:ln>
          </p:spPr>
        </p:pic>
        <p:sp>
          <p:nvSpPr>
            <p:cNvPr id="287" name="Shape 287"/>
            <p:cNvSpPr/>
            <p:nvPr/>
          </p:nvSpPr>
          <p:spPr>
            <a:xfrm>
              <a:off x="1744850" y="3810357"/>
              <a:ext cx="1531608" cy="2367173"/>
            </a:xfrm>
            <a:prstGeom prst="rect">
              <a:avLst/>
            </a:prstGeom>
            <a:noFill/>
            <a:ln w="9525"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grpSp>
      <p:grpSp>
        <p:nvGrpSpPr>
          <p:cNvPr id="288" name="Shape 288"/>
          <p:cNvGrpSpPr/>
          <p:nvPr/>
        </p:nvGrpSpPr>
        <p:grpSpPr>
          <a:xfrm>
            <a:off x="5135849" y="3594123"/>
            <a:ext cx="1384482" cy="2139131"/>
            <a:chOff x="3363114" y="3819448"/>
            <a:chExt cx="1531608" cy="2367173"/>
          </a:xfrm>
        </p:grpSpPr>
        <p:pic>
          <p:nvPicPr>
            <p:cNvPr id="289" name="Shape 289"/>
            <p:cNvPicPr preferRelativeResize="0"/>
            <p:nvPr/>
          </p:nvPicPr>
          <p:blipFill rotWithShape="1">
            <a:blip r:embed="rId10">
              <a:alphaModFix/>
            </a:blip>
            <a:srcRect/>
            <a:stretch/>
          </p:blipFill>
          <p:spPr>
            <a:xfrm>
              <a:off x="3428375" y="3952633"/>
              <a:ext cx="1359649" cy="2140662"/>
            </a:xfrm>
            <a:prstGeom prst="rect">
              <a:avLst/>
            </a:prstGeom>
            <a:noFill/>
            <a:ln>
              <a:noFill/>
            </a:ln>
          </p:spPr>
        </p:pic>
        <p:sp>
          <p:nvSpPr>
            <p:cNvPr id="290" name="Shape 290"/>
            <p:cNvSpPr/>
            <p:nvPr/>
          </p:nvSpPr>
          <p:spPr>
            <a:xfrm>
              <a:off x="3363114" y="3819448"/>
              <a:ext cx="1531608" cy="2367173"/>
            </a:xfrm>
            <a:prstGeom prst="rect">
              <a:avLst/>
            </a:prstGeom>
            <a:noFill/>
            <a:ln w="9525"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grpSp>
      <p:grpSp>
        <p:nvGrpSpPr>
          <p:cNvPr id="291" name="Shape 291"/>
          <p:cNvGrpSpPr/>
          <p:nvPr/>
        </p:nvGrpSpPr>
        <p:grpSpPr>
          <a:xfrm>
            <a:off x="6630456" y="3594123"/>
            <a:ext cx="1383047" cy="2139131"/>
            <a:chOff x="5061367" y="3819448"/>
            <a:chExt cx="1531608" cy="2367173"/>
          </a:xfrm>
        </p:grpSpPr>
        <p:pic>
          <p:nvPicPr>
            <p:cNvPr id="292" name="Shape 292"/>
            <p:cNvPicPr preferRelativeResize="0"/>
            <p:nvPr/>
          </p:nvPicPr>
          <p:blipFill rotWithShape="1">
            <a:blip r:embed="rId11">
              <a:alphaModFix/>
            </a:blip>
            <a:srcRect/>
            <a:stretch/>
          </p:blipFill>
          <p:spPr>
            <a:xfrm>
              <a:off x="5081921" y="3935189"/>
              <a:ext cx="1511054" cy="2161378"/>
            </a:xfrm>
            <a:prstGeom prst="rect">
              <a:avLst/>
            </a:prstGeom>
            <a:noFill/>
            <a:ln>
              <a:noFill/>
            </a:ln>
          </p:spPr>
        </p:pic>
        <p:sp>
          <p:nvSpPr>
            <p:cNvPr id="293" name="Shape 293"/>
            <p:cNvSpPr/>
            <p:nvPr/>
          </p:nvSpPr>
          <p:spPr>
            <a:xfrm>
              <a:off x="5061367" y="3819448"/>
              <a:ext cx="1531608" cy="2367173"/>
            </a:xfrm>
            <a:prstGeom prst="rect">
              <a:avLst/>
            </a:prstGeom>
            <a:noFill/>
            <a:ln w="9525"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grpSp>
      <p:grpSp>
        <p:nvGrpSpPr>
          <p:cNvPr id="294" name="Shape 294"/>
          <p:cNvGrpSpPr/>
          <p:nvPr/>
        </p:nvGrpSpPr>
        <p:grpSpPr>
          <a:xfrm>
            <a:off x="8123629" y="3594123"/>
            <a:ext cx="1384483" cy="2139131"/>
            <a:chOff x="6757361" y="3819448"/>
            <a:chExt cx="1531608" cy="2367173"/>
          </a:xfrm>
        </p:grpSpPr>
        <p:pic>
          <p:nvPicPr>
            <p:cNvPr id="295" name="Shape 295"/>
            <p:cNvPicPr preferRelativeResize="0"/>
            <p:nvPr/>
          </p:nvPicPr>
          <p:blipFill rotWithShape="1">
            <a:blip r:embed="rId12">
              <a:alphaModFix/>
            </a:blip>
            <a:srcRect/>
            <a:stretch/>
          </p:blipFill>
          <p:spPr>
            <a:xfrm>
              <a:off x="6805828" y="3866385"/>
              <a:ext cx="1483141" cy="2248843"/>
            </a:xfrm>
            <a:prstGeom prst="rect">
              <a:avLst/>
            </a:prstGeom>
            <a:noFill/>
            <a:ln>
              <a:noFill/>
            </a:ln>
          </p:spPr>
        </p:pic>
        <p:sp>
          <p:nvSpPr>
            <p:cNvPr id="296" name="Shape 296"/>
            <p:cNvSpPr/>
            <p:nvPr/>
          </p:nvSpPr>
          <p:spPr>
            <a:xfrm>
              <a:off x="6757361" y="3819448"/>
              <a:ext cx="1531608" cy="2367173"/>
            </a:xfrm>
            <a:prstGeom prst="rect">
              <a:avLst/>
            </a:prstGeom>
            <a:noFill/>
            <a:ln w="9525"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grpSp>
      <p:sp>
        <p:nvSpPr>
          <p:cNvPr id="297" name="Shape 297"/>
          <p:cNvSpPr txBox="1"/>
          <p:nvPr/>
        </p:nvSpPr>
        <p:spPr>
          <a:xfrm>
            <a:off x="2516577" y="2855410"/>
            <a:ext cx="1329209" cy="230832"/>
          </a:xfrm>
          <a:prstGeom prst="rect">
            <a:avLst/>
          </a:prstGeom>
          <a:noFill/>
          <a:ln>
            <a:noFill/>
          </a:ln>
        </p:spPr>
        <p:txBody>
          <a:bodyPr lIns="91425" tIns="45700" rIns="91425" bIns="45700" anchor="t" anchorCtr="0">
            <a:noAutofit/>
          </a:bodyPr>
          <a:lstStyle/>
          <a:p>
            <a:pPr marL="0" marR="0" lvl="0" indent="0" algn="l" rtl="0">
              <a:spcBef>
                <a:spcPts val="0"/>
              </a:spcBef>
              <a:buClr>
                <a:srgbClr val="595959"/>
              </a:buClr>
              <a:buSzPct val="25000"/>
              <a:buFont typeface="Arial"/>
              <a:buNone/>
            </a:pPr>
            <a:r>
              <a:rPr lang="en-US" sz="900" b="1">
                <a:solidFill>
                  <a:srgbClr val="595959"/>
                </a:solidFill>
              </a:rPr>
              <a:t>Formaldehyde: Not Found</a:t>
            </a:r>
          </a:p>
        </p:txBody>
      </p:sp>
      <p:sp>
        <p:nvSpPr>
          <p:cNvPr id="298" name="Shape 298"/>
          <p:cNvSpPr txBox="1"/>
          <p:nvPr/>
        </p:nvSpPr>
        <p:spPr>
          <a:xfrm>
            <a:off x="4144507" y="2855410"/>
            <a:ext cx="1576071" cy="230832"/>
          </a:xfrm>
          <a:prstGeom prst="rect">
            <a:avLst/>
          </a:prstGeom>
          <a:noFill/>
          <a:ln>
            <a:noFill/>
          </a:ln>
        </p:spPr>
        <p:txBody>
          <a:bodyPr lIns="91425" tIns="45700" rIns="91425" bIns="45700" anchor="t" anchorCtr="0">
            <a:noAutofit/>
          </a:bodyPr>
          <a:lstStyle/>
          <a:p>
            <a:pPr marL="0" marR="0" lvl="0" indent="0" algn="l" rtl="0">
              <a:spcBef>
                <a:spcPts val="0"/>
              </a:spcBef>
              <a:buClr>
                <a:srgbClr val="595959"/>
              </a:buClr>
              <a:buSzPct val="25000"/>
              <a:buFont typeface="Arial"/>
              <a:buNone/>
            </a:pPr>
            <a:r>
              <a:rPr lang="en-US" sz="900" b="1">
                <a:solidFill>
                  <a:srgbClr val="595959"/>
                </a:solidFill>
              </a:rPr>
              <a:t>Antimony, Arsenic, Mercury</a:t>
            </a:r>
            <a:r>
              <a:rPr lang="en-US" sz="900" b="1">
                <a:solidFill>
                  <a:srgbClr val="595959"/>
                </a:solidFill>
                <a:latin typeface="Arial"/>
                <a:ea typeface="Arial"/>
                <a:cs typeface="Arial"/>
                <a:sym typeface="Arial"/>
              </a:rPr>
              <a:t> : </a:t>
            </a:r>
            <a:r>
              <a:rPr lang="en-US" sz="900" b="1">
                <a:solidFill>
                  <a:srgbClr val="595959"/>
                </a:solidFill>
              </a:rPr>
              <a:t>Not Found</a:t>
            </a:r>
          </a:p>
        </p:txBody>
      </p:sp>
      <p:sp>
        <p:nvSpPr>
          <p:cNvPr id="299" name="Shape 299"/>
          <p:cNvSpPr txBox="1"/>
          <p:nvPr/>
        </p:nvSpPr>
        <p:spPr>
          <a:xfrm>
            <a:off x="6110864" y="2846547"/>
            <a:ext cx="1188000" cy="230700"/>
          </a:xfrm>
          <a:prstGeom prst="rect">
            <a:avLst/>
          </a:prstGeom>
          <a:noFill/>
          <a:ln>
            <a:noFill/>
          </a:ln>
        </p:spPr>
        <p:txBody>
          <a:bodyPr lIns="91425" tIns="45700" rIns="91425" bIns="45700" anchor="t" anchorCtr="0">
            <a:noAutofit/>
          </a:bodyPr>
          <a:lstStyle/>
          <a:p>
            <a:pPr marL="0" marR="0" lvl="0" indent="0" algn="l" rtl="0">
              <a:spcBef>
                <a:spcPts val="0"/>
              </a:spcBef>
              <a:buClr>
                <a:srgbClr val="595959"/>
              </a:buClr>
              <a:buSzPct val="25000"/>
              <a:buFont typeface="Arial"/>
              <a:buNone/>
            </a:pPr>
            <a:r>
              <a:rPr lang="en-US" sz="900" b="1">
                <a:solidFill>
                  <a:srgbClr val="595959"/>
                </a:solidFill>
              </a:rPr>
              <a:t>Moisture and Volatile Organic Compounds</a:t>
            </a:r>
          </a:p>
        </p:txBody>
      </p:sp>
      <p:sp>
        <p:nvSpPr>
          <p:cNvPr id="300" name="Shape 300"/>
          <p:cNvSpPr txBox="1"/>
          <p:nvPr/>
        </p:nvSpPr>
        <p:spPr>
          <a:xfrm>
            <a:off x="8146521" y="2840274"/>
            <a:ext cx="531811" cy="231775"/>
          </a:xfrm>
          <a:prstGeom prst="rect">
            <a:avLst/>
          </a:prstGeom>
          <a:noFill/>
          <a:ln>
            <a:noFill/>
          </a:ln>
        </p:spPr>
        <p:txBody>
          <a:bodyPr lIns="91425" tIns="45700" rIns="91425" bIns="45700" anchor="t" anchorCtr="0">
            <a:noAutofit/>
          </a:bodyPr>
          <a:lstStyle/>
          <a:p>
            <a:pPr marL="0" marR="0" lvl="0" indent="0" algn="l" rtl="0">
              <a:spcBef>
                <a:spcPts val="0"/>
              </a:spcBef>
              <a:buClr>
                <a:srgbClr val="595959"/>
              </a:buClr>
              <a:buSzPct val="25000"/>
              <a:buFont typeface="Arial"/>
              <a:buNone/>
            </a:pPr>
            <a:r>
              <a:rPr lang="en-US" sz="900" b="1">
                <a:solidFill>
                  <a:srgbClr val="595959"/>
                </a:solidFill>
              </a:rPr>
              <a:t>Dioxane</a:t>
            </a:r>
          </a:p>
        </p:txBody>
      </p:sp>
      <p:sp>
        <p:nvSpPr>
          <p:cNvPr id="301" name="Shape 301"/>
          <p:cNvSpPr txBox="1"/>
          <p:nvPr/>
        </p:nvSpPr>
        <p:spPr>
          <a:xfrm>
            <a:off x="2311832" y="5829526"/>
            <a:ext cx="1152880" cy="230832"/>
          </a:xfrm>
          <a:prstGeom prst="rect">
            <a:avLst/>
          </a:prstGeom>
          <a:noFill/>
          <a:ln>
            <a:noFill/>
          </a:ln>
        </p:spPr>
        <p:txBody>
          <a:bodyPr lIns="91425" tIns="45700" rIns="91425" bIns="45700" anchor="t" anchorCtr="0">
            <a:noAutofit/>
          </a:bodyPr>
          <a:lstStyle/>
          <a:p>
            <a:pPr marL="0" marR="0" lvl="0" indent="0" algn="l" rtl="0">
              <a:spcBef>
                <a:spcPts val="0"/>
              </a:spcBef>
              <a:buClr>
                <a:srgbClr val="595959"/>
              </a:buClr>
              <a:buSzPct val="25000"/>
              <a:buFont typeface="Arial"/>
              <a:buNone/>
            </a:pPr>
            <a:r>
              <a:rPr lang="en-US" sz="900" b="1">
                <a:solidFill>
                  <a:srgbClr val="595959"/>
                </a:solidFill>
                <a:latin typeface="Arial"/>
                <a:ea typeface="Arial"/>
                <a:cs typeface="Arial"/>
                <a:sym typeface="Arial"/>
              </a:rPr>
              <a:t>1,4</a:t>
            </a:r>
            <a:r>
              <a:rPr lang="en-US" sz="900" b="1">
                <a:solidFill>
                  <a:srgbClr val="595959"/>
                </a:solidFill>
              </a:rPr>
              <a:t>Dioxane</a:t>
            </a:r>
            <a:r>
              <a:rPr lang="en-US" sz="900" b="1">
                <a:solidFill>
                  <a:srgbClr val="595959"/>
                </a:solidFill>
                <a:latin typeface="Arial"/>
                <a:ea typeface="Arial"/>
                <a:cs typeface="Arial"/>
                <a:sym typeface="Arial"/>
              </a:rPr>
              <a:t> : </a:t>
            </a:r>
            <a:r>
              <a:rPr lang="en-US" sz="900" b="1">
                <a:solidFill>
                  <a:srgbClr val="595959"/>
                </a:solidFill>
              </a:rPr>
              <a:t>Not Found</a:t>
            </a:r>
          </a:p>
        </p:txBody>
      </p:sp>
      <p:sp>
        <p:nvSpPr>
          <p:cNvPr id="302" name="Shape 302"/>
          <p:cNvSpPr txBox="1"/>
          <p:nvPr/>
        </p:nvSpPr>
        <p:spPr>
          <a:xfrm>
            <a:off x="3681635" y="5848553"/>
            <a:ext cx="1329209" cy="230832"/>
          </a:xfrm>
          <a:prstGeom prst="rect">
            <a:avLst/>
          </a:prstGeom>
          <a:noFill/>
          <a:ln>
            <a:noFill/>
          </a:ln>
        </p:spPr>
        <p:txBody>
          <a:bodyPr lIns="91425" tIns="45700" rIns="91425" bIns="45700" anchor="t" anchorCtr="0">
            <a:noAutofit/>
          </a:bodyPr>
          <a:lstStyle/>
          <a:p>
            <a:pPr marL="0" marR="0" lvl="0" indent="0" algn="l" rtl="0">
              <a:spcBef>
                <a:spcPts val="0"/>
              </a:spcBef>
              <a:buClr>
                <a:srgbClr val="595959"/>
              </a:buClr>
              <a:buSzPct val="25000"/>
              <a:buFont typeface="Arial"/>
              <a:buNone/>
            </a:pPr>
            <a:r>
              <a:rPr lang="en-US" sz="900" b="1">
                <a:solidFill>
                  <a:srgbClr val="595959"/>
                </a:solidFill>
              </a:rPr>
              <a:t>Formaldehyde </a:t>
            </a:r>
            <a:r>
              <a:rPr lang="en-US" sz="900" b="1">
                <a:solidFill>
                  <a:srgbClr val="595959"/>
                </a:solidFill>
                <a:latin typeface="Arial"/>
                <a:ea typeface="Arial"/>
                <a:cs typeface="Arial"/>
                <a:sym typeface="Arial"/>
              </a:rPr>
              <a:t> : </a:t>
            </a:r>
            <a:r>
              <a:rPr lang="en-US" sz="900" b="1">
                <a:solidFill>
                  <a:srgbClr val="595959"/>
                </a:solidFill>
              </a:rPr>
              <a:t>Not Found</a:t>
            </a:r>
          </a:p>
        </p:txBody>
      </p:sp>
      <p:sp>
        <p:nvSpPr>
          <p:cNvPr id="303" name="Shape 303"/>
          <p:cNvSpPr txBox="1"/>
          <p:nvPr/>
        </p:nvSpPr>
        <p:spPr>
          <a:xfrm>
            <a:off x="5214842" y="5843876"/>
            <a:ext cx="1213793" cy="230832"/>
          </a:xfrm>
          <a:prstGeom prst="rect">
            <a:avLst/>
          </a:prstGeom>
          <a:noFill/>
          <a:ln>
            <a:noFill/>
          </a:ln>
        </p:spPr>
        <p:txBody>
          <a:bodyPr lIns="91425" tIns="45700" rIns="91425" bIns="45700" anchor="t" anchorCtr="0">
            <a:noAutofit/>
          </a:bodyPr>
          <a:lstStyle/>
          <a:p>
            <a:pPr marL="0" marR="0" lvl="0" indent="0" algn="l" rtl="0">
              <a:spcBef>
                <a:spcPts val="0"/>
              </a:spcBef>
              <a:buClr>
                <a:srgbClr val="595959"/>
              </a:buClr>
              <a:buSzPct val="25000"/>
              <a:buFont typeface="Arial"/>
              <a:buNone/>
            </a:pPr>
            <a:r>
              <a:rPr lang="en-US" sz="900" b="1">
                <a:solidFill>
                  <a:srgbClr val="595959"/>
                </a:solidFill>
              </a:rPr>
              <a:t>Phthalate</a:t>
            </a:r>
            <a:r>
              <a:rPr lang="en-US" sz="900" b="1">
                <a:solidFill>
                  <a:srgbClr val="595959"/>
                </a:solidFill>
                <a:latin typeface="Arial"/>
                <a:ea typeface="Arial"/>
                <a:cs typeface="Arial"/>
                <a:sym typeface="Arial"/>
              </a:rPr>
              <a:t> : </a:t>
            </a:r>
            <a:r>
              <a:rPr lang="en-US" sz="900" b="1">
                <a:solidFill>
                  <a:srgbClr val="595959"/>
                </a:solidFill>
              </a:rPr>
              <a:t>Not Found</a:t>
            </a:r>
          </a:p>
        </p:txBody>
      </p:sp>
      <p:sp>
        <p:nvSpPr>
          <p:cNvPr id="304" name="Shape 304"/>
          <p:cNvSpPr txBox="1"/>
          <p:nvPr/>
        </p:nvSpPr>
        <p:spPr>
          <a:xfrm>
            <a:off x="6726665" y="5854151"/>
            <a:ext cx="1213793" cy="230832"/>
          </a:xfrm>
          <a:prstGeom prst="rect">
            <a:avLst/>
          </a:prstGeom>
          <a:noFill/>
          <a:ln>
            <a:noFill/>
          </a:ln>
        </p:spPr>
        <p:txBody>
          <a:bodyPr lIns="91425" tIns="45700" rIns="91425" bIns="45700" anchor="t" anchorCtr="0">
            <a:noAutofit/>
          </a:bodyPr>
          <a:lstStyle/>
          <a:p>
            <a:pPr marL="0" marR="0" lvl="0" indent="0" algn="l" rtl="0">
              <a:spcBef>
                <a:spcPts val="0"/>
              </a:spcBef>
              <a:buClr>
                <a:srgbClr val="595959"/>
              </a:buClr>
              <a:buSzPct val="25000"/>
              <a:buFont typeface="Arial"/>
              <a:buNone/>
            </a:pPr>
            <a:r>
              <a:rPr lang="en-US" sz="900" b="1">
                <a:solidFill>
                  <a:srgbClr val="595959"/>
                </a:solidFill>
              </a:rPr>
              <a:t>Phthalate </a:t>
            </a:r>
            <a:r>
              <a:rPr lang="en-US" sz="900" b="1">
                <a:solidFill>
                  <a:srgbClr val="595959"/>
                </a:solidFill>
                <a:latin typeface="Arial"/>
                <a:ea typeface="Arial"/>
                <a:cs typeface="Arial"/>
                <a:sym typeface="Arial"/>
              </a:rPr>
              <a:t>: </a:t>
            </a:r>
            <a:r>
              <a:rPr lang="en-US" sz="900" b="1">
                <a:solidFill>
                  <a:srgbClr val="595959"/>
                </a:solidFill>
              </a:rPr>
              <a:t>Not Found</a:t>
            </a:r>
          </a:p>
        </p:txBody>
      </p:sp>
      <p:sp>
        <p:nvSpPr>
          <p:cNvPr id="305" name="Shape 305"/>
          <p:cNvSpPr txBox="1"/>
          <p:nvPr/>
        </p:nvSpPr>
        <p:spPr>
          <a:xfrm>
            <a:off x="8264214" y="5860235"/>
            <a:ext cx="1152880" cy="230832"/>
          </a:xfrm>
          <a:prstGeom prst="rect">
            <a:avLst/>
          </a:prstGeom>
          <a:noFill/>
          <a:ln>
            <a:noFill/>
          </a:ln>
        </p:spPr>
        <p:txBody>
          <a:bodyPr lIns="91425" tIns="45700" rIns="91425" bIns="45700" anchor="t" anchorCtr="0">
            <a:noAutofit/>
          </a:bodyPr>
          <a:lstStyle/>
          <a:p>
            <a:pPr marL="0" marR="0" lvl="0" indent="0" algn="l" rtl="0">
              <a:spcBef>
                <a:spcPts val="0"/>
              </a:spcBef>
              <a:buClr>
                <a:srgbClr val="595959"/>
              </a:buClr>
              <a:buSzPct val="25000"/>
              <a:buFont typeface="Arial"/>
              <a:buNone/>
            </a:pPr>
            <a:r>
              <a:rPr lang="en-US" sz="900" b="1">
                <a:solidFill>
                  <a:srgbClr val="595959"/>
                </a:solidFill>
                <a:latin typeface="Arial"/>
                <a:ea typeface="Arial"/>
                <a:cs typeface="Arial"/>
                <a:sym typeface="Arial"/>
              </a:rPr>
              <a:t>1,4</a:t>
            </a:r>
            <a:r>
              <a:rPr lang="en-US" sz="900" b="1">
                <a:solidFill>
                  <a:srgbClr val="595959"/>
                </a:solidFill>
              </a:rPr>
              <a:t>Dioxane</a:t>
            </a:r>
            <a:r>
              <a:rPr lang="en-US" sz="900" b="1">
                <a:solidFill>
                  <a:srgbClr val="595959"/>
                </a:solidFill>
                <a:latin typeface="Arial"/>
                <a:ea typeface="Arial"/>
                <a:cs typeface="Arial"/>
                <a:sym typeface="Arial"/>
              </a:rPr>
              <a:t> : </a:t>
            </a:r>
            <a:r>
              <a:rPr lang="en-US" sz="900" b="1">
                <a:solidFill>
                  <a:srgbClr val="595959"/>
                </a:solidFill>
              </a:rPr>
              <a:t>Not Found</a:t>
            </a:r>
          </a:p>
        </p:txBody>
      </p:sp>
      <p:grpSp>
        <p:nvGrpSpPr>
          <p:cNvPr id="306" name="Shape 306"/>
          <p:cNvGrpSpPr/>
          <p:nvPr/>
        </p:nvGrpSpPr>
        <p:grpSpPr>
          <a:xfrm>
            <a:off x="5969146" y="590573"/>
            <a:ext cx="1384482" cy="2139131"/>
            <a:chOff x="4369101" y="798712"/>
            <a:chExt cx="1531608" cy="2367173"/>
          </a:xfrm>
        </p:grpSpPr>
        <p:sp>
          <p:nvSpPr>
            <p:cNvPr id="307" name="Shape 307"/>
            <p:cNvSpPr/>
            <p:nvPr/>
          </p:nvSpPr>
          <p:spPr>
            <a:xfrm>
              <a:off x="4369101" y="798712"/>
              <a:ext cx="1531608" cy="2367173"/>
            </a:xfrm>
            <a:prstGeom prst="rect">
              <a:avLst/>
            </a:prstGeom>
            <a:noFill/>
            <a:ln w="9525"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pic>
          <p:nvPicPr>
            <p:cNvPr id="308" name="Shape 308"/>
            <p:cNvPicPr preferRelativeResize="0"/>
            <p:nvPr/>
          </p:nvPicPr>
          <p:blipFill rotWithShape="1">
            <a:blip r:embed="rId13">
              <a:alphaModFix/>
            </a:blip>
            <a:srcRect/>
            <a:stretch/>
          </p:blipFill>
          <p:spPr>
            <a:xfrm>
              <a:off x="4434832" y="948637"/>
              <a:ext cx="1465877" cy="2067319"/>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Shape 314"/>
          <p:cNvSpPr/>
          <p:nvPr/>
        </p:nvSpPr>
        <p:spPr>
          <a:xfrm>
            <a:off x="200471" y="188640"/>
            <a:ext cx="1800199" cy="6480719"/>
          </a:xfrm>
          <a:prstGeom prst="rect">
            <a:avLst/>
          </a:prstGeom>
          <a:solidFill>
            <a:srgbClr val="FFD528"/>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a:solidFill>
                <a:srgbClr val="FFD528"/>
              </a:solidFill>
              <a:latin typeface="Questrial"/>
              <a:ea typeface="Questrial"/>
              <a:cs typeface="Questrial"/>
              <a:sym typeface="Questrial"/>
            </a:endParaRPr>
          </a:p>
        </p:txBody>
      </p:sp>
      <p:sp>
        <p:nvSpPr>
          <p:cNvPr id="315" name="Shape 315"/>
          <p:cNvSpPr txBox="1"/>
          <p:nvPr/>
        </p:nvSpPr>
        <p:spPr>
          <a:xfrm>
            <a:off x="560512" y="1895034"/>
            <a:ext cx="1431241" cy="373499"/>
          </a:xfrm>
          <a:prstGeom prst="rect">
            <a:avLst/>
          </a:prstGeom>
          <a:noFill/>
          <a:ln>
            <a:noFill/>
          </a:ln>
        </p:spPr>
        <p:txBody>
          <a:bodyPr lIns="91425" tIns="45700" rIns="91425" bIns="45700" anchor="t" anchorCtr="0">
            <a:noAutofit/>
          </a:bodyPr>
          <a:lstStyle/>
          <a:p>
            <a:pPr marL="0" marR="0" lvl="0" indent="0" algn="l" rtl="0">
              <a:lnSpc>
                <a:spcPct val="133333"/>
              </a:lnSpc>
              <a:spcBef>
                <a:spcPts val="0"/>
              </a:spcBef>
              <a:buSzPct val="25000"/>
              <a:buNone/>
            </a:pPr>
            <a:r>
              <a:rPr lang="en-US" sz="1800" b="1">
                <a:solidFill>
                  <a:srgbClr val="663A2A"/>
                </a:solidFill>
              </a:rPr>
              <a:t>Quality Testing Results</a:t>
            </a:r>
          </a:p>
        </p:txBody>
      </p:sp>
      <p:sp>
        <p:nvSpPr>
          <p:cNvPr id="316" name="Shape 316"/>
          <p:cNvSpPr txBox="1"/>
          <p:nvPr/>
        </p:nvSpPr>
        <p:spPr>
          <a:xfrm>
            <a:off x="609908" y="1368226"/>
            <a:ext cx="256619" cy="358496"/>
          </a:xfrm>
          <a:prstGeom prst="rect">
            <a:avLst/>
          </a:prstGeom>
          <a:noFill/>
          <a:ln>
            <a:noFill/>
          </a:ln>
        </p:spPr>
        <p:txBody>
          <a:bodyPr lIns="91425" tIns="45700" rIns="91425" bIns="45700" anchor="ctr" anchorCtr="0">
            <a:noAutofit/>
          </a:bodyPr>
          <a:lstStyle/>
          <a:p>
            <a:pPr marL="0" marR="0" lvl="0" indent="0" algn="ctr" rtl="0">
              <a:lnSpc>
                <a:spcPct val="47222"/>
              </a:lnSpc>
              <a:spcBef>
                <a:spcPts val="0"/>
              </a:spcBef>
              <a:buSzPct val="25000"/>
              <a:buNone/>
            </a:pPr>
            <a:r>
              <a:rPr lang="en-US" sz="3600">
                <a:solidFill>
                  <a:srgbClr val="663A2A"/>
                </a:solidFill>
                <a:latin typeface="Helvetica Neue"/>
                <a:ea typeface="Helvetica Neue"/>
                <a:cs typeface="Helvetica Neue"/>
                <a:sym typeface="Helvetica Neue"/>
              </a:rPr>
              <a:t>6</a:t>
            </a:r>
          </a:p>
        </p:txBody>
      </p:sp>
      <p:cxnSp>
        <p:nvCxnSpPr>
          <p:cNvPr id="317" name="Shape 317"/>
          <p:cNvCxnSpPr/>
          <p:nvPr/>
        </p:nvCxnSpPr>
        <p:spPr>
          <a:xfrm rot="10800000" flipH="1">
            <a:off x="218662" y="1539122"/>
            <a:ext cx="391244" cy="391243"/>
          </a:xfrm>
          <a:prstGeom prst="straightConnector1">
            <a:avLst/>
          </a:prstGeom>
          <a:noFill/>
          <a:ln w="9525" cap="flat" cmpd="sng">
            <a:solidFill>
              <a:srgbClr val="663A2A"/>
            </a:solidFill>
            <a:prstDash val="solid"/>
            <a:round/>
            <a:headEnd type="none" w="med" len="med"/>
            <a:tailEnd type="none" w="med" len="med"/>
          </a:ln>
        </p:spPr>
      </p:cxnSp>
      <p:cxnSp>
        <p:nvCxnSpPr>
          <p:cNvPr id="318" name="Shape 318"/>
          <p:cNvCxnSpPr/>
          <p:nvPr/>
        </p:nvCxnSpPr>
        <p:spPr>
          <a:xfrm rot="10800000" flipH="1">
            <a:off x="866528" y="184889"/>
            <a:ext cx="1125225" cy="1125226"/>
          </a:xfrm>
          <a:prstGeom prst="straightConnector1">
            <a:avLst/>
          </a:prstGeom>
          <a:noFill/>
          <a:ln w="9525" cap="flat" cmpd="sng">
            <a:solidFill>
              <a:srgbClr val="663A2A"/>
            </a:solidFill>
            <a:prstDash val="solid"/>
            <a:round/>
            <a:headEnd type="none" w="med" len="med"/>
            <a:tailEnd type="none" w="med" len="med"/>
          </a:ln>
        </p:spPr>
      </p:cxnSp>
      <p:cxnSp>
        <p:nvCxnSpPr>
          <p:cNvPr id="319" name="Shape 319"/>
          <p:cNvCxnSpPr/>
          <p:nvPr/>
        </p:nvCxnSpPr>
        <p:spPr>
          <a:xfrm rot="10800000">
            <a:off x="200472" y="6665609"/>
            <a:ext cx="9543273" cy="0"/>
          </a:xfrm>
          <a:prstGeom prst="straightConnector1">
            <a:avLst/>
          </a:prstGeom>
          <a:noFill/>
          <a:ln w="9525" cap="flat" cmpd="sng">
            <a:solidFill>
              <a:srgbClr val="FFD528"/>
            </a:solidFill>
            <a:prstDash val="solid"/>
            <a:round/>
            <a:headEnd type="none" w="med" len="med"/>
            <a:tailEnd type="none" w="med" len="med"/>
          </a:ln>
        </p:spPr>
      </p:cxnSp>
      <p:cxnSp>
        <p:nvCxnSpPr>
          <p:cNvPr id="320" name="Shape 320"/>
          <p:cNvCxnSpPr/>
          <p:nvPr/>
        </p:nvCxnSpPr>
        <p:spPr>
          <a:xfrm rot="10800000">
            <a:off x="200472" y="188640"/>
            <a:ext cx="9543273" cy="0"/>
          </a:xfrm>
          <a:prstGeom prst="straightConnector1">
            <a:avLst/>
          </a:prstGeom>
          <a:noFill/>
          <a:ln w="9525" cap="flat" cmpd="sng">
            <a:solidFill>
              <a:srgbClr val="FFD528"/>
            </a:solidFill>
            <a:prstDash val="solid"/>
            <a:round/>
            <a:headEnd type="none" w="med" len="med"/>
            <a:tailEnd type="none" w="med" len="med"/>
          </a:ln>
        </p:spPr>
      </p:cxnSp>
      <p:sp>
        <p:nvSpPr>
          <p:cNvPr id="321" name="Shape 321"/>
          <p:cNvSpPr/>
          <p:nvPr/>
        </p:nvSpPr>
        <p:spPr>
          <a:xfrm rot="-5400000">
            <a:off x="9339967" y="6271101"/>
            <a:ext cx="402198" cy="402198"/>
          </a:xfrm>
          <a:prstGeom prst="rtTriangle">
            <a:avLst/>
          </a:prstGeom>
          <a:solidFill>
            <a:srgbClr val="663A2A"/>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a:solidFill>
                <a:srgbClr val="FFD528"/>
              </a:solidFill>
              <a:latin typeface="Questrial"/>
              <a:ea typeface="Questrial"/>
              <a:cs typeface="Questrial"/>
              <a:sym typeface="Questrial"/>
            </a:endParaRPr>
          </a:p>
        </p:txBody>
      </p:sp>
      <p:pic>
        <p:nvPicPr>
          <p:cNvPr id="322" name="Shape 322"/>
          <p:cNvPicPr preferRelativeResize="0"/>
          <p:nvPr/>
        </p:nvPicPr>
        <p:blipFill rotWithShape="1">
          <a:blip r:embed="rId3">
            <a:alphaModFix/>
          </a:blip>
          <a:srcRect/>
          <a:stretch/>
        </p:blipFill>
        <p:spPr>
          <a:xfrm>
            <a:off x="416495" y="5445223"/>
            <a:ext cx="1401250" cy="368156"/>
          </a:xfrm>
          <a:prstGeom prst="rect">
            <a:avLst/>
          </a:prstGeom>
          <a:noFill/>
          <a:ln>
            <a:noFill/>
          </a:ln>
        </p:spPr>
      </p:pic>
      <p:pic>
        <p:nvPicPr>
          <p:cNvPr id="323" name="Shape 323"/>
          <p:cNvPicPr preferRelativeResize="0"/>
          <p:nvPr/>
        </p:nvPicPr>
        <p:blipFill rotWithShape="1">
          <a:blip r:embed="rId4">
            <a:alphaModFix/>
          </a:blip>
          <a:srcRect/>
          <a:stretch/>
        </p:blipFill>
        <p:spPr>
          <a:xfrm>
            <a:off x="744125" y="5848553"/>
            <a:ext cx="712894" cy="390942"/>
          </a:xfrm>
          <a:prstGeom prst="rect">
            <a:avLst/>
          </a:prstGeom>
          <a:noFill/>
          <a:ln>
            <a:noFill/>
          </a:ln>
        </p:spPr>
      </p:pic>
      <p:grpSp>
        <p:nvGrpSpPr>
          <p:cNvPr id="324" name="Shape 324"/>
          <p:cNvGrpSpPr/>
          <p:nvPr/>
        </p:nvGrpSpPr>
        <p:grpSpPr>
          <a:xfrm>
            <a:off x="2483801" y="356899"/>
            <a:ext cx="1963737" cy="2716212"/>
            <a:chOff x="807256" y="640725"/>
            <a:chExt cx="1964543" cy="2716267"/>
          </a:xfrm>
        </p:grpSpPr>
        <p:pic>
          <p:nvPicPr>
            <p:cNvPr id="325" name="Shape 325"/>
            <p:cNvPicPr preferRelativeResize="0"/>
            <p:nvPr/>
          </p:nvPicPr>
          <p:blipFill rotWithShape="1">
            <a:blip r:embed="rId5">
              <a:alphaModFix/>
            </a:blip>
            <a:srcRect/>
            <a:stretch/>
          </p:blipFill>
          <p:spPr>
            <a:xfrm>
              <a:off x="872816" y="640725"/>
              <a:ext cx="1898983" cy="2716266"/>
            </a:xfrm>
            <a:prstGeom prst="rect">
              <a:avLst/>
            </a:prstGeom>
            <a:noFill/>
            <a:ln>
              <a:noFill/>
            </a:ln>
          </p:spPr>
        </p:pic>
        <p:sp>
          <p:nvSpPr>
            <p:cNvPr id="326" name="Shape 326"/>
            <p:cNvSpPr/>
            <p:nvPr/>
          </p:nvSpPr>
          <p:spPr>
            <a:xfrm>
              <a:off x="807256" y="835991"/>
              <a:ext cx="1899429" cy="2521000"/>
            </a:xfrm>
            <a:prstGeom prst="rect">
              <a:avLst/>
            </a:prstGeom>
            <a:noFill/>
            <a:ln w="9525"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grpSp>
      <p:grpSp>
        <p:nvGrpSpPr>
          <p:cNvPr id="327" name="Shape 327"/>
          <p:cNvGrpSpPr/>
          <p:nvPr/>
        </p:nvGrpSpPr>
        <p:grpSpPr>
          <a:xfrm>
            <a:off x="4961888" y="369599"/>
            <a:ext cx="1898650" cy="2689224"/>
            <a:chOff x="3262689" y="730202"/>
            <a:chExt cx="1898983" cy="2689224"/>
          </a:xfrm>
        </p:grpSpPr>
        <p:pic>
          <p:nvPicPr>
            <p:cNvPr id="328" name="Shape 328"/>
            <p:cNvPicPr preferRelativeResize="0"/>
            <p:nvPr/>
          </p:nvPicPr>
          <p:blipFill rotWithShape="1">
            <a:blip r:embed="rId6">
              <a:alphaModFix/>
            </a:blip>
            <a:srcRect/>
            <a:stretch/>
          </p:blipFill>
          <p:spPr>
            <a:xfrm>
              <a:off x="3268698" y="730202"/>
              <a:ext cx="1892974" cy="2689224"/>
            </a:xfrm>
            <a:prstGeom prst="rect">
              <a:avLst/>
            </a:prstGeom>
            <a:noFill/>
            <a:ln>
              <a:noFill/>
            </a:ln>
          </p:spPr>
        </p:pic>
        <p:sp>
          <p:nvSpPr>
            <p:cNvPr id="329" name="Shape 329"/>
            <p:cNvSpPr/>
            <p:nvPr/>
          </p:nvSpPr>
          <p:spPr>
            <a:xfrm>
              <a:off x="3262689" y="884191"/>
              <a:ext cx="1898983" cy="2519361"/>
            </a:xfrm>
            <a:prstGeom prst="rect">
              <a:avLst/>
            </a:prstGeom>
            <a:noFill/>
            <a:ln w="9525"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grpSp>
      <p:grpSp>
        <p:nvGrpSpPr>
          <p:cNvPr id="330" name="Shape 330"/>
          <p:cNvGrpSpPr/>
          <p:nvPr/>
        </p:nvGrpSpPr>
        <p:grpSpPr>
          <a:xfrm>
            <a:off x="7374888" y="368013"/>
            <a:ext cx="1930400" cy="2692400"/>
            <a:chOff x="5699719" y="728700"/>
            <a:chExt cx="1929401" cy="2692229"/>
          </a:xfrm>
        </p:grpSpPr>
        <p:pic>
          <p:nvPicPr>
            <p:cNvPr id="331" name="Shape 331"/>
            <p:cNvPicPr preferRelativeResize="0"/>
            <p:nvPr/>
          </p:nvPicPr>
          <p:blipFill rotWithShape="1">
            <a:blip r:embed="rId7">
              <a:alphaModFix/>
            </a:blip>
            <a:srcRect/>
            <a:stretch/>
          </p:blipFill>
          <p:spPr>
            <a:xfrm>
              <a:off x="5724128" y="728700"/>
              <a:ext cx="1904992" cy="2692229"/>
            </a:xfrm>
            <a:prstGeom prst="rect">
              <a:avLst/>
            </a:prstGeom>
            <a:noFill/>
            <a:ln>
              <a:noFill/>
            </a:ln>
          </p:spPr>
        </p:pic>
        <p:sp>
          <p:nvSpPr>
            <p:cNvPr id="332" name="Shape 332"/>
            <p:cNvSpPr/>
            <p:nvPr/>
          </p:nvSpPr>
          <p:spPr>
            <a:xfrm>
              <a:off x="5699719" y="884265"/>
              <a:ext cx="1899255" cy="2519202"/>
            </a:xfrm>
            <a:prstGeom prst="rect">
              <a:avLst/>
            </a:prstGeom>
            <a:noFill/>
            <a:ln w="9525"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grpSp>
      <p:grpSp>
        <p:nvGrpSpPr>
          <p:cNvPr id="333" name="Shape 333"/>
          <p:cNvGrpSpPr/>
          <p:nvPr/>
        </p:nvGrpSpPr>
        <p:grpSpPr>
          <a:xfrm>
            <a:off x="3582352" y="3473162"/>
            <a:ext cx="1939925" cy="2706687"/>
            <a:chOff x="1906928" y="3789039"/>
            <a:chExt cx="1939981" cy="2707253"/>
          </a:xfrm>
        </p:grpSpPr>
        <p:pic>
          <p:nvPicPr>
            <p:cNvPr id="334" name="Shape 334"/>
            <p:cNvPicPr preferRelativeResize="0"/>
            <p:nvPr/>
          </p:nvPicPr>
          <p:blipFill rotWithShape="1">
            <a:blip r:embed="rId8">
              <a:alphaModFix/>
            </a:blip>
            <a:srcRect/>
            <a:stretch/>
          </p:blipFill>
          <p:spPr>
            <a:xfrm>
              <a:off x="1941916" y="3789039"/>
              <a:ext cx="1904992" cy="2707252"/>
            </a:xfrm>
            <a:prstGeom prst="rect">
              <a:avLst/>
            </a:prstGeom>
            <a:noFill/>
            <a:ln>
              <a:noFill/>
            </a:ln>
          </p:spPr>
        </p:pic>
        <p:sp>
          <p:nvSpPr>
            <p:cNvPr id="335" name="Shape 335"/>
            <p:cNvSpPr/>
            <p:nvPr/>
          </p:nvSpPr>
          <p:spPr>
            <a:xfrm>
              <a:off x="1906928" y="3976403"/>
              <a:ext cx="1898705" cy="2519889"/>
            </a:xfrm>
            <a:prstGeom prst="rect">
              <a:avLst/>
            </a:prstGeom>
            <a:noFill/>
            <a:ln w="9525"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grpSp>
      <p:grpSp>
        <p:nvGrpSpPr>
          <p:cNvPr id="336" name="Shape 336"/>
          <p:cNvGrpSpPr/>
          <p:nvPr/>
        </p:nvGrpSpPr>
        <p:grpSpPr>
          <a:xfrm>
            <a:off x="6392227" y="3479512"/>
            <a:ext cx="1931986" cy="2693987"/>
            <a:chOff x="4716016" y="3795048"/>
            <a:chExt cx="1933195" cy="2695234"/>
          </a:xfrm>
        </p:grpSpPr>
        <p:pic>
          <p:nvPicPr>
            <p:cNvPr id="337" name="Shape 337"/>
            <p:cNvPicPr preferRelativeResize="0"/>
            <p:nvPr/>
          </p:nvPicPr>
          <p:blipFill rotWithShape="1">
            <a:blip r:embed="rId9">
              <a:alphaModFix/>
            </a:blip>
            <a:srcRect/>
            <a:stretch/>
          </p:blipFill>
          <p:spPr>
            <a:xfrm>
              <a:off x="4750228" y="3795048"/>
              <a:ext cx="1898983" cy="2695234"/>
            </a:xfrm>
            <a:prstGeom prst="rect">
              <a:avLst/>
            </a:prstGeom>
            <a:noFill/>
            <a:ln>
              <a:noFill/>
            </a:ln>
          </p:spPr>
        </p:pic>
        <p:sp>
          <p:nvSpPr>
            <p:cNvPr id="338" name="Shape 338"/>
            <p:cNvSpPr/>
            <p:nvPr/>
          </p:nvSpPr>
          <p:spPr>
            <a:xfrm>
              <a:off x="4716016" y="3969755"/>
              <a:ext cx="1898249" cy="2520527"/>
            </a:xfrm>
            <a:prstGeom prst="rect">
              <a:avLst/>
            </a:prstGeom>
            <a:noFill/>
            <a:ln w="9525"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Questrial"/>
                <a:ea typeface="Questrial"/>
                <a:cs typeface="Questrial"/>
                <a:sym typeface="Questrial"/>
              </a:endParaRPr>
            </a:p>
          </p:txBody>
        </p:sp>
      </p:grpSp>
      <p:sp>
        <p:nvSpPr>
          <p:cNvPr id="339" name="Shape 339"/>
          <p:cNvSpPr txBox="1"/>
          <p:nvPr/>
        </p:nvSpPr>
        <p:spPr>
          <a:xfrm>
            <a:off x="2746623" y="3153918"/>
            <a:ext cx="1444625" cy="230832"/>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900" b="1">
                <a:solidFill>
                  <a:schemeClr val="dk1"/>
                </a:solidFill>
              </a:rPr>
              <a:t>Staphylococcus Aureus</a:t>
            </a:r>
            <a:r>
              <a:rPr lang="en-US" sz="900" b="1">
                <a:solidFill>
                  <a:schemeClr val="dk1"/>
                </a:solidFill>
                <a:latin typeface="Arial"/>
                <a:ea typeface="Arial"/>
                <a:cs typeface="Arial"/>
                <a:sym typeface="Arial"/>
              </a:rPr>
              <a:t> :</a:t>
            </a:r>
            <a:r>
              <a:rPr lang="en-US" sz="900" b="1">
                <a:solidFill>
                  <a:schemeClr val="dk1"/>
                </a:solidFill>
              </a:rPr>
              <a:t> Not Found</a:t>
            </a:r>
          </a:p>
        </p:txBody>
      </p:sp>
      <p:sp>
        <p:nvSpPr>
          <p:cNvPr id="340" name="Shape 340"/>
          <p:cNvSpPr txBox="1"/>
          <p:nvPr/>
        </p:nvSpPr>
        <p:spPr>
          <a:xfrm>
            <a:off x="5378382" y="3122325"/>
            <a:ext cx="982961" cy="230832"/>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900" b="1">
                <a:solidFill>
                  <a:schemeClr val="dk1"/>
                </a:solidFill>
              </a:rPr>
              <a:t>Fungus Count</a:t>
            </a:r>
            <a:r>
              <a:rPr lang="en-US" sz="900" b="1">
                <a:solidFill>
                  <a:schemeClr val="dk1"/>
                </a:solidFill>
                <a:latin typeface="Arial"/>
                <a:ea typeface="Arial"/>
                <a:cs typeface="Arial"/>
                <a:sym typeface="Arial"/>
              </a:rPr>
              <a:t> : </a:t>
            </a:r>
            <a:r>
              <a:rPr lang="en-US" sz="900" b="1">
                <a:solidFill>
                  <a:schemeClr val="dk1"/>
                </a:solidFill>
              </a:rPr>
              <a:t>Not Found</a:t>
            </a:r>
          </a:p>
        </p:txBody>
      </p:sp>
      <p:sp>
        <p:nvSpPr>
          <p:cNvPr id="341" name="Shape 341"/>
          <p:cNvSpPr txBox="1"/>
          <p:nvPr/>
        </p:nvSpPr>
        <p:spPr>
          <a:xfrm>
            <a:off x="7826452" y="3122325"/>
            <a:ext cx="982961" cy="230832"/>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900" b="1">
                <a:solidFill>
                  <a:schemeClr val="dk1"/>
                </a:solidFill>
              </a:rPr>
              <a:t>Pseudomonas Aeruginosa</a:t>
            </a:r>
            <a:r>
              <a:rPr lang="en-US" sz="900" b="1">
                <a:solidFill>
                  <a:schemeClr val="dk1"/>
                </a:solidFill>
                <a:latin typeface="Arial"/>
                <a:ea typeface="Arial"/>
                <a:cs typeface="Arial"/>
                <a:sym typeface="Arial"/>
              </a:rPr>
              <a:t> : </a:t>
            </a:r>
            <a:r>
              <a:rPr lang="en-US" sz="900" b="1">
                <a:solidFill>
                  <a:schemeClr val="dk1"/>
                </a:solidFill>
              </a:rPr>
              <a:t>Not Found</a:t>
            </a:r>
          </a:p>
        </p:txBody>
      </p:sp>
      <p:sp>
        <p:nvSpPr>
          <p:cNvPr id="342" name="Shape 342"/>
          <p:cNvSpPr txBox="1"/>
          <p:nvPr/>
        </p:nvSpPr>
        <p:spPr>
          <a:xfrm>
            <a:off x="4040755" y="6265575"/>
            <a:ext cx="1023036" cy="230832"/>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900" b="1">
                <a:solidFill>
                  <a:schemeClr val="dk1"/>
                </a:solidFill>
              </a:rPr>
              <a:t>Bacteria Count</a:t>
            </a:r>
            <a:r>
              <a:rPr lang="en-US" sz="900" b="1">
                <a:solidFill>
                  <a:schemeClr val="dk1"/>
                </a:solidFill>
                <a:latin typeface="Arial"/>
                <a:ea typeface="Arial"/>
                <a:cs typeface="Arial"/>
                <a:sym typeface="Arial"/>
              </a:rPr>
              <a:t> :  </a:t>
            </a:r>
            <a:r>
              <a:rPr lang="en-US" sz="900" b="1">
                <a:solidFill>
                  <a:schemeClr val="dk1"/>
                </a:solidFill>
              </a:rPr>
              <a:t>Not Found</a:t>
            </a:r>
          </a:p>
        </p:txBody>
      </p:sp>
      <p:sp>
        <p:nvSpPr>
          <p:cNvPr id="343" name="Shape 343"/>
          <p:cNvSpPr txBox="1"/>
          <p:nvPr/>
        </p:nvSpPr>
        <p:spPr>
          <a:xfrm>
            <a:off x="6972867" y="6265575"/>
            <a:ext cx="982961" cy="230832"/>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900" b="1">
                <a:solidFill>
                  <a:schemeClr val="dk1"/>
                </a:solidFill>
              </a:rPr>
              <a:t>E.Coli</a:t>
            </a:r>
            <a:r>
              <a:rPr lang="en-US" sz="900" b="1">
                <a:solidFill>
                  <a:schemeClr val="dk1"/>
                </a:solidFill>
                <a:latin typeface="Arial"/>
                <a:ea typeface="Arial"/>
                <a:cs typeface="Arial"/>
                <a:sym typeface="Arial"/>
              </a:rPr>
              <a:t> : </a:t>
            </a:r>
            <a:r>
              <a:rPr lang="en-US" sz="900" b="1">
                <a:solidFill>
                  <a:schemeClr val="dk1"/>
                </a:solidFill>
              </a:rPr>
              <a:t>Not Found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Shape 349"/>
          <p:cNvSpPr/>
          <p:nvPr/>
        </p:nvSpPr>
        <p:spPr>
          <a:xfrm>
            <a:off x="200471" y="188640"/>
            <a:ext cx="1800199" cy="6480719"/>
          </a:xfrm>
          <a:prstGeom prst="rect">
            <a:avLst/>
          </a:prstGeom>
          <a:solidFill>
            <a:srgbClr val="FFD528"/>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a:solidFill>
                <a:srgbClr val="FFD528"/>
              </a:solidFill>
              <a:latin typeface="Questrial"/>
              <a:ea typeface="Questrial"/>
              <a:cs typeface="Questrial"/>
              <a:sym typeface="Questrial"/>
            </a:endParaRPr>
          </a:p>
        </p:txBody>
      </p:sp>
      <p:sp>
        <p:nvSpPr>
          <p:cNvPr id="350" name="Shape 350"/>
          <p:cNvSpPr txBox="1"/>
          <p:nvPr/>
        </p:nvSpPr>
        <p:spPr>
          <a:xfrm>
            <a:off x="2216696" y="1135595"/>
            <a:ext cx="8099565" cy="334747"/>
          </a:xfrm>
          <a:prstGeom prst="rect">
            <a:avLst/>
          </a:prstGeom>
          <a:noFill/>
          <a:ln>
            <a:noFill/>
          </a:ln>
        </p:spPr>
        <p:txBody>
          <a:bodyPr lIns="91425" tIns="45700" rIns="91425" bIns="45700" anchor="t" anchorCtr="0">
            <a:noAutofit/>
          </a:bodyPr>
          <a:lstStyle/>
          <a:p>
            <a:pPr marL="0" marR="0" lvl="0" indent="0" algn="l" rtl="0">
              <a:lnSpc>
                <a:spcPct val="133333"/>
              </a:lnSpc>
              <a:spcBef>
                <a:spcPts val="0"/>
              </a:spcBef>
              <a:buSzPct val="25000"/>
              <a:buNone/>
            </a:pPr>
            <a:r>
              <a:rPr lang="en-US" sz="1800" b="1" dirty="0">
                <a:solidFill>
                  <a:srgbClr val="663A2A"/>
                </a:solidFill>
                <a:latin typeface="Arial"/>
                <a:ea typeface="Arial"/>
                <a:cs typeface="Arial"/>
                <a:sym typeface="Arial"/>
              </a:rPr>
              <a:t>+ </a:t>
            </a:r>
            <a:r>
              <a:rPr lang="en-US" sz="1800" b="1" dirty="0">
                <a:solidFill>
                  <a:srgbClr val="663A2A"/>
                </a:solidFill>
              </a:rPr>
              <a:t>ECOER SNOW Handmade Sulfur Soap Creating a Social Difference</a:t>
            </a:r>
          </a:p>
        </p:txBody>
      </p:sp>
      <p:cxnSp>
        <p:nvCxnSpPr>
          <p:cNvPr id="351" name="Shape 351"/>
          <p:cNvCxnSpPr/>
          <p:nvPr/>
        </p:nvCxnSpPr>
        <p:spPr>
          <a:xfrm rot="10800000" flipH="1">
            <a:off x="218662" y="1539122"/>
            <a:ext cx="391244" cy="391243"/>
          </a:xfrm>
          <a:prstGeom prst="straightConnector1">
            <a:avLst/>
          </a:prstGeom>
          <a:noFill/>
          <a:ln w="9525" cap="flat" cmpd="sng">
            <a:solidFill>
              <a:srgbClr val="663A2A"/>
            </a:solidFill>
            <a:prstDash val="solid"/>
            <a:round/>
            <a:headEnd type="none" w="med" len="med"/>
            <a:tailEnd type="none" w="med" len="med"/>
          </a:ln>
        </p:spPr>
      </p:cxnSp>
      <p:cxnSp>
        <p:nvCxnSpPr>
          <p:cNvPr id="352" name="Shape 352"/>
          <p:cNvCxnSpPr/>
          <p:nvPr/>
        </p:nvCxnSpPr>
        <p:spPr>
          <a:xfrm rot="10800000" flipH="1">
            <a:off x="609908" y="184889"/>
            <a:ext cx="1381845" cy="1354232"/>
          </a:xfrm>
          <a:prstGeom prst="straightConnector1">
            <a:avLst/>
          </a:prstGeom>
          <a:noFill/>
          <a:ln w="9525" cap="flat" cmpd="sng">
            <a:solidFill>
              <a:srgbClr val="663A2A"/>
            </a:solidFill>
            <a:prstDash val="solid"/>
            <a:round/>
            <a:headEnd type="none" w="med" len="med"/>
            <a:tailEnd type="none" w="med" len="med"/>
          </a:ln>
        </p:spPr>
      </p:cxnSp>
      <p:cxnSp>
        <p:nvCxnSpPr>
          <p:cNvPr id="353" name="Shape 353"/>
          <p:cNvCxnSpPr/>
          <p:nvPr/>
        </p:nvCxnSpPr>
        <p:spPr>
          <a:xfrm rot="10800000">
            <a:off x="200472" y="6665609"/>
            <a:ext cx="9543273" cy="0"/>
          </a:xfrm>
          <a:prstGeom prst="straightConnector1">
            <a:avLst/>
          </a:prstGeom>
          <a:noFill/>
          <a:ln w="9525" cap="flat" cmpd="sng">
            <a:solidFill>
              <a:srgbClr val="FFD528"/>
            </a:solidFill>
            <a:prstDash val="solid"/>
            <a:round/>
            <a:headEnd type="none" w="med" len="med"/>
            <a:tailEnd type="none" w="med" len="med"/>
          </a:ln>
        </p:spPr>
      </p:cxnSp>
      <p:cxnSp>
        <p:nvCxnSpPr>
          <p:cNvPr id="354" name="Shape 354"/>
          <p:cNvCxnSpPr/>
          <p:nvPr/>
        </p:nvCxnSpPr>
        <p:spPr>
          <a:xfrm rot="10800000">
            <a:off x="200472" y="188640"/>
            <a:ext cx="9543273" cy="0"/>
          </a:xfrm>
          <a:prstGeom prst="straightConnector1">
            <a:avLst/>
          </a:prstGeom>
          <a:noFill/>
          <a:ln w="9525" cap="flat" cmpd="sng">
            <a:solidFill>
              <a:srgbClr val="FFD528"/>
            </a:solidFill>
            <a:prstDash val="solid"/>
            <a:round/>
            <a:headEnd type="none" w="med" len="med"/>
            <a:tailEnd type="none" w="med" len="med"/>
          </a:ln>
        </p:spPr>
      </p:cxnSp>
      <p:sp>
        <p:nvSpPr>
          <p:cNvPr id="355" name="Shape 355"/>
          <p:cNvSpPr/>
          <p:nvPr/>
        </p:nvSpPr>
        <p:spPr>
          <a:xfrm rot="-5400000">
            <a:off x="9339967" y="6271101"/>
            <a:ext cx="402198" cy="402198"/>
          </a:xfrm>
          <a:prstGeom prst="rtTriangle">
            <a:avLst/>
          </a:prstGeom>
          <a:solidFill>
            <a:srgbClr val="663A2A"/>
          </a:solidFill>
          <a:ln>
            <a:noFill/>
          </a:ln>
        </p:spPr>
        <p:txBody>
          <a:bodyPr lIns="91425" tIns="45700" rIns="91425" bIns="45700" anchor="ctr" anchorCtr="0">
            <a:noAutofit/>
          </a:bodyPr>
          <a:lstStyle/>
          <a:p>
            <a:pPr marL="0" marR="0" lvl="0" indent="0" algn="ctr" rtl="0">
              <a:spcBef>
                <a:spcPts val="0"/>
              </a:spcBef>
              <a:buClr>
                <a:schemeClr val="dk1"/>
              </a:buClr>
              <a:buFont typeface="Questrial"/>
              <a:buNone/>
            </a:pPr>
            <a:endParaRPr sz="800">
              <a:solidFill>
                <a:srgbClr val="FFD528"/>
              </a:solidFill>
              <a:latin typeface="Questrial"/>
              <a:ea typeface="Questrial"/>
              <a:cs typeface="Questrial"/>
              <a:sym typeface="Questrial"/>
            </a:endParaRPr>
          </a:p>
        </p:txBody>
      </p:sp>
      <p:pic>
        <p:nvPicPr>
          <p:cNvPr id="356" name="Shape 356"/>
          <p:cNvPicPr preferRelativeResize="0"/>
          <p:nvPr/>
        </p:nvPicPr>
        <p:blipFill rotWithShape="1">
          <a:blip r:embed="rId3">
            <a:alphaModFix/>
          </a:blip>
          <a:srcRect/>
          <a:stretch/>
        </p:blipFill>
        <p:spPr>
          <a:xfrm>
            <a:off x="416495" y="5445223"/>
            <a:ext cx="1401250" cy="368156"/>
          </a:xfrm>
          <a:prstGeom prst="rect">
            <a:avLst/>
          </a:prstGeom>
          <a:noFill/>
          <a:ln>
            <a:noFill/>
          </a:ln>
        </p:spPr>
      </p:pic>
      <p:pic>
        <p:nvPicPr>
          <p:cNvPr id="357" name="Shape 357"/>
          <p:cNvPicPr preferRelativeResize="0"/>
          <p:nvPr/>
        </p:nvPicPr>
        <p:blipFill rotWithShape="1">
          <a:blip r:embed="rId4">
            <a:alphaModFix/>
          </a:blip>
          <a:srcRect/>
          <a:stretch/>
        </p:blipFill>
        <p:spPr>
          <a:xfrm>
            <a:off x="744125" y="5848553"/>
            <a:ext cx="712894" cy="390942"/>
          </a:xfrm>
          <a:prstGeom prst="rect">
            <a:avLst/>
          </a:prstGeom>
          <a:noFill/>
          <a:ln>
            <a:noFill/>
          </a:ln>
        </p:spPr>
      </p:pic>
      <p:pic>
        <p:nvPicPr>
          <p:cNvPr id="358" name="Shape 358"/>
          <p:cNvPicPr preferRelativeResize="0"/>
          <p:nvPr/>
        </p:nvPicPr>
        <p:blipFill rotWithShape="1">
          <a:blip r:embed="rId5">
            <a:alphaModFix/>
          </a:blip>
          <a:srcRect/>
          <a:stretch/>
        </p:blipFill>
        <p:spPr>
          <a:xfrm>
            <a:off x="2604506" y="1645345"/>
            <a:ext cx="5732869" cy="3282474"/>
          </a:xfrm>
          <a:prstGeom prst="rect">
            <a:avLst/>
          </a:prstGeom>
          <a:noFill/>
          <a:ln>
            <a:noFill/>
          </a:ln>
        </p:spPr>
      </p:pic>
      <p:sp>
        <p:nvSpPr>
          <p:cNvPr id="359" name="Shape 359"/>
          <p:cNvSpPr/>
          <p:nvPr/>
        </p:nvSpPr>
        <p:spPr>
          <a:xfrm>
            <a:off x="2397541" y="5134426"/>
            <a:ext cx="6911974" cy="1523494"/>
          </a:xfrm>
          <a:prstGeom prst="rect">
            <a:avLst/>
          </a:prstGeom>
          <a:noFill/>
          <a:ln>
            <a:noFill/>
          </a:ln>
        </p:spPr>
        <p:txBody>
          <a:bodyPr lIns="91425" tIns="45700" rIns="91425" bIns="45700" anchor="t" anchorCtr="0">
            <a:noAutofit/>
          </a:bodyPr>
          <a:lstStyle/>
          <a:p>
            <a:pPr marL="0" marR="0" lvl="0" indent="0" algn="l" rtl="0">
              <a:spcBef>
                <a:spcPts val="0"/>
              </a:spcBef>
              <a:buNone/>
            </a:pPr>
            <a:r>
              <a:rPr lang="en-US" b="1" dirty="0">
                <a:solidFill>
                  <a:schemeClr val="dk1"/>
                </a:solidFill>
              </a:rPr>
              <a:t>Creating Opportunity in Society</a:t>
            </a:r>
          </a:p>
          <a:p>
            <a:pPr marL="0" marR="0" lvl="0" indent="0" algn="l" rtl="0">
              <a:spcBef>
                <a:spcPts val="0"/>
              </a:spcBef>
              <a:buSzPct val="25000"/>
              <a:buNone/>
            </a:pPr>
            <a:r>
              <a:rPr lang="en-US" sz="1300" dirty="0">
                <a:solidFill>
                  <a:schemeClr val="dk1"/>
                </a:solidFill>
              </a:rPr>
              <a:t>Our Handmade Sulfur Soaps are produced by the disabled who need jobs and opportunity. By doing so we are able to share and grow with all members of our community. </a:t>
            </a:r>
          </a:p>
          <a:p>
            <a:pPr marL="0" marR="0" lvl="0" indent="0" algn="l" rtl="0">
              <a:spcBef>
                <a:spcPts val="0"/>
              </a:spcBef>
              <a:buNone/>
            </a:pPr>
            <a:endParaRPr dirty="0"/>
          </a:p>
          <a:p>
            <a:pPr marL="0" marR="0" lvl="0" indent="0" algn="l" rtl="0">
              <a:spcBef>
                <a:spcPts val="0"/>
              </a:spcBef>
              <a:buSzPct val="25000"/>
              <a:buNone/>
            </a:pPr>
            <a:r>
              <a:rPr lang="en-US" sz="1400" dirty="0">
                <a:solidFill>
                  <a:schemeClr val="dk1"/>
                </a:solidFill>
                <a:latin typeface="Arial"/>
                <a:ea typeface="Arial"/>
                <a:cs typeface="Arial"/>
                <a:sym typeface="Arial"/>
              </a:rPr>
              <a:t> </a:t>
            </a:r>
          </a:p>
        </p:txBody>
      </p:sp>
    </p:spTree>
  </p:cSld>
  <p:clrMapOvr>
    <a:masterClrMapping/>
  </p:clrMapOvr>
</p:sld>
</file>

<file path=ppt/theme/theme1.xml><?xml version="1.0" encoding="utf-8"?>
<a:theme xmlns:a="http://schemas.openxmlformats.org/drawingml/2006/main" name="가을">
  <a:themeElements>
    <a:clrScheme name="가을">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517</Words>
  <Application>Microsoft Office PowerPoint</Application>
  <PresentationFormat>A4 Paper (210x297 mm)</PresentationFormat>
  <Paragraphs>79</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Questrial</vt:lpstr>
      <vt:lpstr>Gill Sans Nova</vt:lpstr>
      <vt:lpstr>Helvetica Neue</vt:lpstr>
      <vt:lpstr>Noto Sans Symbols</vt:lpstr>
      <vt:lpstr>Arial</vt:lpstr>
      <vt:lpstr>Tahoma</vt:lpstr>
      <vt:lpstr>가을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gb0002</dc:creator>
  <cp:lastModifiedBy>management gcoop</cp:lastModifiedBy>
  <cp:revision>6</cp:revision>
  <dcterms:modified xsi:type="dcterms:W3CDTF">2023-08-21T22:55:04Z</dcterms:modified>
</cp:coreProperties>
</file>