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1"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9906000" cy="6858000" type="A4"/>
  <p:notesSz cx="6807200" cy="9939338"/>
  <p:embeddedFontLst>
    <p:embeddedFont>
      <p:font typeface="Tahoma" panose="020B0604030504040204" pitchFamily="34" charset="0"/>
      <p:regular r:id="rId12"/>
      <p:bold r:id="rId13"/>
    </p:embeddedFont>
    <p:embeddedFont>
      <p:font typeface="Noto Sans" panose="020B0502040504020204" pitchFamily="34"/>
      <p:regular r:id="rId14"/>
      <p:bold r:id="rId15"/>
      <p:italic r:id="rId16"/>
      <p:boldItalic r:id="rId17"/>
    </p:embeddedFont>
    <p:embeddedFont>
      <p:font typeface="맑은 고딕" panose="020B0503020000020004" pitchFamily="50" charset="-127"/>
      <p:regular r:id="rId18"/>
      <p:bold r:id="rId19"/>
    </p:embeddedFont>
    <p:embeddedFont>
      <p:font typeface="Helvetica Neue" panose="020B0600000101010101" charset="0"/>
      <p:regular r:id="rId20"/>
      <p:bold r:id="rId21"/>
      <p:italic r:id="rId22"/>
      <p:boldItalic r:id="rId23"/>
    </p:embeddedFont>
    <p:embeddedFont>
      <p:font typeface="Questrial" panose="020B0600000101010101" charset="0"/>
      <p:regular r:id="rId2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205">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4" d="100"/>
          <a:sy n="84" d="100"/>
        </p:scale>
        <p:origin x="1229" y="67"/>
      </p:cViewPr>
      <p:guideLst>
        <p:guide orient="horz" pos="2205"/>
        <p:guide pos="312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font" Target="fonts/font7.fntdata"/><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10.fntdata"/><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font" Target="fonts/font6.fntdata"/><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5.fntdata"/><Relationship Id="rId20"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24" Type="http://schemas.openxmlformats.org/officeDocument/2006/relationships/font" Target="fonts/font13.fntdata"/><Relationship Id="rId5" Type="http://schemas.openxmlformats.org/officeDocument/2006/relationships/slide" Target="slides/slide4.xml"/><Relationship Id="rId15" Type="http://schemas.openxmlformats.org/officeDocument/2006/relationships/font" Target="fonts/font4.fntdata"/><Relationship Id="rId23" Type="http://schemas.openxmlformats.org/officeDocument/2006/relationships/font" Target="fonts/font12.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 Id="rId22" Type="http://schemas.openxmlformats.org/officeDocument/2006/relationships/font" Target="fonts/font11.fntdata"/><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49787" cy="496967"/>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55838" y="0"/>
            <a:ext cx="2949787" cy="496967"/>
          </a:xfrm>
          <a:prstGeom prst="rect">
            <a:avLst/>
          </a:prstGeom>
          <a:noFill/>
          <a:ln>
            <a:noFill/>
          </a:ln>
        </p:spPr>
        <p:txBody>
          <a:bodyPr spcFirstLastPara="1" wrap="square" lIns="91425" tIns="45700" rIns="91425" bIns="45700" anchor="t" anchorCtr="0"/>
          <a:lstStyle>
            <a:lvl1pPr marR="0" lvl="0" algn="r"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712788" y="746125"/>
            <a:ext cx="5381625" cy="372586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0720" y="4721186"/>
            <a:ext cx="5445760" cy="4472702"/>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L="914400" marR="0" lvl="1"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2pPr>
            <a:lvl3pPr marL="1371600" marR="0" lvl="2"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3pPr>
            <a:lvl4pPr marL="1828800" marR="0" lvl="3"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4pPr>
            <a:lvl5pPr marL="2286000" marR="0" lvl="4"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5pPr>
            <a:lvl6pPr marL="2743200" marR="0" lvl="5"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6pPr>
            <a:lvl7pPr marL="3200400" marR="0" lvl="6"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7pPr>
            <a:lvl8pPr marL="3657600" marR="0" lvl="7"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8pPr>
            <a:lvl9pPr marL="4114800" marR="0" lvl="8"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9440646"/>
            <a:ext cx="2949787" cy="496967"/>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55838" y="9440646"/>
            <a:ext cx="2949787" cy="49696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ko-KR" sz="1200" b="0" i="0" u="none" strike="noStrike" cap="none">
                <a:solidFill>
                  <a:schemeClr val="dk1"/>
                </a:solidFill>
                <a:latin typeface="Arial"/>
                <a:ea typeface="Arial"/>
                <a:cs typeface="Arial"/>
                <a:sym typeface="Arial"/>
              </a:rPr>
              <a:t>‹#›</a:t>
            </a:fld>
            <a:endParaRPr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p1:notes"/>
          <p:cNvSpPr txBox="1">
            <a:spLocks noGrp="1"/>
          </p:cNvSpPr>
          <p:nvPr>
            <p:ph type="body" idx="1"/>
          </p:nvPr>
        </p:nvSpPr>
        <p:spPr>
          <a:xfrm>
            <a:off x="680720" y="4721186"/>
            <a:ext cx="5445760" cy="4472702"/>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114" name="Google Shape;114;p1:notes"/>
          <p:cNvSpPr>
            <a:spLocks noGrp="1" noRot="1" noChangeAspect="1"/>
          </p:cNvSpPr>
          <p:nvPr>
            <p:ph type="sldImg" idx="2"/>
          </p:nvPr>
        </p:nvSpPr>
        <p:spPr>
          <a:xfrm>
            <a:off x="712788" y="746125"/>
            <a:ext cx="5381625" cy="372586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p2:notes"/>
          <p:cNvSpPr txBox="1">
            <a:spLocks noGrp="1"/>
          </p:cNvSpPr>
          <p:nvPr>
            <p:ph type="body" idx="1"/>
          </p:nvPr>
        </p:nvSpPr>
        <p:spPr>
          <a:xfrm>
            <a:off x="680720" y="4721186"/>
            <a:ext cx="5445760" cy="4472702"/>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120" name="Google Shape;120;p2:notes"/>
          <p:cNvSpPr>
            <a:spLocks noGrp="1" noRot="1" noChangeAspect="1"/>
          </p:cNvSpPr>
          <p:nvPr>
            <p:ph type="sldImg" idx="2"/>
          </p:nvPr>
        </p:nvSpPr>
        <p:spPr>
          <a:xfrm>
            <a:off x="712788" y="746125"/>
            <a:ext cx="5381625" cy="372586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p3:notes"/>
          <p:cNvSpPr>
            <a:spLocks noGrp="1" noRot="1" noChangeAspect="1"/>
          </p:cNvSpPr>
          <p:nvPr>
            <p:ph type="sldImg" idx="2"/>
          </p:nvPr>
        </p:nvSpPr>
        <p:spPr>
          <a:xfrm>
            <a:off x="712788" y="746125"/>
            <a:ext cx="5381625" cy="372586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1" name="Google Shape;141;p3:notes"/>
          <p:cNvSpPr txBox="1">
            <a:spLocks noGrp="1"/>
          </p:cNvSpPr>
          <p:nvPr>
            <p:ph type="body" idx="1"/>
          </p:nvPr>
        </p:nvSpPr>
        <p:spPr>
          <a:xfrm>
            <a:off x="680720" y="4721186"/>
            <a:ext cx="5445760" cy="447270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chemeClr val="dk1"/>
              </a:solidFill>
              <a:latin typeface="Arial"/>
              <a:ea typeface="Arial"/>
              <a:cs typeface="Arial"/>
              <a:sym typeface="Arial"/>
            </a:endParaRPr>
          </a:p>
        </p:txBody>
      </p:sp>
      <p:sp>
        <p:nvSpPr>
          <p:cNvPr id="142" name="Google Shape;142;p3:notes"/>
          <p:cNvSpPr txBox="1">
            <a:spLocks noGrp="1"/>
          </p:cNvSpPr>
          <p:nvPr>
            <p:ph type="sldNum" idx="12"/>
          </p:nvPr>
        </p:nvSpPr>
        <p:spPr>
          <a:xfrm>
            <a:off x="3855838" y="9440646"/>
            <a:ext cx="2949787" cy="49696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altLang="ko-KR" sz="1200">
                <a:solidFill>
                  <a:schemeClr val="dk1"/>
                </a:solidFill>
                <a:latin typeface="Arial"/>
                <a:ea typeface="Arial"/>
                <a:cs typeface="Arial"/>
                <a:sym typeface="Arial"/>
              </a:rPr>
              <a:t>3</a:t>
            </a:fld>
            <a:endParaRPr sz="1200">
              <a:solidFill>
                <a:schemeClr val="dk1"/>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p4:notes"/>
          <p:cNvSpPr>
            <a:spLocks noGrp="1" noRot="1" noChangeAspect="1"/>
          </p:cNvSpPr>
          <p:nvPr>
            <p:ph type="sldImg" idx="2"/>
          </p:nvPr>
        </p:nvSpPr>
        <p:spPr>
          <a:xfrm>
            <a:off x="712788" y="746125"/>
            <a:ext cx="5381625" cy="372586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7" name="Google Shape;157;p4:notes"/>
          <p:cNvSpPr txBox="1">
            <a:spLocks noGrp="1"/>
          </p:cNvSpPr>
          <p:nvPr>
            <p:ph type="body" idx="1"/>
          </p:nvPr>
        </p:nvSpPr>
        <p:spPr>
          <a:xfrm>
            <a:off x="680720" y="4721186"/>
            <a:ext cx="5445760" cy="447270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chemeClr val="dk1"/>
              </a:solidFill>
              <a:latin typeface="Arial"/>
              <a:ea typeface="Arial"/>
              <a:cs typeface="Arial"/>
              <a:sym typeface="Arial"/>
            </a:endParaRPr>
          </a:p>
        </p:txBody>
      </p:sp>
      <p:sp>
        <p:nvSpPr>
          <p:cNvPr id="158" name="Google Shape;158;p4:notes"/>
          <p:cNvSpPr txBox="1">
            <a:spLocks noGrp="1"/>
          </p:cNvSpPr>
          <p:nvPr>
            <p:ph type="sldNum" idx="12"/>
          </p:nvPr>
        </p:nvSpPr>
        <p:spPr>
          <a:xfrm>
            <a:off x="3855838" y="9440646"/>
            <a:ext cx="2949787" cy="49696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altLang="ko-KR" sz="1200">
                <a:solidFill>
                  <a:schemeClr val="dk1"/>
                </a:solidFill>
                <a:latin typeface="Arial"/>
                <a:ea typeface="Arial"/>
                <a:cs typeface="Arial"/>
                <a:sym typeface="Arial"/>
              </a:rPr>
              <a:t>4</a:t>
            </a:fld>
            <a:endParaRPr sz="1200">
              <a:solidFill>
                <a:schemeClr val="dk1"/>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p5:notes"/>
          <p:cNvSpPr>
            <a:spLocks noGrp="1" noRot="1" noChangeAspect="1"/>
          </p:cNvSpPr>
          <p:nvPr>
            <p:ph type="sldImg" idx="2"/>
          </p:nvPr>
        </p:nvSpPr>
        <p:spPr>
          <a:xfrm>
            <a:off x="712788" y="746125"/>
            <a:ext cx="5381625" cy="372586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3" name="Google Shape;173;p5:notes"/>
          <p:cNvSpPr txBox="1">
            <a:spLocks noGrp="1"/>
          </p:cNvSpPr>
          <p:nvPr>
            <p:ph type="body" idx="1"/>
          </p:nvPr>
        </p:nvSpPr>
        <p:spPr>
          <a:xfrm>
            <a:off x="680720" y="4721186"/>
            <a:ext cx="5445760" cy="447270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chemeClr val="dk1"/>
              </a:solidFill>
              <a:latin typeface="Arial"/>
              <a:ea typeface="Arial"/>
              <a:cs typeface="Arial"/>
              <a:sym typeface="Arial"/>
            </a:endParaRPr>
          </a:p>
        </p:txBody>
      </p:sp>
      <p:sp>
        <p:nvSpPr>
          <p:cNvPr id="174" name="Google Shape;174;p5:notes"/>
          <p:cNvSpPr txBox="1">
            <a:spLocks noGrp="1"/>
          </p:cNvSpPr>
          <p:nvPr>
            <p:ph type="sldNum" idx="12"/>
          </p:nvPr>
        </p:nvSpPr>
        <p:spPr>
          <a:xfrm>
            <a:off x="3855838" y="9440646"/>
            <a:ext cx="2949787" cy="49696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altLang="ko-KR" sz="1200">
                <a:solidFill>
                  <a:schemeClr val="dk1"/>
                </a:solidFill>
                <a:latin typeface="Arial"/>
                <a:ea typeface="Arial"/>
                <a:cs typeface="Arial"/>
                <a:sym typeface="Arial"/>
              </a:rPr>
              <a:t>5</a:t>
            </a:fld>
            <a:endParaRPr sz="1200">
              <a:solidFill>
                <a:schemeClr val="dk1"/>
              </a:solidFill>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6:notes"/>
          <p:cNvSpPr>
            <a:spLocks noGrp="1" noRot="1" noChangeAspect="1"/>
          </p:cNvSpPr>
          <p:nvPr>
            <p:ph type="sldImg" idx="2"/>
          </p:nvPr>
        </p:nvSpPr>
        <p:spPr>
          <a:xfrm>
            <a:off x="712788" y="746125"/>
            <a:ext cx="5381625" cy="372586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7" name="Google Shape;187;p6:notes"/>
          <p:cNvSpPr txBox="1">
            <a:spLocks noGrp="1"/>
          </p:cNvSpPr>
          <p:nvPr>
            <p:ph type="body" idx="1"/>
          </p:nvPr>
        </p:nvSpPr>
        <p:spPr>
          <a:xfrm>
            <a:off x="680720" y="4721186"/>
            <a:ext cx="5445760" cy="447270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chemeClr val="dk1"/>
              </a:solidFill>
              <a:latin typeface="Arial"/>
              <a:ea typeface="Arial"/>
              <a:cs typeface="Arial"/>
              <a:sym typeface="Arial"/>
            </a:endParaRPr>
          </a:p>
        </p:txBody>
      </p:sp>
      <p:sp>
        <p:nvSpPr>
          <p:cNvPr id="188" name="Google Shape;188;p6:notes"/>
          <p:cNvSpPr txBox="1">
            <a:spLocks noGrp="1"/>
          </p:cNvSpPr>
          <p:nvPr>
            <p:ph type="sldNum" idx="12"/>
          </p:nvPr>
        </p:nvSpPr>
        <p:spPr>
          <a:xfrm>
            <a:off x="3855838" y="9440646"/>
            <a:ext cx="2949787" cy="49696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altLang="ko-KR" sz="1200">
                <a:solidFill>
                  <a:schemeClr val="dk1"/>
                </a:solidFill>
                <a:latin typeface="Arial"/>
                <a:ea typeface="Arial"/>
                <a:cs typeface="Arial"/>
                <a:sym typeface="Arial"/>
              </a:rPr>
              <a:t>6</a:t>
            </a:fld>
            <a:endParaRPr sz="1200">
              <a:solidFill>
                <a:schemeClr val="dk1"/>
              </a:solidFill>
              <a:latin typeface="Arial"/>
              <a:ea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p7:notes"/>
          <p:cNvSpPr>
            <a:spLocks noGrp="1" noRot="1" noChangeAspect="1"/>
          </p:cNvSpPr>
          <p:nvPr>
            <p:ph type="sldImg" idx="2"/>
          </p:nvPr>
        </p:nvSpPr>
        <p:spPr>
          <a:xfrm>
            <a:off x="712788" y="746125"/>
            <a:ext cx="5381625" cy="372586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2" name="Google Shape;202;p7:notes"/>
          <p:cNvSpPr txBox="1">
            <a:spLocks noGrp="1"/>
          </p:cNvSpPr>
          <p:nvPr>
            <p:ph type="body" idx="1"/>
          </p:nvPr>
        </p:nvSpPr>
        <p:spPr>
          <a:xfrm>
            <a:off x="680720" y="4721186"/>
            <a:ext cx="5445760" cy="447270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chemeClr val="dk1"/>
              </a:solidFill>
              <a:latin typeface="Arial"/>
              <a:ea typeface="Arial"/>
              <a:cs typeface="Arial"/>
              <a:sym typeface="Arial"/>
            </a:endParaRPr>
          </a:p>
        </p:txBody>
      </p:sp>
      <p:sp>
        <p:nvSpPr>
          <p:cNvPr id="203" name="Google Shape;203;p7:notes"/>
          <p:cNvSpPr txBox="1">
            <a:spLocks noGrp="1"/>
          </p:cNvSpPr>
          <p:nvPr>
            <p:ph type="sldNum" idx="12"/>
          </p:nvPr>
        </p:nvSpPr>
        <p:spPr>
          <a:xfrm>
            <a:off x="3855838" y="9440646"/>
            <a:ext cx="2949787" cy="49696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altLang="ko-KR" sz="1200">
                <a:solidFill>
                  <a:schemeClr val="dk1"/>
                </a:solidFill>
                <a:latin typeface="Arial"/>
                <a:ea typeface="Arial"/>
                <a:cs typeface="Arial"/>
                <a:sym typeface="Arial"/>
              </a:rPr>
              <a:t>7</a:t>
            </a:fld>
            <a:endParaRPr sz="1200">
              <a:solidFill>
                <a:schemeClr val="dk1"/>
              </a:solidFill>
              <a:latin typeface="Arial"/>
              <a:ea typeface="Arial"/>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p8:notes"/>
          <p:cNvSpPr>
            <a:spLocks noGrp="1" noRot="1" noChangeAspect="1"/>
          </p:cNvSpPr>
          <p:nvPr>
            <p:ph type="sldImg" idx="2"/>
          </p:nvPr>
        </p:nvSpPr>
        <p:spPr>
          <a:xfrm>
            <a:off x="712788" y="746125"/>
            <a:ext cx="5381625" cy="372586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8" name="Google Shape;228;p8:notes"/>
          <p:cNvSpPr txBox="1">
            <a:spLocks noGrp="1"/>
          </p:cNvSpPr>
          <p:nvPr>
            <p:ph type="body" idx="1"/>
          </p:nvPr>
        </p:nvSpPr>
        <p:spPr>
          <a:xfrm>
            <a:off x="680720" y="4721186"/>
            <a:ext cx="5445760" cy="447270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chemeClr val="dk1"/>
              </a:solidFill>
              <a:latin typeface="Arial"/>
              <a:ea typeface="Arial"/>
              <a:cs typeface="Arial"/>
              <a:sym typeface="Arial"/>
            </a:endParaRPr>
          </a:p>
        </p:txBody>
      </p:sp>
      <p:sp>
        <p:nvSpPr>
          <p:cNvPr id="229" name="Google Shape;229;p8:notes"/>
          <p:cNvSpPr txBox="1">
            <a:spLocks noGrp="1"/>
          </p:cNvSpPr>
          <p:nvPr>
            <p:ph type="sldNum" idx="12"/>
          </p:nvPr>
        </p:nvSpPr>
        <p:spPr>
          <a:xfrm>
            <a:off x="3855838" y="9440646"/>
            <a:ext cx="2949787" cy="49696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altLang="ko-KR" sz="1200">
                <a:solidFill>
                  <a:schemeClr val="dk1"/>
                </a:solidFill>
                <a:latin typeface="Arial"/>
                <a:ea typeface="Arial"/>
                <a:cs typeface="Arial"/>
                <a:sym typeface="Arial"/>
              </a:rPr>
              <a:t>8</a:t>
            </a:fld>
            <a:endParaRPr sz="1200">
              <a:solidFill>
                <a:schemeClr val="dk1"/>
              </a:solidFill>
              <a:latin typeface="Arial"/>
              <a:ea typeface="Arial"/>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p9:notes"/>
          <p:cNvSpPr>
            <a:spLocks noGrp="1" noRot="1" noChangeAspect="1"/>
          </p:cNvSpPr>
          <p:nvPr>
            <p:ph type="sldImg" idx="2"/>
          </p:nvPr>
        </p:nvSpPr>
        <p:spPr>
          <a:xfrm>
            <a:off x="712788" y="746125"/>
            <a:ext cx="5381625" cy="372586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4" name="Google Shape;254;p9:notes"/>
          <p:cNvSpPr txBox="1">
            <a:spLocks noGrp="1"/>
          </p:cNvSpPr>
          <p:nvPr>
            <p:ph type="body" idx="1"/>
          </p:nvPr>
        </p:nvSpPr>
        <p:spPr>
          <a:xfrm>
            <a:off x="680720" y="4721186"/>
            <a:ext cx="5445760" cy="447270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chemeClr val="dk1"/>
              </a:solidFill>
              <a:latin typeface="Arial"/>
              <a:ea typeface="Arial"/>
              <a:cs typeface="Arial"/>
              <a:sym typeface="Arial"/>
            </a:endParaRPr>
          </a:p>
        </p:txBody>
      </p:sp>
      <p:sp>
        <p:nvSpPr>
          <p:cNvPr id="255" name="Google Shape;255;p9:notes"/>
          <p:cNvSpPr txBox="1">
            <a:spLocks noGrp="1"/>
          </p:cNvSpPr>
          <p:nvPr>
            <p:ph type="sldNum" idx="12"/>
          </p:nvPr>
        </p:nvSpPr>
        <p:spPr>
          <a:xfrm>
            <a:off x="3855838" y="9440646"/>
            <a:ext cx="2949787" cy="49696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altLang="ko-KR" sz="1200">
                <a:solidFill>
                  <a:schemeClr val="dk1"/>
                </a:solidFill>
                <a:latin typeface="Arial"/>
                <a:ea typeface="Arial"/>
                <a:cs typeface="Arial"/>
                <a:sym typeface="Arial"/>
              </a:rPr>
              <a:t>9</a:t>
            </a:fld>
            <a:endParaRPr sz="1200">
              <a:solidFill>
                <a:schemeClr val="dk1"/>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1_제목 슬라이드" type="title">
  <p:cSld name="TITLE">
    <p:spTree>
      <p:nvGrpSpPr>
        <p:cNvPr id="1" name="Shape 18"/>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제목 슬라이드">
  <p:cSld name="제목 슬라이드">
    <p:bg>
      <p:bgPr>
        <a:solidFill>
          <a:schemeClr val="dk2"/>
        </a:solidFill>
        <a:effectLst/>
      </p:bgPr>
    </p:bg>
    <p:spTree>
      <p:nvGrpSpPr>
        <p:cNvPr id="1" name="Shape 19"/>
        <p:cNvGrpSpPr/>
        <p:nvPr/>
      </p:nvGrpSpPr>
      <p:grpSpPr>
        <a:xfrm>
          <a:off x="0" y="0"/>
          <a:ext cx="0" cy="0"/>
          <a:chOff x="0" y="0"/>
          <a:chExt cx="0" cy="0"/>
        </a:xfrm>
      </p:grpSpPr>
      <p:sp>
        <p:nvSpPr>
          <p:cNvPr id="20" name="Google Shape;20;p3"/>
          <p:cNvSpPr/>
          <p:nvPr/>
        </p:nvSpPr>
        <p:spPr>
          <a:xfrm>
            <a:off x="0" y="5971032"/>
            <a:ext cx="9906000" cy="886968"/>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estrial"/>
              <a:ea typeface="Questrial"/>
              <a:cs typeface="Questrial"/>
              <a:sym typeface="Questrial"/>
            </a:endParaRPr>
          </a:p>
        </p:txBody>
      </p:sp>
      <p:sp>
        <p:nvSpPr>
          <p:cNvPr id="21" name="Google Shape;21;p3"/>
          <p:cNvSpPr/>
          <p:nvPr/>
        </p:nvSpPr>
        <p:spPr>
          <a:xfrm>
            <a:off x="-9906" y="6237312"/>
            <a:ext cx="2436876" cy="529248"/>
          </a:xfrm>
          <a:prstGeom prst="rect">
            <a:avLst/>
          </a:prstGeom>
          <a:solidFill>
            <a:srgbClr val="FF66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estrial"/>
              <a:ea typeface="Questrial"/>
              <a:cs typeface="Questrial"/>
              <a:sym typeface="Questrial"/>
            </a:endParaRPr>
          </a:p>
        </p:txBody>
      </p:sp>
      <p:sp>
        <p:nvSpPr>
          <p:cNvPr id="22" name="Google Shape;22;p3"/>
          <p:cNvSpPr/>
          <p:nvPr/>
        </p:nvSpPr>
        <p:spPr>
          <a:xfrm>
            <a:off x="2555748" y="6237312"/>
            <a:ext cx="7350252" cy="520104"/>
          </a:xfrm>
          <a:prstGeom prst="rect">
            <a:avLst/>
          </a:prstGeom>
          <a:solidFill>
            <a:srgbClr val="92D05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estrial"/>
              <a:ea typeface="Questrial"/>
              <a:cs typeface="Questrial"/>
              <a:sym typeface="Questrial"/>
            </a:endParaRPr>
          </a:p>
        </p:txBody>
      </p:sp>
      <p:sp>
        <p:nvSpPr>
          <p:cNvPr id="23" name="Google Shape;23;p3"/>
          <p:cNvSpPr txBox="1">
            <a:spLocks noGrp="1"/>
          </p:cNvSpPr>
          <p:nvPr>
            <p:ph type="ctrTitle"/>
          </p:nvPr>
        </p:nvSpPr>
        <p:spPr>
          <a:xfrm>
            <a:off x="2559050" y="4038600"/>
            <a:ext cx="7016750" cy="1828800"/>
          </a:xfrm>
          <a:prstGeom prst="rect">
            <a:avLst/>
          </a:prstGeom>
          <a:noFill/>
          <a:ln>
            <a:noFill/>
          </a:ln>
        </p:spPr>
        <p:txBody>
          <a:bodyPr spcFirstLastPara="1" wrap="square" lIns="91425" tIns="45700" rIns="91425" bIns="45700" anchor="b" anchorCtr="0"/>
          <a:lstStyle>
            <a:lvl1pPr marR="0" lvl="0" algn="l" rtl="0">
              <a:spcBef>
                <a:spcPts val="0"/>
              </a:spcBef>
              <a:spcAft>
                <a:spcPts val="0"/>
              </a:spcAft>
              <a:buClr>
                <a:schemeClr val="lt2"/>
              </a:buClr>
              <a:buSzPts val="4400"/>
              <a:buFont typeface="Arial"/>
              <a:buNone/>
              <a:defRPr sz="4400" b="0" i="0" u="none" strike="noStrike" cap="none">
                <a:solidFill>
                  <a:schemeClr val="lt2"/>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4" name="Google Shape;24;p3"/>
          <p:cNvSpPr txBox="1">
            <a:spLocks noGrp="1"/>
          </p:cNvSpPr>
          <p:nvPr>
            <p:ph type="subTitle" idx="1"/>
          </p:nvPr>
        </p:nvSpPr>
        <p:spPr>
          <a:xfrm>
            <a:off x="2559050" y="6165304"/>
            <a:ext cx="7264400" cy="570533"/>
          </a:xfrm>
          <a:prstGeom prst="rect">
            <a:avLst/>
          </a:prstGeom>
          <a:noFill/>
          <a:ln>
            <a:noFill/>
          </a:ln>
        </p:spPr>
        <p:txBody>
          <a:bodyPr spcFirstLastPara="1" wrap="square" lIns="91425" tIns="45700" rIns="91425" bIns="45700" anchor="ctr" anchorCtr="0"/>
          <a:lstStyle>
            <a:lvl1pPr marR="0" lvl="0" algn="l" rtl="0">
              <a:spcBef>
                <a:spcPts val="700"/>
              </a:spcBef>
              <a:spcAft>
                <a:spcPts val="0"/>
              </a:spcAft>
              <a:buClr>
                <a:schemeClr val="accent2"/>
              </a:buClr>
              <a:buSzPts val="1560"/>
              <a:buFont typeface="Noto Sans Symbols"/>
              <a:buNone/>
              <a:defRPr sz="2600" b="0" i="0" u="none" strike="noStrike" cap="none">
                <a:solidFill>
                  <a:srgbClr val="FFFFFF"/>
                </a:solidFill>
                <a:latin typeface="Arial"/>
                <a:ea typeface="Arial"/>
                <a:cs typeface="Arial"/>
                <a:sym typeface="Arial"/>
              </a:defRPr>
            </a:lvl1pPr>
            <a:lvl2pPr marR="0" lvl="1" algn="ctr" rtl="0">
              <a:spcBef>
                <a:spcPts val="550"/>
              </a:spcBef>
              <a:spcAft>
                <a:spcPts val="0"/>
              </a:spcAft>
              <a:buClr>
                <a:schemeClr val="accent1"/>
              </a:buClr>
              <a:buSzPts val="1820"/>
              <a:buFont typeface="Noto Sans Symbols"/>
              <a:buNone/>
              <a:defRPr sz="2600" b="0" i="0" u="none" strike="noStrike" cap="none">
                <a:solidFill>
                  <a:schemeClr val="lt1"/>
                </a:solidFill>
                <a:latin typeface="Arial"/>
                <a:ea typeface="Arial"/>
                <a:cs typeface="Arial"/>
                <a:sym typeface="Arial"/>
              </a:defRPr>
            </a:lvl2pPr>
            <a:lvl3pPr marR="0" lvl="2" algn="ctr" rtl="0">
              <a:spcBef>
                <a:spcPts val="500"/>
              </a:spcBef>
              <a:spcAft>
                <a:spcPts val="0"/>
              </a:spcAft>
              <a:buClr>
                <a:schemeClr val="accent2"/>
              </a:buClr>
              <a:buSzPts val="1725"/>
              <a:buFont typeface="Noto Sans Symbols"/>
              <a:buNone/>
              <a:defRPr sz="2300" b="0" i="0" u="none" strike="noStrike" cap="none">
                <a:solidFill>
                  <a:schemeClr val="lt1"/>
                </a:solidFill>
                <a:latin typeface="Arial"/>
                <a:ea typeface="Arial"/>
                <a:cs typeface="Arial"/>
                <a:sym typeface="Arial"/>
              </a:defRPr>
            </a:lvl3pPr>
            <a:lvl4pPr marR="0" lvl="3" algn="ctr" rtl="0">
              <a:spcBef>
                <a:spcPts val="400"/>
              </a:spcBef>
              <a:spcAft>
                <a:spcPts val="0"/>
              </a:spcAft>
              <a:buClr>
                <a:schemeClr val="accent3"/>
              </a:buClr>
              <a:buSzPts val="1500"/>
              <a:buFont typeface="Noto Sans Symbols"/>
              <a:buNone/>
              <a:defRPr sz="2000" b="0" i="0" u="none" strike="noStrike" cap="none">
                <a:solidFill>
                  <a:schemeClr val="lt1"/>
                </a:solidFill>
                <a:latin typeface="Arial"/>
                <a:ea typeface="Arial"/>
                <a:cs typeface="Arial"/>
                <a:sym typeface="Arial"/>
              </a:defRPr>
            </a:lvl4pPr>
            <a:lvl5pPr marR="0" lvl="4" algn="ctr" rtl="0">
              <a:spcBef>
                <a:spcPts val="400"/>
              </a:spcBef>
              <a:spcAft>
                <a:spcPts val="0"/>
              </a:spcAft>
              <a:buClr>
                <a:schemeClr val="accent4"/>
              </a:buClr>
              <a:buSzPts val="1300"/>
              <a:buFont typeface="Noto Sans Symbols"/>
              <a:buNone/>
              <a:defRPr sz="2000" b="0" i="0" u="none" strike="noStrike" cap="none">
                <a:solidFill>
                  <a:schemeClr val="lt1"/>
                </a:solidFill>
                <a:latin typeface="Arial"/>
                <a:ea typeface="Arial"/>
                <a:cs typeface="Arial"/>
                <a:sym typeface="Arial"/>
              </a:defRPr>
            </a:lvl5pPr>
            <a:lvl6pPr marR="0" lvl="5" algn="ctr" rtl="0">
              <a:spcBef>
                <a:spcPts val="360"/>
              </a:spcBef>
              <a:spcAft>
                <a:spcPts val="0"/>
              </a:spcAft>
              <a:buClr>
                <a:schemeClr val="accent1"/>
              </a:buClr>
              <a:buSzPts val="1800"/>
              <a:buFont typeface="Noto Sans Symbols"/>
              <a:buNone/>
              <a:defRPr sz="1800" b="0" i="0" u="none" strike="noStrike" cap="none">
                <a:solidFill>
                  <a:schemeClr val="lt1"/>
                </a:solidFill>
                <a:latin typeface="Questrial"/>
                <a:ea typeface="Questrial"/>
                <a:cs typeface="Questrial"/>
                <a:sym typeface="Questrial"/>
              </a:defRPr>
            </a:lvl6pPr>
            <a:lvl7pPr marR="0" lvl="6" algn="ctr" rtl="0">
              <a:spcBef>
                <a:spcPts val="360"/>
              </a:spcBef>
              <a:spcAft>
                <a:spcPts val="0"/>
              </a:spcAft>
              <a:buClr>
                <a:schemeClr val="accent2"/>
              </a:buClr>
              <a:buSzPts val="1800"/>
              <a:buFont typeface="Noto Sans Symbols"/>
              <a:buNone/>
              <a:defRPr sz="1800" b="0" i="0" u="none" strike="noStrike" cap="none">
                <a:solidFill>
                  <a:schemeClr val="lt1"/>
                </a:solidFill>
                <a:latin typeface="Questrial"/>
                <a:ea typeface="Questrial"/>
                <a:cs typeface="Questrial"/>
                <a:sym typeface="Questrial"/>
              </a:defRPr>
            </a:lvl7pPr>
            <a:lvl8pPr marR="0" lvl="7" algn="ctr" rtl="0">
              <a:spcBef>
                <a:spcPts val="360"/>
              </a:spcBef>
              <a:spcAft>
                <a:spcPts val="0"/>
              </a:spcAft>
              <a:buClr>
                <a:schemeClr val="accent3"/>
              </a:buClr>
              <a:buSzPts val="1800"/>
              <a:buFont typeface="Noto Sans Symbols"/>
              <a:buNone/>
              <a:defRPr sz="1800" b="0" i="0" u="none" strike="noStrike" cap="none">
                <a:solidFill>
                  <a:schemeClr val="lt1"/>
                </a:solidFill>
                <a:latin typeface="Questrial"/>
                <a:ea typeface="Questrial"/>
                <a:cs typeface="Questrial"/>
                <a:sym typeface="Questrial"/>
              </a:defRPr>
            </a:lvl8pPr>
            <a:lvl9pPr marR="0" lvl="8" algn="ctr" rtl="0">
              <a:spcBef>
                <a:spcPts val="360"/>
              </a:spcBef>
              <a:spcAft>
                <a:spcPts val="0"/>
              </a:spcAft>
              <a:buClr>
                <a:schemeClr val="accent4"/>
              </a:buClr>
              <a:buSzPts val="1800"/>
              <a:buFont typeface="Noto Sans Symbols"/>
              <a:buNone/>
              <a:defRPr sz="1800" b="0" i="0" u="none" strike="noStrike" cap="none">
                <a:solidFill>
                  <a:schemeClr val="lt1"/>
                </a:solidFill>
                <a:latin typeface="Questrial"/>
                <a:ea typeface="Questrial"/>
                <a:cs typeface="Questrial"/>
                <a:sym typeface="Questrial"/>
              </a:defRPr>
            </a:lvl9pPr>
          </a:lstStyle>
          <a:p>
            <a:endParaRPr/>
          </a:p>
        </p:txBody>
      </p:sp>
      <p:sp>
        <p:nvSpPr>
          <p:cNvPr id="25" name="Google Shape;25;p3"/>
          <p:cNvSpPr txBox="1">
            <a:spLocks noGrp="1"/>
          </p:cNvSpPr>
          <p:nvPr>
            <p:ph type="dt" idx="10"/>
          </p:nvPr>
        </p:nvSpPr>
        <p:spPr>
          <a:xfrm>
            <a:off x="82550" y="6068699"/>
            <a:ext cx="2228850" cy="685800"/>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2000">
                <a:solidFill>
                  <a:srgbClr val="FFFFFF"/>
                </a:solidFill>
                <a:latin typeface="Questrial"/>
                <a:ea typeface="Questrial"/>
                <a:cs typeface="Questrial"/>
                <a:sym typeface="Questrial"/>
              </a:defRPr>
            </a:lvl1pPr>
            <a:lvl2pPr marR="0" lvl="1" algn="l" rtl="0">
              <a:spcBef>
                <a:spcPts val="0"/>
              </a:spcBef>
              <a:spcAft>
                <a:spcPts val="0"/>
              </a:spcAft>
              <a:buSzPts val="1400"/>
              <a:buNone/>
              <a:defRPr sz="1800" b="0" i="0" u="none" strike="noStrike" cap="none">
                <a:solidFill>
                  <a:schemeClr val="lt1"/>
                </a:solidFill>
                <a:latin typeface="Questrial"/>
                <a:ea typeface="Questrial"/>
                <a:cs typeface="Questrial"/>
                <a:sym typeface="Questrial"/>
              </a:defRPr>
            </a:lvl2pPr>
            <a:lvl3pPr marR="0" lvl="2" algn="l" rtl="0">
              <a:spcBef>
                <a:spcPts val="0"/>
              </a:spcBef>
              <a:spcAft>
                <a:spcPts val="0"/>
              </a:spcAft>
              <a:buSzPts val="1400"/>
              <a:buNone/>
              <a:defRPr sz="1800" b="0" i="0" u="none" strike="noStrike" cap="none">
                <a:solidFill>
                  <a:schemeClr val="lt1"/>
                </a:solidFill>
                <a:latin typeface="Questrial"/>
                <a:ea typeface="Questrial"/>
                <a:cs typeface="Questrial"/>
                <a:sym typeface="Questrial"/>
              </a:defRPr>
            </a:lvl3pPr>
            <a:lvl4pPr marR="0" lvl="3" algn="l" rtl="0">
              <a:spcBef>
                <a:spcPts val="0"/>
              </a:spcBef>
              <a:spcAft>
                <a:spcPts val="0"/>
              </a:spcAft>
              <a:buSzPts val="1400"/>
              <a:buNone/>
              <a:defRPr sz="1800" b="0" i="0" u="none" strike="noStrike" cap="none">
                <a:solidFill>
                  <a:schemeClr val="lt1"/>
                </a:solidFill>
                <a:latin typeface="Questrial"/>
                <a:ea typeface="Questrial"/>
                <a:cs typeface="Questrial"/>
                <a:sym typeface="Questrial"/>
              </a:defRPr>
            </a:lvl4pPr>
            <a:lvl5pPr marR="0" lvl="4" algn="l" rtl="0">
              <a:spcBef>
                <a:spcPts val="0"/>
              </a:spcBef>
              <a:spcAft>
                <a:spcPts val="0"/>
              </a:spcAft>
              <a:buSzPts val="1400"/>
              <a:buNone/>
              <a:defRPr sz="1800" b="0" i="0" u="none" strike="noStrike" cap="none">
                <a:solidFill>
                  <a:schemeClr val="lt1"/>
                </a:solidFill>
                <a:latin typeface="Questrial"/>
                <a:ea typeface="Questrial"/>
                <a:cs typeface="Questrial"/>
                <a:sym typeface="Questrial"/>
              </a:defRPr>
            </a:lvl5pPr>
            <a:lvl6pPr marR="0" lvl="5" algn="l" rtl="0">
              <a:spcBef>
                <a:spcPts val="0"/>
              </a:spcBef>
              <a:spcAft>
                <a:spcPts val="0"/>
              </a:spcAft>
              <a:buSzPts val="1400"/>
              <a:buNone/>
              <a:defRPr sz="1800" b="0" i="0" u="none" strike="noStrike" cap="none">
                <a:solidFill>
                  <a:schemeClr val="lt1"/>
                </a:solidFill>
                <a:latin typeface="Questrial"/>
                <a:ea typeface="Questrial"/>
                <a:cs typeface="Questrial"/>
                <a:sym typeface="Questrial"/>
              </a:defRPr>
            </a:lvl6pPr>
            <a:lvl7pPr marR="0" lvl="6" algn="l" rtl="0">
              <a:spcBef>
                <a:spcPts val="0"/>
              </a:spcBef>
              <a:spcAft>
                <a:spcPts val="0"/>
              </a:spcAft>
              <a:buSzPts val="1400"/>
              <a:buNone/>
              <a:defRPr sz="1800" b="0" i="0" u="none" strike="noStrike" cap="none">
                <a:solidFill>
                  <a:schemeClr val="lt1"/>
                </a:solidFill>
                <a:latin typeface="Questrial"/>
                <a:ea typeface="Questrial"/>
                <a:cs typeface="Questrial"/>
                <a:sym typeface="Questrial"/>
              </a:defRPr>
            </a:lvl7pPr>
            <a:lvl8pPr marR="0" lvl="7" algn="l" rtl="0">
              <a:spcBef>
                <a:spcPts val="0"/>
              </a:spcBef>
              <a:spcAft>
                <a:spcPts val="0"/>
              </a:spcAft>
              <a:buSzPts val="1400"/>
              <a:buNone/>
              <a:defRPr sz="1800" b="0" i="0" u="none" strike="noStrike" cap="none">
                <a:solidFill>
                  <a:schemeClr val="lt1"/>
                </a:solidFill>
                <a:latin typeface="Questrial"/>
                <a:ea typeface="Questrial"/>
                <a:cs typeface="Questrial"/>
                <a:sym typeface="Questrial"/>
              </a:defRPr>
            </a:lvl8pPr>
            <a:lvl9pPr marR="0" lvl="8" algn="l" rtl="0">
              <a:spcBef>
                <a:spcPts val="0"/>
              </a:spcBef>
              <a:spcAft>
                <a:spcPts val="0"/>
              </a:spcAft>
              <a:buSzPts val="1400"/>
              <a:buNone/>
              <a:defRPr sz="1800" b="0" i="0" u="none" strike="noStrike" cap="none">
                <a:solidFill>
                  <a:schemeClr val="lt1"/>
                </a:solidFill>
                <a:latin typeface="Questrial"/>
                <a:ea typeface="Questrial"/>
                <a:cs typeface="Questrial"/>
                <a:sym typeface="Questrial"/>
              </a:defRPr>
            </a:lvl9pPr>
          </a:lstStyle>
          <a:p>
            <a:endParaRPr/>
          </a:p>
        </p:txBody>
      </p:sp>
      <p:sp>
        <p:nvSpPr>
          <p:cNvPr id="26" name="Google Shape;26;p3"/>
          <p:cNvSpPr txBox="1">
            <a:spLocks noGrp="1"/>
          </p:cNvSpPr>
          <p:nvPr>
            <p:ph type="ftr" idx="11"/>
          </p:nvPr>
        </p:nvSpPr>
        <p:spPr>
          <a:xfrm>
            <a:off x="2259176" y="236539"/>
            <a:ext cx="6356350" cy="365125"/>
          </a:xfrm>
          <a:prstGeom prst="rect">
            <a:avLst/>
          </a:prstGeom>
          <a:noFill/>
          <a:ln>
            <a:noFill/>
          </a:ln>
        </p:spPr>
        <p:txBody>
          <a:bodyPr spcFirstLastPara="1" wrap="square" lIns="91425" tIns="45700" rIns="91425" bIns="45700" anchor="ctr" anchorCtr="0"/>
          <a:lstStyle>
            <a:lvl1pPr marR="0" lvl="0" algn="r" rtl="0">
              <a:spcBef>
                <a:spcPts val="0"/>
              </a:spcBef>
              <a:spcAft>
                <a:spcPts val="0"/>
              </a:spcAft>
              <a:buSzPts val="1400"/>
              <a:buNone/>
              <a:defRPr sz="1400">
                <a:solidFill>
                  <a:schemeClr val="lt2"/>
                </a:solidFill>
                <a:latin typeface="Questrial"/>
                <a:ea typeface="Questrial"/>
                <a:cs typeface="Questrial"/>
                <a:sym typeface="Questrial"/>
              </a:defRPr>
            </a:lvl1pPr>
            <a:lvl2pPr marR="0" lvl="1" algn="l" rtl="0">
              <a:spcBef>
                <a:spcPts val="0"/>
              </a:spcBef>
              <a:spcAft>
                <a:spcPts val="0"/>
              </a:spcAft>
              <a:buSzPts val="1400"/>
              <a:buNone/>
              <a:defRPr sz="1800" b="0" i="0" u="none" strike="noStrike" cap="none">
                <a:solidFill>
                  <a:schemeClr val="lt1"/>
                </a:solidFill>
                <a:latin typeface="Questrial"/>
                <a:ea typeface="Questrial"/>
                <a:cs typeface="Questrial"/>
                <a:sym typeface="Questrial"/>
              </a:defRPr>
            </a:lvl2pPr>
            <a:lvl3pPr marR="0" lvl="2" algn="l" rtl="0">
              <a:spcBef>
                <a:spcPts val="0"/>
              </a:spcBef>
              <a:spcAft>
                <a:spcPts val="0"/>
              </a:spcAft>
              <a:buSzPts val="1400"/>
              <a:buNone/>
              <a:defRPr sz="1800" b="0" i="0" u="none" strike="noStrike" cap="none">
                <a:solidFill>
                  <a:schemeClr val="lt1"/>
                </a:solidFill>
                <a:latin typeface="Questrial"/>
                <a:ea typeface="Questrial"/>
                <a:cs typeface="Questrial"/>
                <a:sym typeface="Questrial"/>
              </a:defRPr>
            </a:lvl3pPr>
            <a:lvl4pPr marR="0" lvl="3" algn="l" rtl="0">
              <a:spcBef>
                <a:spcPts val="0"/>
              </a:spcBef>
              <a:spcAft>
                <a:spcPts val="0"/>
              </a:spcAft>
              <a:buSzPts val="1400"/>
              <a:buNone/>
              <a:defRPr sz="1800" b="0" i="0" u="none" strike="noStrike" cap="none">
                <a:solidFill>
                  <a:schemeClr val="lt1"/>
                </a:solidFill>
                <a:latin typeface="Questrial"/>
                <a:ea typeface="Questrial"/>
                <a:cs typeface="Questrial"/>
                <a:sym typeface="Questrial"/>
              </a:defRPr>
            </a:lvl4pPr>
            <a:lvl5pPr marR="0" lvl="4" algn="l" rtl="0">
              <a:spcBef>
                <a:spcPts val="0"/>
              </a:spcBef>
              <a:spcAft>
                <a:spcPts val="0"/>
              </a:spcAft>
              <a:buSzPts val="1400"/>
              <a:buNone/>
              <a:defRPr sz="1800" b="0" i="0" u="none" strike="noStrike" cap="none">
                <a:solidFill>
                  <a:schemeClr val="lt1"/>
                </a:solidFill>
                <a:latin typeface="Questrial"/>
                <a:ea typeface="Questrial"/>
                <a:cs typeface="Questrial"/>
                <a:sym typeface="Questrial"/>
              </a:defRPr>
            </a:lvl5pPr>
            <a:lvl6pPr marR="0" lvl="5" algn="l" rtl="0">
              <a:spcBef>
                <a:spcPts val="0"/>
              </a:spcBef>
              <a:spcAft>
                <a:spcPts val="0"/>
              </a:spcAft>
              <a:buSzPts val="1400"/>
              <a:buNone/>
              <a:defRPr sz="1800" b="0" i="0" u="none" strike="noStrike" cap="none">
                <a:solidFill>
                  <a:schemeClr val="lt1"/>
                </a:solidFill>
                <a:latin typeface="Questrial"/>
                <a:ea typeface="Questrial"/>
                <a:cs typeface="Questrial"/>
                <a:sym typeface="Questrial"/>
              </a:defRPr>
            </a:lvl6pPr>
            <a:lvl7pPr marR="0" lvl="6" algn="l" rtl="0">
              <a:spcBef>
                <a:spcPts val="0"/>
              </a:spcBef>
              <a:spcAft>
                <a:spcPts val="0"/>
              </a:spcAft>
              <a:buSzPts val="1400"/>
              <a:buNone/>
              <a:defRPr sz="1800" b="0" i="0" u="none" strike="noStrike" cap="none">
                <a:solidFill>
                  <a:schemeClr val="lt1"/>
                </a:solidFill>
                <a:latin typeface="Questrial"/>
                <a:ea typeface="Questrial"/>
                <a:cs typeface="Questrial"/>
                <a:sym typeface="Questrial"/>
              </a:defRPr>
            </a:lvl7pPr>
            <a:lvl8pPr marR="0" lvl="7" algn="l" rtl="0">
              <a:spcBef>
                <a:spcPts val="0"/>
              </a:spcBef>
              <a:spcAft>
                <a:spcPts val="0"/>
              </a:spcAft>
              <a:buSzPts val="1400"/>
              <a:buNone/>
              <a:defRPr sz="1800" b="0" i="0" u="none" strike="noStrike" cap="none">
                <a:solidFill>
                  <a:schemeClr val="lt1"/>
                </a:solidFill>
                <a:latin typeface="Questrial"/>
                <a:ea typeface="Questrial"/>
                <a:cs typeface="Questrial"/>
                <a:sym typeface="Questrial"/>
              </a:defRPr>
            </a:lvl8pPr>
            <a:lvl9pPr marR="0" lvl="8" algn="l" rtl="0">
              <a:spcBef>
                <a:spcPts val="0"/>
              </a:spcBef>
              <a:spcAft>
                <a:spcPts val="0"/>
              </a:spcAft>
              <a:buSzPts val="1400"/>
              <a:buNone/>
              <a:defRPr sz="1800" b="0" i="0" u="none" strike="noStrike" cap="none">
                <a:solidFill>
                  <a:schemeClr val="lt1"/>
                </a:solidFill>
                <a:latin typeface="Questrial"/>
                <a:ea typeface="Questrial"/>
                <a:cs typeface="Questrial"/>
                <a:sym typeface="Questrial"/>
              </a:defRPr>
            </a:lvl9pPr>
          </a:lstStyle>
          <a:p>
            <a:endParaRPr/>
          </a:p>
        </p:txBody>
      </p:sp>
      <p:sp>
        <p:nvSpPr>
          <p:cNvPr id="27" name="Google Shape;27;p3"/>
          <p:cNvSpPr txBox="1">
            <a:spLocks noGrp="1"/>
          </p:cNvSpPr>
          <p:nvPr>
            <p:ph type="sldNum" idx="12"/>
          </p:nvPr>
        </p:nvSpPr>
        <p:spPr>
          <a:xfrm>
            <a:off x="8667750" y="228600"/>
            <a:ext cx="908050" cy="381000"/>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1400" b="1">
                <a:solidFill>
                  <a:schemeClr val="lt2"/>
                </a:solidFill>
                <a:latin typeface="Questrial"/>
                <a:ea typeface="Questrial"/>
                <a:cs typeface="Questrial"/>
                <a:sym typeface="Questrial"/>
              </a:defRPr>
            </a:lvl1pPr>
            <a:lvl2pPr marL="0" marR="0" lvl="1" indent="0" algn="ctr" rtl="0">
              <a:spcBef>
                <a:spcPts val="0"/>
              </a:spcBef>
              <a:buNone/>
              <a:defRPr sz="1400" b="1">
                <a:solidFill>
                  <a:schemeClr val="lt2"/>
                </a:solidFill>
                <a:latin typeface="Questrial"/>
                <a:ea typeface="Questrial"/>
                <a:cs typeface="Questrial"/>
                <a:sym typeface="Questrial"/>
              </a:defRPr>
            </a:lvl2pPr>
            <a:lvl3pPr marL="0" marR="0" lvl="2" indent="0" algn="ctr" rtl="0">
              <a:spcBef>
                <a:spcPts val="0"/>
              </a:spcBef>
              <a:buNone/>
              <a:defRPr sz="1400" b="1">
                <a:solidFill>
                  <a:schemeClr val="lt2"/>
                </a:solidFill>
                <a:latin typeface="Questrial"/>
                <a:ea typeface="Questrial"/>
                <a:cs typeface="Questrial"/>
                <a:sym typeface="Questrial"/>
              </a:defRPr>
            </a:lvl3pPr>
            <a:lvl4pPr marL="0" marR="0" lvl="3" indent="0" algn="ctr" rtl="0">
              <a:spcBef>
                <a:spcPts val="0"/>
              </a:spcBef>
              <a:buNone/>
              <a:defRPr sz="1400" b="1">
                <a:solidFill>
                  <a:schemeClr val="lt2"/>
                </a:solidFill>
                <a:latin typeface="Questrial"/>
                <a:ea typeface="Questrial"/>
                <a:cs typeface="Questrial"/>
                <a:sym typeface="Questrial"/>
              </a:defRPr>
            </a:lvl4pPr>
            <a:lvl5pPr marL="0" marR="0" lvl="4" indent="0" algn="ctr" rtl="0">
              <a:spcBef>
                <a:spcPts val="0"/>
              </a:spcBef>
              <a:buNone/>
              <a:defRPr sz="1400" b="1">
                <a:solidFill>
                  <a:schemeClr val="lt2"/>
                </a:solidFill>
                <a:latin typeface="Questrial"/>
                <a:ea typeface="Questrial"/>
                <a:cs typeface="Questrial"/>
                <a:sym typeface="Questrial"/>
              </a:defRPr>
            </a:lvl5pPr>
            <a:lvl6pPr marL="0" marR="0" lvl="5" indent="0" algn="ctr" rtl="0">
              <a:spcBef>
                <a:spcPts val="0"/>
              </a:spcBef>
              <a:buNone/>
              <a:defRPr sz="1400" b="1">
                <a:solidFill>
                  <a:schemeClr val="lt2"/>
                </a:solidFill>
                <a:latin typeface="Questrial"/>
                <a:ea typeface="Questrial"/>
                <a:cs typeface="Questrial"/>
                <a:sym typeface="Questrial"/>
              </a:defRPr>
            </a:lvl6pPr>
            <a:lvl7pPr marL="0" marR="0" lvl="6" indent="0" algn="ctr" rtl="0">
              <a:spcBef>
                <a:spcPts val="0"/>
              </a:spcBef>
              <a:buNone/>
              <a:defRPr sz="1400" b="1">
                <a:solidFill>
                  <a:schemeClr val="lt2"/>
                </a:solidFill>
                <a:latin typeface="Questrial"/>
                <a:ea typeface="Questrial"/>
                <a:cs typeface="Questrial"/>
                <a:sym typeface="Questrial"/>
              </a:defRPr>
            </a:lvl7pPr>
            <a:lvl8pPr marL="0" marR="0" lvl="7" indent="0" algn="ctr" rtl="0">
              <a:spcBef>
                <a:spcPts val="0"/>
              </a:spcBef>
              <a:buNone/>
              <a:defRPr sz="1400" b="1">
                <a:solidFill>
                  <a:schemeClr val="lt2"/>
                </a:solidFill>
                <a:latin typeface="Questrial"/>
                <a:ea typeface="Questrial"/>
                <a:cs typeface="Questrial"/>
                <a:sym typeface="Questrial"/>
              </a:defRPr>
            </a:lvl8pPr>
            <a:lvl9pPr marL="0" marR="0" lvl="8" indent="0" algn="ctr" rtl="0">
              <a:spcBef>
                <a:spcPts val="0"/>
              </a:spcBef>
              <a:buNone/>
              <a:defRPr sz="1400" b="1">
                <a:solidFill>
                  <a:schemeClr val="lt2"/>
                </a:solidFill>
                <a:latin typeface="Questrial"/>
                <a:ea typeface="Questrial"/>
                <a:cs typeface="Questrial"/>
                <a:sym typeface="Questrial"/>
              </a:defRPr>
            </a:lvl9pPr>
          </a:lstStyle>
          <a:p>
            <a:pPr marL="0" lvl="0" indent="0">
              <a:spcBef>
                <a:spcPts val="0"/>
              </a:spcBef>
              <a:spcAft>
                <a:spcPts val="0"/>
              </a:spcAft>
              <a:buNone/>
            </a:pPr>
            <a:fld id="{00000000-1234-1234-1234-123412341234}" type="slidenum">
              <a:rPr lang="ko-K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제목 및 내용" type="obj">
  <p:cSld name="OBJECT">
    <p:spTree>
      <p:nvGrpSpPr>
        <p:cNvPr id="1" name="Shape 28"/>
        <p:cNvGrpSpPr/>
        <p:nvPr/>
      </p:nvGrpSpPr>
      <p:grpSpPr>
        <a:xfrm>
          <a:off x="0" y="0"/>
          <a:ext cx="0" cy="0"/>
          <a:chOff x="0" y="0"/>
          <a:chExt cx="0" cy="0"/>
        </a:xfrm>
      </p:grpSpPr>
      <p:sp>
        <p:nvSpPr>
          <p:cNvPr id="29" name="Google Shape;29;p4"/>
          <p:cNvSpPr txBox="1">
            <a:spLocks noGrp="1"/>
          </p:cNvSpPr>
          <p:nvPr>
            <p:ph type="title"/>
          </p:nvPr>
        </p:nvSpPr>
        <p:spPr>
          <a:xfrm>
            <a:off x="663702" y="228600"/>
            <a:ext cx="8832850" cy="990600"/>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Clr>
                <a:schemeClr val="dk2"/>
              </a:buClr>
              <a:buSzPts val="4400"/>
              <a:buFont typeface="Arial"/>
              <a:buNone/>
              <a:defRPr sz="4400" b="0" i="0" u="none" strike="noStrike" cap="none">
                <a:solidFill>
                  <a:schemeClr val="dk2"/>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0" name="Google Shape;30;p4"/>
          <p:cNvSpPr txBox="1">
            <a:spLocks noGrp="1"/>
          </p:cNvSpPr>
          <p:nvPr>
            <p:ph type="dt" idx="10"/>
          </p:nvPr>
        </p:nvSpPr>
        <p:spPr>
          <a:xfrm>
            <a:off x="6604000" y="6248401"/>
            <a:ext cx="288925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400">
                <a:solidFill>
                  <a:schemeClr val="dk2"/>
                </a:solidFill>
                <a:latin typeface="Questrial"/>
                <a:ea typeface="Questrial"/>
                <a:cs typeface="Questrial"/>
                <a:sym typeface="Questrial"/>
              </a:defRPr>
            </a:lvl1pPr>
            <a:lvl2pPr marR="0" lvl="1"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2pPr>
            <a:lvl3pPr marR="0" lvl="2"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3pPr>
            <a:lvl4pPr marR="0" lvl="3"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4pPr>
            <a:lvl5pPr marR="0" lvl="4"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5pPr>
            <a:lvl6pPr marR="0" lvl="5"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6pPr>
            <a:lvl7pPr marR="0" lvl="6"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7pPr>
            <a:lvl8pPr marR="0" lvl="7"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8pPr>
            <a:lvl9pPr marR="0" lvl="8"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9pPr>
          </a:lstStyle>
          <a:p>
            <a:endParaRPr/>
          </a:p>
        </p:txBody>
      </p:sp>
      <p:sp>
        <p:nvSpPr>
          <p:cNvPr id="31" name="Google Shape;31;p4"/>
          <p:cNvSpPr txBox="1">
            <a:spLocks noGrp="1"/>
          </p:cNvSpPr>
          <p:nvPr>
            <p:ph type="ftr" idx="11"/>
          </p:nvPr>
        </p:nvSpPr>
        <p:spPr>
          <a:xfrm>
            <a:off x="660401" y="6248207"/>
            <a:ext cx="5872840" cy="365125"/>
          </a:xfrm>
          <a:prstGeom prst="rect">
            <a:avLst/>
          </a:prstGeom>
          <a:noFill/>
          <a:ln>
            <a:noFill/>
          </a:ln>
        </p:spPr>
        <p:txBody>
          <a:bodyPr spcFirstLastPara="1" wrap="square" lIns="91425" tIns="45700" rIns="91425" bIns="45700" anchor="ctr" anchorCtr="0"/>
          <a:lstStyle>
            <a:lvl1pPr marR="0" lvl="0" algn="r" rtl="0">
              <a:spcBef>
                <a:spcPts val="0"/>
              </a:spcBef>
              <a:spcAft>
                <a:spcPts val="0"/>
              </a:spcAft>
              <a:buSzPts val="1400"/>
              <a:buNone/>
              <a:defRPr sz="1400">
                <a:solidFill>
                  <a:schemeClr val="dk2"/>
                </a:solidFill>
                <a:latin typeface="Questrial"/>
                <a:ea typeface="Questrial"/>
                <a:cs typeface="Questrial"/>
                <a:sym typeface="Questrial"/>
              </a:defRPr>
            </a:lvl1pPr>
            <a:lvl2pPr marR="0" lvl="1"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2pPr>
            <a:lvl3pPr marR="0" lvl="2"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3pPr>
            <a:lvl4pPr marR="0" lvl="3"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4pPr>
            <a:lvl5pPr marR="0" lvl="4"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5pPr>
            <a:lvl6pPr marR="0" lvl="5"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6pPr>
            <a:lvl7pPr marR="0" lvl="6"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7pPr>
            <a:lvl8pPr marR="0" lvl="7"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8pPr>
            <a:lvl9pPr marR="0" lvl="8"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9pPr>
          </a:lstStyle>
          <a:p>
            <a:endParaRPr/>
          </a:p>
        </p:txBody>
      </p:sp>
      <p:sp>
        <p:nvSpPr>
          <p:cNvPr id="32" name="Google Shape;32;p4"/>
          <p:cNvSpPr txBox="1">
            <a:spLocks noGrp="1"/>
          </p:cNvSpPr>
          <p:nvPr>
            <p:ph type="sldNum" idx="12"/>
          </p:nvPr>
        </p:nvSpPr>
        <p:spPr>
          <a:xfrm>
            <a:off x="0" y="1272222"/>
            <a:ext cx="577850" cy="244476"/>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1400" b="1">
                <a:solidFill>
                  <a:srgbClr val="FFFFFF"/>
                </a:solidFill>
                <a:latin typeface="Questrial"/>
                <a:ea typeface="Questrial"/>
                <a:cs typeface="Questrial"/>
                <a:sym typeface="Questrial"/>
              </a:defRPr>
            </a:lvl1pPr>
            <a:lvl2pPr marL="0" marR="0" lvl="1" indent="0" algn="ctr" rtl="0">
              <a:spcBef>
                <a:spcPts val="0"/>
              </a:spcBef>
              <a:buNone/>
              <a:defRPr sz="1400" b="1">
                <a:solidFill>
                  <a:srgbClr val="FFFFFF"/>
                </a:solidFill>
                <a:latin typeface="Questrial"/>
                <a:ea typeface="Questrial"/>
                <a:cs typeface="Questrial"/>
                <a:sym typeface="Questrial"/>
              </a:defRPr>
            </a:lvl2pPr>
            <a:lvl3pPr marL="0" marR="0" lvl="2" indent="0" algn="ctr" rtl="0">
              <a:spcBef>
                <a:spcPts val="0"/>
              </a:spcBef>
              <a:buNone/>
              <a:defRPr sz="1400" b="1">
                <a:solidFill>
                  <a:srgbClr val="FFFFFF"/>
                </a:solidFill>
                <a:latin typeface="Questrial"/>
                <a:ea typeface="Questrial"/>
                <a:cs typeface="Questrial"/>
                <a:sym typeface="Questrial"/>
              </a:defRPr>
            </a:lvl3pPr>
            <a:lvl4pPr marL="0" marR="0" lvl="3" indent="0" algn="ctr" rtl="0">
              <a:spcBef>
                <a:spcPts val="0"/>
              </a:spcBef>
              <a:buNone/>
              <a:defRPr sz="1400" b="1">
                <a:solidFill>
                  <a:srgbClr val="FFFFFF"/>
                </a:solidFill>
                <a:latin typeface="Questrial"/>
                <a:ea typeface="Questrial"/>
                <a:cs typeface="Questrial"/>
                <a:sym typeface="Questrial"/>
              </a:defRPr>
            </a:lvl4pPr>
            <a:lvl5pPr marL="0" marR="0" lvl="4" indent="0" algn="ctr" rtl="0">
              <a:spcBef>
                <a:spcPts val="0"/>
              </a:spcBef>
              <a:buNone/>
              <a:defRPr sz="1400" b="1">
                <a:solidFill>
                  <a:srgbClr val="FFFFFF"/>
                </a:solidFill>
                <a:latin typeface="Questrial"/>
                <a:ea typeface="Questrial"/>
                <a:cs typeface="Questrial"/>
                <a:sym typeface="Questrial"/>
              </a:defRPr>
            </a:lvl5pPr>
            <a:lvl6pPr marL="0" marR="0" lvl="5" indent="0" algn="ctr" rtl="0">
              <a:spcBef>
                <a:spcPts val="0"/>
              </a:spcBef>
              <a:buNone/>
              <a:defRPr sz="1400" b="1">
                <a:solidFill>
                  <a:srgbClr val="FFFFFF"/>
                </a:solidFill>
                <a:latin typeface="Questrial"/>
                <a:ea typeface="Questrial"/>
                <a:cs typeface="Questrial"/>
                <a:sym typeface="Questrial"/>
              </a:defRPr>
            </a:lvl6pPr>
            <a:lvl7pPr marL="0" marR="0" lvl="6" indent="0" algn="ctr" rtl="0">
              <a:spcBef>
                <a:spcPts val="0"/>
              </a:spcBef>
              <a:buNone/>
              <a:defRPr sz="1400" b="1">
                <a:solidFill>
                  <a:srgbClr val="FFFFFF"/>
                </a:solidFill>
                <a:latin typeface="Questrial"/>
                <a:ea typeface="Questrial"/>
                <a:cs typeface="Questrial"/>
                <a:sym typeface="Questrial"/>
              </a:defRPr>
            </a:lvl7pPr>
            <a:lvl8pPr marL="0" marR="0" lvl="7" indent="0" algn="ctr" rtl="0">
              <a:spcBef>
                <a:spcPts val="0"/>
              </a:spcBef>
              <a:buNone/>
              <a:defRPr sz="1400" b="1">
                <a:solidFill>
                  <a:srgbClr val="FFFFFF"/>
                </a:solidFill>
                <a:latin typeface="Questrial"/>
                <a:ea typeface="Questrial"/>
                <a:cs typeface="Questrial"/>
                <a:sym typeface="Questrial"/>
              </a:defRPr>
            </a:lvl8pPr>
            <a:lvl9pPr marL="0" marR="0" lvl="8" indent="0" algn="ctr" rtl="0">
              <a:spcBef>
                <a:spcPts val="0"/>
              </a:spcBef>
              <a:buNone/>
              <a:defRPr sz="1400" b="1">
                <a:solidFill>
                  <a:srgbClr val="FFFFFF"/>
                </a:solidFill>
                <a:latin typeface="Questrial"/>
                <a:ea typeface="Questrial"/>
                <a:cs typeface="Questrial"/>
                <a:sym typeface="Questrial"/>
              </a:defRPr>
            </a:lvl9pPr>
          </a:lstStyle>
          <a:p>
            <a:pPr marL="0" lvl="0" indent="0">
              <a:spcBef>
                <a:spcPts val="0"/>
              </a:spcBef>
              <a:spcAft>
                <a:spcPts val="0"/>
              </a:spcAft>
              <a:buNone/>
            </a:pPr>
            <a:fld id="{00000000-1234-1234-1234-123412341234}" type="slidenum">
              <a:rPr lang="ko-KR"/>
              <a:t>‹#›</a:t>
            </a:fld>
            <a:endParaRPr/>
          </a:p>
        </p:txBody>
      </p:sp>
      <p:sp>
        <p:nvSpPr>
          <p:cNvPr id="33" name="Google Shape;33;p4"/>
          <p:cNvSpPr txBox="1">
            <a:spLocks noGrp="1"/>
          </p:cNvSpPr>
          <p:nvPr>
            <p:ph type="body" idx="1"/>
          </p:nvPr>
        </p:nvSpPr>
        <p:spPr>
          <a:xfrm>
            <a:off x="663702" y="1600200"/>
            <a:ext cx="8832850" cy="4495800"/>
          </a:xfrm>
          <a:prstGeom prst="rect">
            <a:avLst/>
          </a:prstGeom>
          <a:noFill/>
          <a:ln>
            <a:noFill/>
          </a:ln>
        </p:spPr>
        <p:txBody>
          <a:bodyPr spcFirstLastPara="1" wrap="square" lIns="91425" tIns="45700" rIns="91425" bIns="45700" anchor="t" anchorCtr="0"/>
          <a:lstStyle>
            <a:lvl1pPr marL="457200" marR="0" lvl="0" indent="-339090" algn="l" rtl="0">
              <a:spcBef>
                <a:spcPts val="700"/>
              </a:spcBef>
              <a:spcAft>
                <a:spcPts val="0"/>
              </a:spcAft>
              <a:buClr>
                <a:schemeClr val="accent2"/>
              </a:buClr>
              <a:buSzPts val="1740"/>
              <a:buFont typeface="Noto Sans Symbols"/>
              <a:buChar char="◻"/>
              <a:defRPr sz="2900" b="0" i="0" u="none" strike="noStrike" cap="none">
                <a:solidFill>
                  <a:schemeClr val="dk1"/>
                </a:solidFill>
                <a:latin typeface="Arial"/>
                <a:ea typeface="Arial"/>
                <a:cs typeface="Arial"/>
                <a:sym typeface="Arial"/>
              </a:defRPr>
            </a:lvl1pPr>
            <a:lvl2pPr marL="914400" marR="0" lvl="1" indent="-344169" algn="l" rtl="0">
              <a:spcBef>
                <a:spcPts val="550"/>
              </a:spcBef>
              <a:spcAft>
                <a:spcPts val="0"/>
              </a:spcAft>
              <a:buClr>
                <a:schemeClr val="accent1"/>
              </a:buClr>
              <a:buSzPts val="1820"/>
              <a:buFont typeface="Noto Sans Symbols"/>
              <a:buChar char="⬜"/>
              <a:defRPr sz="2600" b="0" i="0" u="none" strike="noStrike" cap="none">
                <a:solidFill>
                  <a:schemeClr val="dk1"/>
                </a:solidFill>
                <a:latin typeface="Arial"/>
                <a:ea typeface="Arial"/>
                <a:cs typeface="Arial"/>
                <a:sym typeface="Arial"/>
              </a:defRPr>
            </a:lvl2pPr>
            <a:lvl3pPr marL="1371600" marR="0" lvl="2" indent="-338137" algn="l" rtl="0">
              <a:spcBef>
                <a:spcPts val="500"/>
              </a:spcBef>
              <a:spcAft>
                <a:spcPts val="0"/>
              </a:spcAft>
              <a:buClr>
                <a:schemeClr val="accent2"/>
              </a:buClr>
              <a:buSzPts val="1725"/>
              <a:buFont typeface="Noto Sans Symbols"/>
              <a:buChar char="■"/>
              <a:defRPr sz="2300" b="0" i="0" u="none" strike="noStrike" cap="none">
                <a:solidFill>
                  <a:schemeClr val="dk1"/>
                </a:solidFill>
                <a:latin typeface="Arial"/>
                <a:ea typeface="Arial"/>
                <a:cs typeface="Arial"/>
                <a:sym typeface="Arial"/>
              </a:defRPr>
            </a:lvl3pPr>
            <a:lvl4pPr marL="1828800" marR="0" lvl="3" indent="-323850" algn="l" rtl="0">
              <a:spcBef>
                <a:spcPts val="400"/>
              </a:spcBef>
              <a:spcAft>
                <a:spcPts val="0"/>
              </a:spcAft>
              <a:buClr>
                <a:schemeClr val="accent3"/>
              </a:buClr>
              <a:buSzPts val="1500"/>
              <a:buFont typeface="Noto Sans Symbols"/>
              <a:buChar char="■"/>
              <a:defRPr sz="2000" b="0" i="0" u="none" strike="noStrike" cap="none">
                <a:solidFill>
                  <a:schemeClr val="dk1"/>
                </a:solidFill>
                <a:latin typeface="Arial"/>
                <a:ea typeface="Arial"/>
                <a:cs typeface="Arial"/>
                <a:sym typeface="Arial"/>
              </a:defRPr>
            </a:lvl4pPr>
            <a:lvl5pPr marL="2286000" marR="0" lvl="4" indent="-311150" algn="l" rtl="0">
              <a:spcBef>
                <a:spcPts val="400"/>
              </a:spcBef>
              <a:spcAft>
                <a:spcPts val="0"/>
              </a:spcAft>
              <a:buClr>
                <a:schemeClr val="accent4"/>
              </a:buClr>
              <a:buSzPts val="1300"/>
              <a:buFont typeface="Noto Sans Symbols"/>
              <a:buChar char="■"/>
              <a:defRPr sz="2000" b="0" i="0" u="none" strike="noStrike" cap="none">
                <a:solidFill>
                  <a:schemeClr val="dk1"/>
                </a:solidFill>
                <a:latin typeface="Arial"/>
                <a:ea typeface="Arial"/>
                <a:cs typeface="Arial"/>
                <a:sym typeface="Arial"/>
              </a:defRPr>
            </a:lvl5pPr>
            <a:lvl6pPr marL="2743200" marR="0" lvl="5" indent="-342900" algn="l" rtl="0">
              <a:spcBef>
                <a:spcPts val="360"/>
              </a:spcBef>
              <a:spcAft>
                <a:spcPts val="0"/>
              </a:spcAft>
              <a:buClr>
                <a:schemeClr val="accent1"/>
              </a:buClr>
              <a:buSzPts val="1800"/>
              <a:buFont typeface="Noto Sans Symbols"/>
              <a:buChar char="▪"/>
              <a:defRPr sz="1800" b="0" i="0" u="none" strike="noStrike" cap="none">
                <a:solidFill>
                  <a:schemeClr val="dk1"/>
                </a:solidFill>
                <a:latin typeface="Questrial"/>
                <a:ea typeface="Questrial"/>
                <a:cs typeface="Questrial"/>
                <a:sym typeface="Questrial"/>
              </a:defRPr>
            </a:lvl6pPr>
            <a:lvl7pPr marL="3200400" marR="0" lvl="6" indent="-342900" algn="l" rtl="0">
              <a:spcBef>
                <a:spcPts val="360"/>
              </a:spcBef>
              <a:spcAft>
                <a:spcPts val="0"/>
              </a:spcAft>
              <a:buClr>
                <a:schemeClr val="accent2"/>
              </a:buClr>
              <a:buSzPts val="1800"/>
              <a:buFont typeface="Noto Sans Symbols"/>
              <a:buChar char="▪"/>
              <a:defRPr sz="1800" b="0" i="0" u="none" strike="noStrike" cap="none">
                <a:solidFill>
                  <a:schemeClr val="dk1"/>
                </a:solidFill>
                <a:latin typeface="Questrial"/>
                <a:ea typeface="Questrial"/>
                <a:cs typeface="Questrial"/>
                <a:sym typeface="Questrial"/>
              </a:defRPr>
            </a:lvl7pPr>
            <a:lvl8pPr marL="3657600" marR="0" lvl="7" indent="-342900" algn="l" rtl="0">
              <a:spcBef>
                <a:spcPts val="360"/>
              </a:spcBef>
              <a:spcAft>
                <a:spcPts val="0"/>
              </a:spcAft>
              <a:buClr>
                <a:schemeClr val="accent3"/>
              </a:buClr>
              <a:buSzPts val="1800"/>
              <a:buFont typeface="Noto Sans Symbols"/>
              <a:buChar char="▪"/>
              <a:defRPr sz="1800" b="0" i="0" u="none" strike="noStrike" cap="none">
                <a:solidFill>
                  <a:schemeClr val="dk1"/>
                </a:solidFill>
                <a:latin typeface="Questrial"/>
                <a:ea typeface="Questrial"/>
                <a:cs typeface="Questrial"/>
                <a:sym typeface="Questrial"/>
              </a:defRPr>
            </a:lvl8pPr>
            <a:lvl9pPr marL="4114800" marR="0" lvl="8" indent="-342900" algn="l" rtl="0">
              <a:spcBef>
                <a:spcPts val="360"/>
              </a:spcBef>
              <a:spcAft>
                <a:spcPts val="0"/>
              </a:spcAft>
              <a:buClr>
                <a:schemeClr val="accent4"/>
              </a:buClr>
              <a:buSzPts val="1800"/>
              <a:buFont typeface="Noto Sans Symbols"/>
              <a:buChar char="▪"/>
              <a:defRPr sz="1800" b="0" i="0" u="none" strike="noStrike" cap="none">
                <a:solidFill>
                  <a:schemeClr val="dk1"/>
                </a:solidFill>
                <a:latin typeface="Questrial"/>
                <a:ea typeface="Questrial"/>
                <a:cs typeface="Questrial"/>
                <a:sym typeface="Questrial"/>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구역 머리글" type="secHead">
  <p:cSld name="SECTION_HEADER">
    <p:bg>
      <p:bgPr>
        <a:blipFill rotWithShape="1">
          <a:blip r:embed="rId2">
            <a:alphaModFix/>
          </a:blip>
          <a:tile tx="0" ty="0" sx="100000" sy="100000" flip="none" algn="tl"/>
        </a:blipFill>
        <a:effectLst/>
      </p:bgPr>
    </p:bg>
    <p:spTree>
      <p:nvGrpSpPr>
        <p:cNvPr id="1" name="Shape 34"/>
        <p:cNvGrpSpPr/>
        <p:nvPr/>
      </p:nvGrpSpPr>
      <p:grpSpPr>
        <a:xfrm>
          <a:off x="0" y="0"/>
          <a:ext cx="0" cy="0"/>
          <a:chOff x="0" y="0"/>
          <a:chExt cx="0" cy="0"/>
        </a:xfrm>
      </p:grpSpPr>
      <p:sp>
        <p:nvSpPr>
          <p:cNvPr id="35" name="Google Shape;35;p5"/>
          <p:cNvSpPr txBox="1">
            <a:spLocks noGrp="1"/>
          </p:cNvSpPr>
          <p:nvPr>
            <p:ph type="body" idx="1"/>
          </p:nvPr>
        </p:nvSpPr>
        <p:spPr>
          <a:xfrm>
            <a:off x="1485900" y="2743200"/>
            <a:ext cx="7716706" cy="1673225"/>
          </a:xfrm>
          <a:prstGeom prst="rect">
            <a:avLst/>
          </a:prstGeom>
          <a:noFill/>
          <a:ln>
            <a:noFill/>
          </a:ln>
        </p:spPr>
        <p:txBody>
          <a:bodyPr spcFirstLastPara="1" wrap="square" lIns="91425" tIns="45700" rIns="91425" bIns="45700" anchor="t" anchorCtr="0"/>
          <a:lstStyle>
            <a:lvl1pPr marL="457200" marR="0" lvl="0" indent="-228600" algn="l" rtl="0">
              <a:spcBef>
                <a:spcPts val="700"/>
              </a:spcBef>
              <a:spcAft>
                <a:spcPts val="0"/>
              </a:spcAft>
              <a:buClr>
                <a:schemeClr val="accent2"/>
              </a:buClr>
              <a:buSzPts val="1680"/>
              <a:buFont typeface="Noto Sans Symbols"/>
              <a:buNone/>
              <a:defRPr sz="2800" b="0" i="0" u="none" strike="noStrike" cap="none">
                <a:solidFill>
                  <a:schemeClr val="dk2"/>
                </a:solidFill>
                <a:latin typeface="Arial"/>
                <a:ea typeface="Arial"/>
                <a:cs typeface="Arial"/>
                <a:sym typeface="Arial"/>
              </a:defRPr>
            </a:lvl1pPr>
            <a:lvl2pPr marL="914400" marR="0" lvl="1" indent="-228600" algn="l" rtl="0">
              <a:spcBef>
                <a:spcPts val="550"/>
              </a:spcBef>
              <a:spcAft>
                <a:spcPts val="0"/>
              </a:spcAft>
              <a:buClr>
                <a:schemeClr val="accent1"/>
              </a:buClr>
              <a:buSzPts val="1260"/>
              <a:buFont typeface="Noto Sans Symbols"/>
              <a:buNone/>
              <a:defRPr sz="1800" b="0" i="0" u="none" strike="noStrike" cap="none">
                <a:solidFill>
                  <a:srgbClr val="888888"/>
                </a:solidFill>
                <a:latin typeface="Arial"/>
                <a:ea typeface="Arial"/>
                <a:cs typeface="Arial"/>
                <a:sym typeface="Arial"/>
              </a:defRPr>
            </a:lvl2pPr>
            <a:lvl3pPr marL="1371600" marR="0" lvl="2" indent="-228600" algn="l" rtl="0">
              <a:spcBef>
                <a:spcPts val="500"/>
              </a:spcBef>
              <a:spcAft>
                <a:spcPts val="0"/>
              </a:spcAft>
              <a:buClr>
                <a:schemeClr val="accent2"/>
              </a:buClr>
              <a:buSzPts val="1200"/>
              <a:buFont typeface="Noto Sans Symbols"/>
              <a:buNone/>
              <a:defRPr sz="1600" b="0" i="0" u="none" strike="noStrike" cap="none">
                <a:solidFill>
                  <a:srgbClr val="888888"/>
                </a:solidFill>
                <a:latin typeface="Arial"/>
                <a:ea typeface="Arial"/>
                <a:cs typeface="Arial"/>
                <a:sym typeface="Arial"/>
              </a:defRPr>
            </a:lvl3pPr>
            <a:lvl4pPr marL="1828800" marR="0" lvl="3" indent="-228600" algn="l" rtl="0">
              <a:spcBef>
                <a:spcPts val="400"/>
              </a:spcBef>
              <a:spcAft>
                <a:spcPts val="0"/>
              </a:spcAft>
              <a:buClr>
                <a:schemeClr val="accent3"/>
              </a:buClr>
              <a:buSzPts val="1050"/>
              <a:buFont typeface="Noto Sans Symbols"/>
              <a:buNone/>
              <a:defRPr sz="1400" b="0" i="0" u="none" strike="noStrike" cap="none">
                <a:solidFill>
                  <a:srgbClr val="888888"/>
                </a:solidFill>
                <a:latin typeface="Arial"/>
                <a:ea typeface="Arial"/>
                <a:cs typeface="Arial"/>
                <a:sym typeface="Arial"/>
              </a:defRPr>
            </a:lvl4pPr>
            <a:lvl5pPr marL="2286000" marR="0" lvl="4" indent="-228600" algn="l" rtl="0">
              <a:spcBef>
                <a:spcPts val="400"/>
              </a:spcBef>
              <a:spcAft>
                <a:spcPts val="0"/>
              </a:spcAft>
              <a:buClr>
                <a:schemeClr val="accent4"/>
              </a:buClr>
              <a:buSzPts val="910"/>
              <a:buFont typeface="Noto Sans Symbols"/>
              <a:buNone/>
              <a:defRPr sz="1400" b="0" i="0" u="none" strike="noStrike" cap="none">
                <a:solidFill>
                  <a:srgbClr val="888888"/>
                </a:solidFill>
                <a:latin typeface="Arial"/>
                <a:ea typeface="Arial"/>
                <a:cs typeface="Arial"/>
                <a:sym typeface="Arial"/>
              </a:defRPr>
            </a:lvl5pPr>
            <a:lvl6pPr marL="2743200" marR="0" lvl="5" indent="-342900" algn="l" rtl="0">
              <a:spcBef>
                <a:spcPts val="360"/>
              </a:spcBef>
              <a:spcAft>
                <a:spcPts val="0"/>
              </a:spcAft>
              <a:buClr>
                <a:schemeClr val="accent1"/>
              </a:buClr>
              <a:buSzPts val="1800"/>
              <a:buFont typeface="Noto Sans Symbols"/>
              <a:buChar char="▪"/>
              <a:defRPr sz="1800" b="0" i="0" u="none" strike="noStrike" cap="none">
                <a:solidFill>
                  <a:schemeClr val="dk1"/>
                </a:solidFill>
                <a:latin typeface="Questrial"/>
                <a:ea typeface="Questrial"/>
                <a:cs typeface="Questrial"/>
                <a:sym typeface="Questrial"/>
              </a:defRPr>
            </a:lvl6pPr>
            <a:lvl7pPr marL="3200400" marR="0" lvl="6" indent="-342900" algn="l" rtl="0">
              <a:spcBef>
                <a:spcPts val="360"/>
              </a:spcBef>
              <a:spcAft>
                <a:spcPts val="0"/>
              </a:spcAft>
              <a:buClr>
                <a:schemeClr val="accent2"/>
              </a:buClr>
              <a:buSzPts val="1800"/>
              <a:buFont typeface="Noto Sans Symbols"/>
              <a:buChar char="▪"/>
              <a:defRPr sz="1800" b="0" i="0" u="none" strike="noStrike" cap="none">
                <a:solidFill>
                  <a:schemeClr val="dk1"/>
                </a:solidFill>
                <a:latin typeface="Questrial"/>
                <a:ea typeface="Questrial"/>
                <a:cs typeface="Questrial"/>
                <a:sym typeface="Questrial"/>
              </a:defRPr>
            </a:lvl7pPr>
            <a:lvl8pPr marL="3657600" marR="0" lvl="7" indent="-342900" algn="l" rtl="0">
              <a:spcBef>
                <a:spcPts val="360"/>
              </a:spcBef>
              <a:spcAft>
                <a:spcPts val="0"/>
              </a:spcAft>
              <a:buClr>
                <a:schemeClr val="accent3"/>
              </a:buClr>
              <a:buSzPts val="1800"/>
              <a:buFont typeface="Noto Sans Symbols"/>
              <a:buChar char="▪"/>
              <a:defRPr sz="1800" b="0" i="0" u="none" strike="noStrike" cap="none">
                <a:solidFill>
                  <a:schemeClr val="dk1"/>
                </a:solidFill>
                <a:latin typeface="Questrial"/>
                <a:ea typeface="Questrial"/>
                <a:cs typeface="Questrial"/>
                <a:sym typeface="Questrial"/>
              </a:defRPr>
            </a:lvl8pPr>
            <a:lvl9pPr marL="4114800" marR="0" lvl="8" indent="-342900" algn="l" rtl="0">
              <a:spcBef>
                <a:spcPts val="360"/>
              </a:spcBef>
              <a:spcAft>
                <a:spcPts val="0"/>
              </a:spcAft>
              <a:buClr>
                <a:schemeClr val="accent4"/>
              </a:buClr>
              <a:buSzPts val="1800"/>
              <a:buFont typeface="Noto Sans Symbols"/>
              <a:buChar char="▪"/>
              <a:defRPr sz="1800" b="0" i="0" u="none" strike="noStrike" cap="none">
                <a:solidFill>
                  <a:schemeClr val="dk1"/>
                </a:solidFill>
                <a:latin typeface="Questrial"/>
                <a:ea typeface="Questrial"/>
                <a:cs typeface="Questrial"/>
                <a:sym typeface="Questrial"/>
              </a:defRPr>
            </a:lvl9pPr>
          </a:lstStyle>
          <a:p>
            <a:endParaRPr/>
          </a:p>
        </p:txBody>
      </p:sp>
      <p:sp>
        <p:nvSpPr>
          <p:cNvPr id="36" name="Google Shape;36;p5"/>
          <p:cNvSpPr/>
          <p:nvPr/>
        </p:nvSpPr>
        <p:spPr>
          <a:xfrm>
            <a:off x="0" y="1524000"/>
            <a:ext cx="9906000" cy="11430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estrial"/>
              <a:ea typeface="Questrial"/>
              <a:cs typeface="Questrial"/>
              <a:sym typeface="Questrial"/>
            </a:endParaRPr>
          </a:p>
        </p:txBody>
      </p:sp>
      <p:sp>
        <p:nvSpPr>
          <p:cNvPr id="37" name="Google Shape;37;p5"/>
          <p:cNvSpPr/>
          <p:nvPr/>
        </p:nvSpPr>
        <p:spPr>
          <a:xfrm>
            <a:off x="0" y="1600200"/>
            <a:ext cx="1403350" cy="990600"/>
          </a:xfrm>
          <a:prstGeom prst="rect">
            <a:avLst/>
          </a:prstGeom>
          <a:solidFill>
            <a:srgbClr val="FF66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estrial"/>
              <a:ea typeface="Questrial"/>
              <a:cs typeface="Questrial"/>
              <a:sym typeface="Questrial"/>
            </a:endParaRPr>
          </a:p>
        </p:txBody>
      </p:sp>
      <p:sp>
        <p:nvSpPr>
          <p:cNvPr id="38" name="Google Shape;38;p5"/>
          <p:cNvSpPr/>
          <p:nvPr/>
        </p:nvSpPr>
        <p:spPr>
          <a:xfrm>
            <a:off x="1485900" y="1600200"/>
            <a:ext cx="8420100" cy="990600"/>
          </a:xfrm>
          <a:prstGeom prst="rect">
            <a:avLst/>
          </a:prstGeom>
          <a:solidFill>
            <a:srgbClr val="92D05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estrial"/>
              <a:ea typeface="Questrial"/>
              <a:cs typeface="Questrial"/>
              <a:sym typeface="Questrial"/>
            </a:endParaRPr>
          </a:p>
        </p:txBody>
      </p:sp>
      <p:sp>
        <p:nvSpPr>
          <p:cNvPr id="39" name="Google Shape;39;p5"/>
          <p:cNvSpPr txBox="1">
            <a:spLocks noGrp="1"/>
          </p:cNvSpPr>
          <p:nvPr>
            <p:ph type="title"/>
          </p:nvPr>
        </p:nvSpPr>
        <p:spPr>
          <a:xfrm>
            <a:off x="1485900" y="1600200"/>
            <a:ext cx="8255000" cy="990600"/>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Clr>
                <a:srgbClr val="FFFFFF"/>
              </a:buClr>
              <a:buSzPts val="4400"/>
              <a:buFont typeface="Arial"/>
              <a:buNone/>
              <a:defRPr sz="4400" b="0" i="0" u="none" strike="noStrike" cap="none">
                <a:solidFill>
                  <a:srgbClr val="FFFFFF"/>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0" name="Google Shape;40;p5"/>
          <p:cNvSpPr txBox="1">
            <a:spLocks noGrp="1"/>
          </p:cNvSpPr>
          <p:nvPr>
            <p:ph type="dt" idx="10"/>
          </p:nvPr>
        </p:nvSpPr>
        <p:spPr>
          <a:xfrm>
            <a:off x="6604000" y="6248401"/>
            <a:ext cx="288925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400">
                <a:solidFill>
                  <a:schemeClr val="dk2"/>
                </a:solidFill>
                <a:latin typeface="Questrial"/>
                <a:ea typeface="Questrial"/>
                <a:cs typeface="Questrial"/>
                <a:sym typeface="Questrial"/>
              </a:defRPr>
            </a:lvl1pPr>
            <a:lvl2pPr marR="0" lvl="1"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2pPr>
            <a:lvl3pPr marR="0" lvl="2"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3pPr>
            <a:lvl4pPr marR="0" lvl="3"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4pPr>
            <a:lvl5pPr marR="0" lvl="4"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5pPr>
            <a:lvl6pPr marR="0" lvl="5"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6pPr>
            <a:lvl7pPr marR="0" lvl="6"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7pPr>
            <a:lvl8pPr marR="0" lvl="7"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8pPr>
            <a:lvl9pPr marR="0" lvl="8"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9pPr>
          </a:lstStyle>
          <a:p>
            <a:endParaRPr/>
          </a:p>
        </p:txBody>
      </p:sp>
      <p:sp>
        <p:nvSpPr>
          <p:cNvPr id="41" name="Google Shape;41;p5"/>
          <p:cNvSpPr txBox="1">
            <a:spLocks noGrp="1"/>
          </p:cNvSpPr>
          <p:nvPr>
            <p:ph type="sldNum" idx="12"/>
          </p:nvPr>
        </p:nvSpPr>
        <p:spPr>
          <a:xfrm>
            <a:off x="0" y="1752600"/>
            <a:ext cx="1403350" cy="701676"/>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2400" b="1">
                <a:solidFill>
                  <a:srgbClr val="FFFFFF"/>
                </a:solidFill>
                <a:latin typeface="Questrial"/>
                <a:ea typeface="Questrial"/>
                <a:cs typeface="Questrial"/>
                <a:sym typeface="Questrial"/>
              </a:defRPr>
            </a:lvl1pPr>
            <a:lvl2pPr marL="0" marR="0" lvl="1" indent="0" algn="ctr" rtl="0">
              <a:spcBef>
                <a:spcPts val="0"/>
              </a:spcBef>
              <a:buNone/>
              <a:defRPr sz="2400" b="1">
                <a:solidFill>
                  <a:srgbClr val="FFFFFF"/>
                </a:solidFill>
                <a:latin typeface="Questrial"/>
                <a:ea typeface="Questrial"/>
                <a:cs typeface="Questrial"/>
                <a:sym typeface="Questrial"/>
              </a:defRPr>
            </a:lvl2pPr>
            <a:lvl3pPr marL="0" marR="0" lvl="2" indent="0" algn="ctr" rtl="0">
              <a:spcBef>
                <a:spcPts val="0"/>
              </a:spcBef>
              <a:buNone/>
              <a:defRPr sz="2400" b="1">
                <a:solidFill>
                  <a:srgbClr val="FFFFFF"/>
                </a:solidFill>
                <a:latin typeface="Questrial"/>
                <a:ea typeface="Questrial"/>
                <a:cs typeface="Questrial"/>
                <a:sym typeface="Questrial"/>
              </a:defRPr>
            </a:lvl3pPr>
            <a:lvl4pPr marL="0" marR="0" lvl="3" indent="0" algn="ctr" rtl="0">
              <a:spcBef>
                <a:spcPts val="0"/>
              </a:spcBef>
              <a:buNone/>
              <a:defRPr sz="2400" b="1">
                <a:solidFill>
                  <a:srgbClr val="FFFFFF"/>
                </a:solidFill>
                <a:latin typeface="Questrial"/>
                <a:ea typeface="Questrial"/>
                <a:cs typeface="Questrial"/>
                <a:sym typeface="Questrial"/>
              </a:defRPr>
            </a:lvl4pPr>
            <a:lvl5pPr marL="0" marR="0" lvl="4" indent="0" algn="ctr" rtl="0">
              <a:spcBef>
                <a:spcPts val="0"/>
              </a:spcBef>
              <a:buNone/>
              <a:defRPr sz="2400" b="1">
                <a:solidFill>
                  <a:srgbClr val="FFFFFF"/>
                </a:solidFill>
                <a:latin typeface="Questrial"/>
                <a:ea typeface="Questrial"/>
                <a:cs typeface="Questrial"/>
                <a:sym typeface="Questrial"/>
              </a:defRPr>
            </a:lvl5pPr>
            <a:lvl6pPr marL="0" marR="0" lvl="5" indent="0" algn="ctr" rtl="0">
              <a:spcBef>
                <a:spcPts val="0"/>
              </a:spcBef>
              <a:buNone/>
              <a:defRPr sz="2400" b="1">
                <a:solidFill>
                  <a:srgbClr val="FFFFFF"/>
                </a:solidFill>
                <a:latin typeface="Questrial"/>
                <a:ea typeface="Questrial"/>
                <a:cs typeface="Questrial"/>
                <a:sym typeface="Questrial"/>
              </a:defRPr>
            </a:lvl6pPr>
            <a:lvl7pPr marL="0" marR="0" lvl="6" indent="0" algn="ctr" rtl="0">
              <a:spcBef>
                <a:spcPts val="0"/>
              </a:spcBef>
              <a:buNone/>
              <a:defRPr sz="2400" b="1">
                <a:solidFill>
                  <a:srgbClr val="FFFFFF"/>
                </a:solidFill>
                <a:latin typeface="Questrial"/>
                <a:ea typeface="Questrial"/>
                <a:cs typeface="Questrial"/>
                <a:sym typeface="Questrial"/>
              </a:defRPr>
            </a:lvl7pPr>
            <a:lvl8pPr marL="0" marR="0" lvl="7" indent="0" algn="ctr" rtl="0">
              <a:spcBef>
                <a:spcPts val="0"/>
              </a:spcBef>
              <a:buNone/>
              <a:defRPr sz="2400" b="1">
                <a:solidFill>
                  <a:srgbClr val="FFFFFF"/>
                </a:solidFill>
                <a:latin typeface="Questrial"/>
                <a:ea typeface="Questrial"/>
                <a:cs typeface="Questrial"/>
                <a:sym typeface="Questrial"/>
              </a:defRPr>
            </a:lvl8pPr>
            <a:lvl9pPr marL="0" marR="0" lvl="8" indent="0" algn="ctr" rtl="0">
              <a:spcBef>
                <a:spcPts val="0"/>
              </a:spcBef>
              <a:buNone/>
              <a:defRPr sz="2400" b="1">
                <a:solidFill>
                  <a:srgbClr val="FFFFFF"/>
                </a:solidFill>
                <a:latin typeface="Questrial"/>
                <a:ea typeface="Questrial"/>
                <a:cs typeface="Questrial"/>
                <a:sym typeface="Questrial"/>
              </a:defRPr>
            </a:lvl9pPr>
          </a:lstStyle>
          <a:p>
            <a:pPr marL="0" lvl="0" indent="0">
              <a:spcBef>
                <a:spcPts val="0"/>
              </a:spcBef>
              <a:spcAft>
                <a:spcPts val="0"/>
              </a:spcAft>
              <a:buNone/>
            </a:pPr>
            <a:fld id="{00000000-1234-1234-1234-123412341234}" type="slidenum">
              <a:rPr lang="ko-KR"/>
              <a:t>‹#›</a:t>
            </a:fld>
            <a:endParaRPr/>
          </a:p>
        </p:txBody>
      </p:sp>
      <p:sp>
        <p:nvSpPr>
          <p:cNvPr id="42" name="Google Shape;42;p5"/>
          <p:cNvSpPr txBox="1">
            <a:spLocks noGrp="1"/>
          </p:cNvSpPr>
          <p:nvPr>
            <p:ph type="ftr" idx="11"/>
          </p:nvPr>
        </p:nvSpPr>
        <p:spPr>
          <a:xfrm>
            <a:off x="660401" y="6248207"/>
            <a:ext cx="5872840" cy="365125"/>
          </a:xfrm>
          <a:prstGeom prst="rect">
            <a:avLst/>
          </a:prstGeom>
          <a:noFill/>
          <a:ln>
            <a:noFill/>
          </a:ln>
        </p:spPr>
        <p:txBody>
          <a:bodyPr spcFirstLastPara="1" wrap="square" lIns="91425" tIns="45700" rIns="91425" bIns="45700" anchor="ctr" anchorCtr="0"/>
          <a:lstStyle>
            <a:lvl1pPr marR="0" lvl="0" algn="r" rtl="0">
              <a:spcBef>
                <a:spcPts val="0"/>
              </a:spcBef>
              <a:spcAft>
                <a:spcPts val="0"/>
              </a:spcAft>
              <a:buSzPts val="1400"/>
              <a:buNone/>
              <a:defRPr sz="1400">
                <a:solidFill>
                  <a:schemeClr val="dk2"/>
                </a:solidFill>
                <a:latin typeface="Questrial"/>
                <a:ea typeface="Questrial"/>
                <a:cs typeface="Questrial"/>
                <a:sym typeface="Questrial"/>
              </a:defRPr>
            </a:lvl1pPr>
            <a:lvl2pPr marR="0" lvl="1"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2pPr>
            <a:lvl3pPr marR="0" lvl="2"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3pPr>
            <a:lvl4pPr marR="0" lvl="3"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4pPr>
            <a:lvl5pPr marR="0" lvl="4"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5pPr>
            <a:lvl6pPr marR="0" lvl="5"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6pPr>
            <a:lvl7pPr marR="0" lvl="6"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7pPr>
            <a:lvl8pPr marR="0" lvl="7"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8pPr>
            <a:lvl9pPr marR="0" lvl="8"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콘텐츠 2개" type="twoObj">
  <p:cSld name="TWO_OBJECTS">
    <p:spTree>
      <p:nvGrpSpPr>
        <p:cNvPr id="1" name="Shape 43"/>
        <p:cNvGrpSpPr/>
        <p:nvPr/>
      </p:nvGrpSpPr>
      <p:grpSpPr>
        <a:xfrm>
          <a:off x="0" y="0"/>
          <a:ext cx="0" cy="0"/>
          <a:chOff x="0" y="0"/>
          <a:chExt cx="0" cy="0"/>
        </a:xfrm>
      </p:grpSpPr>
      <p:sp>
        <p:nvSpPr>
          <p:cNvPr id="44" name="Google Shape;44;p6"/>
          <p:cNvSpPr txBox="1">
            <a:spLocks noGrp="1"/>
          </p:cNvSpPr>
          <p:nvPr>
            <p:ph type="title"/>
          </p:nvPr>
        </p:nvSpPr>
        <p:spPr>
          <a:xfrm>
            <a:off x="660400" y="228600"/>
            <a:ext cx="8832850" cy="990600"/>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Clr>
                <a:schemeClr val="dk2"/>
              </a:buClr>
              <a:buSzPts val="4400"/>
              <a:buFont typeface="Arial"/>
              <a:buNone/>
              <a:defRPr sz="4400" b="0" i="0" u="none" strike="noStrike" cap="none">
                <a:solidFill>
                  <a:schemeClr val="dk2"/>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5" name="Google Shape;45;p6"/>
          <p:cNvSpPr txBox="1">
            <a:spLocks noGrp="1"/>
          </p:cNvSpPr>
          <p:nvPr>
            <p:ph type="body" idx="1"/>
          </p:nvPr>
        </p:nvSpPr>
        <p:spPr>
          <a:xfrm>
            <a:off x="660400" y="1589567"/>
            <a:ext cx="4210050" cy="4572000"/>
          </a:xfrm>
          <a:prstGeom prst="rect">
            <a:avLst/>
          </a:prstGeom>
          <a:noFill/>
          <a:ln>
            <a:noFill/>
          </a:ln>
        </p:spPr>
        <p:txBody>
          <a:bodyPr spcFirstLastPara="1" wrap="square" lIns="91425" tIns="45700" rIns="91425" bIns="45700" anchor="t" anchorCtr="0"/>
          <a:lstStyle>
            <a:lvl1pPr marL="457200" marR="0" lvl="0" indent="-339090" algn="l" rtl="0">
              <a:spcBef>
                <a:spcPts val="700"/>
              </a:spcBef>
              <a:spcAft>
                <a:spcPts val="0"/>
              </a:spcAft>
              <a:buClr>
                <a:schemeClr val="accent2"/>
              </a:buClr>
              <a:buSzPts val="1740"/>
              <a:buFont typeface="Noto Sans Symbols"/>
              <a:buChar char="◻"/>
              <a:defRPr sz="2900" b="0" i="0" u="none" strike="noStrike" cap="none">
                <a:solidFill>
                  <a:schemeClr val="dk1"/>
                </a:solidFill>
                <a:latin typeface="Arial"/>
                <a:ea typeface="Arial"/>
                <a:cs typeface="Arial"/>
                <a:sym typeface="Arial"/>
              </a:defRPr>
            </a:lvl1pPr>
            <a:lvl2pPr marL="914400" marR="0" lvl="1" indent="-344169" algn="l" rtl="0">
              <a:spcBef>
                <a:spcPts val="550"/>
              </a:spcBef>
              <a:spcAft>
                <a:spcPts val="0"/>
              </a:spcAft>
              <a:buClr>
                <a:schemeClr val="accent1"/>
              </a:buClr>
              <a:buSzPts val="1820"/>
              <a:buFont typeface="Noto Sans Symbols"/>
              <a:buChar char="⬜"/>
              <a:defRPr sz="2600" b="0" i="0" u="none" strike="noStrike" cap="none">
                <a:solidFill>
                  <a:schemeClr val="dk1"/>
                </a:solidFill>
                <a:latin typeface="Arial"/>
                <a:ea typeface="Arial"/>
                <a:cs typeface="Arial"/>
                <a:sym typeface="Arial"/>
              </a:defRPr>
            </a:lvl2pPr>
            <a:lvl3pPr marL="1371600" marR="0" lvl="2" indent="-338137" algn="l" rtl="0">
              <a:spcBef>
                <a:spcPts val="500"/>
              </a:spcBef>
              <a:spcAft>
                <a:spcPts val="0"/>
              </a:spcAft>
              <a:buClr>
                <a:schemeClr val="accent2"/>
              </a:buClr>
              <a:buSzPts val="1725"/>
              <a:buFont typeface="Noto Sans Symbols"/>
              <a:buChar char="■"/>
              <a:defRPr sz="2300" b="0" i="0" u="none" strike="noStrike" cap="none">
                <a:solidFill>
                  <a:schemeClr val="dk1"/>
                </a:solidFill>
                <a:latin typeface="Arial"/>
                <a:ea typeface="Arial"/>
                <a:cs typeface="Arial"/>
                <a:sym typeface="Arial"/>
              </a:defRPr>
            </a:lvl3pPr>
            <a:lvl4pPr marL="1828800" marR="0" lvl="3" indent="-323850" algn="l" rtl="0">
              <a:spcBef>
                <a:spcPts val="400"/>
              </a:spcBef>
              <a:spcAft>
                <a:spcPts val="0"/>
              </a:spcAft>
              <a:buClr>
                <a:schemeClr val="accent3"/>
              </a:buClr>
              <a:buSzPts val="1500"/>
              <a:buFont typeface="Noto Sans Symbols"/>
              <a:buChar char="■"/>
              <a:defRPr sz="2000" b="0" i="0" u="none" strike="noStrike" cap="none">
                <a:solidFill>
                  <a:schemeClr val="dk1"/>
                </a:solidFill>
                <a:latin typeface="Arial"/>
                <a:ea typeface="Arial"/>
                <a:cs typeface="Arial"/>
                <a:sym typeface="Arial"/>
              </a:defRPr>
            </a:lvl4pPr>
            <a:lvl5pPr marL="2286000" marR="0" lvl="4" indent="-311150" algn="l" rtl="0">
              <a:spcBef>
                <a:spcPts val="400"/>
              </a:spcBef>
              <a:spcAft>
                <a:spcPts val="0"/>
              </a:spcAft>
              <a:buClr>
                <a:schemeClr val="accent4"/>
              </a:buClr>
              <a:buSzPts val="1300"/>
              <a:buFont typeface="Noto Sans Symbols"/>
              <a:buChar char="■"/>
              <a:defRPr sz="2000" b="0" i="0" u="none" strike="noStrike" cap="none">
                <a:solidFill>
                  <a:schemeClr val="dk1"/>
                </a:solidFill>
                <a:latin typeface="Arial"/>
                <a:ea typeface="Arial"/>
                <a:cs typeface="Arial"/>
                <a:sym typeface="Arial"/>
              </a:defRPr>
            </a:lvl5pPr>
            <a:lvl6pPr marL="2743200" marR="0" lvl="5" indent="-342900" algn="l" rtl="0">
              <a:spcBef>
                <a:spcPts val="360"/>
              </a:spcBef>
              <a:spcAft>
                <a:spcPts val="0"/>
              </a:spcAft>
              <a:buClr>
                <a:schemeClr val="accent1"/>
              </a:buClr>
              <a:buSzPts val="1800"/>
              <a:buFont typeface="Noto Sans Symbols"/>
              <a:buChar char="▪"/>
              <a:defRPr sz="1800" b="0" i="0" u="none" strike="noStrike" cap="none">
                <a:solidFill>
                  <a:schemeClr val="dk1"/>
                </a:solidFill>
                <a:latin typeface="Questrial"/>
                <a:ea typeface="Questrial"/>
                <a:cs typeface="Questrial"/>
                <a:sym typeface="Questrial"/>
              </a:defRPr>
            </a:lvl6pPr>
            <a:lvl7pPr marL="3200400" marR="0" lvl="6" indent="-342900" algn="l" rtl="0">
              <a:spcBef>
                <a:spcPts val="360"/>
              </a:spcBef>
              <a:spcAft>
                <a:spcPts val="0"/>
              </a:spcAft>
              <a:buClr>
                <a:schemeClr val="accent2"/>
              </a:buClr>
              <a:buSzPts val="1800"/>
              <a:buFont typeface="Noto Sans Symbols"/>
              <a:buChar char="▪"/>
              <a:defRPr sz="1800" b="0" i="0" u="none" strike="noStrike" cap="none">
                <a:solidFill>
                  <a:schemeClr val="dk1"/>
                </a:solidFill>
                <a:latin typeface="Questrial"/>
                <a:ea typeface="Questrial"/>
                <a:cs typeface="Questrial"/>
                <a:sym typeface="Questrial"/>
              </a:defRPr>
            </a:lvl7pPr>
            <a:lvl8pPr marL="3657600" marR="0" lvl="7" indent="-342900" algn="l" rtl="0">
              <a:spcBef>
                <a:spcPts val="360"/>
              </a:spcBef>
              <a:spcAft>
                <a:spcPts val="0"/>
              </a:spcAft>
              <a:buClr>
                <a:schemeClr val="accent3"/>
              </a:buClr>
              <a:buSzPts val="1800"/>
              <a:buFont typeface="Noto Sans Symbols"/>
              <a:buChar char="▪"/>
              <a:defRPr sz="1800" b="0" i="0" u="none" strike="noStrike" cap="none">
                <a:solidFill>
                  <a:schemeClr val="dk1"/>
                </a:solidFill>
                <a:latin typeface="Questrial"/>
                <a:ea typeface="Questrial"/>
                <a:cs typeface="Questrial"/>
                <a:sym typeface="Questrial"/>
              </a:defRPr>
            </a:lvl8pPr>
            <a:lvl9pPr marL="4114800" marR="0" lvl="8" indent="-342900" algn="l" rtl="0">
              <a:spcBef>
                <a:spcPts val="360"/>
              </a:spcBef>
              <a:spcAft>
                <a:spcPts val="0"/>
              </a:spcAft>
              <a:buClr>
                <a:schemeClr val="accent4"/>
              </a:buClr>
              <a:buSzPts val="1800"/>
              <a:buFont typeface="Noto Sans Symbols"/>
              <a:buChar char="▪"/>
              <a:defRPr sz="1800" b="0" i="0" u="none" strike="noStrike" cap="none">
                <a:solidFill>
                  <a:schemeClr val="dk1"/>
                </a:solidFill>
                <a:latin typeface="Questrial"/>
                <a:ea typeface="Questrial"/>
                <a:cs typeface="Questrial"/>
                <a:sym typeface="Questrial"/>
              </a:defRPr>
            </a:lvl9pPr>
          </a:lstStyle>
          <a:p>
            <a:endParaRPr/>
          </a:p>
        </p:txBody>
      </p:sp>
      <p:sp>
        <p:nvSpPr>
          <p:cNvPr id="46" name="Google Shape;46;p6"/>
          <p:cNvSpPr txBox="1">
            <a:spLocks noGrp="1"/>
          </p:cNvSpPr>
          <p:nvPr>
            <p:ph type="body" idx="2"/>
          </p:nvPr>
        </p:nvSpPr>
        <p:spPr>
          <a:xfrm>
            <a:off x="5248643" y="1589567"/>
            <a:ext cx="4210050" cy="4572000"/>
          </a:xfrm>
          <a:prstGeom prst="rect">
            <a:avLst/>
          </a:prstGeom>
          <a:noFill/>
          <a:ln>
            <a:noFill/>
          </a:ln>
        </p:spPr>
        <p:txBody>
          <a:bodyPr spcFirstLastPara="1" wrap="square" lIns="91425" tIns="45700" rIns="91425" bIns="45700" anchor="t" anchorCtr="0"/>
          <a:lstStyle>
            <a:lvl1pPr marL="457200" marR="0" lvl="0" indent="-339090" algn="l" rtl="0">
              <a:spcBef>
                <a:spcPts val="700"/>
              </a:spcBef>
              <a:spcAft>
                <a:spcPts val="0"/>
              </a:spcAft>
              <a:buClr>
                <a:schemeClr val="accent2"/>
              </a:buClr>
              <a:buSzPts val="1740"/>
              <a:buFont typeface="Noto Sans Symbols"/>
              <a:buChar char="◻"/>
              <a:defRPr sz="2900" b="0" i="0" u="none" strike="noStrike" cap="none">
                <a:solidFill>
                  <a:schemeClr val="dk1"/>
                </a:solidFill>
                <a:latin typeface="Arial"/>
                <a:ea typeface="Arial"/>
                <a:cs typeface="Arial"/>
                <a:sym typeface="Arial"/>
              </a:defRPr>
            </a:lvl1pPr>
            <a:lvl2pPr marL="914400" marR="0" lvl="1" indent="-344169" algn="l" rtl="0">
              <a:spcBef>
                <a:spcPts val="550"/>
              </a:spcBef>
              <a:spcAft>
                <a:spcPts val="0"/>
              </a:spcAft>
              <a:buClr>
                <a:schemeClr val="accent1"/>
              </a:buClr>
              <a:buSzPts val="1820"/>
              <a:buFont typeface="Noto Sans Symbols"/>
              <a:buChar char="⬜"/>
              <a:defRPr sz="2600" b="0" i="0" u="none" strike="noStrike" cap="none">
                <a:solidFill>
                  <a:schemeClr val="dk1"/>
                </a:solidFill>
                <a:latin typeface="Arial"/>
                <a:ea typeface="Arial"/>
                <a:cs typeface="Arial"/>
                <a:sym typeface="Arial"/>
              </a:defRPr>
            </a:lvl2pPr>
            <a:lvl3pPr marL="1371600" marR="0" lvl="2" indent="-338137" algn="l" rtl="0">
              <a:spcBef>
                <a:spcPts val="500"/>
              </a:spcBef>
              <a:spcAft>
                <a:spcPts val="0"/>
              </a:spcAft>
              <a:buClr>
                <a:schemeClr val="accent2"/>
              </a:buClr>
              <a:buSzPts val="1725"/>
              <a:buFont typeface="Noto Sans Symbols"/>
              <a:buChar char="■"/>
              <a:defRPr sz="2300" b="0" i="0" u="none" strike="noStrike" cap="none">
                <a:solidFill>
                  <a:schemeClr val="dk1"/>
                </a:solidFill>
                <a:latin typeface="Arial"/>
                <a:ea typeface="Arial"/>
                <a:cs typeface="Arial"/>
                <a:sym typeface="Arial"/>
              </a:defRPr>
            </a:lvl3pPr>
            <a:lvl4pPr marL="1828800" marR="0" lvl="3" indent="-323850" algn="l" rtl="0">
              <a:spcBef>
                <a:spcPts val="400"/>
              </a:spcBef>
              <a:spcAft>
                <a:spcPts val="0"/>
              </a:spcAft>
              <a:buClr>
                <a:schemeClr val="accent3"/>
              </a:buClr>
              <a:buSzPts val="1500"/>
              <a:buFont typeface="Noto Sans Symbols"/>
              <a:buChar char="■"/>
              <a:defRPr sz="2000" b="0" i="0" u="none" strike="noStrike" cap="none">
                <a:solidFill>
                  <a:schemeClr val="dk1"/>
                </a:solidFill>
                <a:latin typeface="Arial"/>
                <a:ea typeface="Arial"/>
                <a:cs typeface="Arial"/>
                <a:sym typeface="Arial"/>
              </a:defRPr>
            </a:lvl4pPr>
            <a:lvl5pPr marL="2286000" marR="0" lvl="4" indent="-311150" algn="l" rtl="0">
              <a:spcBef>
                <a:spcPts val="400"/>
              </a:spcBef>
              <a:spcAft>
                <a:spcPts val="0"/>
              </a:spcAft>
              <a:buClr>
                <a:schemeClr val="accent4"/>
              </a:buClr>
              <a:buSzPts val="1300"/>
              <a:buFont typeface="Noto Sans Symbols"/>
              <a:buChar char="■"/>
              <a:defRPr sz="2000" b="0" i="0" u="none" strike="noStrike" cap="none">
                <a:solidFill>
                  <a:schemeClr val="dk1"/>
                </a:solidFill>
                <a:latin typeface="Arial"/>
                <a:ea typeface="Arial"/>
                <a:cs typeface="Arial"/>
                <a:sym typeface="Arial"/>
              </a:defRPr>
            </a:lvl5pPr>
            <a:lvl6pPr marL="2743200" marR="0" lvl="5" indent="-342900" algn="l" rtl="0">
              <a:spcBef>
                <a:spcPts val="360"/>
              </a:spcBef>
              <a:spcAft>
                <a:spcPts val="0"/>
              </a:spcAft>
              <a:buClr>
                <a:schemeClr val="accent1"/>
              </a:buClr>
              <a:buSzPts val="1800"/>
              <a:buFont typeface="Noto Sans Symbols"/>
              <a:buChar char="▪"/>
              <a:defRPr sz="1800" b="0" i="0" u="none" strike="noStrike" cap="none">
                <a:solidFill>
                  <a:schemeClr val="dk1"/>
                </a:solidFill>
                <a:latin typeface="Questrial"/>
                <a:ea typeface="Questrial"/>
                <a:cs typeface="Questrial"/>
                <a:sym typeface="Questrial"/>
              </a:defRPr>
            </a:lvl6pPr>
            <a:lvl7pPr marL="3200400" marR="0" lvl="6" indent="-342900" algn="l" rtl="0">
              <a:spcBef>
                <a:spcPts val="360"/>
              </a:spcBef>
              <a:spcAft>
                <a:spcPts val="0"/>
              </a:spcAft>
              <a:buClr>
                <a:schemeClr val="accent2"/>
              </a:buClr>
              <a:buSzPts val="1800"/>
              <a:buFont typeface="Noto Sans Symbols"/>
              <a:buChar char="▪"/>
              <a:defRPr sz="1800" b="0" i="0" u="none" strike="noStrike" cap="none">
                <a:solidFill>
                  <a:schemeClr val="dk1"/>
                </a:solidFill>
                <a:latin typeface="Questrial"/>
                <a:ea typeface="Questrial"/>
                <a:cs typeface="Questrial"/>
                <a:sym typeface="Questrial"/>
              </a:defRPr>
            </a:lvl7pPr>
            <a:lvl8pPr marL="3657600" marR="0" lvl="7" indent="-342900" algn="l" rtl="0">
              <a:spcBef>
                <a:spcPts val="360"/>
              </a:spcBef>
              <a:spcAft>
                <a:spcPts val="0"/>
              </a:spcAft>
              <a:buClr>
                <a:schemeClr val="accent3"/>
              </a:buClr>
              <a:buSzPts val="1800"/>
              <a:buFont typeface="Noto Sans Symbols"/>
              <a:buChar char="▪"/>
              <a:defRPr sz="1800" b="0" i="0" u="none" strike="noStrike" cap="none">
                <a:solidFill>
                  <a:schemeClr val="dk1"/>
                </a:solidFill>
                <a:latin typeface="Questrial"/>
                <a:ea typeface="Questrial"/>
                <a:cs typeface="Questrial"/>
                <a:sym typeface="Questrial"/>
              </a:defRPr>
            </a:lvl8pPr>
            <a:lvl9pPr marL="4114800" marR="0" lvl="8" indent="-342900" algn="l" rtl="0">
              <a:spcBef>
                <a:spcPts val="360"/>
              </a:spcBef>
              <a:spcAft>
                <a:spcPts val="0"/>
              </a:spcAft>
              <a:buClr>
                <a:schemeClr val="accent4"/>
              </a:buClr>
              <a:buSzPts val="1800"/>
              <a:buFont typeface="Noto Sans Symbols"/>
              <a:buChar char="▪"/>
              <a:defRPr sz="1800" b="0" i="0" u="none" strike="noStrike" cap="none">
                <a:solidFill>
                  <a:schemeClr val="dk1"/>
                </a:solidFill>
                <a:latin typeface="Questrial"/>
                <a:ea typeface="Questrial"/>
                <a:cs typeface="Questrial"/>
                <a:sym typeface="Questrial"/>
              </a:defRPr>
            </a:lvl9pPr>
          </a:lstStyle>
          <a:p>
            <a:endParaRPr/>
          </a:p>
        </p:txBody>
      </p:sp>
      <p:sp>
        <p:nvSpPr>
          <p:cNvPr id="47" name="Google Shape;47;p6"/>
          <p:cNvSpPr txBox="1">
            <a:spLocks noGrp="1"/>
          </p:cNvSpPr>
          <p:nvPr>
            <p:ph type="dt" idx="10"/>
          </p:nvPr>
        </p:nvSpPr>
        <p:spPr>
          <a:xfrm>
            <a:off x="6604000" y="6248401"/>
            <a:ext cx="288925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400">
                <a:solidFill>
                  <a:schemeClr val="dk2"/>
                </a:solidFill>
                <a:latin typeface="Questrial"/>
                <a:ea typeface="Questrial"/>
                <a:cs typeface="Questrial"/>
                <a:sym typeface="Questrial"/>
              </a:defRPr>
            </a:lvl1pPr>
            <a:lvl2pPr marR="0" lvl="1"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2pPr>
            <a:lvl3pPr marR="0" lvl="2"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3pPr>
            <a:lvl4pPr marR="0" lvl="3"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4pPr>
            <a:lvl5pPr marR="0" lvl="4"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5pPr>
            <a:lvl6pPr marR="0" lvl="5"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6pPr>
            <a:lvl7pPr marR="0" lvl="6"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7pPr>
            <a:lvl8pPr marR="0" lvl="7"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8pPr>
            <a:lvl9pPr marR="0" lvl="8"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9pPr>
          </a:lstStyle>
          <a:p>
            <a:endParaRPr/>
          </a:p>
        </p:txBody>
      </p:sp>
      <p:sp>
        <p:nvSpPr>
          <p:cNvPr id="48" name="Google Shape;48;p6"/>
          <p:cNvSpPr txBox="1">
            <a:spLocks noGrp="1"/>
          </p:cNvSpPr>
          <p:nvPr>
            <p:ph type="sldNum" idx="12"/>
          </p:nvPr>
        </p:nvSpPr>
        <p:spPr>
          <a:xfrm>
            <a:off x="0" y="1272222"/>
            <a:ext cx="577850" cy="244476"/>
          </a:xfrm>
          <a:prstGeom prst="rect">
            <a:avLst/>
          </a:prstGeom>
          <a:solidFill>
            <a:srgbClr val="FF6600"/>
          </a:solidFill>
          <a:ln>
            <a:noFill/>
          </a:ln>
        </p:spPr>
        <p:txBody>
          <a:bodyPr spcFirstLastPara="1" wrap="square" lIns="91425" tIns="45700" rIns="91425" bIns="45700" anchor="ctr" anchorCtr="0">
            <a:noAutofit/>
          </a:bodyPr>
          <a:lstStyle>
            <a:lvl1pPr marL="0" marR="0" lvl="0" indent="0" algn="ctr" rtl="0">
              <a:spcBef>
                <a:spcPts val="0"/>
              </a:spcBef>
              <a:buNone/>
              <a:defRPr sz="1400" b="1">
                <a:solidFill>
                  <a:srgbClr val="FFFFFF"/>
                </a:solidFill>
                <a:latin typeface="Questrial"/>
                <a:ea typeface="Questrial"/>
                <a:cs typeface="Questrial"/>
                <a:sym typeface="Questrial"/>
              </a:defRPr>
            </a:lvl1pPr>
            <a:lvl2pPr marL="0" marR="0" lvl="1" indent="0" algn="ctr" rtl="0">
              <a:spcBef>
                <a:spcPts val="0"/>
              </a:spcBef>
              <a:buNone/>
              <a:defRPr sz="1400" b="1">
                <a:solidFill>
                  <a:srgbClr val="FFFFFF"/>
                </a:solidFill>
                <a:latin typeface="Questrial"/>
                <a:ea typeface="Questrial"/>
                <a:cs typeface="Questrial"/>
                <a:sym typeface="Questrial"/>
              </a:defRPr>
            </a:lvl2pPr>
            <a:lvl3pPr marL="0" marR="0" lvl="2" indent="0" algn="ctr" rtl="0">
              <a:spcBef>
                <a:spcPts val="0"/>
              </a:spcBef>
              <a:buNone/>
              <a:defRPr sz="1400" b="1">
                <a:solidFill>
                  <a:srgbClr val="FFFFFF"/>
                </a:solidFill>
                <a:latin typeface="Questrial"/>
                <a:ea typeface="Questrial"/>
                <a:cs typeface="Questrial"/>
                <a:sym typeface="Questrial"/>
              </a:defRPr>
            </a:lvl3pPr>
            <a:lvl4pPr marL="0" marR="0" lvl="3" indent="0" algn="ctr" rtl="0">
              <a:spcBef>
                <a:spcPts val="0"/>
              </a:spcBef>
              <a:buNone/>
              <a:defRPr sz="1400" b="1">
                <a:solidFill>
                  <a:srgbClr val="FFFFFF"/>
                </a:solidFill>
                <a:latin typeface="Questrial"/>
                <a:ea typeface="Questrial"/>
                <a:cs typeface="Questrial"/>
                <a:sym typeface="Questrial"/>
              </a:defRPr>
            </a:lvl4pPr>
            <a:lvl5pPr marL="0" marR="0" lvl="4" indent="0" algn="ctr" rtl="0">
              <a:spcBef>
                <a:spcPts val="0"/>
              </a:spcBef>
              <a:buNone/>
              <a:defRPr sz="1400" b="1">
                <a:solidFill>
                  <a:srgbClr val="FFFFFF"/>
                </a:solidFill>
                <a:latin typeface="Questrial"/>
                <a:ea typeface="Questrial"/>
                <a:cs typeface="Questrial"/>
                <a:sym typeface="Questrial"/>
              </a:defRPr>
            </a:lvl5pPr>
            <a:lvl6pPr marL="0" marR="0" lvl="5" indent="0" algn="ctr" rtl="0">
              <a:spcBef>
                <a:spcPts val="0"/>
              </a:spcBef>
              <a:buNone/>
              <a:defRPr sz="1400" b="1">
                <a:solidFill>
                  <a:srgbClr val="FFFFFF"/>
                </a:solidFill>
                <a:latin typeface="Questrial"/>
                <a:ea typeface="Questrial"/>
                <a:cs typeface="Questrial"/>
                <a:sym typeface="Questrial"/>
              </a:defRPr>
            </a:lvl6pPr>
            <a:lvl7pPr marL="0" marR="0" lvl="6" indent="0" algn="ctr" rtl="0">
              <a:spcBef>
                <a:spcPts val="0"/>
              </a:spcBef>
              <a:buNone/>
              <a:defRPr sz="1400" b="1">
                <a:solidFill>
                  <a:srgbClr val="FFFFFF"/>
                </a:solidFill>
                <a:latin typeface="Questrial"/>
                <a:ea typeface="Questrial"/>
                <a:cs typeface="Questrial"/>
                <a:sym typeface="Questrial"/>
              </a:defRPr>
            </a:lvl7pPr>
            <a:lvl8pPr marL="0" marR="0" lvl="7" indent="0" algn="ctr" rtl="0">
              <a:spcBef>
                <a:spcPts val="0"/>
              </a:spcBef>
              <a:buNone/>
              <a:defRPr sz="1400" b="1">
                <a:solidFill>
                  <a:srgbClr val="FFFFFF"/>
                </a:solidFill>
                <a:latin typeface="Questrial"/>
                <a:ea typeface="Questrial"/>
                <a:cs typeface="Questrial"/>
                <a:sym typeface="Questrial"/>
              </a:defRPr>
            </a:lvl8pPr>
            <a:lvl9pPr marL="0" marR="0" lvl="8" indent="0" algn="ctr" rtl="0">
              <a:spcBef>
                <a:spcPts val="0"/>
              </a:spcBef>
              <a:buNone/>
              <a:defRPr sz="1400" b="1">
                <a:solidFill>
                  <a:srgbClr val="FFFFFF"/>
                </a:solidFill>
                <a:latin typeface="Questrial"/>
                <a:ea typeface="Questrial"/>
                <a:cs typeface="Questrial"/>
                <a:sym typeface="Questrial"/>
              </a:defRPr>
            </a:lvl9pPr>
          </a:lstStyle>
          <a:p>
            <a:pPr marL="0" lvl="0" indent="0">
              <a:spcBef>
                <a:spcPts val="0"/>
              </a:spcBef>
              <a:spcAft>
                <a:spcPts val="0"/>
              </a:spcAft>
              <a:buNone/>
            </a:pPr>
            <a:fld id="{00000000-1234-1234-1234-123412341234}" type="slidenum">
              <a:rPr lang="ko-KR"/>
              <a:t>‹#›</a:t>
            </a:fld>
            <a:endParaRPr/>
          </a:p>
        </p:txBody>
      </p:sp>
      <p:sp>
        <p:nvSpPr>
          <p:cNvPr id="49" name="Google Shape;49;p6"/>
          <p:cNvSpPr txBox="1">
            <a:spLocks noGrp="1"/>
          </p:cNvSpPr>
          <p:nvPr>
            <p:ph type="ftr" idx="11"/>
          </p:nvPr>
        </p:nvSpPr>
        <p:spPr>
          <a:xfrm>
            <a:off x="660401" y="6248207"/>
            <a:ext cx="5872840" cy="365125"/>
          </a:xfrm>
          <a:prstGeom prst="rect">
            <a:avLst/>
          </a:prstGeom>
          <a:noFill/>
          <a:ln>
            <a:noFill/>
          </a:ln>
        </p:spPr>
        <p:txBody>
          <a:bodyPr spcFirstLastPara="1" wrap="square" lIns="91425" tIns="45700" rIns="91425" bIns="45700" anchor="ctr" anchorCtr="0"/>
          <a:lstStyle>
            <a:lvl1pPr marR="0" lvl="0" algn="r" rtl="0">
              <a:spcBef>
                <a:spcPts val="0"/>
              </a:spcBef>
              <a:spcAft>
                <a:spcPts val="0"/>
              </a:spcAft>
              <a:buSzPts val="1400"/>
              <a:buNone/>
              <a:defRPr sz="1400">
                <a:solidFill>
                  <a:schemeClr val="dk2"/>
                </a:solidFill>
                <a:latin typeface="Questrial"/>
                <a:ea typeface="Questrial"/>
                <a:cs typeface="Questrial"/>
                <a:sym typeface="Questrial"/>
              </a:defRPr>
            </a:lvl1pPr>
            <a:lvl2pPr marR="0" lvl="1"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2pPr>
            <a:lvl3pPr marR="0" lvl="2"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3pPr>
            <a:lvl4pPr marR="0" lvl="3"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4pPr>
            <a:lvl5pPr marR="0" lvl="4"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5pPr>
            <a:lvl6pPr marR="0" lvl="5"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6pPr>
            <a:lvl7pPr marR="0" lvl="6"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7pPr>
            <a:lvl8pPr marR="0" lvl="7"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8pPr>
            <a:lvl9pPr marR="0" lvl="8"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비교" type="twoTxTwoObj">
  <p:cSld name="TWO_OBJECTS_WITH_TEXT">
    <p:spTree>
      <p:nvGrpSpPr>
        <p:cNvPr id="1" name="Shape 50"/>
        <p:cNvGrpSpPr/>
        <p:nvPr/>
      </p:nvGrpSpPr>
      <p:grpSpPr>
        <a:xfrm>
          <a:off x="0" y="0"/>
          <a:ext cx="0" cy="0"/>
          <a:chOff x="0" y="0"/>
          <a:chExt cx="0" cy="0"/>
        </a:xfrm>
      </p:grpSpPr>
      <p:sp>
        <p:nvSpPr>
          <p:cNvPr id="51" name="Google Shape;51;p7"/>
          <p:cNvSpPr txBox="1">
            <a:spLocks noGrp="1"/>
          </p:cNvSpPr>
          <p:nvPr>
            <p:ph type="title"/>
          </p:nvPr>
        </p:nvSpPr>
        <p:spPr>
          <a:xfrm>
            <a:off x="577850" y="273050"/>
            <a:ext cx="8832850" cy="869950"/>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Clr>
                <a:schemeClr val="dk2"/>
              </a:buClr>
              <a:buSzPts val="4400"/>
              <a:buFont typeface="Arial"/>
              <a:buNone/>
              <a:defRPr sz="4400" b="0" i="0" u="none" strike="noStrike" cap="none">
                <a:solidFill>
                  <a:schemeClr val="dk2"/>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52" name="Google Shape;52;p7"/>
          <p:cNvSpPr txBox="1">
            <a:spLocks noGrp="1"/>
          </p:cNvSpPr>
          <p:nvPr>
            <p:ph type="body" idx="1"/>
          </p:nvPr>
        </p:nvSpPr>
        <p:spPr>
          <a:xfrm>
            <a:off x="660400" y="2438400"/>
            <a:ext cx="4210050" cy="3581400"/>
          </a:xfrm>
          <a:prstGeom prst="rect">
            <a:avLst/>
          </a:prstGeom>
          <a:noFill/>
          <a:ln>
            <a:noFill/>
          </a:ln>
        </p:spPr>
        <p:txBody>
          <a:bodyPr spcFirstLastPara="1" wrap="square" lIns="91425" tIns="45700" rIns="91425" bIns="45700" anchor="t" anchorCtr="0"/>
          <a:lstStyle>
            <a:lvl1pPr marL="457200" marR="0" lvl="0" indent="-339090" algn="l" rtl="0">
              <a:spcBef>
                <a:spcPts val="700"/>
              </a:spcBef>
              <a:spcAft>
                <a:spcPts val="0"/>
              </a:spcAft>
              <a:buClr>
                <a:schemeClr val="accent2"/>
              </a:buClr>
              <a:buSzPts val="1740"/>
              <a:buFont typeface="Noto Sans Symbols"/>
              <a:buChar char="◻"/>
              <a:defRPr sz="2900" b="0" i="0" u="none" strike="noStrike" cap="none">
                <a:solidFill>
                  <a:schemeClr val="dk1"/>
                </a:solidFill>
                <a:latin typeface="Arial"/>
                <a:ea typeface="Arial"/>
                <a:cs typeface="Arial"/>
                <a:sym typeface="Arial"/>
              </a:defRPr>
            </a:lvl1pPr>
            <a:lvl2pPr marL="914400" marR="0" lvl="1" indent="-344169" algn="l" rtl="0">
              <a:spcBef>
                <a:spcPts val="550"/>
              </a:spcBef>
              <a:spcAft>
                <a:spcPts val="0"/>
              </a:spcAft>
              <a:buClr>
                <a:schemeClr val="accent1"/>
              </a:buClr>
              <a:buSzPts val="1820"/>
              <a:buFont typeface="Noto Sans Symbols"/>
              <a:buChar char="⬜"/>
              <a:defRPr sz="2600" b="0" i="0" u="none" strike="noStrike" cap="none">
                <a:solidFill>
                  <a:schemeClr val="dk1"/>
                </a:solidFill>
                <a:latin typeface="Arial"/>
                <a:ea typeface="Arial"/>
                <a:cs typeface="Arial"/>
                <a:sym typeface="Arial"/>
              </a:defRPr>
            </a:lvl2pPr>
            <a:lvl3pPr marL="1371600" marR="0" lvl="2" indent="-338137" algn="l" rtl="0">
              <a:spcBef>
                <a:spcPts val="500"/>
              </a:spcBef>
              <a:spcAft>
                <a:spcPts val="0"/>
              </a:spcAft>
              <a:buClr>
                <a:schemeClr val="accent2"/>
              </a:buClr>
              <a:buSzPts val="1725"/>
              <a:buFont typeface="Noto Sans Symbols"/>
              <a:buChar char="■"/>
              <a:defRPr sz="2300" b="0" i="0" u="none" strike="noStrike" cap="none">
                <a:solidFill>
                  <a:schemeClr val="dk1"/>
                </a:solidFill>
                <a:latin typeface="Arial"/>
                <a:ea typeface="Arial"/>
                <a:cs typeface="Arial"/>
                <a:sym typeface="Arial"/>
              </a:defRPr>
            </a:lvl3pPr>
            <a:lvl4pPr marL="1828800" marR="0" lvl="3" indent="-323850" algn="l" rtl="0">
              <a:spcBef>
                <a:spcPts val="400"/>
              </a:spcBef>
              <a:spcAft>
                <a:spcPts val="0"/>
              </a:spcAft>
              <a:buClr>
                <a:schemeClr val="accent3"/>
              </a:buClr>
              <a:buSzPts val="1500"/>
              <a:buFont typeface="Noto Sans Symbols"/>
              <a:buChar char="■"/>
              <a:defRPr sz="2000" b="0" i="0" u="none" strike="noStrike" cap="none">
                <a:solidFill>
                  <a:schemeClr val="dk1"/>
                </a:solidFill>
                <a:latin typeface="Arial"/>
                <a:ea typeface="Arial"/>
                <a:cs typeface="Arial"/>
                <a:sym typeface="Arial"/>
              </a:defRPr>
            </a:lvl4pPr>
            <a:lvl5pPr marL="2286000" marR="0" lvl="4" indent="-311150" algn="l" rtl="0">
              <a:spcBef>
                <a:spcPts val="400"/>
              </a:spcBef>
              <a:spcAft>
                <a:spcPts val="0"/>
              </a:spcAft>
              <a:buClr>
                <a:schemeClr val="accent4"/>
              </a:buClr>
              <a:buSzPts val="1300"/>
              <a:buFont typeface="Noto Sans Symbols"/>
              <a:buChar char="■"/>
              <a:defRPr sz="2000" b="0" i="0" u="none" strike="noStrike" cap="none">
                <a:solidFill>
                  <a:schemeClr val="dk1"/>
                </a:solidFill>
                <a:latin typeface="Arial"/>
                <a:ea typeface="Arial"/>
                <a:cs typeface="Arial"/>
                <a:sym typeface="Arial"/>
              </a:defRPr>
            </a:lvl5pPr>
            <a:lvl6pPr marL="2743200" marR="0" lvl="5" indent="-342900" algn="l" rtl="0">
              <a:spcBef>
                <a:spcPts val="360"/>
              </a:spcBef>
              <a:spcAft>
                <a:spcPts val="0"/>
              </a:spcAft>
              <a:buClr>
                <a:schemeClr val="accent1"/>
              </a:buClr>
              <a:buSzPts val="1800"/>
              <a:buFont typeface="Noto Sans Symbols"/>
              <a:buChar char="▪"/>
              <a:defRPr sz="1800" b="0" i="0" u="none" strike="noStrike" cap="none">
                <a:solidFill>
                  <a:schemeClr val="dk1"/>
                </a:solidFill>
                <a:latin typeface="Questrial"/>
                <a:ea typeface="Questrial"/>
                <a:cs typeface="Questrial"/>
                <a:sym typeface="Questrial"/>
              </a:defRPr>
            </a:lvl6pPr>
            <a:lvl7pPr marL="3200400" marR="0" lvl="6" indent="-342900" algn="l" rtl="0">
              <a:spcBef>
                <a:spcPts val="360"/>
              </a:spcBef>
              <a:spcAft>
                <a:spcPts val="0"/>
              </a:spcAft>
              <a:buClr>
                <a:schemeClr val="accent2"/>
              </a:buClr>
              <a:buSzPts val="1800"/>
              <a:buFont typeface="Noto Sans Symbols"/>
              <a:buChar char="▪"/>
              <a:defRPr sz="1800" b="0" i="0" u="none" strike="noStrike" cap="none">
                <a:solidFill>
                  <a:schemeClr val="dk1"/>
                </a:solidFill>
                <a:latin typeface="Questrial"/>
                <a:ea typeface="Questrial"/>
                <a:cs typeface="Questrial"/>
                <a:sym typeface="Questrial"/>
              </a:defRPr>
            </a:lvl7pPr>
            <a:lvl8pPr marL="3657600" marR="0" lvl="7" indent="-342900" algn="l" rtl="0">
              <a:spcBef>
                <a:spcPts val="360"/>
              </a:spcBef>
              <a:spcAft>
                <a:spcPts val="0"/>
              </a:spcAft>
              <a:buClr>
                <a:schemeClr val="accent3"/>
              </a:buClr>
              <a:buSzPts val="1800"/>
              <a:buFont typeface="Noto Sans Symbols"/>
              <a:buChar char="▪"/>
              <a:defRPr sz="1800" b="0" i="0" u="none" strike="noStrike" cap="none">
                <a:solidFill>
                  <a:schemeClr val="dk1"/>
                </a:solidFill>
                <a:latin typeface="Questrial"/>
                <a:ea typeface="Questrial"/>
                <a:cs typeface="Questrial"/>
                <a:sym typeface="Questrial"/>
              </a:defRPr>
            </a:lvl8pPr>
            <a:lvl9pPr marL="4114800" marR="0" lvl="8" indent="-342900" algn="l" rtl="0">
              <a:spcBef>
                <a:spcPts val="360"/>
              </a:spcBef>
              <a:spcAft>
                <a:spcPts val="0"/>
              </a:spcAft>
              <a:buClr>
                <a:schemeClr val="accent4"/>
              </a:buClr>
              <a:buSzPts val="1800"/>
              <a:buFont typeface="Noto Sans Symbols"/>
              <a:buChar char="▪"/>
              <a:defRPr sz="1800" b="0" i="0" u="none" strike="noStrike" cap="none">
                <a:solidFill>
                  <a:schemeClr val="dk1"/>
                </a:solidFill>
                <a:latin typeface="Questrial"/>
                <a:ea typeface="Questrial"/>
                <a:cs typeface="Questrial"/>
                <a:sym typeface="Questrial"/>
              </a:defRPr>
            </a:lvl9pPr>
          </a:lstStyle>
          <a:p>
            <a:endParaRPr/>
          </a:p>
        </p:txBody>
      </p:sp>
      <p:sp>
        <p:nvSpPr>
          <p:cNvPr id="53" name="Google Shape;53;p7"/>
          <p:cNvSpPr txBox="1">
            <a:spLocks noGrp="1"/>
          </p:cNvSpPr>
          <p:nvPr>
            <p:ph type="body" idx="2"/>
          </p:nvPr>
        </p:nvSpPr>
        <p:spPr>
          <a:xfrm>
            <a:off x="5200650" y="2438400"/>
            <a:ext cx="4210050" cy="3581400"/>
          </a:xfrm>
          <a:prstGeom prst="rect">
            <a:avLst/>
          </a:prstGeom>
          <a:noFill/>
          <a:ln>
            <a:noFill/>
          </a:ln>
        </p:spPr>
        <p:txBody>
          <a:bodyPr spcFirstLastPara="1" wrap="square" lIns="91425" tIns="45700" rIns="91425" bIns="45700" anchor="t" anchorCtr="0"/>
          <a:lstStyle>
            <a:lvl1pPr marL="457200" marR="0" lvl="0" indent="-339090" algn="l" rtl="0">
              <a:spcBef>
                <a:spcPts val="700"/>
              </a:spcBef>
              <a:spcAft>
                <a:spcPts val="0"/>
              </a:spcAft>
              <a:buClr>
                <a:schemeClr val="accent2"/>
              </a:buClr>
              <a:buSzPts val="1740"/>
              <a:buFont typeface="Noto Sans Symbols"/>
              <a:buChar char="◻"/>
              <a:defRPr sz="2900" b="0" i="0" u="none" strike="noStrike" cap="none">
                <a:solidFill>
                  <a:schemeClr val="dk1"/>
                </a:solidFill>
                <a:latin typeface="Arial"/>
                <a:ea typeface="Arial"/>
                <a:cs typeface="Arial"/>
                <a:sym typeface="Arial"/>
              </a:defRPr>
            </a:lvl1pPr>
            <a:lvl2pPr marL="914400" marR="0" lvl="1" indent="-344169" algn="l" rtl="0">
              <a:spcBef>
                <a:spcPts val="550"/>
              </a:spcBef>
              <a:spcAft>
                <a:spcPts val="0"/>
              </a:spcAft>
              <a:buClr>
                <a:schemeClr val="accent1"/>
              </a:buClr>
              <a:buSzPts val="1820"/>
              <a:buFont typeface="Noto Sans Symbols"/>
              <a:buChar char="⬜"/>
              <a:defRPr sz="2600" b="0" i="0" u="none" strike="noStrike" cap="none">
                <a:solidFill>
                  <a:schemeClr val="dk1"/>
                </a:solidFill>
                <a:latin typeface="Arial"/>
                <a:ea typeface="Arial"/>
                <a:cs typeface="Arial"/>
                <a:sym typeface="Arial"/>
              </a:defRPr>
            </a:lvl2pPr>
            <a:lvl3pPr marL="1371600" marR="0" lvl="2" indent="-338137" algn="l" rtl="0">
              <a:spcBef>
                <a:spcPts val="500"/>
              </a:spcBef>
              <a:spcAft>
                <a:spcPts val="0"/>
              </a:spcAft>
              <a:buClr>
                <a:schemeClr val="accent2"/>
              </a:buClr>
              <a:buSzPts val="1725"/>
              <a:buFont typeface="Noto Sans Symbols"/>
              <a:buChar char="■"/>
              <a:defRPr sz="2300" b="0" i="0" u="none" strike="noStrike" cap="none">
                <a:solidFill>
                  <a:schemeClr val="dk1"/>
                </a:solidFill>
                <a:latin typeface="Arial"/>
                <a:ea typeface="Arial"/>
                <a:cs typeface="Arial"/>
                <a:sym typeface="Arial"/>
              </a:defRPr>
            </a:lvl3pPr>
            <a:lvl4pPr marL="1828800" marR="0" lvl="3" indent="-323850" algn="l" rtl="0">
              <a:spcBef>
                <a:spcPts val="400"/>
              </a:spcBef>
              <a:spcAft>
                <a:spcPts val="0"/>
              </a:spcAft>
              <a:buClr>
                <a:schemeClr val="accent3"/>
              </a:buClr>
              <a:buSzPts val="1500"/>
              <a:buFont typeface="Noto Sans Symbols"/>
              <a:buChar char="■"/>
              <a:defRPr sz="2000" b="0" i="0" u="none" strike="noStrike" cap="none">
                <a:solidFill>
                  <a:schemeClr val="dk1"/>
                </a:solidFill>
                <a:latin typeface="Arial"/>
                <a:ea typeface="Arial"/>
                <a:cs typeface="Arial"/>
                <a:sym typeface="Arial"/>
              </a:defRPr>
            </a:lvl4pPr>
            <a:lvl5pPr marL="2286000" marR="0" lvl="4" indent="-311150" algn="l" rtl="0">
              <a:spcBef>
                <a:spcPts val="400"/>
              </a:spcBef>
              <a:spcAft>
                <a:spcPts val="0"/>
              </a:spcAft>
              <a:buClr>
                <a:schemeClr val="accent4"/>
              </a:buClr>
              <a:buSzPts val="1300"/>
              <a:buFont typeface="Noto Sans Symbols"/>
              <a:buChar char="■"/>
              <a:defRPr sz="2000" b="0" i="0" u="none" strike="noStrike" cap="none">
                <a:solidFill>
                  <a:schemeClr val="dk1"/>
                </a:solidFill>
                <a:latin typeface="Arial"/>
                <a:ea typeface="Arial"/>
                <a:cs typeface="Arial"/>
                <a:sym typeface="Arial"/>
              </a:defRPr>
            </a:lvl5pPr>
            <a:lvl6pPr marL="2743200" marR="0" lvl="5" indent="-342900" algn="l" rtl="0">
              <a:spcBef>
                <a:spcPts val="360"/>
              </a:spcBef>
              <a:spcAft>
                <a:spcPts val="0"/>
              </a:spcAft>
              <a:buClr>
                <a:schemeClr val="accent1"/>
              </a:buClr>
              <a:buSzPts val="1800"/>
              <a:buFont typeface="Noto Sans Symbols"/>
              <a:buChar char="▪"/>
              <a:defRPr sz="1800" b="0" i="0" u="none" strike="noStrike" cap="none">
                <a:solidFill>
                  <a:schemeClr val="dk1"/>
                </a:solidFill>
                <a:latin typeface="Questrial"/>
                <a:ea typeface="Questrial"/>
                <a:cs typeface="Questrial"/>
                <a:sym typeface="Questrial"/>
              </a:defRPr>
            </a:lvl6pPr>
            <a:lvl7pPr marL="3200400" marR="0" lvl="6" indent="-342900" algn="l" rtl="0">
              <a:spcBef>
                <a:spcPts val="360"/>
              </a:spcBef>
              <a:spcAft>
                <a:spcPts val="0"/>
              </a:spcAft>
              <a:buClr>
                <a:schemeClr val="accent2"/>
              </a:buClr>
              <a:buSzPts val="1800"/>
              <a:buFont typeface="Noto Sans Symbols"/>
              <a:buChar char="▪"/>
              <a:defRPr sz="1800" b="0" i="0" u="none" strike="noStrike" cap="none">
                <a:solidFill>
                  <a:schemeClr val="dk1"/>
                </a:solidFill>
                <a:latin typeface="Questrial"/>
                <a:ea typeface="Questrial"/>
                <a:cs typeface="Questrial"/>
                <a:sym typeface="Questrial"/>
              </a:defRPr>
            </a:lvl7pPr>
            <a:lvl8pPr marL="3657600" marR="0" lvl="7" indent="-342900" algn="l" rtl="0">
              <a:spcBef>
                <a:spcPts val="360"/>
              </a:spcBef>
              <a:spcAft>
                <a:spcPts val="0"/>
              </a:spcAft>
              <a:buClr>
                <a:schemeClr val="accent3"/>
              </a:buClr>
              <a:buSzPts val="1800"/>
              <a:buFont typeface="Noto Sans Symbols"/>
              <a:buChar char="▪"/>
              <a:defRPr sz="1800" b="0" i="0" u="none" strike="noStrike" cap="none">
                <a:solidFill>
                  <a:schemeClr val="dk1"/>
                </a:solidFill>
                <a:latin typeface="Questrial"/>
                <a:ea typeface="Questrial"/>
                <a:cs typeface="Questrial"/>
                <a:sym typeface="Questrial"/>
              </a:defRPr>
            </a:lvl8pPr>
            <a:lvl9pPr marL="4114800" marR="0" lvl="8" indent="-342900" algn="l" rtl="0">
              <a:spcBef>
                <a:spcPts val="360"/>
              </a:spcBef>
              <a:spcAft>
                <a:spcPts val="0"/>
              </a:spcAft>
              <a:buClr>
                <a:schemeClr val="accent4"/>
              </a:buClr>
              <a:buSzPts val="1800"/>
              <a:buFont typeface="Noto Sans Symbols"/>
              <a:buChar char="▪"/>
              <a:defRPr sz="1800" b="0" i="0" u="none" strike="noStrike" cap="none">
                <a:solidFill>
                  <a:schemeClr val="dk1"/>
                </a:solidFill>
                <a:latin typeface="Questrial"/>
                <a:ea typeface="Questrial"/>
                <a:cs typeface="Questrial"/>
                <a:sym typeface="Questrial"/>
              </a:defRPr>
            </a:lvl9pPr>
          </a:lstStyle>
          <a:p>
            <a:endParaRPr/>
          </a:p>
        </p:txBody>
      </p:sp>
      <p:sp>
        <p:nvSpPr>
          <p:cNvPr id="54" name="Google Shape;54;p7"/>
          <p:cNvSpPr txBox="1">
            <a:spLocks noGrp="1"/>
          </p:cNvSpPr>
          <p:nvPr>
            <p:ph type="dt" idx="10"/>
          </p:nvPr>
        </p:nvSpPr>
        <p:spPr>
          <a:xfrm>
            <a:off x="6604000" y="6248401"/>
            <a:ext cx="288925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400">
                <a:solidFill>
                  <a:schemeClr val="dk2"/>
                </a:solidFill>
                <a:latin typeface="Questrial"/>
                <a:ea typeface="Questrial"/>
                <a:cs typeface="Questrial"/>
                <a:sym typeface="Questrial"/>
              </a:defRPr>
            </a:lvl1pPr>
            <a:lvl2pPr marR="0" lvl="1"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2pPr>
            <a:lvl3pPr marR="0" lvl="2"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3pPr>
            <a:lvl4pPr marR="0" lvl="3"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4pPr>
            <a:lvl5pPr marR="0" lvl="4"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5pPr>
            <a:lvl6pPr marR="0" lvl="5"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6pPr>
            <a:lvl7pPr marR="0" lvl="6"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7pPr>
            <a:lvl8pPr marR="0" lvl="7"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8pPr>
            <a:lvl9pPr marR="0" lvl="8"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9pPr>
          </a:lstStyle>
          <a:p>
            <a:endParaRPr/>
          </a:p>
        </p:txBody>
      </p:sp>
      <p:sp>
        <p:nvSpPr>
          <p:cNvPr id="55" name="Google Shape;55;p7"/>
          <p:cNvSpPr txBox="1">
            <a:spLocks noGrp="1"/>
          </p:cNvSpPr>
          <p:nvPr>
            <p:ph type="sldNum" idx="12"/>
          </p:nvPr>
        </p:nvSpPr>
        <p:spPr>
          <a:xfrm>
            <a:off x="0" y="1272222"/>
            <a:ext cx="577850" cy="244476"/>
          </a:xfrm>
          <a:prstGeom prst="rect">
            <a:avLst/>
          </a:prstGeom>
          <a:solidFill>
            <a:srgbClr val="FF6600"/>
          </a:solidFill>
          <a:ln>
            <a:noFill/>
          </a:ln>
        </p:spPr>
        <p:txBody>
          <a:bodyPr spcFirstLastPara="1" wrap="square" lIns="91425" tIns="45700" rIns="91425" bIns="45700" anchor="ctr" anchorCtr="0">
            <a:noAutofit/>
          </a:bodyPr>
          <a:lstStyle>
            <a:lvl1pPr marL="0" marR="0" lvl="0" indent="0" algn="ctr" rtl="0">
              <a:spcBef>
                <a:spcPts val="0"/>
              </a:spcBef>
              <a:buNone/>
              <a:defRPr sz="1400" b="1">
                <a:solidFill>
                  <a:srgbClr val="FFFFFF"/>
                </a:solidFill>
                <a:latin typeface="Questrial"/>
                <a:ea typeface="Questrial"/>
                <a:cs typeface="Questrial"/>
                <a:sym typeface="Questrial"/>
              </a:defRPr>
            </a:lvl1pPr>
            <a:lvl2pPr marL="0" marR="0" lvl="1" indent="0" algn="ctr" rtl="0">
              <a:spcBef>
                <a:spcPts val="0"/>
              </a:spcBef>
              <a:buNone/>
              <a:defRPr sz="1400" b="1">
                <a:solidFill>
                  <a:srgbClr val="FFFFFF"/>
                </a:solidFill>
                <a:latin typeface="Questrial"/>
                <a:ea typeface="Questrial"/>
                <a:cs typeface="Questrial"/>
                <a:sym typeface="Questrial"/>
              </a:defRPr>
            </a:lvl2pPr>
            <a:lvl3pPr marL="0" marR="0" lvl="2" indent="0" algn="ctr" rtl="0">
              <a:spcBef>
                <a:spcPts val="0"/>
              </a:spcBef>
              <a:buNone/>
              <a:defRPr sz="1400" b="1">
                <a:solidFill>
                  <a:srgbClr val="FFFFFF"/>
                </a:solidFill>
                <a:latin typeface="Questrial"/>
                <a:ea typeface="Questrial"/>
                <a:cs typeface="Questrial"/>
                <a:sym typeface="Questrial"/>
              </a:defRPr>
            </a:lvl3pPr>
            <a:lvl4pPr marL="0" marR="0" lvl="3" indent="0" algn="ctr" rtl="0">
              <a:spcBef>
                <a:spcPts val="0"/>
              </a:spcBef>
              <a:buNone/>
              <a:defRPr sz="1400" b="1">
                <a:solidFill>
                  <a:srgbClr val="FFFFFF"/>
                </a:solidFill>
                <a:latin typeface="Questrial"/>
                <a:ea typeface="Questrial"/>
                <a:cs typeface="Questrial"/>
                <a:sym typeface="Questrial"/>
              </a:defRPr>
            </a:lvl4pPr>
            <a:lvl5pPr marL="0" marR="0" lvl="4" indent="0" algn="ctr" rtl="0">
              <a:spcBef>
                <a:spcPts val="0"/>
              </a:spcBef>
              <a:buNone/>
              <a:defRPr sz="1400" b="1">
                <a:solidFill>
                  <a:srgbClr val="FFFFFF"/>
                </a:solidFill>
                <a:latin typeface="Questrial"/>
                <a:ea typeface="Questrial"/>
                <a:cs typeface="Questrial"/>
                <a:sym typeface="Questrial"/>
              </a:defRPr>
            </a:lvl5pPr>
            <a:lvl6pPr marL="0" marR="0" lvl="5" indent="0" algn="ctr" rtl="0">
              <a:spcBef>
                <a:spcPts val="0"/>
              </a:spcBef>
              <a:buNone/>
              <a:defRPr sz="1400" b="1">
                <a:solidFill>
                  <a:srgbClr val="FFFFFF"/>
                </a:solidFill>
                <a:latin typeface="Questrial"/>
                <a:ea typeface="Questrial"/>
                <a:cs typeface="Questrial"/>
                <a:sym typeface="Questrial"/>
              </a:defRPr>
            </a:lvl6pPr>
            <a:lvl7pPr marL="0" marR="0" lvl="6" indent="0" algn="ctr" rtl="0">
              <a:spcBef>
                <a:spcPts val="0"/>
              </a:spcBef>
              <a:buNone/>
              <a:defRPr sz="1400" b="1">
                <a:solidFill>
                  <a:srgbClr val="FFFFFF"/>
                </a:solidFill>
                <a:latin typeface="Questrial"/>
                <a:ea typeface="Questrial"/>
                <a:cs typeface="Questrial"/>
                <a:sym typeface="Questrial"/>
              </a:defRPr>
            </a:lvl7pPr>
            <a:lvl8pPr marL="0" marR="0" lvl="7" indent="0" algn="ctr" rtl="0">
              <a:spcBef>
                <a:spcPts val="0"/>
              </a:spcBef>
              <a:buNone/>
              <a:defRPr sz="1400" b="1">
                <a:solidFill>
                  <a:srgbClr val="FFFFFF"/>
                </a:solidFill>
                <a:latin typeface="Questrial"/>
                <a:ea typeface="Questrial"/>
                <a:cs typeface="Questrial"/>
                <a:sym typeface="Questrial"/>
              </a:defRPr>
            </a:lvl8pPr>
            <a:lvl9pPr marL="0" marR="0" lvl="8" indent="0" algn="ctr" rtl="0">
              <a:spcBef>
                <a:spcPts val="0"/>
              </a:spcBef>
              <a:buNone/>
              <a:defRPr sz="1400" b="1">
                <a:solidFill>
                  <a:srgbClr val="FFFFFF"/>
                </a:solidFill>
                <a:latin typeface="Questrial"/>
                <a:ea typeface="Questrial"/>
                <a:cs typeface="Questrial"/>
                <a:sym typeface="Questrial"/>
              </a:defRPr>
            </a:lvl9pPr>
          </a:lstStyle>
          <a:p>
            <a:pPr marL="0" lvl="0" indent="0">
              <a:spcBef>
                <a:spcPts val="0"/>
              </a:spcBef>
              <a:spcAft>
                <a:spcPts val="0"/>
              </a:spcAft>
              <a:buNone/>
            </a:pPr>
            <a:fld id="{00000000-1234-1234-1234-123412341234}" type="slidenum">
              <a:rPr lang="ko-KR"/>
              <a:t>‹#›</a:t>
            </a:fld>
            <a:endParaRPr/>
          </a:p>
        </p:txBody>
      </p:sp>
      <p:sp>
        <p:nvSpPr>
          <p:cNvPr id="56" name="Google Shape;56;p7"/>
          <p:cNvSpPr txBox="1">
            <a:spLocks noGrp="1"/>
          </p:cNvSpPr>
          <p:nvPr>
            <p:ph type="ftr" idx="11"/>
          </p:nvPr>
        </p:nvSpPr>
        <p:spPr>
          <a:xfrm>
            <a:off x="660401" y="6248207"/>
            <a:ext cx="5872840" cy="365125"/>
          </a:xfrm>
          <a:prstGeom prst="rect">
            <a:avLst/>
          </a:prstGeom>
          <a:noFill/>
          <a:ln>
            <a:noFill/>
          </a:ln>
        </p:spPr>
        <p:txBody>
          <a:bodyPr spcFirstLastPara="1" wrap="square" lIns="91425" tIns="45700" rIns="91425" bIns="45700" anchor="ctr" anchorCtr="0"/>
          <a:lstStyle>
            <a:lvl1pPr marR="0" lvl="0" algn="r" rtl="0">
              <a:spcBef>
                <a:spcPts val="0"/>
              </a:spcBef>
              <a:spcAft>
                <a:spcPts val="0"/>
              </a:spcAft>
              <a:buSzPts val="1400"/>
              <a:buNone/>
              <a:defRPr sz="1400">
                <a:solidFill>
                  <a:schemeClr val="dk2"/>
                </a:solidFill>
                <a:latin typeface="Questrial"/>
                <a:ea typeface="Questrial"/>
                <a:cs typeface="Questrial"/>
                <a:sym typeface="Questrial"/>
              </a:defRPr>
            </a:lvl1pPr>
            <a:lvl2pPr marR="0" lvl="1"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2pPr>
            <a:lvl3pPr marR="0" lvl="2"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3pPr>
            <a:lvl4pPr marR="0" lvl="3"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4pPr>
            <a:lvl5pPr marR="0" lvl="4"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5pPr>
            <a:lvl6pPr marR="0" lvl="5"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6pPr>
            <a:lvl7pPr marR="0" lvl="6"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7pPr>
            <a:lvl8pPr marR="0" lvl="7"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8pPr>
            <a:lvl9pPr marR="0" lvl="8"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9pPr>
          </a:lstStyle>
          <a:p>
            <a:endParaRPr/>
          </a:p>
        </p:txBody>
      </p:sp>
      <p:sp>
        <p:nvSpPr>
          <p:cNvPr id="57" name="Google Shape;57;p7"/>
          <p:cNvSpPr txBox="1">
            <a:spLocks noGrp="1"/>
          </p:cNvSpPr>
          <p:nvPr>
            <p:ph type="body" idx="3"/>
          </p:nvPr>
        </p:nvSpPr>
        <p:spPr>
          <a:xfrm>
            <a:off x="660400" y="1752600"/>
            <a:ext cx="4210050" cy="640080"/>
          </a:xfrm>
          <a:prstGeom prst="rect">
            <a:avLst/>
          </a:prstGeom>
          <a:solidFill>
            <a:srgbClr val="FF6600"/>
          </a:solidFill>
          <a:ln>
            <a:noFill/>
          </a:ln>
        </p:spPr>
        <p:txBody>
          <a:bodyPr spcFirstLastPara="1" wrap="square" lIns="91425" tIns="45700" rIns="91425" bIns="45700" anchor="ctr" anchorCtr="0"/>
          <a:lstStyle>
            <a:lvl1pPr marL="457200" marR="0" lvl="0" indent="-228600" algn="l" rtl="0">
              <a:spcBef>
                <a:spcPts val="700"/>
              </a:spcBef>
              <a:spcAft>
                <a:spcPts val="0"/>
              </a:spcAft>
              <a:buClr>
                <a:schemeClr val="accent2"/>
              </a:buClr>
              <a:buSzPts val="1200"/>
              <a:buFont typeface="Noto Sans Symbols"/>
              <a:buNone/>
              <a:defRPr sz="2000" b="1" i="0" u="none" strike="noStrike" cap="none">
                <a:solidFill>
                  <a:srgbClr val="FFFFFF"/>
                </a:solidFill>
                <a:latin typeface="Arial"/>
                <a:ea typeface="Arial"/>
                <a:cs typeface="Arial"/>
                <a:sym typeface="Arial"/>
              </a:defRPr>
            </a:lvl1pPr>
            <a:lvl2pPr marL="914400" marR="0" lvl="1" indent="-344169" algn="l" rtl="0">
              <a:spcBef>
                <a:spcPts val="550"/>
              </a:spcBef>
              <a:spcAft>
                <a:spcPts val="0"/>
              </a:spcAft>
              <a:buClr>
                <a:schemeClr val="accent1"/>
              </a:buClr>
              <a:buSzPts val="1820"/>
              <a:buFont typeface="Noto Sans Symbols"/>
              <a:buChar char="⬜"/>
              <a:defRPr sz="2600" b="0" i="0" u="none" strike="noStrike" cap="none">
                <a:solidFill>
                  <a:schemeClr val="dk1"/>
                </a:solidFill>
                <a:latin typeface="Arial"/>
                <a:ea typeface="Arial"/>
                <a:cs typeface="Arial"/>
                <a:sym typeface="Arial"/>
              </a:defRPr>
            </a:lvl2pPr>
            <a:lvl3pPr marL="1371600" marR="0" lvl="2" indent="-338137" algn="l" rtl="0">
              <a:spcBef>
                <a:spcPts val="500"/>
              </a:spcBef>
              <a:spcAft>
                <a:spcPts val="0"/>
              </a:spcAft>
              <a:buClr>
                <a:schemeClr val="accent2"/>
              </a:buClr>
              <a:buSzPts val="1725"/>
              <a:buFont typeface="Noto Sans Symbols"/>
              <a:buChar char="■"/>
              <a:defRPr sz="2300" b="0" i="0" u="none" strike="noStrike" cap="none">
                <a:solidFill>
                  <a:schemeClr val="dk1"/>
                </a:solidFill>
                <a:latin typeface="Arial"/>
                <a:ea typeface="Arial"/>
                <a:cs typeface="Arial"/>
                <a:sym typeface="Arial"/>
              </a:defRPr>
            </a:lvl3pPr>
            <a:lvl4pPr marL="1828800" marR="0" lvl="3" indent="-323850" algn="l" rtl="0">
              <a:spcBef>
                <a:spcPts val="400"/>
              </a:spcBef>
              <a:spcAft>
                <a:spcPts val="0"/>
              </a:spcAft>
              <a:buClr>
                <a:schemeClr val="accent3"/>
              </a:buClr>
              <a:buSzPts val="1500"/>
              <a:buFont typeface="Noto Sans Symbols"/>
              <a:buChar char="■"/>
              <a:defRPr sz="2000" b="0" i="0" u="none" strike="noStrike" cap="none">
                <a:solidFill>
                  <a:schemeClr val="dk1"/>
                </a:solidFill>
                <a:latin typeface="Arial"/>
                <a:ea typeface="Arial"/>
                <a:cs typeface="Arial"/>
                <a:sym typeface="Arial"/>
              </a:defRPr>
            </a:lvl4pPr>
            <a:lvl5pPr marL="2286000" marR="0" lvl="4" indent="-311150" algn="l" rtl="0">
              <a:spcBef>
                <a:spcPts val="400"/>
              </a:spcBef>
              <a:spcAft>
                <a:spcPts val="0"/>
              </a:spcAft>
              <a:buClr>
                <a:schemeClr val="accent4"/>
              </a:buClr>
              <a:buSzPts val="1300"/>
              <a:buFont typeface="Noto Sans Symbols"/>
              <a:buChar char="■"/>
              <a:defRPr sz="2000" b="0" i="0" u="none" strike="noStrike" cap="none">
                <a:solidFill>
                  <a:schemeClr val="dk1"/>
                </a:solidFill>
                <a:latin typeface="Arial"/>
                <a:ea typeface="Arial"/>
                <a:cs typeface="Arial"/>
                <a:sym typeface="Arial"/>
              </a:defRPr>
            </a:lvl5pPr>
            <a:lvl6pPr marL="2743200" marR="0" lvl="5" indent="-342900" algn="l" rtl="0">
              <a:spcBef>
                <a:spcPts val="360"/>
              </a:spcBef>
              <a:spcAft>
                <a:spcPts val="0"/>
              </a:spcAft>
              <a:buClr>
                <a:schemeClr val="accent1"/>
              </a:buClr>
              <a:buSzPts val="1800"/>
              <a:buFont typeface="Noto Sans Symbols"/>
              <a:buChar char="▪"/>
              <a:defRPr sz="1800" b="0" i="0" u="none" strike="noStrike" cap="none">
                <a:solidFill>
                  <a:schemeClr val="dk1"/>
                </a:solidFill>
                <a:latin typeface="Questrial"/>
                <a:ea typeface="Questrial"/>
                <a:cs typeface="Questrial"/>
                <a:sym typeface="Questrial"/>
              </a:defRPr>
            </a:lvl6pPr>
            <a:lvl7pPr marL="3200400" marR="0" lvl="6" indent="-342900" algn="l" rtl="0">
              <a:spcBef>
                <a:spcPts val="360"/>
              </a:spcBef>
              <a:spcAft>
                <a:spcPts val="0"/>
              </a:spcAft>
              <a:buClr>
                <a:schemeClr val="accent2"/>
              </a:buClr>
              <a:buSzPts val="1800"/>
              <a:buFont typeface="Noto Sans Symbols"/>
              <a:buChar char="▪"/>
              <a:defRPr sz="1800" b="0" i="0" u="none" strike="noStrike" cap="none">
                <a:solidFill>
                  <a:schemeClr val="dk1"/>
                </a:solidFill>
                <a:latin typeface="Questrial"/>
                <a:ea typeface="Questrial"/>
                <a:cs typeface="Questrial"/>
                <a:sym typeface="Questrial"/>
              </a:defRPr>
            </a:lvl7pPr>
            <a:lvl8pPr marL="3657600" marR="0" lvl="7" indent="-342900" algn="l" rtl="0">
              <a:spcBef>
                <a:spcPts val="360"/>
              </a:spcBef>
              <a:spcAft>
                <a:spcPts val="0"/>
              </a:spcAft>
              <a:buClr>
                <a:schemeClr val="accent3"/>
              </a:buClr>
              <a:buSzPts val="1800"/>
              <a:buFont typeface="Noto Sans Symbols"/>
              <a:buChar char="▪"/>
              <a:defRPr sz="1800" b="0" i="0" u="none" strike="noStrike" cap="none">
                <a:solidFill>
                  <a:schemeClr val="dk1"/>
                </a:solidFill>
                <a:latin typeface="Questrial"/>
                <a:ea typeface="Questrial"/>
                <a:cs typeface="Questrial"/>
                <a:sym typeface="Questrial"/>
              </a:defRPr>
            </a:lvl8pPr>
            <a:lvl9pPr marL="4114800" marR="0" lvl="8" indent="-342900" algn="l" rtl="0">
              <a:spcBef>
                <a:spcPts val="360"/>
              </a:spcBef>
              <a:spcAft>
                <a:spcPts val="0"/>
              </a:spcAft>
              <a:buClr>
                <a:schemeClr val="accent4"/>
              </a:buClr>
              <a:buSzPts val="1800"/>
              <a:buFont typeface="Noto Sans Symbols"/>
              <a:buChar char="▪"/>
              <a:defRPr sz="1800" b="0" i="0" u="none" strike="noStrike" cap="none">
                <a:solidFill>
                  <a:schemeClr val="dk1"/>
                </a:solidFill>
                <a:latin typeface="Questrial"/>
                <a:ea typeface="Questrial"/>
                <a:cs typeface="Questrial"/>
                <a:sym typeface="Questrial"/>
              </a:defRPr>
            </a:lvl9pPr>
          </a:lstStyle>
          <a:p>
            <a:endParaRPr/>
          </a:p>
        </p:txBody>
      </p:sp>
      <p:sp>
        <p:nvSpPr>
          <p:cNvPr id="58" name="Google Shape;58;p7"/>
          <p:cNvSpPr txBox="1">
            <a:spLocks noGrp="1"/>
          </p:cNvSpPr>
          <p:nvPr>
            <p:ph type="body" idx="4"/>
          </p:nvPr>
        </p:nvSpPr>
        <p:spPr>
          <a:xfrm>
            <a:off x="5200650" y="1752600"/>
            <a:ext cx="4210050" cy="640080"/>
          </a:xfrm>
          <a:prstGeom prst="rect">
            <a:avLst/>
          </a:prstGeom>
          <a:solidFill>
            <a:schemeClr val="accent4"/>
          </a:solidFill>
          <a:ln>
            <a:noFill/>
          </a:ln>
        </p:spPr>
        <p:txBody>
          <a:bodyPr spcFirstLastPara="1" wrap="square" lIns="91425" tIns="45700" rIns="91425" bIns="45700" anchor="ctr" anchorCtr="0"/>
          <a:lstStyle>
            <a:lvl1pPr marL="457200" marR="0" lvl="0" indent="-228600" algn="l" rtl="0">
              <a:spcBef>
                <a:spcPts val="700"/>
              </a:spcBef>
              <a:spcAft>
                <a:spcPts val="0"/>
              </a:spcAft>
              <a:buClr>
                <a:schemeClr val="accent2"/>
              </a:buClr>
              <a:buSzPts val="1200"/>
              <a:buFont typeface="Noto Sans Symbols"/>
              <a:buNone/>
              <a:defRPr sz="2000" b="1" i="0" u="none" strike="noStrike" cap="none">
                <a:solidFill>
                  <a:srgbClr val="FFFFFF"/>
                </a:solidFill>
                <a:latin typeface="Arial"/>
                <a:ea typeface="Arial"/>
                <a:cs typeface="Arial"/>
                <a:sym typeface="Arial"/>
              </a:defRPr>
            </a:lvl1pPr>
            <a:lvl2pPr marL="914400" marR="0" lvl="1" indent="-344169" algn="l" rtl="0">
              <a:spcBef>
                <a:spcPts val="550"/>
              </a:spcBef>
              <a:spcAft>
                <a:spcPts val="0"/>
              </a:spcAft>
              <a:buClr>
                <a:schemeClr val="accent1"/>
              </a:buClr>
              <a:buSzPts val="1820"/>
              <a:buFont typeface="Noto Sans Symbols"/>
              <a:buChar char="⬜"/>
              <a:defRPr sz="2600" b="0" i="0" u="none" strike="noStrike" cap="none">
                <a:solidFill>
                  <a:schemeClr val="dk1"/>
                </a:solidFill>
                <a:latin typeface="Arial"/>
                <a:ea typeface="Arial"/>
                <a:cs typeface="Arial"/>
                <a:sym typeface="Arial"/>
              </a:defRPr>
            </a:lvl2pPr>
            <a:lvl3pPr marL="1371600" marR="0" lvl="2" indent="-338137" algn="l" rtl="0">
              <a:spcBef>
                <a:spcPts val="500"/>
              </a:spcBef>
              <a:spcAft>
                <a:spcPts val="0"/>
              </a:spcAft>
              <a:buClr>
                <a:schemeClr val="accent2"/>
              </a:buClr>
              <a:buSzPts val="1725"/>
              <a:buFont typeface="Noto Sans Symbols"/>
              <a:buChar char="■"/>
              <a:defRPr sz="2300" b="0" i="0" u="none" strike="noStrike" cap="none">
                <a:solidFill>
                  <a:schemeClr val="dk1"/>
                </a:solidFill>
                <a:latin typeface="Arial"/>
                <a:ea typeface="Arial"/>
                <a:cs typeface="Arial"/>
                <a:sym typeface="Arial"/>
              </a:defRPr>
            </a:lvl3pPr>
            <a:lvl4pPr marL="1828800" marR="0" lvl="3" indent="-323850" algn="l" rtl="0">
              <a:spcBef>
                <a:spcPts val="400"/>
              </a:spcBef>
              <a:spcAft>
                <a:spcPts val="0"/>
              </a:spcAft>
              <a:buClr>
                <a:schemeClr val="accent3"/>
              </a:buClr>
              <a:buSzPts val="1500"/>
              <a:buFont typeface="Noto Sans Symbols"/>
              <a:buChar char="■"/>
              <a:defRPr sz="2000" b="0" i="0" u="none" strike="noStrike" cap="none">
                <a:solidFill>
                  <a:schemeClr val="dk1"/>
                </a:solidFill>
                <a:latin typeface="Arial"/>
                <a:ea typeface="Arial"/>
                <a:cs typeface="Arial"/>
                <a:sym typeface="Arial"/>
              </a:defRPr>
            </a:lvl4pPr>
            <a:lvl5pPr marL="2286000" marR="0" lvl="4" indent="-311150" algn="l" rtl="0">
              <a:spcBef>
                <a:spcPts val="400"/>
              </a:spcBef>
              <a:spcAft>
                <a:spcPts val="0"/>
              </a:spcAft>
              <a:buClr>
                <a:schemeClr val="accent4"/>
              </a:buClr>
              <a:buSzPts val="1300"/>
              <a:buFont typeface="Noto Sans Symbols"/>
              <a:buChar char="■"/>
              <a:defRPr sz="2000" b="0" i="0" u="none" strike="noStrike" cap="none">
                <a:solidFill>
                  <a:schemeClr val="dk1"/>
                </a:solidFill>
                <a:latin typeface="Arial"/>
                <a:ea typeface="Arial"/>
                <a:cs typeface="Arial"/>
                <a:sym typeface="Arial"/>
              </a:defRPr>
            </a:lvl5pPr>
            <a:lvl6pPr marL="2743200" marR="0" lvl="5" indent="-342900" algn="l" rtl="0">
              <a:spcBef>
                <a:spcPts val="360"/>
              </a:spcBef>
              <a:spcAft>
                <a:spcPts val="0"/>
              </a:spcAft>
              <a:buClr>
                <a:schemeClr val="accent1"/>
              </a:buClr>
              <a:buSzPts val="1800"/>
              <a:buFont typeface="Noto Sans Symbols"/>
              <a:buChar char="▪"/>
              <a:defRPr sz="1800" b="0" i="0" u="none" strike="noStrike" cap="none">
                <a:solidFill>
                  <a:schemeClr val="dk1"/>
                </a:solidFill>
                <a:latin typeface="Questrial"/>
                <a:ea typeface="Questrial"/>
                <a:cs typeface="Questrial"/>
                <a:sym typeface="Questrial"/>
              </a:defRPr>
            </a:lvl6pPr>
            <a:lvl7pPr marL="3200400" marR="0" lvl="6" indent="-342900" algn="l" rtl="0">
              <a:spcBef>
                <a:spcPts val="360"/>
              </a:spcBef>
              <a:spcAft>
                <a:spcPts val="0"/>
              </a:spcAft>
              <a:buClr>
                <a:schemeClr val="accent2"/>
              </a:buClr>
              <a:buSzPts val="1800"/>
              <a:buFont typeface="Noto Sans Symbols"/>
              <a:buChar char="▪"/>
              <a:defRPr sz="1800" b="0" i="0" u="none" strike="noStrike" cap="none">
                <a:solidFill>
                  <a:schemeClr val="dk1"/>
                </a:solidFill>
                <a:latin typeface="Questrial"/>
                <a:ea typeface="Questrial"/>
                <a:cs typeface="Questrial"/>
                <a:sym typeface="Questrial"/>
              </a:defRPr>
            </a:lvl7pPr>
            <a:lvl8pPr marL="3657600" marR="0" lvl="7" indent="-342900" algn="l" rtl="0">
              <a:spcBef>
                <a:spcPts val="360"/>
              </a:spcBef>
              <a:spcAft>
                <a:spcPts val="0"/>
              </a:spcAft>
              <a:buClr>
                <a:schemeClr val="accent3"/>
              </a:buClr>
              <a:buSzPts val="1800"/>
              <a:buFont typeface="Noto Sans Symbols"/>
              <a:buChar char="▪"/>
              <a:defRPr sz="1800" b="0" i="0" u="none" strike="noStrike" cap="none">
                <a:solidFill>
                  <a:schemeClr val="dk1"/>
                </a:solidFill>
                <a:latin typeface="Questrial"/>
                <a:ea typeface="Questrial"/>
                <a:cs typeface="Questrial"/>
                <a:sym typeface="Questrial"/>
              </a:defRPr>
            </a:lvl8pPr>
            <a:lvl9pPr marL="4114800" marR="0" lvl="8" indent="-342900" algn="l" rtl="0">
              <a:spcBef>
                <a:spcPts val="360"/>
              </a:spcBef>
              <a:spcAft>
                <a:spcPts val="0"/>
              </a:spcAft>
              <a:buClr>
                <a:schemeClr val="accent4"/>
              </a:buClr>
              <a:buSzPts val="1800"/>
              <a:buFont typeface="Noto Sans Symbols"/>
              <a:buChar char="▪"/>
              <a:defRPr sz="1800" b="0" i="0" u="none" strike="noStrike" cap="none">
                <a:solidFill>
                  <a:schemeClr val="dk1"/>
                </a:solidFill>
                <a:latin typeface="Questrial"/>
                <a:ea typeface="Questrial"/>
                <a:cs typeface="Questrial"/>
                <a:sym typeface="Questrial"/>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제목만" type="titleOnly">
  <p:cSld name="TITLE_ONLY">
    <p:spTree>
      <p:nvGrpSpPr>
        <p:cNvPr id="1" name="Shape 59"/>
        <p:cNvGrpSpPr/>
        <p:nvPr/>
      </p:nvGrpSpPr>
      <p:grpSpPr>
        <a:xfrm>
          <a:off x="0" y="0"/>
          <a:ext cx="0" cy="0"/>
          <a:chOff x="0" y="0"/>
          <a:chExt cx="0" cy="0"/>
        </a:xfrm>
      </p:grpSpPr>
      <p:sp>
        <p:nvSpPr>
          <p:cNvPr id="60" name="Google Shape;60;p8"/>
          <p:cNvSpPr txBox="1">
            <a:spLocks noGrp="1"/>
          </p:cNvSpPr>
          <p:nvPr>
            <p:ph type="title"/>
          </p:nvPr>
        </p:nvSpPr>
        <p:spPr>
          <a:xfrm>
            <a:off x="660400" y="228600"/>
            <a:ext cx="8832850" cy="990600"/>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Clr>
                <a:schemeClr val="dk2"/>
              </a:buClr>
              <a:buSzPts val="4400"/>
              <a:buFont typeface="Arial"/>
              <a:buNone/>
              <a:defRPr sz="4400" b="0" i="0" u="none" strike="noStrike" cap="none">
                <a:solidFill>
                  <a:schemeClr val="dk2"/>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61" name="Google Shape;61;p8"/>
          <p:cNvSpPr txBox="1">
            <a:spLocks noGrp="1"/>
          </p:cNvSpPr>
          <p:nvPr>
            <p:ph type="dt" idx="10"/>
          </p:nvPr>
        </p:nvSpPr>
        <p:spPr>
          <a:xfrm>
            <a:off x="6604000" y="6248401"/>
            <a:ext cx="288925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400">
                <a:solidFill>
                  <a:schemeClr val="dk2"/>
                </a:solidFill>
                <a:latin typeface="Questrial"/>
                <a:ea typeface="Questrial"/>
                <a:cs typeface="Questrial"/>
                <a:sym typeface="Questrial"/>
              </a:defRPr>
            </a:lvl1pPr>
            <a:lvl2pPr marR="0" lvl="1"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2pPr>
            <a:lvl3pPr marR="0" lvl="2"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3pPr>
            <a:lvl4pPr marR="0" lvl="3"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4pPr>
            <a:lvl5pPr marR="0" lvl="4"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5pPr>
            <a:lvl6pPr marR="0" lvl="5"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6pPr>
            <a:lvl7pPr marR="0" lvl="6"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7pPr>
            <a:lvl8pPr marR="0" lvl="7"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8pPr>
            <a:lvl9pPr marR="0" lvl="8"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9pPr>
          </a:lstStyle>
          <a:p>
            <a:endParaRPr/>
          </a:p>
        </p:txBody>
      </p:sp>
      <p:sp>
        <p:nvSpPr>
          <p:cNvPr id="62" name="Google Shape;62;p8"/>
          <p:cNvSpPr txBox="1">
            <a:spLocks noGrp="1"/>
          </p:cNvSpPr>
          <p:nvPr>
            <p:ph type="ftr" idx="11"/>
          </p:nvPr>
        </p:nvSpPr>
        <p:spPr>
          <a:xfrm>
            <a:off x="660401" y="6248207"/>
            <a:ext cx="5872840" cy="365125"/>
          </a:xfrm>
          <a:prstGeom prst="rect">
            <a:avLst/>
          </a:prstGeom>
          <a:noFill/>
          <a:ln>
            <a:noFill/>
          </a:ln>
        </p:spPr>
        <p:txBody>
          <a:bodyPr spcFirstLastPara="1" wrap="square" lIns="91425" tIns="45700" rIns="91425" bIns="45700" anchor="ctr" anchorCtr="0"/>
          <a:lstStyle>
            <a:lvl1pPr marR="0" lvl="0" algn="r" rtl="0">
              <a:spcBef>
                <a:spcPts val="0"/>
              </a:spcBef>
              <a:spcAft>
                <a:spcPts val="0"/>
              </a:spcAft>
              <a:buSzPts val="1400"/>
              <a:buNone/>
              <a:defRPr sz="1400">
                <a:solidFill>
                  <a:schemeClr val="dk2"/>
                </a:solidFill>
                <a:latin typeface="Questrial"/>
                <a:ea typeface="Questrial"/>
                <a:cs typeface="Questrial"/>
                <a:sym typeface="Questrial"/>
              </a:defRPr>
            </a:lvl1pPr>
            <a:lvl2pPr marR="0" lvl="1"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2pPr>
            <a:lvl3pPr marR="0" lvl="2"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3pPr>
            <a:lvl4pPr marR="0" lvl="3"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4pPr>
            <a:lvl5pPr marR="0" lvl="4"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5pPr>
            <a:lvl6pPr marR="0" lvl="5"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6pPr>
            <a:lvl7pPr marR="0" lvl="6"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7pPr>
            <a:lvl8pPr marR="0" lvl="7"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8pPr>
            <a:lvl9pPr marR="0" lvl="8"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9pPr>
          </a:lstStyle>
          <a:p>
            <a:endParaRPr/>
          </a:p>
        </p:txBody>
      </p:sp>
      <p:sp>
        <p:nvSpPr>
          <p:cNvPr id="63" name="Google Shape;63;p8"/>
          <p:cNvSpPr txBox="1">
            <a:spLocks noGrp="1"/>
          </p:cNvSpPr>
          <p:nvPr>
            <p:ph type="sldNum" idx="12"/>
          </p:nvPr>
        </p:nvSpPr>
        <p:spPr>
          <a:xfrm>
            <a:off x="0" y="1272222"/>
            <a:ext cx="577850" cy="244476"/>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1400" b="1">
                <a:solidFill>
                  <a:srgbClr val="FFFFFF"/>
                </a:solidFill>
                <a:latin typeface="Questrial"/>
                <a:ea typeface="Questrial"/>
                <a:cs typeface="Questrial"/>
                <a:sym typeface="Questrial"/>
              </a:defRPr>
            </a:lvl1pPr>
            <a:lvl2pPr marL="0" marR="0" lvl="1" indent="0" algn="ctr" rtl="0">
              <a:spcBef>
                <a:spcPts val="0"/>
              </a:spcBef>
              <a:buNone/>
              <a:defRPr sz="1400" b="1">
                <a:solidFill>
                  <a:srgbClr val="FFFFFF"/>
                </a:solidFill>
                <a:latin typeface="Questrial"/>
                <a:ea typeface="Questrial"/>
                <a:cs typeface="Questrial"/>
                <a:sym typeface="Questrial"/>
              </a:defRPr>
            </a:lvl2pPr>
            <a:lvl3pPr marL="0" marR="0" lvl="2" indent="0" algn="ctr" rtl="0">
              <a:spcBef>
                <a:spcPts val="0"/>
              </a:spcBef>
              <a:buNone/>
              <a:defRPr sz="1400" b="1">
                <a:solidFill>
                  <a:srgbClr val="FFFFFF"/>
                </a:solidFill>
                <a:latin typeface="Questrial"/>
                <a:ea typeface="Questrial"/>
                <a:cs typeface="Questrial"/>
                <a:sym typeface="Questrial"/>
              </a:defRPr>
            </a:lvl3pPr>
            <a:lvl4pPr marL="0" marR="0" lvl="3" indent="0" algn="ctr" rtl="0">
              <a:spcBef>
                <a:spcPts val="0"/>
              </a:spcBef>
              <a:buNone/>
              <a:defRPr sz="1400" b="1">
                <a:solidFill>
                  <a:srgbClr val="FFFFFF"/>
                </a:solidFill>
                <a:latin typeface="Questrial"/>
                <a:ea typeface="Questrial"/>
                <a:cs typeface="Questrial"/>
                <a:sym typeface="Questrial"/>
              </a:defRPr>
            </a:lvl4pPr>
            <a:lvl5pPr marL="0" marR="0" lvl="4" indent="0" algn="ctr" rtl="0">
              <a:spcBef>
                <a:spcPts val="0"/>
              </a:spcBef>
              <a:buNone/>
              <a:defRPr sz="1400" b="1">
                <a:solidFill>
                  <a:srgbClr val="FFFFFF"/>
                </a:solidFill>
                <a:latin typeface="Questrial"/>
                <a:ea typeface="Questrial"/>
                <a:cs typeface="Questrial"/>
                <a:sym typeface="Questrial"/>
              </a:defRPr>
            </a:lvl5pPr>
            <a:lvl6pPr marL="0" marR="0" lvl="5" indent="0" algn="ctr" rtl="0">
              <a:spcBef>
                <a:spcPts val="0"/>
              </a:spcBef>
              <a:buNone/>
              <a:defRPr sz="1400" b="1">
                <a:solidFill>
                  <a:srgbClr val="FFFFFF"/>
                </a:solidFill>
                <a:latin typeface="Questrial"/>
                <a:ea typeface="Questrial"/>
                <a:cs typeface="Questrial"/>
                <a:sym typeface="Questrial"/>
              </a:defRPr>
            </a:lvl6pPr>
            <a:lvl7pPr marL="0" marR="0" lvl="6" indent="0" algn="ctr" rtl="0">
              <a:spcBef>
                <a:spcPts val="0"/>
              </a:spcBef>
              <a:buNone/>
              <a:defRPr sz="1400" b="1">
                <a:solidFill>
                  <a:srgbClr val="FFFFFF"/>
                </a:solidFill>
                <a:latin typeface="Questrial"/>
                <a:ea typeface="Questrial"/>
                <a:cs typeface="Questrial"/>
                <a:sym typeface="Questrial"/>
              </a:defRPr>
            </a:lvl7pPr>
            <a:lvl8pPr marL="0" marR="0" lvl="7" indent="0" algn="ctr" rtl="0">
              <a:spcBef>
                <a:spcPts val="0"/>
              </a:spcBef>
              <a:buNone/>
              <a:defRPr sz="1400" b="1">
                <a:solidFill>
                  <a:srgbClr val="FFFFFF"/>
                </a:solidFill>
                <a:latin typeface="Questrial"/>
                <a:ea typeface="Questrial"/>
                <a:cs typeface="Questrial"/>
                <a:sym typeface="Questrial"/>
              </a:defRPr>
            </a:lvl8pPr>
            <a:lvl9pPr marL="0" marR="0" lvl="8" indent="0" algn="ctr" rtl="0">
              <a:spcBef>
                <a:spcPts val="0"/>
              </a:spcBef>
              <a:buNone/>
              <a:defRPr sz="1400" b="1">
                <a:solidFill>
                  <a:srgbClr val="FFFFFF"/>
                </a:solidFill>
                <a:latin typeface="Questrial"/>
                <a:ea typeface="Questrial"/>
                <a:cs typeface="Questrial"/>
                <a:sym typeface="Questrial"/>
              </a:defRPr>
            </a:lvl9pPr>
          </a:lstStyle>
          <a:p>
            <a:pPr marL="0" lvl="0" indent="0">
              <a:spcBef>
                <a:spcPts val="0"/>
              </a:spcBef>
              <a:spcAft>
                <a:spcPts val="0"/>
              </a:spcAft>
              <a:buNone/>
            </a:pPr>
            <a:fld id="{00000000-1234-1234-1234-123412341234}" type="slidenum">
              <a:rPr lang="ko-K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빈 화면" type="blank">
  <p:cSld name="BLANK">
    <p:spTree>
      <p:nvGrpSpPr>
        <p:cNvPr id="1" name="Shape 64"/>
        <p:cNvGrpSpPr/>
        <p:nvPr/>
      </p:nvGrpSpPr>
      <p:grpSpPr>
        <a:xfrm>
          <a:off x="0" y="0"/>
          <a:ext cx="0" cy="0"/>
          <a:chOff x="0" y="0"/>
          <a:chExt cx="0" cy="0"/>
        </a:xfrm>
      </p:grpSpPr>
      <p:sp>
        <p:nvSpPr>
          <p:cNvPr id="65" name="Google Shape;65;p9"/>
          <p:cNvSpPr txBox="1">
            <a:spLocks noGrp="1"/>
          </p:cNvSpPr>
          <p:nvPr>
            <p:ph type="dt" idx="10"/>
          </p:nvPr>
        </p:nvSpPr>
        <p:spPr>
          <a:xfrm>
            <a:off x="6604000" y="6248401"/>
            <a:ext cx="288925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400">
                <a:solidFill>
                  <a:schemeClr val="dk2"/>
                </a:solidFill>
                <a:latin typeface="Questrial"/>
                <a:ea typeface="Questrial"/>
                <a:cs typeface="Questrial"/>
                <a:sym typeface="Questrial"/>
              </a:defRPr>
            </a:lvl1pPr>
            <a:lvl2pPr marR="0" lvl="1"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2pPr>
            <a:lvl3pPr marR="0" lvl="2"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3pPr>
            <a:lvl4pPr marR="0" lvl="3"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4pPr>
            <a:lvl5pPr marR="0" lvl="4"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5pPr>
            <a:lvl6pPr marR="0" lvl="5"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6pPr>
            <a:lvl7pPr marR="0" lvl="6"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7pPr>
            <a:lvl8pPr marR="0" lvl="7"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8pPr>
            <a:lvl9pPr marR="0" lvl="8"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9pPr>
          </a:lstStyle>
          <a:p>
            <a:endParaRPr/>
          </a:p>
        </p:txBody>
      </p:sp>
      <p:sp>
        <p:nvSpPr>
          <p:cNvPr id="66" name="Google Shape;66;p9"/>
          <p:cNvSpPr txBox="1">
            <a:spLocks noGrp="1"/>
          </p:cNvSpPr>
          <p:nvPr>
            <p:ph type="ftr" idx="11"/>
          </p:nvPr>
        </p:nvSpPr>
        <p:spPr>
          <a:xfrm>
            <a:off x="660401" y="6248207"/>
            <a:ext cx="5872840" cy="365125"/>
          </a:xfrm>
          <a:prstGeom prst="rect">
            <a:avLst/>
          </a:prstGeom>
          <a:noFill/>
          <a:ln>
            <a:noFill/>
          </a:ln>
        </p:spPr>
        <p:txBody>
          <a:bodyPr spcFirstLastPara="1" wrap="square" lIns="91425" tIns="45700" rIns="91425" bIns="45700" anchor="ctr" anchorCtr="0"/>
          <a:lstStyle>
            <a:lvl1pPr marR="0" lvl="0" algn="r" rtl="0">
              <a:spcBef>
                <a:spcPts val="0"/>
              </a:spcBef>
              <a:spcAft>
                <a:spcPts val="0"/>
              </a:spcAft>
              <a:buSzPts val="1400"/>
              <a:buNone/>
              <a:defRPr sz="1400">
                <a:solidFill>
                  <a:schemeClr val="dk2"/>
                </a:solidFill>
                <a:latin typeface="Questrial"/>
                <a:ea typeface="Questrial"/>
                <a:cs typeface="Questrial"/>
                <a:sym typeface="Questrial"/>
              </a:defRPr>
            </a:lvl1pPr>
            <a:lvl2pPr marR="0" lvl="1"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2pPr>
            <a:lvl3pPr marR="0" lvl="2"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3pPr>
            <a:lvl4pPr marR="0" lvl="3"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4pPr>
            <a:lvl5pPr marR="0" lvl="4"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5pPr>
            <a:lvl6pPr marR="0" lvl="5"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6pPr>
            <a:lvl7pPr marR="0" lvl="6"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7pPr>
            <a:lvl8pPr marR="0" lvl="7"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8pPr>
            <a:lvl9pPr marR="0" lvl="8"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9pPr>
          </a:lstStyle>
          <a:p>
            <a:endParaRPr/>
          </a:p>
        </p:txBody>
      </p:sp>
      <p:sp>
        <p:nvSpPr>
          <p:cNvPr id="67" name="Google Shape;67;p9"/>
          <p:cNvSpPr txBox="1">
            <a:spLocks noGrp="1"/>
          </p:cNvSpPr>
          <p:nvPr>
            <p:ph type="sldNum" idx="12"/>
          </p:nvPr>
        </p:nvSpPr>
        <p:spPr>
          <a:xfrm>
            <a:off x="0" y="6248400"/>
            <a:ext cx="577850" cy="381000"/>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1400" b="1">
                <a:solidFill>
                  <a:schemeClr val="dk2"/>
                </a:solidFill>
                <a:latin typeface="Questrial"/>
                <a:ea typeface="Questrial"/>
                <a:cs typeface="Questrial"/>
                <a:sym typeface="Questrial"/>
              </a:defRPr>
            </a:lvl1pPr>
            <a:lvl2pPr marL="0" marR="0" lvl="1" indent="0" algn="ctr" rtl="0">
              <a:spcBef>
                <a:spcPts val="0"/>
              </a:spcBef>
              <a:buNone/>
              <a:defRPr sz="1400" b="1">
                <a:solidFill>
                  <a:schemeClr val="dk2"/>
                </a:solidFill>
                <a:latin typeface="Questrial"/>
                <a:ea typeface="Questrial"/>
                <a:cs typeface="Questrial"/>
                <a:sym typeface="Questrial"/>
              </a:defRPr>
            </a:lvl2pPr>
            <a:lvl3pPr marL="0" marR="0" lvl="2" indent="0" algn="ctr" rtl="0">
              <a:spcBef>
                <a:spcPts val="0"/>
              </a:spcBef>
              <a:buNone/>
              <a:defRPr sz="1400" b="1">
                <a:solidFill>
                  <a:schemeClr val="dk2"/>
                </a:solidFill>
                <a:latin typeface="Questrial"/>
                <a:ea typeface="Questrial"/>
                <a:cs typeface="Questrial"/>
                <a:sym typeface="Questrial"/>
              </a:defRPr>
            </a:lvl3pPr>
            <a:lvl4pPr marL="0" marR="0" lvl="3" indent="0" algn="ctr" rtl="0">
              <a:spcBef>
                <a:spcPts val="0"/>
              </a:spcBef>
              <a:buNone/>
              <a:defRPr sz="1400" b="1">
                <a:solidFill>
                  <a:schemeClr val="dk2"/>
                </a:solidFill>
                <a:latin typeface="Questrial"/>
                <a:ea typeface="Questrial"/>
                <a:cs typeface="Questrial"/>
                <a:sym typeface="Questrial"/>
              </a:defRPr>
            </a:lvl4pPr>
            <a:lvl5pPr marL="0" marR="0" lvl="4" indent="0" algn="ctr" rtl="0">
              <a:spcBef>
                <a:spcPts val="0"/>
              </a:spcBef>
              <a:buNone/>
              <a:defRPr sz="1400" b="1">
                <a:solidFill>
                  <a:schemeClr val="dk2"/>
                </a:solidFill>
                <a:latin typeface="Questrial"/>
                <a:ea typeface="Questrial"/>
                <a:cs typeface="Questrial"/>
                <a:sym typeface="Questrial"/>
              </a:defRPr>
            </a:lvl5pPr>
            <a:lvl6pPr marL="0" marR="0" lvl="5" indent="0" algn="ctr" rtl="0">
              <a:spcBef>
                <a:spcPts val="0"/>
              </a:spcBef>
              <a:buNone/>
              <a:defRPr sz="1400" b="1">
                <a:solidFill>
                  <a:schemeClr val="dk2"/>
                </a:solidFill>
                <a:latin typeface="Questrial"/>
                <a:ea typeface="Questrial"/>
                <a:cs typeface="Questrial"/>
                <a:sym typeface="Questrial"/>
              </a:defRPr>
            </a:lvl6pPr>
            <a:lvl7pPr marL="0" marR="0" lvl="6" indent="0" algn="ctr" rtl="0">
              <a:spcBef>
                <a:spcPts val="0"/>
              </a:spcBef>
              <a:buNone/>
              <a:defRPr sz="1400" b="1">
                <a:solidFill>
                  <a:schemeClr val="dk2"/>
                </a:solidFill>
                <a:latin typeface="Questrial"/>
                <a:ea typeface="Questrial"/>
                <a:cs typeface="Questrial"/>
                <a:sym typeface="Questrial"/>
              </a:defRPr>
            </a:lvl7pPr>
            <a:lvl8pPr marL="0" marR="0" lvl="7" indent="0" algn="ctr" rtl="0">
              <a:spcBef>
                <a:spcPts val="0"/>
              </a:spcBef>
              <a:buNone/>
              <a:defRPr sz="1400" b="1">
                <a:solidFill>
                  <a:schemeClr val="dk2"/>
                </a:solidFill>
                <a:latin typeface="Questrial"/>
                <a:ea typeface="Questrial"/>
                <a:cs typeface="Questrial"/>
                <a:sym typeface="Questrial"/>
              </a:defRPr>
            </a:lvl8pPr>
            <a:lvl9pPr marL="0" marR="0" lvl="8" indent="0" algn="ctr" rtl="0">
              <a:spcBef>
                <a:spcPts val="0"/>
              </a:spcBef>
              <a:buNone/>
              <a:defRPr sz="1400" b="1">
                <a:solidFill>
                  <a:schemeClr val="dk2"/>
                </a:solidFill>
                <a:latin typeface="Questrial"/>
                <a:ea typeface="Questrial"/>
                <a:cs typeface="Questrial"/>
                <a:sym typeface="Questrial"/>
              </a:defRPr>
            </a:lvl9pPr>
          </a:lstStyle>
          <a:p>
            <a:pPr marL="0" lvl="0" indent="0">
              <a:spcBef>
                <a:spcPts val="0"/>
              </a:spcBef>
              <a:spcAft>
                <a:spcPts val="0"/>
              </a:spcAft>
              <a:buNone/>
            </a:pPr>
            <a:fld id="{00000000-1234-1234-1234-123412341234}" type="slidenum">
              <a:rPr lang="ko-K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캡션 있는 콘텐츠" type="objTx">
  <p:cSld name="OBJECT_WITH_CAPTION_TEXT">
    <p:spTree>
      <p:nvGrpSpPr>
        <p:cNvPr id="1" name="Shape 68"/>
        <p:cNvGrpSpPr/>
        <p:nvPr/>
      </p:nvGrpSpPr>
      <p:grpSpPr>
        <a:xfrm>
          <a:off x="0" y="0"/>
          <a:ext cx="0" cy="0"/>
          <a:chOff x="0" y="0"/>
          <a:chExt cx="0" cy="0"/>
        </a:xfrm>
      </p:grpSpPr>
      <p:sp>
        <p:nvSpPr>
          <p:cNvPr id="69" name="Google Shape;69;p10"/>
          <p:cNvSpPr txBox="1">
            <a:spLocks noGrp="1"/>
          </p:cNvSpPr>
          <p:nvPr>
            <p:ph type="title"/>
          </p:nvPr>
        </p:nvSpPr>
        <p:spPr>
          <a:xfrm>
            <a:off x="660400" y="273050"/>
            <a:ext cx="8750300" cy="869950"/>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Clr>
                <a:schemeClr val="dk2"/>
              </a:buClr>
              <a:buSzPts val="4400"/>
              <a:buFont typeface="Arial"/>
              <a:buNone/>
              <a:defRPr sz="4400" b="0" i="0" u="none" strike="noStrike" cap="none">
                <a:solidFill>
                  <a:schemeClr val="dk2"/>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0" name="Google Shape;70;p10"/>
          <p:cNvSpPr txBox="1">
            <a:spLocks noGrp="1"/>
          </p:cNvSpPr>
          <p:nvPr>
            <p:ph type="dt" idx="10"/>
          </p:nvPr>
        </p:nvSpPr>
        <p:spPr>
          <a:xfrm>
            <a:off x="6604000" y="6248401"/>
            <a:ext cx="288925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400">
                <a:solidFill>
                  <a:schemeClr val="dk2"/>
                </a:solidFill>
                <a:latin typeface="Questrial"/>
                <a:ea typeface="Questrial"/>
                <a:cs typeface="Questrial"/>
                <a:sym typeface="Questrial"/>
              </a:defRPr>
            </a:lvl1pPr>
            <a:lvl2pPr marR="0" lvl="1"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2pPr>
            <a:lvl3pPr marR="0" lvl="2"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3pPr>
            <a:lvl4pPr marR="0" lvl="3"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4pPr>
            <a:lvl5pPr marR="0" lvl="4"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5pPr>
            <a:lvl6pPr marR="0" lvl="5"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6pPr>
            <a:lvl7pPr marR="0" lvl="6"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7pPr>
            <a:lvl8pPr marR="0" lvl="7"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8pPr>
            <a:lvl9pPr marR="0" lvl="8"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9pPr>
          </a:lstStyle>
          <a:p>
            <a:endParaRPr/>
          </a:p>
        </p:txBody>
      </p:sp>
      <p:sp>
        <p:nvSpPr>
          <p:cNvPr id="71" name="Google Shape;71;p10"/>
          <p:cNvSpPr txBox="1">
            <a:spLocks noGrp="1"/>
          </p:cNvSpPr>
          <p:nvPr>
            <p:ph type="ftr" idx="11"/>
          </p:nvPr>
        </p:nvSpPr>
        <p:spPr>
          <a:xfrm>
            <a:off x="660401" y="6248207"/>
            <a:ext cx="5872840" cy="365125"/>
          </a:xfrm>
          <a:prstGeom prst="rect">
            <a:avLst/>
          </a:prstGeom>
          <a:noFill/>
          <a:ln>
            <a:noFill/>
          </a:ln>
        </p:spPr>
        <p:txBody>
          <a:bodyPr spcFirstLastPara="1" wrap="square" lIns="91425" tIns="45700" rIns="91425" bIns="45700" anchor="ctr" anchorCtr="0"/>
          <a:lstStyle>
            <a:lvl1pPr marR="0" lvl="0" algn="r" rtl="0">
              <a:spcBef>
                <a:spcPts val="0"/>
              </a:spcBef>
              <a:spcAft>
                <a:spcPts val="0"/>
              </a:spcAft>
              <a:buSzPts val="1400"/>
              <a:buNone/>
              <a:defRPr sz="1400">
                <a:solidFill>
                  <a:schemeClr val="dk2"/>
                </a:solidFill>
                <a:latin typeface="Questrial"/>
                <a:ea typeface="Questrial"/>
                <a:cs typeface="Questrial"/>
                <a:sym typeface="Questrial"/>
              </a:defRPr>
            </a:lvl1pPr>
            <a:lvl2pPr marR="0" lvl="1"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2pPr>
            <a:lvl3pPr marR="0" lvl="2"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3pPr>
            <a:lvl4pPr marR="0" lvl="3"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4pPr>
            <a:lvl5pPr marR="0" lvl="4"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5pPr>
            <a:lvl6pPr marR="0" lvl="5"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6pPr>
            <a:lvl7pPr marR="0" lvl="6"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7pPr>
            <a:lvl8pPr marR="0" lvl="7"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8pPr>
            <a:lvl9pPr marR="0" lvl="8"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9pPr>
          </a:lstStyle>
          <a:p>
            <a:endParaRPr/>
          </a:p>
        </p:txBody>
      </p:sp>
      <p:sp>
        <p:nvSpPr>
          <p:cNvPr id="72" name="Google Shape;72;p10"/>
          <p:cNvSpPr txBox="1">
            <a:spLocks noGrp="1"/>
          </p:cNvSpPr>
          <p:nvPr>
            <p:ph type="sldNum" idx="12"/>
          </p:nvPr>
        </p:nvSpPr>
        <p:spPr>
          <a:xfrm>
            <a:off x="0" y="1272222"/>
            <a:ext cx="577850" cy="244476"/>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1400" b="1">
                <a:solidFill>
                  <a:srgbClr val="FFFFFF"/>
                </a:solidFill>
                <a:latin typeface="Questrial"/>
                <a:ea typeface="Questrial"/>
                <a:cs typeface="Questrial"/>
                <a:sym typeface="Questrial"/>
              </a:defRPr>
            </a:lvl1pPr>
            <a:lvl2pPr marL="0" marR="0" lvl="1" indent="0" algn="ctr" rtl="0">
              <a:spcBef>
                <a:spcPts val="0"/>
              </a:spcBef>
              <a:buNone/>
              <a:defRPr sz="1400" b="1">
                <a:solidFill>
                  <a:srgbClr val="FFFFFF"/>
                </a:solidFill>
                <a:latin typeface="Questrial"/>
                <a:ea typeface="Questrial"/>
                <a:cs typeface="Questrial"/>
                <a:sym typeface="Questrial"/>
              </a:defRPr>
            </a:lvl2pPr>
            <a:lvl3pPr marL="0" marR="0" lvl="2" indent="0" algn="ctr" rtl="0">
              <a:spcBef>
                <a:spcPts val="0"/>
              </a:spcBef>
              <a:buNone/>
              <a:defRPr sz="1400" b="1">
                <a:solidFill>
                  <a:srgbClr val="FFFFFF"/>
                </a:solidFill>
                <a:latin typeface="Questrial"/>
                <a:ea typeface="Questrial"/>
                <a:cs typeface="Questrial"/>
                <a:sym typeface="Questrial"/>
              </a:defRPr>
            </a:lvl3pPr>
            <a:lvl4pPr marL="0" marR="0" lvl="3" indent="0" algn="ctr" rtl="0">
              <a:spcBef>
                <a:spcPts val="0"/>
              </a:spcBef>
              <a:buNone/>
              <a:defRPr sz="1400" b="1">
                <a:solidFill>
                  <a:srgbClr val="FFFFFF"/>
                </a:solidFill>
                <a:latin typeface="Questrial"/>
                <a:ea typeface="Questrial"/>
                <a:cs typeface="Questrial"/>
                <a:sym typeface="Questrial"/>
              </a:defRPr>
            </a:lvl4pPr>
            <a:lvl5pPr marL="0" marR="0" lvl="4" indent="0" algn="ctr" rtl="0">
              <a:spcBef>
                <a:spcPts val="0"/>
              </a:spcBef>
              <a:buNone/>
              <a:defRPr sz="1400" b="1">
                <a:solidFill>
                  <a:srgbClr val="FFFFFF"/>
                </a:solidFill>
                <a:latin typeface="Questrial"/>
                <a:ea typeface="Questrial"/>
                <a:cs typeface="Questrial"/>
                <a:sym typeface="Questrial"/>
              </a:defRPr>
            </a:lvl5pPr>
            <a:lvl6pPr marL="0" marR="0" lvl="5" indent="0" algn="ctr" rtl="0">
              <a:spcBef>
                <a:spcPts val="0"/>
              </a:spcBef>
              <a:buNone/>
              <a:defRPr sz="1400" b="1">
                <a:solidFill>
                  <a:srgbClr val="FFFFFF"/>
                </a:solidFill>
                <a:latin typeface="Questrial"/>
                <a:ea typeface="Questrial"/>
                <a:cs typeface="Questrial"/>
                <a:sym typeface="Questrial"/>
              </a:defRPr>
            </a:lvl6pPr>
            <a:lvl7pPr marL="0" marR="0" lvl="6" indent="0" algn="ctr" rtl="0">
              <a:spcBef>
                <a:spcPts val="0"/>
              </a:spcBef>
              <a:buNone/>
              <a:defRPr sz="1400" b="1">
                <a:solidFill>
                  <a:srgbClr val="FFFFFF"/>
                </a:solidFill>
                <a:latin typeface="Questrial"/>
                <a:ea typeface="Questrial"/>
                <a:cs typeface="Questrial"/>
                <a:sym typeface="Questrial"/>
              </a:defRPr>
            </a:lvl7pPr>
            <a:lvl8pPr marL="0" marR="0" lvl="7" indent="0" algn="ctr" rtl="0">
              <a:spcBef>
                <a:spcPts val="0"/>
              </a:spcBef>
              <a:buNone/>
              <a:defRPr sz="1400" b="1">
                <a:solidFill>
                  <a:srgbClr val="FFFFFF"/>
                </a:solidFill>
                <a:latin typeface="Questrial"/>
                <a:ea typeface="Questrial"/>
                <a:cs typeface="Questrial"/>
                <a:sym typeface="Questrial"/>
              </a:defRPr>
            </a:lvl8pPr>
            <a:lvl9pPr marL="0" marR="0" lvl="8" indent="0" algn="ctr" rtl="0">
              <a:spcBef>
                <a:spcPts val="0"/>
              </a:spcBef>
              <a:buNone/>
              <a:defRPr sz="1400" b="1">
                <a:solidFill>
                  <a:srgbClr val="FFFFFF"/>
                </a:solidFill>
                <a:latin typeface="Questrial"/>
                <a:ea typeface="Questrial"/>
                <a:cs typeface="Questrial"/>
                <a:sym typeface="Questrial"/>
              </a:defRPr>
            </a:lvl9pPr>
          </a:lstStyle>
          <a:p>
            <a:pPr marL="0" lvl="0" indent="0">
              <a:spcBef>
                <a:spcPts val="0"/>
              </a:spcBef>
              <a:spcAft>
                <a:spcPts val="0"/>
              </a:spcAft>
              <a:buNone/>
            </a:pPr>
            <a:fld id="{00000000-1234-1234-1234-123412341234}" type="slidenum">
              <a:rPr lang="ko-KR"/>
              <a:t>‹#›</a:t>
            </a:fld>
            <a:endParaRPr/>
          </a:p>
        </p:txBody>
      </p:sp>
      <p:sp>
        <p:nvSpPr>
          <p:cNvPr id="73" name="Google Shape;73;p10"/>
          <p:cNvSpPr txBox="1">
            <a:spLocks noGrp="1"/>
          </p:cNvSpPr>
          <p:nvPr>
            <p:ph type="body" idx="1"/>
          </p:nvPr>
        </p:nvSpPr>
        <p:spPr>
          <a:xfrm>
            <a:off x="660400" y="1752600"/>
            <a:ext cx="1733550" cy="4343400"/>
          </a:xfrm>
          <a:prstGeom prst="rect">
            <a:avLst/>
          </a:prstGeom>
          <a:solidFill>
            <a:schemeClr val="accent2"/>
          </a:solidFill>
          <a:ln w="50800" cap="sq" cmpd="dbl">
            <a:solidFill>
              <a:schemeClr val="accent2"/>
            </a:solidFill>
            <a:prstDash val="solid"/>
            <a:miter lim="800000"/>
            <a:headEnd type="none" w="sm" len="sm"/>
            <a:tailEnd type="none" w="sm" len="sm"/>
          </a:ln>
        </p:spPr>
        <p:txBody>
          <a:bodyPr spcFirstLastPara="1" wrap="square" lIns="137150" tIns="182875" rIns="137150" bIns="91425" anchor="t" anchorCtr="0"/>
          <a:lstStyle>
            <a:lvl1pPr marL="457200" marR="0" lvl="0" indent="-228600" algn="l" rtl="0">
              <a:spcBef>
                <a:spcPts val="700"/>
              </a:spcBef>
              <a:spcAft>
                <a:spcPts val="0"/>
              </a:spcAft>
              <a:buClr>
                <a:schemeClr val="accent2"/>
              </a:buClr>
              <a:buSzPts val="1080"/>
              <a:buFont typeface="Noto Sans Symbols"/>
              <a:buNone/>
              <a:defRPr sz="1800" b="0" i="0" u="none" strike="noStrike" cap="none">
                <a:solidFill>
                  <a:schemeClr val="dk1"/>
                </a:solidFill>
                <a:latin typeface="Arial"/>
                <a:ea typeface="Arial"/>
                <a:cs typeface="Arial"/>
                <a:sym typeface="Arial"/>
              </a:defRPr>
            </a:lvl1pPr>
            <a:lvl2pPr marL="914400" marR="0" lvl="1" indent="-228600" algn="l" rtl="0">
              <a:spcBef>
                <a:spcPts val="1000"/>
              </a:spcBef>
              <a:spcAft>
                <a:spcPts val="0"/>
              </a:spcAft>
              <a:buClr>
                <a:schemeClr val="accent1"/>
              </a:buClr>
              <a:buSzPts val="840"/>
              <a:buFont typeface="Noto Sans Symbols"/>
              <a:buNone/>
              <a:defRPr sz="1200" b="0" i="0" u="none" strike="noStrike" cap="none">
                <a:solidFill>
                  <a:schemeClr val="dk1"/>
                </a:solidFill>
                <a:latin typeface="Arial"/>
                <a:ea typeface="Arial"/>
                <a:cs typeface="Arial"/>
                <a:sym typeface="Arial"/>
              </a:defRPr>
            </a:lvl2pPr>
            <a:lvl3pPr marL="1371600" marR="0" lvl="2" indent="-228600" algn="l" rtl="0">
              <a:spcBef>
                <a:spcPts val="500"/>
              </a:spcBef>
              <a:spcAft>
                <a:spcPts val="0"/>
              </a:spcAft>
              <a:buClr>
                <a:schemeClr val="accent2"/>
              </a:buClr>
              <a:buSzPts val="750"/>
              <a:buFont typeface="Noto Sans Symbols"/>
              <a:buNone/>
              <a:defRPr sz="1000" b="0" i="0" u="none" strike="noStrike" cap="none">
                <a:solidFill>
                  <a:schemeClr val="dk1"/>
                </a:solidFill>
                <a:latin typeface="Arial"/>
                <a:ea typeface="Arial"/>
                <a:cs typeface="Arial"/>
                <a:sym typeface="Arial"/>
              </a:defRPr>
            </a:lvl3pPr>
            <a:lvl4pPr marL="1828800" marR="0" lvl="3" indent="-228600" algn="l" rtl="0">
              <a:spcBef>
                <a:spcPts val="400"/>
              </a:spcBef>
              <a:spcAft>
                <a:spcPts val="0"/>
              </a:spcAft>
              <a:buClr>
                <a:schemeClr val="accent3"/>
              </a:buClr>
              <a:buSzPts val="675"/>
              <a:buFont typeface="Noto Sans Symbols"/>
              <a:buNone/>
              <a:defRPr sz="900" b="0" i="0" u="none" strike="noStrike" cap="none">
                <a:solidFill>
                  <a:schemeClr val="dk1"/>
                </a:solidFill>
                <a:latin typeface="Arial"/>
                <a:ea typeface="Arial"/>
                <a:cs typeface="Arial"/>
                <a:sym typeface="Arial"/>
              </a:defRPr>
            </a:lvl4pPr>
            <a:lvl5pPr marL="2286000" marR="0" lvl="4" indent="-228600" algn="l" rtl="0">
              <a:spcBef>
                <a:spcPts val="400"/>
              </a:spcBef>
              <a:spcAft>
                <a:spcPts val="0"/>
              </a:spcAft>
              <a:buClr>
                <a:schemeClr val="accent4"/>
              </a:buClr>
              <a:buSzPts val="585"/>
              <a:buFont typeface="Noto Sans Symbols"/>
              <a:buNone/>
              <a:defRPr sz="900" b="0" i="0" u="none" strike="noStrike" cap="none">
                <a:solidFill>
                  <a:schemeClr val="dk1"/>
                </a:solidFill>
                <a:latin typeface="Arial"/>
                <a:ea typeface="Arial"/>
                <a:cs typeface="Arial"/>
                <a:sym typeface="Arial"/>
              </a:defRPr>
            </a:lvl5pPr>
            <a:lvl6pPr marL="2743200" marR="0" lvl="5" indent="-342900" algn="l" rtl="0">
              <a:spcBef>
                <a:spcPts val="360"/>
              </a:spcBef>
              <a:spcAft>
                <a:spcPts val="0"/>
              </a:spcAft>
              <a:buClr>
                <a:schemeClr val="accent1"/>
              </a:buClr>
              <a:buSzPts val="1800"/>
              <a:buFont typeface="Noto Sans Symbols"/>
              <a:buChar char="▪"/>
              <a:defRPr sz="1800" b="0" i="0" u="none" strike="noStrike" cap="none">
                <a:solidFill>
                  <a:schemeClr val="dk1"/>
                </a:solidFill>
                <a:latin typeface="Questrial"/>
                <a:ea typeface="Questrial"/>
                <a:cs typeface="Questrial"/>
                <a:sym typeface="Questrial"/>
              </a:defRPr>
            </a:lvl6pPr>
            <a:lvl7pPr marL="3200400" marR="0" lvl="6" indent="-342900" algn="l" rtl="0">
              <a:spcBef>
                <a:spcPts val="360"/>
              </a:spcBef>
              <a:spcAft>
                <a:spcPts val="0"/>
              </a:spcAft>
              <a:buClr>
                <a:schemeClr val="accent2"/>
              </a:buClr>
              <a:buSzPts val="1800"/>
              <a:buFont typeface="Noto Sans Symbols"/>
              <a:buChar char="▪"/>
              <a:defRPr sz="1800" b="0" i="0" u="none" strike="noStrike" cap="none">
                <a:solidFill>
                  <a:schemeClr val="dk1"/>
                </a:solidFill>
                <a:latin typeface="Questrial"/>
                <a:ea typeface="Questrial"/>
                <a:cs typeface="Questrial"/>
                <a:sym typeface="Questrial"/>
              </a:defRPr>
            </a:lvl7pPr>
            <a:lvl8pPr marL="3657600" marR="0" lvl="7" indent="-342900" algn="l" rtl="0">
              <a:spcBef>
                <a:spcPts val="360"/>
              </a:spcBef>
              <a:spcAft>
                <a:spcPts val="0"/>
              </a:spcAft>
              <a:buClr>
                <a:schemeClr val="accent3"/>
              </a:buClr>
              <a:buSzPts val="1800"/>
              <a:buFont typeface="Noto Sans Symbols"/>
              <a:buChar char="▪"/>
              <a:defRPr sz="1800" b="0" i="0" u="none" strike="noStrike" cap="none">
                <a:solidFill>
                  <a:schemeClr val="dk1"/>
                </a:solidFill>
                <a:latin typeface="Questrial"/>
                <a:ea typeface="Questrial"/>
                <a:cs typeface="Questrial"/>
                <a:sym typeface="Questrial"/>
              </a:defRPr>
            </a:lvl8pPr>
            <a:lvl9pPr marL="4114800" marR="0" lvl="8" indent="-342900" algn="l" rtl="0">
              <a:spcBef>
                <a:spcPts val="360"/>
              </a:spcBef>
              <a:spcAft>
                <a:spcPts val="0"/>
              </a:spcAft>
              <a:buClr>
                <a:schemeClr val="accent4"/>
              </a:buClr>
              <a:buSzPts val="1800"/>
              <a:buFont typeface="Noto Sans Symbols"/>
              <a:buChar char="▪"/>
              <a:defRPr sz="1800" b="0" i="0" u="none" strike="noStrike" cap="none">
                <a:solidFill>
                  <a:schemeClr val="dk1"/>
                </a:solidFill>
                <a:latin typeface="Questrial"/>
                <a:ea typeface="Questrial"/>
                <a:cs typeface="Questrial"/>
                <a:sym typeface="Questrial"/>
              </a:defRPr>
            </a:lvl9pPr>
          </a:lstStyle>
          <a:p>
            <a:endParaRPr/>
          </a:p>
        </p:txBody>
      </p:sp>
      <p:sp>
        <p:nvSpPr>
          <p:cNvPr id="74" name="Google Shape;74;p10"/>
          <p:cNvSpPr txBox="1">
            <a:spLocks noGrp="1"/>
          </p:cNvSpPr>
          <p:nvPr>
            <p:ph type="body" idx="2"/>
          </p:nvPr>
        </p:nvSpPr>
        <p:spPr>
          <a:xfrm>
            <a:off x="2559050" y="1752600"/>
            <a:ext cx="6934200" cy="4419600"/>
          </a:xfrm>
          <a:prstGeom prst="rect">
            <a:avLst/>
          </a:prstGeom>
          <a:noFill/>
          <a:ln>
            <a:noFill/>
          </a:ln>
        </p:spPr>
        <p:txBody>
          <a:bodyPr spcFirstLastPara="1" wrap="square" lIns="91425" tIns="45700" rIns="91425" bIns="45700" anchor="t" anchorCtr="0"/>
          <a:lstStyle>
            <a:lvl1pPr marL="457200" marR="0" lvl="0" indent="-339090" algn="l" rtl="0">
              <a:spcBef>
                <a:spcPts val="700"/>
              </a:spcBef>
              <a:spcAft>
                <a:spcPts val="0"/>
              </a:spcAft>
              <a:buClr>
                <a:schemeClr val="accent2"/>
              </a:buClr>
              <a:buSzPts val="1740"/>
              <a:buFont typeface="Noto Sans Symbols"/>
              <a:buChar char="◻"/>
              <a:defRPr sz="2900" b="0" i="0" u="none" strike="noStrike" cap="none">
                <a:solidFill>
                  <a:schemeClr val="dk1"/>
                </a:solidFill>
                <a:latin typeface="Arial"/>
                <a:ea typeface="Arial"/>
                <a:cs typeface="Arial"/>
                <a:sym typeface="Arial"/>
              </a:defRPr>
            </a:lvl1pPr>
            <a:lvl2pPr marL="914400" marR="0" lvl="1" indent="-344169" algn="l" rtl="0">
              <a:spcBef>
                <a:spcPts val="550"/>
              </a:spcBef>
              <a:spcAft>
                <a:spcPts val="0"/>
              </a:spcAft>
              <a:buClr>
                <a:schemeClr val="accent1"/>
              </a:buClr>
              <a:buSzPts val="1820"/>
              <a:buFont typeface="Noto Sans Symbols"/>
              <a:buChar char="⬜"/>
              <a:defRPr sz="2600" b="0" i="0" u="none" strike="noStrike" cap="none">
                <a:solidFill>
                  <a:schemeClr val="dk1"/>
                </a:solidFill>
                <a:latin typeface="Arial"/>
                <a:ea typeface="Arial"/>
                <a:cs typeface="Arial"/>
                <a:sym typeface="Arial"/>
              </a:defRPr>
            </a:lvl2pPr>
            <a:lvl3pPr marL="1371600" marR="0" lvl="2" indent="-338137" algn="l" rtl="0">
              <a:spcBef>
                <a:spcPts val="500"/>
              </a:spcBef>
              <a:spcAft>
                <a:spcPts val="0"/>
              </a:spcAft>
              <a:buClr>
                <a:schemeClr val="accent2"/>
              </a:buClr>
              <a:buSzPts val="1725"/>
              <a:buFont typeface="Noto Sans Symbols"/>
              <a:buChar char="■"/>
              <a:defRPr sz="2300" b="0" i="0" u="none" strike="noStrike" cap="none">
                <a:solidFill>
                  <a:schemeClr val="dk1"/>
                </a:solidFill>
                <a:latin typeface="Arial"/>
                <a:ea typeface="Arial"/>
                <a:cs typeface="Arial"/>
                <a:sym typeface="Arial"/>
              </a:defRPr>
            </a:lvl3pPr>
            <a:lvl4pPr marL="1828800" marR="0" lvl="3" indent="-323850" algn="l" rtl="0">
              <a:spcBef>
                <a:spcPts val="400"/>
              </a:spcBef>
              <a:spcAft>
                <a:spcPts val="0"/>
              </a:spcAft>
              <a:buClr>
                <a:schemeClr val="accent3"/>
              </a:buClr>
              <a:buSzPts val="1500"/>
              <a:buFont typeface="Noto Sans Symbols"/>
              <a:buChar char="■"/>
              <a:defRPr sz="2000" b="0" i="0" u="none" strike="noStrike" cap="none">
                <a:solidFill>
                  <a:schemeClr val="dk1"/>
                </a:solidFill>
                <a:latin typeface="Arial"/>
                <a:ea typeface="Arial"/>
                <a:cs typeface="Arial"/>
                <a:sym typeface="Arial"/>
              </a:defRPr>
            </a:lvl4pPr>
            <a:lvl5pPr marL="2286000" marR="0" lvl="4" indent="-311150" algn="l" rtl="0">
              <a:spcBef>
                <a:spcPts val="400"/>
              </a:spcBef>
              <a:spcAft>
                <a:spcPts val="0"/>
              </a:spcAft>
              <a:buClr>
                <a:schemeClr val="accent4"/>
              </a:buClr>
              <a:buSzPts val="1300"/>
              <a:buFont typeface="Noto Sans Symbols"/>
              <a:buChar char="■"/>
              <a:defRPr sz="2000" b="0" i="0" u="none" strike="noStrike" cap="none">
                <a:solidFill>
                  <a:schemeClr val="dk1"/>
                </a:solidFill>
                <a:latin typeface="Arial"/>
                <a:ea typeface="Arial"/>
                <a:cs typeface="Arial"/>
                <a:sym typeface="Arial"/>
              </a:defRPr>
            </a:lvl5pPr>
            <a:lvl6pPr marL="2743200" marR="0" lvl="5" indent="-342900" algn="l" rtl="0">
              <a:spcBef>
                <a:spcPts val="360"/>
              </a:spcBef>
              <a:spcAft>
                <a:spcPts val="0"/>
              </a:spcAft>
              <a:buClr>
                <a:schemeClr val="accent1"/>
              </a:buClr>
              <a:buSzPts val="1800"/>
              <a:buFont typeface="Noto Sans Symbols"/>
              <a:buChar char="▪"/>
              <a:defRPr sz="1800" b="0" i="0" u="none" strike="noStrike" cap="none">
                <a:solidFill>
                  <a:schemeClr val="dk1"/>
                </a:solidFill>
                <a:latin typeface="Questrial"/>
                <a:ea typeface="Questrial"/>
                <a:cs typeface="Questrial"/>
                <a:sym typeface="Questrial"/>
              </a:defRPr>
            </a:lvl6pPr>
            <a:lvl7pPr marL="3200400" marR="0" lvl="6" indent="-342900" algn="l" rtl="0">
              <a:spcBef>
                <a:spcPts val="360"/>
              </a:spcBef>
              <a:spcAft>
                <a:spcPts val="0"/>
              </a:spcAft>
              <a:buClr>
                <a:schemeClr val="accent2"/>
              </a:buClr>
              <a:buSzPts val="1800"/>
              <a:buFont typeface="Noto Sans Symbols"/>
              <a:buChar char="▪"/>
              <a:defRPr sz="1800" b="0" i="0" u="none" strike="noStrike" cap="none">
                <a:solidFill>
                  <a:schemeClr val="dk1"/>
                </a:solidFill>
                <a:latin typeface="Questrial"/>
                <a:ea typeface="Questrial"/>
                <a:cs typeface="Questrial"/>
                <a:sym typeface="Questrial"/>
              </a:defRPr>
            </a:lvl7pPr>
            <a:lvl8pPr marL="3657600" marR="0" lvl="7" indent="-342900" algn="l" rtl="0">
              <a:spcBef>
                <a:spcPts val="360"/>
              </a:spcBef>
              <a:spcAft>
                <a:spcPts val="0"/>
              </a:spcAft>
              <a:buClr>
                <a:schemeClr val="accent3"/>
              </a:buClr>
              <a:buSzPts val="1800"/>
              <a:buFont typeface="Noto Sans Symbols"/>
              <a:buChar char="▪"/>
              <a:defRPr sz="1800" b="0" i="0" u="none" strike="noStrike" cap="none">
                <a:solidFill>
                  <a:schemeClr val="dk1"/>
                </a:solidFill>
                <a:latin typeface="Questrial"/>
                <a:ea typeface="Questrial"/>
                <a:cs typeface="Questrial"/>
                <a:sym typeface="Questrial"/>
              </a:defRPr>
            </a:lvl8pPr>
            <a:lvl9pPr marL="4114800" marR="0" lvl="8" indent="-342900" algn="l" rtl="0">
              <a:spcBef>
                <a:spcPts val="360"/>
              </a:spcBef>
              <a:spcAft>
                <a:spcPts val="0"/>
              </a:spcAft>
              <a:buClr>
                <a:schemeClr val="accent4"/>
              </a:buClr>
              <a:buSzPts val="1800"/>
              <a:buFont typeface="Noto Sans Symbols"/>
              <a:buChar char="▪"/>
              <a:defRPr sz="1800" b="0" i="0" u="none" strike="noStrike" cap="none">
                <a:solidFill>
                  <a:schemeClr val="dk1"/>
                </a:solidFill>
                <a:latin typeface="Questrial"/>
                <a:ea typeface="Questrial"/>
                <a:cs typeface="Questrial"/>
                <a:sym typeface="Questrial"/>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matchingName="캡션 있는 그림" type="picTx">
  <p:cSld name="PICTURE_WITH_CAPTION_TEXT">
    <p:bg>
      <p:bgPr>
        <a:blipFill rotWithShape="1">
          <a:blip r:embed="rId2">
            <a:alphaModFix/>
          </a:blip>
          <a:tile tx="0" ty="0" sx="100000" sy="100000" flip="none" algn="tl"/>
        </a:blipFill>
        <a:effectLst/>
      </p:bgPr>
    </p:bg>
    <p:spTree>
      <p:nvGrpSpPr>
        <p:cNvPr id="1" name="Shape 75"/>
        <p:cNvGrpSpPr/>
        <p:nvPr/>
      </p:nvGrpSpPr>
      <p:grpSpPr>
        <a:xfrm>
          <a:off x="0" y="0"/>
          <a:ext cx="0" cy="0"/>
          <a:chOff x="0" y="0"/>
          <a:chExt cx="0" cy="0"/>
        </a:xfrm>
      </p:grpSpPr>
      <p:sp>
        <p:nvSpPr>
          <p:cNvPr id="76" name="Google Shape;76;p11"/>
          <p:cNvSpPr txBox="1">
            <a:spLocks noGrp="1"/>
          </p:cNvSpPr>
          <p:nvPr>
            <p:ph type="body" idx="1"/>
          </p:nvPr>
        </p:nvSpPr>
        <p:spPr>
          <a:xfrm>
            <a:off x="1733550" y="5486400"/>
            <a:ext cx="7924800" cy="685800"/>
          </a:xfrm>
          <a:prstGeom prst="rect">
            <a:avLst/>
          </a:prstGeom>
          <a:noFill/>
          <a:ln>
            <a:noFill/>
          </a:ln>
        </p:spPr>
        <p:txBody>
          <a:bodyPr spcFirstLastPara="1" wrap="square" lIns="91425" tIns="45700" rIns="91425" bIns="45700" anchor="t" anchorCtr="0"/>
          <a:lstStyle>
            <a:lvl1pPr marL="457200" marR="0" lvl="0" indent="-228600" algn="l" rtl="0">
              <a:spcBef>
                <a:spcPts val="700"/>
              </a:spcBef>
              <a:spcAft>
                <a:spcPts val="0"/>
              </a:spcAft>
              <a:buClr>
                <a:schemeClr val="accent2"/>
              </a:buClr>
              <a:buSzPts val="1020"/>
              <a:buFont typeface="Noto Sans Symbols"/>
              <a:buNone/>
              <a:defRPr sz="1700" b="0" i="0" u="none" strike="noStrike" cap="none">
                <a:solidFill>
                  <a:schemeClr val="dk1"/>
                </a:solidFill>
                <a:latin typeface="Arial"/>
                <a:ea typeface="Arial"/>
                <a:cs typeface="Arial"/>
                <a:sym typeface="Arial"/>
              </a:defRPr>
            </a:lvl1pPr>
            <a:lvl2pPr marL="914400" marR="0" lvl="1" indent="-228600" algn="l" rtl="0">
              <a:spcBef>
                <a:spcPts val="550"/>
              </a:spcBef>
              <a:spcAft>
                <a:spcPts val="0"/>
              </a:spcAft>
              <a:buClr>
                <a:schemeClr val="accent1"/>
              </a:buClr>
              <a:buSzPts val="840"/>
              <a:buFont typeface="Noto Sans Symbols"/>
              <a:buNone/>
              <a:defRPr sz="1200" b="0" i="0" u="none" strike="noStrike" cap="none">
                <a:solidFill>
                  <a:schemeClr val="dk1"/>
                </a:solidFill>
                <a:latin typeface="Arial"/>
                <a:ea typeface="Arial"/>
                <a:cs typeface="Arial"/>
                <a:sym typeface="Arial"/>
              </a:defRPr>
            </a:lvl2pPr>
            <a:lvl3pPr marL="1371600" marR="0" lvl="2" indent="-228600" algn="l" rtl="0">
              <a:spcBef>
                <a:spcPts val="500"/>
              </a:spcBef>
              <a:spcAft>
                <a:spcPts val="0"/>
              </a:spcAft>
              <a:buClr>
                <a:schemeClr val="accent2"/>
              </a:buClr>
              <a:buSzPts val="750"/>
              <a:buFont typeface="Noto Sans Symbols"/>
              <a:buNone/>
              <a:defRPr sz="1000" b="0" i="0" u="none" strike="noStrike" cap="none">
                <a:solidFill>
                  <a:schemeClr val="dk1"/>
                </a:solidFill>
                <a:latin typeface="Arial"/>
                <a:ea typeface="Arial"/>
                <a:cs typeface="Arial"/>
                <a:sym typeface="Arial"/>
              </a:defRPr>
            </a:lvl3pPr>
            <a:lvl4pPr marL="1828800" marR="0" lvl="3" indent="-228600" algn="l" rtl="0">
              <a:spcBef>
                <a:spcPts val="400"/>
              </a:spcBef>
              <a:spcAft>
                <a:spcPts val="0"/>
              </a:spcAft>
              <a:buClr>
                <a:schemeClr val="accent3"/>
              </a:buClr>
              <a:buSzPts val="675"/>
              <a:buFont typeface="Noto Sans Symbols"/>
              <a:buNone/>
              <a:defRPr sz="900" b="0" i="0" u="none" strike="noStrike" cap="none">
                <a:solidFill>
                  <a:schemeClr val="dk1"/>
                </a:solidFill>
                <a:latin typeface="Arial"/>
                <a:ea typeface="Arial"/>
                <a:cs typeface="Arial"/>
                <a:sym typeface="Arial"/>
              </a:defRPr>
            </a:lvl4pPr>
            <a:lvl5pPr marL="2286000" marR="0" lvl="4" indent="-228600" algn="l" rtl="0">
              <a:spcBef>
                <a:spcPts val="400"/>
              </a:spcBef>
              <a:spcAft>
                <a:spcPts val="0"/>
              </a:spcAft>
              <a:buClr>
                <a:schemeClr val="accent4"/>
              </a:buClr>
              <a:buSzPts val="585"/>
              <a:buFont typeface="Noto Sans Symbols"/>
              <a:buNone/>
              <a:defRPr sz="900" b="0" i="0" u="none" strike="noStrike" cap="none">
                <a:solidFill>
                  <a:schemeClr val="dk1"/>
                </a:solidFill>
                <a:latin typeface="Arial"/>
                <a:ea typeface="Arial"/>
                <a:cs typeface="Arial"/>
                <a:sym typeface="Arial"/>
              </a:defRPr>
            </a:lvl5pPr>
            <a:lvl6pPr marL="2743200" marR="0" lvl="5" indent="-342900" algn="l" rtl="0">
              <a:spcBef>
                <a:spcPts val="360"/>
              </a:spcBef>
              <a:spcAft>
                <a:spcPts val="0"/>
              </a:spcAft>
              <a:buClr>
                <a:schemeClr val="accent1"/>
              </a:buClr>
              <a:buSzPts val="1800"/>
              <a:buFont typeface="Noto Sans Symbols"/>
              <a:buChar char="▪"/>
              <a:defRPr sz="1800" b="0" i="0" u="none" strike="noStrike" cap="none">
                <a:solidFill>
                  <a:schemeClr val="dk1"/>
                </a:solidFill>
                <a:latin typeface="Questrial"/>
                <a:ea typeface="Questrial"/>
                <a:cs typeface="Questrial"/>
                <a:sym typeface="Questrial"/>
              </a:defRPr>
            </a:lvl6pPr>
            <a:lvl7pPr marL="3200400" marR="0" lvl="6" indent="-342900" algn="l" rtl="0">
              <a:spcBef>
                <a:spcPts val="360"/>
              </a:spcBef>
              <a:spcAft>
                <a:spcPts val="0"/>
              </a:spcAft>
              <a:buClr>
                <a:schemeClr val="accent2"/>
              </a:buClr>
              <a:buSzPts val="1800"/>
              <a:buFont typeface="Noto Sans Symbols"/>
              <a:buChar char="▪"/>
              <a:defRPr sz="1800" b="0" i="0" u="none" strike="noStrike" cap="none">
                <a:solidFill>
                  <a:schemeClr val="dk1"/>
                </a:solidFill>
                <a:latin typeface="Questrial"/>
                <a:ea typeface="Questrial"/>
                <a:cs typeface="Questrial"/>
                <a:sym typeface="Questrial"/>
              </a:defRPr>
            </a:lvl7pPr>
            <a:lvl8pPr marL="3657600" marR="0" lvl="7" indent="-342900" algn="l" rtl="0">
              <a:spcBef>
                <a:spcPts val="360"/>
              </a:spcBef>
              <a:spcAft>
                <a:spcPts val="0"/>
              </a:spcAft>
              <a:buClr>
                <a:schemeClr val="accent3"/>
              </a:buClr>
              <a:buSzPts val="1800"/>
              <a:buFont typeface="Noto Sans Symbols"/>
              <a:buChar char="▪"/>
              <a:defRPr sz="1800" b="0" i="0" u="none" strike="noStrike" cap="none">
                <a:solidFill>
                  <a:schemeClr val="dk1"/>
                </a:solidFill>
                <a:latin typeface="Questrial"/>
                <a:ea typeface="Questrial"/>
                <a:cs typeface="Questrial"/>
                <a:sym typeface="Questrial"/>
              </a:defRPr>
            </a:lvl8pPr>
            <a:lvl9pPr marL="4114800" marR="0" lvl="8" indent="-342900" algn="l" rtl="0">
              <a:spcBef>
                <a:spcPts val="360"/>
              </a:spcBef>
              <a:spcAft>
                <a:spcPts val="0"/>
              </a:spcAft>
              <a:buClr>
                <a:schemeClr val="accent4"/>
              </a:buClr>
              <a:buSzPts val="1800"/>
              <a:buFont typeface="Noto Sans Symbols"/>
              <a:buChar char="▪"/>
              <a:defRPr sz="1800" b="0" i="0" u="none" strike="noStrike" cap="none">
                <a:solidFill>
                  <a:schemeClr val="dk1"/>
                </a:solidFill>
                <a:latin typeface="Questrial"/>
                <a:ea typeface="Questrial"/>
                <a:cs typeface="Questrial"/>
                <a:sym typeface="Questrial"/>
              </a:defRPr>
            </a:lvl9pPr>
          </a:lstStyle>
          <a:p>
            <a:endParaRPr/>
          </a:p>
        </p:txBody>
      </p:sp>
      <p:sp>
        <p:nvSpPr>
          <p:cNvPr id="77" name="Google Shape;77;p11"/>
          <p:cNvSpPr/>
          <p:nvPr/>
        </p:nvSpPr>
        <p:spPr>
          <a:xfrm>
            <a:off x="-9906" y="4572000"/>
            <a:ext cx="9906000" cy="886968"/>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estrial"/>
              <a:ea typeface="Questrial"/>
              <a:cs typeface="Questrial"/>
              <a:sym typeface="Questrial"/>
            </a:endParaRPr>
          </a:p>
        </p:txBody>
      </p:sp>
      <p:sp>
        <p:nvSpPr>
          <p:cNvPr id="78" name="Google Shape;78;p11"/>
          <p:cNvSpPr/>
          <p:nvPr/>
        </p:nvSpPr>
        <p:spPr>
          <a:xfrm>
            <a:off x="-9906" y="4663440"/>
            <a:ext cx="1584960" cy="713232"/>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estrial"/>
              <a:ea typeface="Questrial"/>
              <a:cs typeface="Questrial"/>
              <a:sym typeface="Questrial"/>
            </a:endParaRPr>
          </a:p>
        </p:txBody>
      </p:sp>
      <p:sp>
        <p:nvSpPr>
          <p:cNvPr id="79" name="Google Shape;79;p11"/>
          <p:cNvSpPr/>
          <p:nvPr/>
        </p:nvSpPr>
        <p:spPr>
          <a:xfrm>
            <a:off x="1674114" y="4654296"/>
            <a:ext cx="8231886" cy="713232"/>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estrial"/>
              <a:ea typeface="Questrial"/>
              <a:cs typeface="Questrial"/>
              <a:sym typeface="Questrial"/>
            </a:endParaRPr>
          </a:p>
        </p:txBody>
      </p:sp>
      <p:sp>
        <p:nvSpPr>
          <p:cNvPr id="80" name="Google Shape;80;p11"/>
          <p:cNvSpPr txBox="1">
            <a:spLocks noGrp="1"/>
          </p:cNvSpPr>
          <p:nvPr>
            <p:ph type="title"/>
          </p:nvPr>
        </p:nvSpPr>
        <p:spPr>
          <a:xfrm>
            <a:off x="1733550" y="4648200"/>
            <a:ext cx="7924800" cy="685800"/>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Clr>
                <a:srgbClr val="FFFFFF"/>
              </a:buClr>
              <a:buSzPts val="2800"/>
              <a:buFont typeface="Arial"/>
              <a:buNone/>
              <a:defRPr sz="2800" b="0" i="0" u="none" strike="noStrike" cap="none">
                <a:solidFill>
                  <a:srgbClr val="FFFFFF"/>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1" name="Google Shape;81;p11"/>
          <p:cNvSpPr/>
          <p:nvPr/>
        </p:nvSpPr>
        <p:spPr>
          <a:xfrm>
            <a:off x="1568450" y="0"/>
            <a:ext cx="108966" cy="6867144"/>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estrial"/>
              <a:ea typeface="Questrial"/>
              <a:cs typeface="Questrial"/>
              <a:sym typeface="Questrial"/>
            </a:endParaRPr>
          </a:p>
        </p:txBody>
      </p:sp>
      <p:sp>
        <p:nvSpPr>
          <p:cNvPr id="82" name="Google Shape;82;p11"/>
          <p:cNvSpPr txBox="1">
            <a:spLocks noGrp="1"/>
          </p:cNvSpPr>
          <p:nvPr>
            <p:ph type="dt" idx="10"/>
          </p:nvPr>
        </p:nvSpPr>
        <p:spPr>
          <a:xfrm>
            <a:off x="6769100" y="6248401"/>
            <a:ext cx="288925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400">
                <a:solidFill>
                  <a:schemeClr val="dk2"/>
                </a:solidFill>
                <a:latin typeface="Questrial"/>
                <a:ea typeface="Questrial"/>
                <a:cs typeface="Questrial"/>
                <a:sym typeface="Questrial"/>
              </a:defRPr>
            </a:lvl1pPr>
            <a:lvl2pPr marR="0" lvl="1"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2pPr>
            <a:lvl3pPr marR="0" lvl="2"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3pPr>
            <a:lvl4pPr marR="0" lvl="3"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4pPr>
            <a:lvl5pPr marR="0" lvl="4"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5pPr>
            <a:lvl6pPr marR="0" lvl="5"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6pPr>
            <a:lvl7pPr marR="0" lvl="6"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7pPr>
            <a:lvl8pPr marR="0" lvl="7"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8pPr>
            <a:lvl9pPr marR="0" lvl="8"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9pPr>
          </a:lstStyle>
          <a:p>
            <a:endParaRPr/>
          </a:p>
        </p:txBody>
      </p:sp>
      <p:sp>
        <p:nvSpPr>
          <p:cNvPr id="83" name="Google Shape;83;p11"/>
          <p:cNvSpPr txBox="1">
            <a:spLocks noGrp="1"/>
          </p:cNvSpPr>
          <p:nvPr>
            <p:ph type="sldNum" idx="12"/>
          </p:nvPr>
        </p:nvSpPr>
        <p:spPr>
          <a:xfrm>
            <a:off x="0" y="4667249"/>
            <a:ext cx="1568450" cy="663578"/>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2800" b="1">
                <a:solidFill>
                  <a:srgbClr val="FFFFFF"/>
                </a:solidFill>
                <a:latin typeface="Questrial"/>
                <a:ea typeface="Questrial"/>
                <a:cs typeface="Questrial"/>
                <a:sym typeface="Questrial"/>
              </a:defRPr>
            </a:lvl1pPr>
            <a:lvl2pPr marL="0" marR="0" lvl="1" indent="0" algn="ctr" rtl="0">
              <a:spcBef>
                <a:spcPts val="0"/>
              </a:spcBef>
              <a:buNone/>
              <a:defRPr sz="2800" b="1">
                <a:solidFill>
                  <a:srgbClr val="FFFFFF"/>
                </a:solidFill>
                <a:latin typeface="Questrial"/>
                <a:ea typeface="Questrial"/>
                <a:cs typeface="Questrial"/>
                <a:sym typeface="Questrial"/>
              </a:defRPr>
            </a:lvl2pPr>
            <a:lvl3pPr marL="0" marR="0" lvl="2" indent="0" algn="ctr" rtl="0">
              <a:spcBef>
                <a:spcPts val="0"/>
              </a:spcBef>
              <a:buNone/>
              <a:defRPr sz="2800" b="1">
                <a:solidFill>
                  <a:srgbClr val="FFFFFF"/>
                </a:solidFill>
                <a:latin typeface="Questrial"/>
                <a:ea typeface="Questrial"/>
                <a:cs typeface="Questrial"/>
                <a:sym typeface="Questrial"/>
              </a:defRPr>
            </a:lvl3pPr>
            <a:lvl4pPr marL="0" marR="0" lvl="3" indent="0" algn="ctr" rtl="0">
              <a:spcBef>
                <a:spcPts val="0"/>
              </a:spcBef>
              <a:buNone/>
              <a:defRPr sz="2800" b="1">
                <a:solidFill>
                  <a:srgbClr val="FFFFFF"/>
                </a:solidFill>
                <a:latin typeface="Questrial"/>
                <a:ea typeface="Questrial"/>
                <a:cs typeface="Questrial"/>
                <a:sym typeface="Questrial"/>
              </a:defRPr>
            </a:lvl4pPr>
            <a:lvl5pPr marL="0" marR="0" lvl="4" indent="0" algn="ctr" rtl="0">
              <a:spcBef>
                <a:spcPts val="0"/>
              </a:spcBef>
              <a:buNone/>
              <a:defRPr sz="2800" b="1">
                <a:solidFill>
                  <a:srgbClr val="FFFFFF"/>
                </a:solidFill>
                <a:latin typeface="Questrial"/>
                <a:ea typeface="Questrial"/>
                <a:cs typeface="Questrial"/>
                <a:sym typeface="Questrial"/>
              </a:defRPr>
            </a:lvl5pPr>
            <a:lvl6pPr marL="0" marR="0" lvl="5" indent="0" algn="ctr" rtl="0">
              <a:spcBef>
                <a:spcPts val="0"/>
              </a:spcBef>
              <a:buNone/>
              <a:defRPr sz="2800" b="1">
                <a:solidFill>
                  <a:srgbClr val="FFFFFF"/>
                </a:solidFill>
                <a:latin typeface="Questrial"/>
                <a:ea typeface="Questrial"/>
                <a:cs typeface="Questrial"/>
                <a:sym typeface="Questrial"/>
              </a:defRPr>
            </a:lvl6pPr>
            <a:lvl7pPr marL="0" marR="0" lvl="6" indent="0" algn="ctr" rtl="0">
              <a:spcBef>
                <a:spcPts val="0"/>
              </a:spcBef>
              <a:buNone/>
              <a:defRPr sz="2800" b="1">
                <a:solidFill>
                  <a:srgbClr val="FFFFFF"/>
                </a:solidFill>
                <a:latin typeface="Questrial"/>
                <a:ea typeface="Questrial"/>
                <a:cs typeface="Questrial"/>
                <a:sym typeface="Questrial"/>
              </a:defRPr>
            </a:lvl7pPr>
            <a:lvl8pPr marL="0" marR="0" lvl="7" indent="0" algn="ctr" rtl="0">
              <a:spcBef>
                <a:spcPts val="0"/>
              </a:spcBef>
              <a:buNone/>
              <a:defRPr sz="2800" b="1">
                <a:solidFill>
                  <a:srgbClr val="FFFFFF"/>
                </a:solidFill>
                <a:latin typeface="Questrial"/>
                <a:ea typeface="Questrial"/>
                <a:cs typeface="Questrial"/>
                <a:sym typeface="Questrial"/>
              </a:defRPr>
            </a:lvl8pPr>
            <a:lvl9pPr marL="0" marR="0" lvl="8" indent="0" algn="ctr" rtl="0">
              <a:spcBef>
                <a:spcPts val="0"/>
              </a:spcBef>
              <a:buNone/>
              <a:defRPr sz="2800" b="1">
                <a:solidFill>
                  <a:srgbClr val="FFFFFF"/>
                </a:solidFill>
                <a:latin typeface="Questrial"/>
                <a:ea typeface="Questrial"/>
                <a:cs typeface="Questrial"/>
                <a:sym typeface="Questrial"/>
              </a:defRPr>
            </a:lvl9pPr>
          </a:lstStyle>
          <a:p>
            <a:pPr marL="0" lvl="0" indent="0">
              <a:spcBef>
                <a:spcPts val="0"/>
              </a:spcBef>
              <a:spcAft>
                <a:spcPts val="0"/>
              </a:spcAft>
              <a:buNone/>
            </a:pPr>
            <a:fld id="{00000000-1234-1234-1234-123412341234}" type="slidenum">
              <a:rPr lang="ko-KR"/>
              <a:t>‹#›</a:t>
            </a:fld>
            <a:endParaRPr/>
          </a:p>
        </p:txBody>
      </p:sp>
      <p:sp>
        <p:nvSpPr>
          <p:cNvPr id="84" name="Google Shape;84;p11"/>
          <p:cNvSpPr txBox="1">
            <a:spLocks noGrp="1"/>
          </p:cNvSpPr>
          <p:nvPr>
            <p:ph type="ftr" idx="11"/>
          </p:nvPr>
        </p:nvSpPr>
        <p:spPr>
          <a:xfrm>
            <a:off x="1733550" y="6248207"/>
            <a:ext cx="4953000" cy="365125"/>
          </a:xfrm>
          <a:prstGeom prst="rect">
            <a:avLst/>
          </a:prstGeom>
          <a:noFill/>
          <a:ln>
            <a:noFill/>
          </a:ln>
        </p:spPr>
        <p:txBody>
          <a:bodyPr spcFirstLastPara="1" wrap="square" lIns="91425" tIns="45700" rIns="91425" bIns="45700" anchor="ctr" anchorCtr="0"/>
          <a:lstStyle>
            <a:lvl1pPr marR="0" lvl="0" algn="r" rtl="0">
              <a:spcBef>
                <a:spcPts val="0"/>
              </a:spcBef>
              <a:spcAft>
                <a:spcPts val="0"/>
              </a:spcAft>
              <a:buSzPts val="1400"/>
              <a:buNone/>
              <a:defRPr sz="1400">
                <a:solidFill>
                  <a:schemeClr val="dk2"/>
                </a:solidFill>
                <a:latin typeface="Questrial"/>
                <a:ea typeface="Questrial"/>
                <a:cs typeface="Questrial"/>
                <a:sym typeface="Questrial"/>
              </a:defRPr>
            </a:lvl1pPr>
            <a:lvl2pPr marR="0" lvl="1"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2pPr>
            <a:lvl3pPr marR="0" lvl="2"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3pPr>
            <a:lvl4pPr marR="0" lvl="3"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4pPr>
            <a:lvl5pPr marR="0" lvl="4"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5pPr>
            <a:lvl6pPr marR="0" lvl="5"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6pPr>
            <a:lvl7pPr marR="0" lvl="6"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7pPr>
            <a:lvl8pPr marR="0" lvl="7"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8pPr>
            <a:lvl9pPr marR="0" lvl="8"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9pPr>
          </a:lstStyle>
          <a:p>
            <a:endParaRPr/>
          </a:p>
        </p:txBody>
      </p:sp>
      <p:sp>
        <p:nvSpPr>
          <p:cNvPr id="85" name="Google Shape;85;p11"/>
          <p:cNvSpPr>
            <a:spLocks noGrp="1"/>
          </p:cNvSpPr>
          <p:nvPr>
            <p:ph type="pic" idx="2"/>
          </p:nvPr>
        </p:nvSpPr>
        <p:spPr>
          <a:xfrm>
            <a:off x="1690624" y="0"/>
            <a:ext cx="8215376" cy="4568952"/>
          </a:xfrm>
          <a:prstGeom prst="rect">
            <a:avLst/>
          </a:prstGeom>
          <a:solidFill>
            <a:srgbClr val="DCE5EE"/>
          </a:solidFill>
          <a:ln>
            <a:noFill/>
          </a:ln>
        </p:spPr>
        <p:txBody>
          <a:bodyPr spcFirstLastPara="1" wrap="square" lIns="91425" tIns="45700" rIns="91425" bIns="45700" anchor="t" anchorCtr="0"/>
          <a:lstStyle>
            <a:lvl1pPr marR="0" lvl="0" algn="l" rtl="0">
              <a:spcBef>
                <a:spcPts val="700"/>
              </a:spcBef>
              <a:spcAft>
                <a:spcPts val="0"/>
              </a:spcAft>
              <a:buClr>
                <a:schemeClr val="accent2"/>
              </a:buClr>
              <a:buSzPts val="1920"/>
              <a:buFont typeface="Noto Sans Symbols"/>
              <a:buNone/>
              <a:defRPr sz="3200" b="0" i="0" u="none" strike="noStrike" cap="none">
                <a:solidFill>
                  <a:schemeClr val="dk1"/>
                </a:solidFill>
                <a:latin typeface="Arial"/>
                <a:ea typeface="Arial"/>
                <a:cs typeface="Arial"/>
                <a:sym typeface="Arial"/>
              </a:defRPr>
            </a:lvl1pPr>
            <a:lvl2pPr marR="0" lvl="1" algn="l" rtl="0">
              <a:spcBef>
                <a:spcPts val="550"/>
              </a:spcBef>
              <a:spcAft>
                <a:spcPts val="0"/>
              </a:spcAft>
              <a:buClr>
                <a:schemeClr val="accent1"/>
              </a:buClr>
              <a:buSzPts val="1820"/>
              <a:buFont typeface="Noto Sans Symbols"/>
              <a:buChar char="⬜"/>
              <a:defRPr sz="2600" b="0" i="0" u="none" strike="noStrike" cap="none">
                <a:solidFill>
                  <a:schemeClr val="dk1"/>
                </a:solidFill>
                <a:latin typeface="Arial"/>
                <a:ea typeface="Arial"/>
                <a:cs typeface="Arial"/>
                <a:sym typeface="Arial"/>
              </a:defRPr>
            </a:lvl2pPr>
            <a:lvl3pPr marR="0" lvl="2" algn="l" rtl="0">
              <a:spcBef>
                <a:spcPts val="500"/>
              </a:spcBef>
              <a:spcAft>
                <a:spcPts val="0"/>
              </a:spcAft>
              <a:buClr>
                <a:schemeClr val="accent2"/>
              </a:buClr>
              <a:buSzPts val="1725"/>
              <a:buFont typeface="Noto Sans Symbols"/>
              <a:buChar char="■"/>
              <a:defRPr sz="2300" b="0" i="0" u="none" strike="noStrike" cap="none">
                <a:solidFill>
                  <a:schemeClr val="dk1"/>
                </a:solidFill>
                <a:latin typeface="Arial"/>
                <a:ea typeface="Arial"/>
                <a:cs typeface="Arial"/>
                <a:sym typeface="Arial"/>
              </a:defRPr>
            </a:lvl3pPr>
            <a:lvl4pPr marR="0" lvl="3" algn="l" rtl="0">
              <a:spcBef>
                <a:spcPts val="400"/>
              </a:spcBef>
              <a:spcAft>
                <a:spcPts val="0"/>
              </a:spcAft>
              <a:buClr>
                <a:schemeClr val="accent3"/>
              </a:buClr>
              <a:buSzPts val="1500"/>
              <a:buFont typeface="Noto Sans Symbols"/>
              <a:buChar char="■"/>
              <a:defRPr sz="2000" b="0" i="0" u="none" strike="noStrike" cap="none">
                <a:solidFill>
                  <a:schemeClr val="dk1"/>
                </a:solidFill>
                <a:latin typeface="Arial"/>
                <a:ea typeface="Arial"/>
                <a:cs typeface="Arial"/>
                <a:sym typeface="Arial"/>
              </a:defRPr>
            </a:lvl4pPr>
            <a:lvl5pPr marR="0" lvl="4" algn="l" rtl="0">
              <a:spcBef>
                <a:spcPts val="400"/>
              </a:spcBef>
              <a:spcAft>
                <a:spcPts val="0"/>
              </a:spcAft>
              <a:buClr>
                <a:schemeClr val="accent4"/>
              </a:buClr>
              <a:buSzPts val="1300"/>
              <a:buFont typeface="Noto Sans Symbols"/>
              <a:buChar char="■"/>
              <a:defRPr sz="2000" b="0" i="0" u="none" strike="noStrike" cap="none">
                <a:solidFill>
                  <a:schemeClr val="dk1"/>
                </a:solidFill>
                <a:latin typeface="Arial"/>
                <a:ea typeface="Arial"/>
                <a:cs typeface="Arial"/>
                <a:sym typeface="Arial"/>
              </a:defRPr>
            </a:lvl5pPr>
            <a:lvl6pPr marR="0" lvl="5" algn="l" rtl="0">
              <a:spcBef>
                <a:spcPts val="360"/>
              </a:spcBef>
              <a:spcAft>
                <a:spcPts val="0"/>
              </a:spcAft>
              <a:buClr>
                <a:schemeClr val="accent1"/>
              </a:buClr>
              <a:buSzPts val="1800"/>
              <a:buFont typeface="Noto Sans Symbols"/>
              <a:buChar char="▪"/>
              <a:defRPr sz="1800" b="0" i="0" u="none" strike="noStrike" cap="none">
                <a:solidFill>
                  <a:schemeClr val="dk1"/>
                </a:solidFill>
                <a:latin typeface="Questrial"/>
                <a:ea typeface="Questrial"/>
                <a:cs typeface="Questrial"/>
                <a:sym typeface="Questrial"/>
              </a:defRPr>
            </a:lvl6pPr>
            <a:lvl7pPr marR="0" lvl="6" algn="l" rtl="0">
              <a:spcBef>
                <a:spcPts val="360"/>
              </a:spcBef>
              <a:spcAft>
                <a:spcPts val="0"/>
              </a:spcAft>
              <a:buClr>
                <a:schemeClr val="accent2"/>
              </a:buClr>
              <a:buSzPts val="1800"/>
              <a:buFont typeface="Noto Sans Symbols"/>
              <a:buChar char="▪"/>
              <a:defRPr sz="1800" b="0" i="0" u="none" strike="noStrike" cap="none">
                <a:solidFill>
                  <a:schemeClr val="dk1"/>
                </a:solidFill>
                <a:latin typeface="Questrial"/>
                <a:ea typeface="Questrial"/>
                <a:cs typeface="Questrial"/>
                <a:sym typeface="Questrial"/>
              </a:defRPr>
            </a:lvl7pPr>
            <a:lvl8pPr marR="0" lvl="7" algn="l" rtl="0">
              <a:spcBef>
                <a:spcPts val="360"/>
              </a:spcBef>
              <a:spcAft>
                <a:spcPts val="0"/>
              </a:spcAft>
              <a:buClr>
                <a:schemeClr val="accent3"/>
              </a:buClr>
              <a:buSzPts val="1800"/>
              <a:buFont typeface="Noto Sans Symbols"/>
              <a:buChar char="▪"/>
              <a:defRPr sz="1800" b="0" i="0" u="none" strike="noStrike" cap="none">
                <a:solidFill>
                  <a:schemeClr val="dk1"/>
                </a:solidFill>
                <a:latin typeface="Questrial"/>
                <a:ea typeface="Questrial"/>
                <a:cs typeface="Questrial"/>
                <a:sym typeface="Questrial"/>
              </a:defRPr>
            </a:lvl8pPr>
            <a:lvl9pPr marR="0" lvl="8" algn="l" rtl="0">
              <a:spcBef>
                <a:spcPts val="360"/>
              </a:spcBef>
              <a:spcAft>
                <a:spcPts val="0"/>
              </a:spcAft>
              <a:buClr>
                <a:schemeClr val="accent4"/>
              </a:buClr>
              <a:buSzPts val="1800"/>
              <a:buFont typeface="Noto Sans Symbols"/>
              <a:buChar char="▪"/>
              <a:defRPr sz="1800" b="0" i="0" u="none" strike="noStrike" cap="none">
                <a:solidFill>
                  <a:schemeClr val="dk1"/>
                </a:solidFill>
                <a:latin typeface="Questrial"/>
                <a:ea typeface="Questrial"/>
                <a:cs typeface="Questrial"/>
                <a:sym typeface="Questrial"/>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제목 및 세로 텍스트" type="vertTx">
  <p:cSld name="VERTICAL_TEXT">
    <p:spTree>
      <p:nvGrpSpPr>
        <p:cNvPr id="1" name="Shape 86"/>
        <p:cNvGrpSpPr/>
        <p:nvPr/>
      </p:nvGrpSpPr>
      <p:grpSpPr>
        <a:xfrm>
          <a:off x="0" y="0"/>
          <a:ext cx="0" cy="0"/>
          <a:chOff x="0" y="0"/>
          <a:chExt cx="0" cy="0"/>
        </a:xfrm>
      </p:grpSpPr>
      <p:sp>
        <p:nvSpPr>
          <p:cNvPr id="87" name="Google Shape;87;p12"/>
          <p:cNvSpPr txBox="1">
            <a:spLocks noGrp="1"/>
          </p:cNvSpPr>
          <p:nvPr>
            <p:ph type="title"/>
          </p:nvPr>
        </p:nvSpPr>
        <p:spPr>
          <a:xfrm>
            <a:off x="660400" y="228600"/>
            <a:ext cx="8832850" cy="990600"/>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Clr>
                <a:schemeClr val="dk2"/>
              </a:buClr>
              <a:buSzPts val="4400"/>
              <a:buFont typeface="Arial"/>
              <a:buNone/>
              <a:defRPr sz="4400" b="0" i="0" u="none" strike="noStrike" cap="none">
                <a:solidFill>
                  <a:schemeClr val="dk2"/>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8" name="Google Shape;88;p12"/>
          <p:cNvSpPr txBox="1">
            <a:spLocks noGrp="1"/>
          </p:cNvSpPr>
          <p:nvPr>
            <p:ph type="body" idx="1"/>
          </p:nvPr>
        </p:nvSpPr>
        <p:spPr>
          <a:xfrm rot="5400000">
            <a:off x="2816988" y="-553085"/>
            <a:ext cx="4526280" cy="8832850"/>
          </a:xfrm>
          <a:prstGeom prst="rect">
            <a:avLst/>
          </a:prstGeom>
          <a:noFill/>
          <a:ln>
            <a:noFill/>
          </a:ln>
        </p:spPr>
        <p:txBody>
          <a:bodyPr spcFirstLastPara="1" wrap="square" lIns="91425" tIns="45700" rIns="91425" bIns="45700" anchor="t" anchorCtr="0"/>
          <a:lstStyle>
            <a:lvl1pPr marL="457200" marR="0" lvl="0" indent="-339090" algn="l" rtl="0">
              <a:spcBef>
                <a:spcPts val="700"/>
              </a:spcBef>
              <a:spcAft>
                <a:spcPts val="0"/>
              </a:spcAft>
              <a:buClr>
                <a:schemeClr val="accent2"/>
              </a:buClr>
              <a:buSzPts val="1740"/>
              <a:buFont typeface="Noto Sans Symbols"/>
              <a:buChar char="◻"/>
              <a:defRPr sz="2900" b="0" i="0" u="none" strike="noStrike" cap="none">
                <a:solidFill>
                  <a:schemeClr val="dk1"/>
                </a:solidFill>
                <a:latin typeface="Arial"/>
                <a:ea typeface="Arial"/>
                <a:cs typeface="Arial"/>
                <a:sym typeface="Arial"/>
              </a:defRPr>
            </a:lvl1pPr>
            <a:lvl2pPr marL="914400" marR="0" lvl="1" indent="-344169" algn="l" rtl="0">
              <a:spcBef>
                <a:spcPts val="550"/>
              </a:spcBef>
              <a:spcAft>
                <a:spcPts val="0"/>
              </a:spcAft>
              <a:buClr>
                <a:schemeClr val="accent1"/>
              </a:buClr>
              <a:buSzPts val="1820"/>
              <a:buFont typeface="Noto Sans Symbols"/>
              <a:buChar char="⬜"/>
              <a:defRPr sz="2600" b="0" i="0" u="none" strike="noStrike" cap="none">
                <a:solidFill>
                  <a:schemeClr val="dk1"/>
                </a:solidFill>
                <a:latin typeface="Arial"/>
                <a:ea typeface="Arial"/>
                <a:cs typeface="Arial"/>
                <a:sym typeface="Arial"/>
              </a:defRPr>
            </a:lvl2pPr>
            <a:lvl3pPr marL="1371600" marR="0" lvl="2" indent="-338137" algn="l" rtl="0">
              <a:spcBef>
                <a:spcPts val="500"/>
              </a:spcBef>
              <a:spcAft>
                <a:spcPts val="0"/>
              </a:spcAft>
              <a:buClr>
                <a:schemeClr val="accent2"/>
              </a:buClr>
              <a:buSzPts val="1725"/>
              <a:buFont typeface="Noto Sans Symbols"/>
              <a:buChar char="■"/>
              <a:defRPr sz="2300" b="0" i="0" u="none" strike="noStrike" cap="none">
                <a:solidFill>
                  <a:schemeClr val="dk1"/>
                </a:solidFill>
                <a:latin typeface="Arial"/>
                <a:ea typeface="Arial"/>
                <a:cs typeface="Arial"/>
                <a:sym typeface="Arial"/>
              </a:defRPr>
            </a:lvl3pPr>
            <a:lvl4pPr marL="1828800" marR="0" lvl="3" indent="-323850" algn="l" rtl="0">
              <a:spcBef>
                <a:spcPts val="400"/>
              </a:spcBef>
              <a:spcAft>
                <a:spcPts val="0"/>
              </a:spcAft>
              <a:buClr>
                <a:schemeClr val="accent3"/>
              </a:buClr>
              <a:buSzPts val="1500"/>
              <a:buFont typeface="Noto Sans Symbols"/>
              <a:buChar char="■"/>
              <a:defRPr sz="2000" b="0" i="0" u="none" strike="noStrike" cap="none">
                <a:solidFill>
                  <a:schemeClr val="dk1"/>
                </a:solidFill>
                <a:latin typeface="Arial"/>
                <a:ea typeface="Arial"/>
                <a:cs typeface="Arial"/>
                <a:sym typeface="Arial"/>
              </a:defRPr>
            </a:lvl4pPr>
            <a:lvl5pPr marL="2286000" marR="0" lvl="4" indent="-311150" algn="l" rtl="0">
              <a:spcBef>
                <a:spcPts val="400"/>
              </a:spcBef>
              <a:spcAft>
                <a:spcPts val="0"/>
              </a:spcAft>
              <a:buClr>
                <a:schemeClr val="accent4"/>
              </a:buClr>
              <a:buSzPts val="1300"/>
              <a:buFont typeface="Noto Sans Symbols"/>
              <a:buChar char="■"/>
              <a:defRPr sz="2000" b="0" i="0" u="none" strike="noStrike" cap="none">
                <a:solidFill>
                  <a:schemeClr val="dk1"/>
                </a:solidFill>
                <a:latin typeface="Arial"/>
                <a:ea typeface="Arial"/>
                <a:cs typeface="Arial"/>
                <a:sym typeface="Arial"/>
              </a:defRPr>
            </a:lvl5pPr>
            <a:lvl6pPr marL="2743200" marR="0" lvl="5" indent="-342900" algn="l" rtl="0">
              <a:spcBef>
                <a:spcPts val="360"/>
              </a:spcBef>
              <a:spcAft>
                <a:spcPts val="0"/>
              </a:spcAft>
              <a:buClr>
                <a:schemeClr val="accent1"/>
              </a:buClr>
              <a:buSzPts val="1800"/>
              <a:buFont typeface="Noto Sans Symbols"/>
              <a:buChar char="▪"/>
              <a:defRPr sz="1800" b="0" i="0" u="none" strike="noStrike" cap="none">
                <a:solidFill>
                  <a:schemeClr val="dk1"/>
                </a:solidFill>
                <a:latin typeface="Questrial"/>
                <a:ea typeface="Questrial"/>
                <a:cs typeface="Questrial"/>
                <a:sym typeface="Questrial"/>
              </a:defRPr>
            </a:lvl6pPr>
            <a:lvl7pPr marL="3200400" marR="0" lvl="6" indent="-342900" algn="l" rtl="0">
              <a:spcBef>
                <a:spcPts val="360"/>
              </a:spcBef>
              <a:spcAft>
                <a:spcPts val="0"/>
              </a:spcAft>
              <a:buClr>
                <a:schemeClr val="accent2"/>
              </a:buClr>
              <a:buSzPts val="1800"/>
              <a:buFont typeface="Noto Sans Symbols"/>
              <a:buChar char="▪"/>
              <a:defRPr sz="1800" b="0" i="0" u="none" strike="noStrike" cap="none">
                <a:solidFill>
                  <a:schemeClr val="dk1"/>
                </a:solidFill>
                <a:latin typeface="Questrial"/>
                <a:ea typeface="Questrial"/>
                <a:cs typeface="Questrial"/>
                <a:sym typeface="Questrial"/>
              </a:defRPr>
            </a:lvl7pPr>
            <a:lvl8pPr marL="3657600" marR="0" lvl="7" indent="-342900" algn="l" rtl="0">
              <a:spcBef>
                <a:spcPts val="360"/>
              </a:spcBef>
              <a:spcAft>
                <a:spcPts val="0"/>
              </a:spcAft>
              <a:buClr>
                <a:schemeClr val="accent3"/>
              </a:buClr>
              <a:buSzPts val="1800"/>
              <a:buFont typeface="Noto Sans Symbols"/>
              <a:buChar char="▪"/>
              <a:defRPr sz="1800" b="0" i="0" u="none" strike="noStrike" cap="none">
                <a:solidFill>
                  <a:schemeClr val="dk1"/>
                </a:solidFill>
                <a:latin typeface="Questrial"/>
                <a:ea typeface="Questrial"/>
                <a:cs typeface="Questrial"/>
                <a:sym typeface="Questrial"/>
              </a:defRPr>
            </a:lvl8pPr>
            <a:lvl9pPr marL="4114800" marR="0" lvl="8" indent="-342900" algn="l" rtl="0">
              <a:spcBef>
                <a:spcPts val="360"/>
              </a:spcBef>
              <a:spcAft>
                <a:spcPts val="0"/>
              </a:spcAft>
              <a:buClr>
                <a:schemeClr val="accent4"/>
              </a:buClr>
              <a:buSzPts val="1800"/>
              <a:buFont typeface="Noto Sans Symbols"/>
              <a:buChar char="▪"/>
              <a:defRPr sz="1800" b="0" i="0" u="none" strike="noStrike" cap="none">
                <a:solidFill>
                  <a:schemeClr val="dk1"/>
                </a:solidFill>
                <a:latin typeface="Questrial"/>
                <a:ea typeface="Questrial"/>
                <a:cs typeface="Questrial"/>
                <a:sym typeface="Questrial"/>
              </a:defRPr>
            </a:lvl9pPr>
          </a:lstStyle>
          <a:p>
            <a:endParaRPr/>
          </a:p>
        </p:txBody>
      </p:sp>
      <p:sp>
        <p:nvSpPr>
          <p:cNvPr id="89" name="Google Shape;89;p12"/>
          <p:cNvSpPr txBox="1">
            <a:spLocks noGrp="1"/>
          </p:cNvSpPr>
          <p:nvPr>
            <p:ph type="dt" idx="10"/>
          </p:nvPr>
        </p:nvSpPr>
        <p:spPr>
          <a:xfrm>
            <a:off x="6604000" y="6248401"/>
            <a:ext cx="288925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400">
                <a:solidFill>
                  <a:schemeClr val="dk2"/>
                </a:solidFill>
                <a:latin typeface="Questrial"/>
                <a:ea typeface="Questrial"/>
                <a:cs typeface="Questrial"/>
                <a:sym typeface="Questrial"/>
              </a:defRPr>
            </a:lvl1pPr>
            <a:lvl2pPr marR="0" lvl="1"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2pPr>
            <a:lvl3pPr marR="0" lvl="2"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3pPr>
            <a:lvl4pPr marR="0" lvl="3"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4pPr>
            <a:lvl5pPr marR="0" lvl="4"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5pPr>
            <a:lvl6pPr marR="0" lvl="5"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6pPr>
            <a:lvl7pPr marR="0" lvl="6"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7pPr>
            <a:lvl8pPr marR="0" lvl="7"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8pPr>
            <a:lvl9pPr marR="0" lvl="8"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9pPr>
          </a:lstStyle>
          <a:p>
            <a:endParaRPr/>
          </a:p>
        </p:txBody>
      </p:sp>
      <p:sp>
        <p:nvSpPr>
          <p:cNvPr id="90" name="Google Shape;90;p12"/>
          <p:cNvSpPr txBox="1">
            <a:spLocks noGrp="1"/>
          </p:cNvSpPr>
          <p:nvPr>
            <p:ph type="ftr" idx="11"/>
          </p:nvPr>
        </p:nvSpPr>
        <p:spPr>
          <a:xfrm>
            <a:off x="660401" y="6248207"/>
            <a:ext cx="5872840" cy="365125"/>
          </a:xfrm>
          <a:prstGeom prst="rect">
            <a:avLst/>
          </a:prstGeom>
          <a:noFill/>
          <a:ln>
            <a:noFill/>
          </a:ln>
        </p:spPr>
        <p:txBody>
          <a:bodyPr spcFirstLastPara="1" wrap="square" lIns="91425" tIns="45700" rIns="91425" bIns="45700" anchor="ctr" anchorCtr="0"/>
          <a:lstStyle>
            <a:lvl1pPr marR="0" lvl="0" algn="r" rtl="0">
              <a:spcBef>
                <a:spcPts val="0"/>
              </a:spcBef>
              <a:spcAft>
                <a:spcPts val="0"/>
              </a:spcAft>
              <a:buSzPts val="1400"/>
              <a:buNone/>
              <a:defRPr sz="1400">
                <a:solidFill>
                  <a:schemeClr val="dk2"/>
                </a:solidFill>
                <a:latin typeface="Questrial"/>
                <a:ea typeface="Questrial"/>
                <a:cs typeface="Questrial"/>
                <a:sym typeface="Questrial"/>
              </a:defRPr>
            </a:lvl1pPr>
            <a:lvl2pPr marR="0" lvl="1"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2pPr>
            <a:lvl3pPr marR="0" lvl="2"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3pPr>
            <a:lvl4pPr marR="0" lvl="3"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4pPr>
            <a:lvl5pPr marR="0" lvl="4"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5pPr>
            <a:lvl6pPr marR="0" lvl="5"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6pPr>
            <a:lvl7pPr marR="0" lvl="6"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7pPr>
            <a:lvl8pPr marR="0" lvl="7"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8pPr>
            <a:lvl9pPr marR="0" lvl="8"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9pPr>
          </a:lstStyle>
          <a:p>
            <a:endParaRPr/>
          </a:p>
        </p:txBody>
      </p:sp>
      <p:sp>
        <p:nvSpPr>
          <p:cNvPr id="91" name="Google Shape;91;p12"/>
          <p:cNvSpPr txBox="1">
            <a:spLocks noGrp="1"/>
          </p:cNvSpPr>
          <p:nvPr>
            <p:ph type="sldNum" idx="12"/>
          </p:nvPr>
        </p:nvSpPr>
        <p:spPr>
          <a:xfrm>
            <a:off x="0" y="1272222"/>
            <a:ext cx="577850" cy="244476"/>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1400" b="1">
                <a:solidFill>
                  <a:srgbClr val="FFFFFF"/>
                </a:solidFill>
                <a:latin typeface="Questrial"/>
                <a:ea typeface="Questrial"/>
                <a:cs typeface="Questrial"/>
                <a:sym typeface="Questrial"/>
              </a:defRPr>
            </a:lvl1pPr>
            <a:lvl2pPr marL="0" marR="0" lvl="1" indent="0" algn="ctr" rtl="0">
              <a:spcBef>
                <a:spcPts val="0"/>
              </a:spcBef>
              <a:buNone/>
              <a:defRPr sz="1400" b="1">
                <a:solidFill>
                  <a:srgbClr val="FFFFFF"/>
                </a:solidFill>
                <a:latin typeface="Questrial"/>
                <a:ea typeface="Questrial"/>
                <a:cs typeface="Questrial"/>
                <a:sym typeface="Questrial"/>
              </a:defRPr>
            </a:lvl2pPr>
            <a:lvl3pPr marL="0" marR="0" lvl="2" indent="0" algn="ctr" rtl="0">
              <a:spcBef>
                <a:spcPts val="0"/>
              </a:spcBef>
              <a:buNone/>
              <a:defRPr sz="1400" b="1">
                <a:solidFill>
                  <a:srgbClr val="FFFFFF"/>
                </a:solidFill>
                <a:latin typeface="Questrial"/>
                <a:ea typeface="Questrial"/>
                <a:cs typeface="Questrial"/>
                <a:sym typeface="Questrial"/>
              </a:defRPr>
            </a:lvl3pPr>
            <a:lvl4pPr marL="0" marR="0" lvl="3" indent="0" algn="ctr" rtl="0">
              <a:spcBef>
                <a:spcPts val="0"/>
              </a:spcBef>
              <a:buNone/>
              <a:defRPr sz="1400" b="1">
                <a:solidFill>
                  <a:srgbClr val="FFFFFF"/>
                </a:solidFill>
                <a:latin typeface="Questrial"/>
                <a:ea typeface="Questrial"/>
                <a:cs typeface="Questrial"/>
                <a:sym typeface="Questrial"/>
              </a:defRPr>
            </a:lvl4pPr>
            <a:lvl5pPr marL="0" marR="0" lvl="4" indent="0" algn="ctr" rtl="0">
              <a:spcBef>
                <a:spcPts val="0"/>
              </a:spcBef>
              <a:buNone/>
              <a:defRPr sz="1400" b="1">
                <a:solidFill>
                  <a:srgbClr val="FFFFFF"/>
                </a:solidFill>
                <a:latin typeface="Questrial"/>
                <a:ea typeface="Questrial"/>
                <a:cs typeface="Questrial"/>
                <a:sym typeface="Questrial"/>
              </a:defRPr>
            </a:lvl5pPr>
            <a:lvl6pPr marL="0" marR="0" lvl="5" indent="0" algn="ctr" rtl="0">
              <a:spcBef>
                <a:spcPts val="0"/>
              </a:spcBef>
              <a:buNone/>
              <a:defRPr sz="1400" b="1">
                <a:solidFill>
                  <a:srgbClr val="FFFFFF"/>
                </a:solidFill>
                <a:latin typeface="Questrial"/>
                <a:ea typeface="Questrial"/>
                <a:cs typeface="Questrial"/>
                <a:sym typeface="Questrial"/>
              </a:defRPr>
            </a:lvl6pPr>
            <a:lvl7pPr marL="0" marR="0" lvl="6" indent="0" algn="ctr" rtl="0">
              <a:spcBef>
                <a:spcPts val="0"/>
              </a:spcBef>
              <a:buNone/>
              <a:defRPr sz="1400" b="1">
                <a:solidFill>
                  <a:srgbClr val="FFFFFF"/>
                </a:solidFill>
                <a:latin typeface="Questrial"/>
                <a:ea typeface="Questrial"/>
                <a:cs typeface="Questrial"/>
                <a:sym typeface="Questrial"/>
              </a:defRPr>
            </a:lvl7pPr>
            <a:lvl8pPr marL="0" marR="0" lvl="7" indent="0" algn="ctr" rtl="0">
              <a:spcBef>
                <a:spcPts val="0"/>
              </a:spcBef>
              <a:buNone/>
              <a:defRPr sz="1400" b="1">
                <a:solidFill>
                  <a:srgbClr val="FFFFFF"/>
                </a:solidFill>
                <a:latin typeface="Questrial"/>
                <a:ea typeface="Questrial"/>
                <a:cs typeface="Questrial"/>
                <a:sym typeface="Questrial"/>
              </a:defRPr>
            </a:lvl8pPr>
            <a:lvl9pPr marL="0" marR="0" lvl="8" indent="0" algn="ctr" rtl="0">
              <a:spcBef>
                <a:spcPts val="0"/>
              </a:spcBef>
              <a:buNone/>
              <a:defRPr sz="1400" b="1">
                <a:solidFill>
                  <a:srgbClr val="FFFFFF"/>
                </a:solidFill>
                <a:latin typeface="Questrial"/>
                <a:ea typeface="Questrial"/>
                <a:cs typeface="Questrial"/>
                <a:sym typeface="Questrial"/>
              </a:defRPr>
            </a:lvl9pPr>
          </a:lstStyle>
          <a:p>
            <a:pPr marL="0" lvl="0" indent="0">
              <a:spcBef>
                <a:spcPts val="0"/>
              </a:spcBef>
              <a:spcAft>
                <a:spcPts val="0"/>
              </a:spcAft>
              <a:buNone/>
            </a:pPr>
            <a:fld id="{00000000-1234-1234-1234-123412341234}" type="slidenum">
              <a:rPr lang="ko-KR"/>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세로 제목 및 텍스트" type="vertTitleAndTx">
  <p:cSld name="VERTICAL_TITLE_AND_VERTICAL_TEXT">
    <p:bg>
      <p:bgPr>
        <a:solidFill>
          <a:schemeClr val="lt1"/>
        </a:solidFill>
        <a:effectLst/>
      </p:bgPr>
    </p:bg>
    <p:spTree>
      <p:nvGrpSpPr>
        <p:cNvPr id="1" name="Shape 92"/>
        <p:cNvGrpSpPr/>
        <p:nvPr/>
      </p:nvGrpSpPr>
      <p:grpSpPr>
        <a:xfrm>
          <a:off x="0" y="0"/>
          <a:ext cx="0" cy="0"/>
          <a:chOff x="0" y="0"/>
          <a:chExt cx="0" cy="0"/>
        </a:xfrm>
      </p:grpSpPr>
      <p:sp>
        <p:nvSpPr>
          <p:cNvPr id="93" name="Google Shape;93;p13"/>
          <p:cNvSpPr txBox="1">
            <a:spLocks noGrp="1"/>
          </p:cNvSpPr>
          <p:nvPr>
            <p:ph type="title"/>
          </p:nvPr>
        </p:nvSpPr>
        <p:spPr>
          <a:xfrm rot="5400000">
            <a:off x="5455443" y="2253457"/>
            <a:ext cx="5516563" cy="2228850"/>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Clr>
                <a:schemeClr val="dk2"/>
              </a:buClr>
              <a:buSzPts val="4400"/>
              <a:buFont typeface="Arial"/>
              <a:buNone/>
              <a:defRPr sz="4400" b="0" i="0" u="none" strike="noStrike" cap="none">
                <a:solidFill>
                  <a:schemeClr val="dk2"/>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94" name="Google Shape;94;p13"/>
          <p:cNvSpPr txBox="1">
            <a:spLocks noGrp="1"/>
          </p:cNvSpPr>
          <p:nvPr>
            <p:ph type="body" idx="1"/>
          </p:nvPr>
        </p:nvSpPr>
        <p:spPr>
          <a:xfrm rot="5400000">
            <a:off x="750093" y="354807"/>
            <a:ext cx="5516564" cy="6026150"/>
          </a:xfrm>
          <a:prstGeom prst="rect">
            <a:avLst/>
          </a:prstGeom>
          <a:noFill/>
          <a:ln>
            <a:noFill/>
          </a:ln>
        </p:spPr>
        <p:txBody>
          <a:bodyPr spcFirstLastPara="1" wrap="square" lIns="91425" tIns="45700" rIns="91425" bIns="45700" anchor="t" anchorCtr="0"/>
          <a:lstStyle>
            <a:lvl1pPr marL="457200" marR="0" lvl="0" indent="-339090" algn="l" rtl="0">
              <a:spcBef>
                <a:spcPts val="700"/>
              </a:spcBef>
              <a:spcAft>
                <a:spcPts val="0"/>
              </a:spcAft>
              <a:buClr>
                <a:schemeClr val="accent2"/>
              </a:buClr>
              <a:buSzPts val="1740"/>
              <a:buFont typeface="Noto Sans Symbols"/>
              <a:buChar char="◻"/>
              <a:defRPr sz="2900" b="0" i="0" u="none" strike="noStrike" cap="none">
                <a:solidFill>
                  <a:schemeClr val="dk1"/>
                </a:solidFill>
                <a:latin typeface="Arial"/>
                <a:ea typeface="Arial"/>
                <a:cs typeface="Arial"/>
                <a:sym typeface="Arial"/>
              </a:defRPr>
            </a:lvl1pPr>
            <a:lvl2pPr marL="914400" marR="0" lvl="1" indent="-344169" algn="l" rtl="0">
              <a:spcBef>
                <a:spcPts val="550"/>
              </a:spcBef>
              <a:spcAft>
                <a:spcPts val="0"/>
              </a:spcAft>
              <a:buClr>
                <a:schemeClr val="accent1"/>
              </a:buClr>
              <a:buSzPts val="1820"/>
              <a:buFont typeface="Noto Sans Symbols"/>
              <a:buChar char="⬜"/>
              <a:defRPr sz="2600" b="0" i="0" u="none" strike="noStrike" cap="none">
                <a:solidFill>
                  <a:schemeClr val="dk1"/>
                </a:solidFill>
                <a:latin typeface="Arial"/>
                <a:ea typeface="Arial"/>
                <a:cs typeface="Arial"/>
                <a:sym typeface="Arial"/>
              </a:defRPr>
            </a:lvl2pPr>
            <a:lvl3pPr marL="1371600" marR="0" lvl="2" indent="-338137" algn="l" rtl="0">
              <a:spcBef>
                <a:spcPts val="500"/>
              </a:spcBef>
              <a:spcAft>
                <a:spcPts val="0"/>
              </a:spcAft>
              <a:buClr>
                <a:schemeClr val="accent2"/>
              </a:buClr>
              <a:buSzPts val="1725"/>
              <a:buFont typeface="Noto Sans Symbols"/>
              <a:buChar char="■"/>
              <a:defRPr sz="2300" b="0" i="0" u="none" strike="noStrike" cap="none">
                <a:solidFill>
                  <a:schemeClr val="dk1"/>
                </a:solidFill>
                <a:latin typeface="Arial"/>
                <a:ea typeface="Arial"/>
                <a:cs typeface="Arial"/>
                <a:sym typeface="Arial"/>
              </a:defRPr>
            </a:lvl3pPr>
            <a:lvl4pPr marL="1828800" marR="0" lvl="3" indent="-323850" algn="l" rtl="0">
              <a:spcBef>
                <a:spcPts val="400"/>
              </a:spcBef>
              <a:spcAft>
                <a:spcPts val="0"/>
              </a:spcAft>
              <a:buClr>
                <a:schemeClr val="accent3"/>
              </a:buClr>
              <a:buSzPts val="1500"/>
              <a:buFont typeface="Noto Sans Symbols"/>
              <a:buChar char="■"/>
              <a:defRPr sz="2000" b="0" i="0" u="none" strike="noStrike" cap="none">
                <a:solidFill>
                  <a:schemeClr val="dk1"/>
                </a:solidFill>
                <a:latin typeface="Arial"/>
                <a:ea typeface="Arial"/>
                <a:cs typeface="Arial"/>
                <a:sym typeface="Arial"/>
              </a:defRPr>
            </a:lvl4pPr>
            <a:lvl5pPr marL="2286000" marR="0" lvl="4" indent="-311150" algn="l" rtl="0">
              <a:spcBef>
                <a:spcPts val="400"/>
              </a:spcBef>
              <a:spcAft>
                <a:spcPts val="0"/>
              </a:spcAft>
              <a:buClr>
                <a:schemeClr val="accent4"/>
              </a:buClr>
              <a:buSzPts val="1300"/>
              <a:buFont typeface="Noto Sans Symbols"/>
              <a:buChar char="■"/>
              <a:defRPr sz="2000" b="0" i="0" u="none" strike="noStrike" cap="none">
                <a:solidFill>
                  <a:schemeClr val="dk1"/>
                </a:solidFill>
                <a:latin typeface="Arial"/>
                <a:ea typeface="Arial"/>
                <a:cs typeface="Arial"/>
                <a:sym typeface="Arial"/>
              </a:defRPr>
            </a:lvl5pPr>
            <a:lvl6pPr marL="2743200" marR="0" lvl="5" indent="-342900" algn="l" rtl="0">
              <a:spcBef>
                <a:spcPts val="360"/>
              </a:spcBef>
              <a:spcAft>
                <a:spcPts val="0"/>
              </a:spcAft>
              <a:buClr>
                <a:schemeClr val="accent1"/>
              </a:buClr>
              <a:buSzPts val="1800"/>
              <a:buFont typeface="Noto Sans Symbols"/>
              <a:buChar char="▪"/>
              <a:defRPr sz="1800" b="0" i="0" u="none" strike="noStrike" cap="none">
                <a:solidFill>
                  <a:schemeClr val="dk1"/>
                </a:solidFill>
                <a:latin typeface="Questrial"/>
                <a:ea typeface="Questrial"/>
                <a:cs typeface="Questrial"/>
                <a:sym typeface="Questrial"/>
              </a:defRPr>
            </a:lvl6pPr>
            <a:lvl7pPr marL="3200400" marR="0" lvl="6" indent="-342900" algn="l" rtl="0">
              <a:spcBef>
                <a:spcPts val="360"/>
              </a:spcBef>
              <a:spcAft>
                <a:spcPts val="0"/>
              </a:spcAft>
              <a:buClr>
                <a:schemeClr val="accent2"/>
              </a:buClr>
              <a:buSzPts val="1800"/>
              <a:buFont typeface="Noto Sans Symbols"/>
              <a:buChar char="▪"/>
              <a:defRPr sz="1800" b="0" i="0" u="none" strike="noStrike" cap="none">
                <a:solidFill>
                  <a:schemeClr val="dk1"/>
                </a:solidFill>
                <a:latin typeface="Questrial"/>
                <a:ea typeface="Questrial"/>
                <a:cs typeface="Questrial"/>
                <a:sym typeface="Questrial"/>
              </a:defRPr>
            </a:lvl7pPr>
            <a:lvl8pPr marL="3657600" marR="0" lvl="7" indent="-342900" algn="l" rtl="0">
              <a:spcBef>
                <a:spcPts val="360"/>
              </a:spcBef>
              <a:spcAft>
                <a:spcPts val="0"/>
              </a:spcAft>
              <a:buClr>
                <a:schemeClr val="accent3"/>
              </a:buClr>
              <a:buSzPts val="1800"/>
              <a:buFont typeface="Noto Sans Symbols"/>
              <a:buChar char="▪"/>
              <a:defRPr sz="1800" b="0" i="0" u="none" strike="noStrike" cap="none">
                <a:solidFill>
                  <a:schemeClr val="dk1"/>
                </a:solidFill>
                <a:latin typeface="Questrial"/>
                <a:ea typeface="Questrial"/>
                <a:cs typeface="Questrial"/>
                <a:sym typeface="Questrial"/>
              </a:defRPr>
            </a:lvl8pPr>
            <a:lvl9pPr marL="4114800" marR="0" lvl="8" indent="-342900" algn="l" rtl="0">
              <a:spcBef>
                <a:spcPts val="360"/>
              </a:spcBef>
              <a:spcAft>
                <a:spcPts val="0"/>
              </a:spcAft>
              <a:buClr>
                <a:schemeClr val="accent4"/>
              </a:buClr>
              <a:buSzPts val="1800"/>
              <a:buFont typeface="Noto Sans Symbols"/>
              <a:buChar char="▪"/>
              <a:defRPr sz="1800" b="0" i="0" u="none" strike="noStrike" cap="none">
                <a:solidFill>
                  <a:schemeClr val="dk1"/>
                </a:solidFill>
                <a:latin typeface="Questrial"/>
                <a:ea typeface="Questrial"/>
                <a:cs typeface="Questrial"/>
                <a:sym typeface="Questrial"/>
              </a:defRPr>
            </a:lvl9pPr>
          </a:lstStyle>
          <a:p>
            <a:endParaRPr/>
          </a:p>
        </p:txBody>
      </p:sp>
      <p:sp>
        <p:nvSpPr>
          <p:cNvPr id="95" name="Google Shape;95;p13"/>
          <p:cNvSpPr txBox="1">
            <a:spLocks noGrp="1"/>
          </p:cNvSpPr>
          <p:nvPr>
            <p:ph type="dt" idx="10"/>
          </p:nvPr>
        </p:nvSpPr>
        <p:spPr>
          <a:xfrm>
            <a:off x="7099300" y="6248403"/>
            <a:ext cx="239395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400">
                <a:solidFill>
                  <a:schemeClr val="dk2"/>
                </a:solidFill>
                <a:latin typeface="Questrial"/>
                <a:ea typeface="Questrial"/>
                <a:cs typeface="Questrial"/>
                <a:sym typeface="Questrial"/>
              </a:defRPr>
            </a:lvl1pPr>
            <a:lvl2pPr marR="0" lvl="1"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2pPr>
            <a:lvl3pPr marR="0" lvl="2"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3pPr>
            <a:lvl4pPr marR="0" lvl="3"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4pPr>
            <a:lvl5pPr marR="0" lvl="4"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5pPr>
            <a:lvl6pPr marR="0" lvl="5"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6pPr>
            <a:lvl7pPr marR="0" lvl="6"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7pPr>
            <a:lvl8pPr marR="0" lvl="7"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8pPr>
            <a:lvl9pPr marR="0" lvl="8"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9pPr>
          </a:lstStyle>
          <a:p>
            <a:endParaRPr/>
          </a:p>
        </p:txBody>
      </p:sp>
      <p:sp>
        <p:nvSpPr>
          <p:cNvPr id="96" name="Google Shape;96;p13"/>
          <p:cNvSpPr txBox="1">
            <a:spLocks noGrp="1"/>
          </p:cNvSpPr>
          <p:nvPr>
            <p:ph type="ftr" idx="11"/>
          </p:nvPr>
        </p:nvSpPr>
        <p:spPr>
          <a:xfrm>
            <a:off x="495302" y="6248208"/>
            <a:ext cx="6037940" cy="365125"/>
          </a:xfrm>
          <a:prstGeom prst="rect">
            <a:avLst/>
          </a:prstGeom>
          <a:noFill/>
          <a:ln>
            <a:noFill/>
          </a:ln>
        </p:spPr>
        <p:txBody>
          <a:bodyPr spcFirstLastPara="1" wrap="square" lIns="91425" tIns="45700" rIns="91425" bIns="45700" anchor="ctr" anchorCtr="0"/>
          <a:lstStyle>
            <a:lvl1pPr marR="0" lvl="0" algn="r" rtl="0">
              <a:spcBef>
                <a:spcPts val="0"/>
              </a:spcBef>
              <a:spcAft>
                <a:spcPts val="0"/>
              </a:spcAft>
              <a:buSzPts val="1400"/>
              <a:buNone/>
              <a:defRPr sz="1400">
                <a:solidFill>
                  <a:schemeClr val="dk2"/>
                </a:solidFill>
                <a:latin typeface="Questrial"/>
                <a:ea typeface="Questrial"/>
                <a:cs typeface="Questrial"/>
                <a:sym typeface="Questrial"/>
              </a:defRPr>
            </a:lvl1pPr>
            <a:lvl2pPr marR="0" lvl="1"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2pPr>
            <a:lvl3pPr marR="0" lvl="2"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3pPr>
            <a:lvl4pPr marR="0" lvl="3"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4pPr>
            <a:lvl5pPr marR="0" lvl="4"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5pPr>
            <a:lvl6pPr marR="0" lvl="5"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6pPr>
            <a:lvl7pPr marR="0" lvl="6"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7pPr>
            <a:lvl8pPr marR="0" lvl="7"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8pPr>
            <a:lvl9pPr marR="0" lvl="8"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9pPr>
          </a:lstStyle>
          <a:p>
            <a:endParaRPr/>
          </a:p>
        </p:txBody>
      </p:sp>
      <p:sp>
        <p:nvSpPr>
          <p:cNvPr id="97" name="Google Shape;97;p13"/>
          <p:cNvSpPr/>
          <p:nvPr/>
        </p:nvSpPr>
        <p:spPr>
          <a:xfrm>
            <a:off x="6604345" y="0"/>
            <a:ext cx="346710" cy="68580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estrial"/>
              <a:ea typeface="Questrial"/>
              <a:cs typeface="Questrial"/>
              <a:sym typeface="Questrial"/>
            </a:endParaRPr>
          </a:p>
        </p:txBody>
      </p:sp>
      <p:sp>
        <p:nvSpPr>
          <p:cNvPr id="98" name="Google Shape;98;p13"/>
          <p:cNvSpPr/>
          <p:nvPr/>
        </p:nvSpPr>
        <p:spPr>
          <a:xfrm>
            <a:off x="6653875" y="609600"/>
            <a:ext cx="247650" cy="62484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estrial"/>
              <a:ea typeface="Questrial"/>
              <a:cs typeface="Questrial"/>
              <a:sym typeface="Questrial"/>
            </a:endParaRPr>
          </a:p>
        </p:txBody>
      </p:sp>
      <p:sp>
        <p:nvSpPr>
          <p:cNvPr id="99" name="Google Shape;99;p13"/>
          <p:cNvSpPr/>
          <p:nvPr/>
        </p:nvSpPr>
        <p:spPr>
          <a:xfrm>
            <a:off x="6653875" y="0"/>
            <a:ext cx="247650" cy="5334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estrial"/>
              <a:ea typeface="Questrial"/>
              <a:cs typeface="Questrial"/>
              <a:sym typeface="Questrial"/>
            </a:endParaRPr>
          </a:p>
        </p:txBody>
      </p:sp>
      <p:sp>
        <p:nvSpPr>
          <p:cNvPr id="100" name="Google Shape;100;p13"/>
          <p:cNvSpPr txBox="1">
            <a:spLocks noGrp="1"/>
          </p:cNvSpPr>
          <p:nvPr>
            <p:ph type="sldNum" idx="12"/>
          </p:nvPr>
        </p:nvSpPr>
        <p:spPr>
          <a:xfrm rot="5400000">
            <a:off x="6511000" y="134276"/>
            <a:ext cx="533400" cy="264849"/>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1400" b="1">
                <a:solidFill>
                  <a:srgbClr val="FFFFFF"/>
                </a:solidFill>
                <a:latin typeface="Questrial"/>
                <a:ea typeface="Questrial"/>
                <a:cs typeface="Questrial"/>
                <a:sym typeface="Questrial"/>
              </a:defRPr>
            </a:lvl1pPr>
            <a:lvl2pPr marL="0" marR="0" lvl="1" indent="0" algn="ctr" rtl="0">
              <a:spcBef>
                <a:spcPts val="0"/>
              </a:spcBef>
              <a:buNone/>
              <a:defRPr sz="1400" b="1">
                <a:solidFill>
                  <a:srgbClr val="FFFFFF"/>
                </a:solidFill>
                <a:latin typeface="Questrial"/>
                <a:ea typeface="Questrial"/>
                <a:cs typeface="Questrial"/>
                <a:sym typeface="Questrial"/>
              </a:defRPr>
            </a:lvl2pPr>
            <a:lvl3pPr marL="0" marR="0" lvl="2" indent="0" algn="ctr" rtl="0">
              <a:spcBef>
                <a:spcPts val="0"/>
              </a:spcBef>
              <a:buNone/>
              <a:defRPr sz="1400" b="1">
                <a:solidFill>
                  <a:srgbClr val="FFFFFF"/>
                </a:solidFill>
                <a:latin typeface="Questrial"/>
                <a:ea typeface="Questrial"/>
                <a:cs typeface="Questrial"/>
                <a:sym typeface="Questrial"/>
              </a:defRPr>
            </a:lvl3pPr>
            <a:lvl4pPr marL="0" marR="0" lvl="3" indent="0" algn="ctr" rtl="0">
              <a:spcBef>
                <a:spcPts val="0"/>
              </a:spcBef>
              <a:buNone/>
              <a:defRPr sz="1400" b="1">
                <a:solidFill>
                  <a:srgbClr val="FFFFFF"/>
                </a:solidFill>
                <a:latin typeface="Questrial"/>
                <a:ea typeface="Questrial"/>
                <a:cs typeface="Questrial"/>
                <a:sym typeface="Questrial"/>
              </a:defRPr>
            </a:lvl4pPr>
            <a:lvl5pPr marL="0" marR="0" lvl="4" indent="0" algn="ctr" rtl="0">
              <a:spcBef>
                <a:spcPts val="0"/>
              </a:spcBef>
              <a:buNone/>
              <a:defRPr sz="1400" b="1">
                <a:solidFill>
                  <a:srgbClr val="FFFFFF"/>
                </a:solidFill>
                <a:latin typeface="Questrial"/>
                <a:ea typeface="Questrial"/>
                <a:cs typeface="Questrial"/>
                <a:sym typeface="Questrial"/>
              </a:defRPr>
            </a:lvl5pPr>
            <a:lvl6pPr marL="0" marR="0" lvl="5" indent="0" algn="ctr" rtl="0">
              <a:spcBef>
                <a:spcPts val="0"/>
              </a:spcBef>
              <a:buNone/>
              <a:defRPr sz="1400" b="1">
                <a:solidFill>
                  <a:srgbClr val="FFFFFF"/>
                </a:solidFill>
                <a:latin typeface="Questrial"/>
                <a:ea typeface="Questrial"/>
                <a:cs typeface="Questrial"/>
                <a:sym typeface="Questrial"/>
              </a:defRPr>
            </a:lvl6pPr>
            <a:lvl7pPr marL="0" marR="0" lvl="6" indent="0" algn="ctr" rtl="0">
              <a:spcBef>
                <a:spcPts val="0"/>
              </a:spcBef>
              <a:buNone/>
              <a:defRPr sz="1400" b="1">
                <a:solidFill>
                  <a:srgbClr val="FFFFFF"/>
                </a:solidFill>
                <a:latin typeface="Questrial"/>
                <a:ea typeface="Questrial"/>
                <a:cs typeface="Questrial"/>
                <a:sym typeface="Questrial"/>
              </a:defRPr>
            </a:lvl7pPr>
            <a:lvl8pPr marL="0" marR="0" lvl="7" indent="0" algn="ctr" rtl="0">
              <a:spcBef>
                <a:spcPts val="0"/>
              </a:spcBef>
              <a:buNone/>
              <a:defRPr sz="1400" b="1">
                <a:solidFill>
                  <a:srgbClr val="FFFFFF"/>
                </a:solidFill>
                <a:latin typeface="Questrial"/>
                <a:ea typeface="Questrial"/>
                <a:cs typeface="Questrial"/>
                <a:sym typeface="Questrial"/>
              </a:defRPr>
            </a:lvl8pPr>
            <a:lvl9pPr marL="0" marR="0" lvl="8" indent="0" algn="ctr" rtl="0">
              <a:spcBef>
                <a:spcPts val="0"/>
              </a:spcBef>
              <a:buNone/>
              <a:defRPr sz="1400" b="1">
                <a:solidFill>
                  <a:srgbClr val="FFFFFF"/>
                </a:solidFill>
                <a:latin typeface="Questrial"/>
                <a:ea typeface="Questrial"/>
                <a:cs typeface="Questrial"/>
                <a:sym typeface="Questrial"/>
              </a:defRPr>
            </a:lvl9pPr>
          </a:lstStyle>
          <a:p>
            <a:pPr marL="0" lvl="0" indent="0">
              <a:spcBef>
                <a:spcPts val="0"/>
              </a:spcBef>
              <a:spcAft>
                <a:spcPts val="0"/>
              </a:spcAft>
              <a:buNone/>
            </a:pPr>
            <a:fld id="{00000000-1234-1234-1234-123412341234}" type="slidenum">
              <a:rPr lang="ko-KR"/>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6_제목 및 내용">
  <p:cSld name="6_제목 및 내용">
    <p:spTree>
      <p:nvGrpSpPr>
        <p:cNvPr id="1" name="Shape 101"/>
        <p:cNvGrpSpPr/>
        <p:nvPr/>
      </p:nvGrpSpPr>
      <p:grpSpPr>
        <a:xfrm>
          <a:off x="0" y="0"/>
          <a:ext cx="0" cy="0"/>
          <a:chOff x="0" y="0"/>
          <a:chExt cx="0" cy="0"/>
        </a:xfrm>
      </p:grpSpPr>
      <p:sp>
        <p:nvSpPr>
          <p:cNvPr id="102" name="Google Shape;102;p14"/>
          <p:cNvSpPr/>
          <p:nvPr/>
        </p:nvSpPr>
        <p:spPr>
          <a:xfrm>
            <a:off x="0" y="0"/>
            <a:ext cx="171979" cy="158750"/>
          </a:xfrm>
          <a:prstGeom prst="rect">
            <a:avLst/>
          </a:prstGeom>
          <a:noFill/>
          <a:ln>
            <a:noFill/>
          </a:ln>
        </p:spPr>
      </p:sp>
      <p:sp>
        <p:nvSpPr>
          <p:cNvPr id="103" name="Google Shape;103;p14"/>
          <p:cNvSpPr/>
          <p:nvPr/>
        </p:nvSpPr>
        <p:spPr>
          <a:xfrm>
            <a:off x="0" y="0"/>
            <a:ext cx="9906000" cy="6858000"/>
          </a:xfrm>
          <a:prstGeom prst="rect">
            <a:avLst/>
          </a:prstGeom>
          <a:solidFill>
            <a:srgbClr val="FFC76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estrial"/>
              <a:ea typeface="Questrial"/>
              <a:cs typeface="Questrial"/>
              <a:sym typeface="Questrial"/>
            </a:endParaRPr>
          </a:p>
        </p:txBody>
      </p:sp>
      <p:sp>
        <p:nvSpPr>
          <p:cNvPr id="104" name="Google Shape;104;p14"/>
          <p:cNvSpPr txBox="1">
            <a:spLocks noGrp="1"/>
          </p:cNvSpPr>
          <p:nvPr>
            <p:ph type="body" idx="1"/>
          </p:nvPr>
        </p:nvSpPr>
        <p:spPr>
          <a:xfrm>
            <a:off x="232139" y="1285860"/>
            <a:ext cx="9441722" cy="5143536"/>
          </a:xfrm>
          <a:prstGeom prst="rect">
            <a:avLst/>
          </a:prstGeom>
          <a:noFill/>
          <a:ln>
            <a:noFill/>
          </a:ln>
        </p:spPr>
        <p:txBody>
          <a:bodyPr spcFirstLastPara="1" wrap="square" lIns="91425" tIns="45700" rIns="91425" bIns="45700" anchor="t" anchorCtr="0"/>
          <a:lstStyle>
            <a:lvl1pPr marL="457200" marR="0" lvl="0" indent="-339090" algn="l" rtl="0">
              <a:spcBef>
                <a:spcPts val="700"/>
              </a:spcBef>
              <a:spcAft>
                <a:spcPts val="0"/>
              </a:spcAft>
              <a:buClr>
                <a:schemeClr val="accent2"/>
              </a:buClr>
              <a:buSzPts val="1740"/>
              <a:buFont typeface="Noto Sans Symbols"/>
              <a:buChar char="◻"/>
              <a:defRPr sz="2900" b="0" i="0" u="none" strike="noStrike" cap="none">
                <a:solidFill>
                  <a:schemeClr val="dk1"/>
                </a:solidFill>
                <a:latin typeface="Arial"/>
                <a:ea typeface="Arial"/>
                <a:cs typeface="Arial"/>
                <a:sym typeface="Arial"/>
              </a:defRPr>
            </a:lvl1pPr>
            <a:lvl2pPr marL="914400" marR="0" lvl="1" indent="-344169" algn="l" rtl="0">
              <a:spcBef>
                <a:spcPts val="550"/>
              </a:spcBef>
              <a:spcAft>
                <a:spcPts val="0"/>
              </a:spcAft>
              <a:buClr>
                <a:schemeClr val="accent1"/>
              </a:buClr>
              <a:buSzPts val="1820"/>
              <a:buFont typeface="Noto Sans Symbols"/>
              <a:buChar char="⬜"/>
              <a:defRPr sz="2600" b="0" i="0" u="none" strike="noStrike" cap="none">
                <a:solidFill>
                  <a:schemeClr val="dk1"/>
                </a:solidFill>
                <a:latin typeface="Arial"/>
                <a:ea typeface="Arial"/>
                <a:cs typeface="Arial"/>
                <a:sym typeface="Arial"/>
              </a:defRPr>
            </a:lvl2pPr>
            <a:lvl3pPr marL="1371600" marR="0" lvl="2" indent="-338137" algn="l" rtl="0">
              <a:spcBef>
                <a:spcPts val="500"/>
              </a:spcBef>
              <a:spcAft>
                <a:spcPts val="0"/>
              </a:spcAft>
              <a:buClr>
                <a:schemeClr val="accent2"/>
              </a:buClr>
              <a:buSzPts val="1725"/>
              <a:buFont typeface="Noto Sans Symbols"/>
              <a:buChar char="■"/>
              <a:defRPr sz="2300" b="0" i="0" u="none" strike="noStrike" cap="none">
                <a:solidFill>
                  <a:schemeClr val="dk1"/>
                </a:solidFill>
                <a:latin typeface="Arial"/>
                <a:ea typeface="Arial"/>
                <a:cs typeface="Arial"/>
                <a:sym typeface="Arial"/>
              </a:defRPr>
            </a:lvl3pPr>
            <a:lvl4pPr marL="1828800" marR="0" lvl="3" indent="-323850" algn="l" rtl="0">
              <a:spcBef>
                <a:spcPts val="400"/>
              </a:spcBef>
              <a:spcAft>
                <a:spcPts val="0"/>
              </a:spcAft>
              <a:buClr>
                <a:schemeClr val="accent3"/>
              </a:buClr>
              <a:buSzPts val="1500"/>
              <a:buFont typeface="Noto Sans Symbols"/>
              <a:buChar char="■"/>
              <a:defRPr sz="2000" b="0" i="0" u="none" strike="noStrike" cap="none">
                <a:solidFill>
                  <a:schemeClr val="dk1"/>
                </a:solidFill>
                <a:latin typeface="Arial"/>
                <a:ea typeface="Arial"/>
                <a:cs typeface="Arial"/>
                <a:sym typeface="Arial"/>
              </a:defRPr>
            </a:lvl4pPr>
            <a:lvl5pPr marL="2286000" marR="0" lvl="4" indent="-311150" algn="l" rtl="0">
              <a:spcBef>
                <a:spcPts val="400"/>
              </a:spcBef>
              <a:spcAft>
                <a:spcPts val="0"/>
              </a:spcAft>
              <a:buClr>
                <a:schemeClr val="accent4"/>
              </a:buClr>
              <a:buSzPts val="1300"/>
              <a:buFont typeface="Noto Sans Symbols"/>
              <a:buChar char="■"/>
              <a:defRPr sz="2000" b="0" i="0" u="none" strike="noStrike" cap="none">
                <a:solidFill>
                  <a:schemeClr val="dk1"/>
                </a:solidFill>
                <a:latin typeface="Arial"/>
                <a:ea typeface="Arial"/>
                <a:cs typeface="Arial"/>
                <a:sym typeface="Arial"/>
              </a:defRPr>
            </a:lvl5pPr>
            <a:lvl6pPr marL="2743200" marR="0" lvl="5" indent="-342900" algn="l" rtl="0">
              <a:spcBef>
                <a:spcPts val="360"/>
              </a:spcBef>
              <a:spcAft>
                <a:spcPts val="0"/>
              </a:spcAft>
              <a:buClr>
                <a:schemeClr val="accent1"/>
              </a:buClr>
              <a:buSzPts val="1800"/>
              <a:buFont typeface="Noto Sans Symbols"/>
              <a:buChar char="▪"/>
              <a:defRPr sz="1800" b="0" i="0" u="none" strike="noStrike" cap="none">
                <a:solidFill>
                  <a:schemeClr val="dk1"/>
                </a:solidFill>
                <a:latin typeface="Questrial"/>
                <a:ea typeface="Questrial"/>
                <a:cs typeface="Questrial"/>
                <a:sym typeface="Questrial"/>
              </a:defRPr>
            </a:lvl6pPr>
            <a:lvl7pPr marL="3200400" marR="0" lvl="6" indent="-342900" algn="l" rtl="0">
              <a:spcBef>
                <a:spcPts val="360"/>
              </a:spcBef>
              <a:spcAft>
                <a:spcPts val="0"/>
              </a:spcAft>
              <a:buClr>
                <a:schemeClr val="accent2"/>
              </a:buClr>
              <a:buSzPts val="1800"/>
              <a:buFont typeface="Noto Sans Symbols"/>
              <a:buChar char="▪"/>
              <a:defRPr sz="1800" b="0" i="0" u="none" strike="noStrike" cap="none">
                <a:solidFill>
                  <a:schemeClr val="dk1"/>
                </a:solidFill>
                <a:latin typeface="Questrial"/>
                <a:ea typeface="Questrial"/>
                <a:cs typeface="Questrial"/>
                <a:sym typeface="Questrial"/>
              </a:defRPr>
            </a:lvl7pPr>
            <a:lvl8pPr marL="3657600" marR="0" lvl="7" indent="-342900" algn="l" rtl="0">
              <a:spcBef>
                <a:spcPts val="360"/>
              </a:spcBef>
              <a:spcAft>
                <a:spcPts val="0"/>
              </a:spcAft>
              <a:buClr>
                <a:schemeClr val="accent3"/>
              </a:buClr>
              <a:buSzPts val="1800"/>
              <a:buFont typeface="Noto Sans Symbols"/>
              <a:buChar char="▪"/>
              <a:defRPr sz="1800" b="0" i="0" u="none" strike="noStrike" cap="none">
                <a:solidFill>
                  <a:schemeClr val="dk1"/>
                </a:solidFill>
                <a:latin typeface="Questrial"/>
                <a:ea typeface="Questrial"/>
                <a:cs typeface="Questrial"/>
                <a:sym typeface="Questrial"/>
              </a:defRPr>
            </a:lvl8pPr>
            <a:lvl9pPr marL="4114800" marR="0" lvl="8" indent="-342900" algn="l" rtl="0">
              <a:spcBef>
                <a:spcPts val="360"/>
              </a:spcBef>
              <a:spcAft>
                <a:spcPts val="0"/>
              </a:spcAft>
              <a:buClr>
                <a:schemeClr val="accent4"/>
              </a:buClr>
              <a:buSzPts val="1800"/>
              <a:buFont typeface="Noto Sans Symbols"/>
              <a:buChar char="▪"/>
              <a:defRPr sz="1800" b="0" i="0" u="none" strike="noStrike" cap="none">
                <a:solidFill>
                  <a:schemeClr val="dk1"/>
                </a:solidFill>
                <a:latin typeface="Questrial"/>
                <a:ea typeface="Questrial"/>
                <a:cs typeface="Questrial"/>
                <a:sym typeface="Questrial"/>
              </a:defRPr>
            </a:lvl9pPr>
          </a:lstStyle>
          <a:p>
            <a:endParaRPr/>
          </a:p>
        </p:txBody>
      </p:sp>
      <p:sp>
        <p:nvSpPr>
          <p:cNvPr id="105" name="Google Shape;105;p14"/>
          <p:cNvSpPr/>
          <p:nvPr/>
        </p:nvSpPr>
        <p:spPr>
          <a:xfrm>
            <a:off x="-35" y="6682348"/>
            <a:ext cx="9906035" cy="200051"/>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ko-KR" sz="700">
                <a:solidFill>
                  <a:srgbClr val="0C0C0C"/>
                </a:solidFill>
                <a:latin typeface="Tahoma"/>
                <a:ea typeface="Tahoma"/>
                <a:cs typeface="Tahoma"/>
                <a:sym typeface="Tahoma"/>
              </a:rPr>
              <a:t>This information is confidential and was prepared by Nuyahouse solely for the use of our members.  No part of it may be circulated, quoted, or reproduced for distribution without Nuya's prior written consent.</a:t>
            </a:r>
            <a:endParaRPr sz="700">
              <a:solidFill>
                <a:srgbClr val="0C0C0C"/>
              </a:solidFill>
              <a:latin typeface="Tahoma"/>
              <a:ea typeface="Tahoma"/>
              <a:cs typeface="Tahoma"/>
              <a:sym typeface="Tahoma"/>
            </a:endParaRPr>
          </a:p>
        </p:txBody>
      </p:sp>
      <p:sp>
        <p:nvSpPr>
          <p:cNvPr id="106" name="Google Shape;106;p14"/>
          <p:cNvSpPr txBox="1"/>
          <p:nvPr/>
        </p:nvSpPr>
        <p:spPr>
          <a:xfrm>
            <a:off x="6310772" y="6572273"/>
            <a:ext cx="3595229" cy="143541"/>
          </a:xfrm>
          <a:prstGeom prst="rect">
            <a:avLst/>
          </a:prstGeom>
          <a:noFill/>
          <a:ln>
            <a:noFill/>
          </a:ln>
        </p:spPr>
        <p:txBody>
          <a:bodyPr spcFirstLastPara="1" wrap="square" lIns="100475" tIns="50225" rIns="100475" bIns="50225" anchor="ctr" anchorCtr="0">
            <a:noAutofit/>
          </a:bodyPr>
          <a:lstStyle/>
          <a:p>
            <a:pPr marL="0" marR="0" lvl="0" indent="0" algn="r" rtl="0">
              <a:lnSpc>
                <a:spcPct val="100000"/>
              </a:lnSpc>
              <a:spcBef>
                <a:spcPts val="0"/>
              </a:spcBef>
              <a:spcAft>
                <a:spcPts val="0"/>
              </a:spcAft>
              <a:buClr>
                <a:srgbClr val="0C0C0C"/>
              </a:buClr>
              <a:buSzPts val="700"/>
              <a:buFont typeface="Tahoma"/>
              <a:buNone/>
            </a:pPr>
            <a:r>
              <a:rPr lang="ko-KR" sz="700">
                <a:solidFill>
                  <a:srgbClr val="0C0C0C"/>
                </a:solidFill>
                <a:latin typeface="Tahoma"/>
                <a:ea typeface="Tahoma"/>
                <a:cs typeface="Tahoma"/>
                <a:sym typeface="Tahoma"/>
              </a:rPr>
              <a:t>120118-Nuya introduction PPT(기관소개용) v.2-SYJ.pptx</a:t>
            </a:r>
            <a:endParaRPr sz="700">
              <a:solidFill>
                <a:srgbClr val="0C0C0C"/>
              </a:solidFill>
              <a:latin typeface="Tahoma"/>
              <a:ea typeface="Tahoma"/>
              <a:cs typeface="Tahoma"/>
              <a:sym typeface="Tahoma"/>
            </a:endParaRPr>
          </a:p>
        </p:txBody>
      </p:sp>
      <p:sp>
        <p:nvSpPr>
          <p:cNvPr id="107" name="Google Shape;107;p14"/>
          <p:cNvSpPr/>
          <p:nvPr/>
        </p:nvSpPr>
        <p:spPr>
          <a:xfrm>
            <a:off x="154748" y="251792"/>
            <a:ext cx="9596505" cy="6334539"/>
          </a:xfrm>
          <a:prstGeom prst="roundRect">
            <a:avLst>
              <a:gd name="adj" fmla="val 5893"/>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estrial"/>
              <a:ea typeface="Questrial"/>
              <a:cs typeface="Questrial"/>
              <a:sym typeface="Questrial"/>
            </a:endParaRPr>
          </a:p>
        </p:txBody>
      </p:sp>
      <p:sp>
        <p:nvSpPr>
          <p:cNvPr id="108" name="Google Shape;108;p14"/>
          <p:cNvSpPr txBox="1">
            <a:spLocks noGrp="1"/>
          </p:cNvSpPr>
          <p:nvPr>
            <p:ph type="body" idx="2"/>
          </p:nvPr>
        </p:nvSpPr>
        <p:spPr>
          <a:xfrm>
            <a:off x="232139" y="0"/>
            <a:ext cx="3714776" cy="214290"/>
          </a:xfrm>
          <a:prstGeom prst="rect">
            <a:avLst/>
          </a:prstGeom>
          <a:noFill/>
          <a:ln>
            <a:noFill/>
          </a:ln>
        </p:spPr>
        <p:txBody>
          <a:bodyPr spcFirstLastPara="1" wrap="square" lIns="91425" tIns="45700" rIns="91425" bIns="45700" anchor="t" anchorCtr="0"/>
          <a:lstStyle>
            <a:lvl1pPr marL="457200" marR="0" lvl="0" indent="-228600" algn="l" rtl="0">
              <a:spcBef>
                <a:spcPts val="700"/>
              </a:spcBef>
              <a:spcAft>
                <a:spcPts val="0"/>
              </a:spcAft>
              <a:buClr>
                <a:schemeClr val="accent2"/>
              </a:buClr>
              <a:buSzPts val="660"/>
              <a:buFont typeface="Noto Sans Symbols"/>
              <a:buNone/>
              <a:defRPr sz="1100" b="0" i="0" u="none" strike="noStrike" cap="none">
                <a:solidFill>
                  <a:srgbClr val="595959"/>
                </a:solidFill>
                <a:latin typeface="Arial"/>
                <a:ea typeface="Arial"/>
                <a:cs typeface="Arial"/>
                <a:sym typeface="Arial"/>
              </a:defRPr>
            </a:lvl1pPr>
            <a:lvl2pPr marL="914400" marR="0" lvl="1" indent="-344169" algn="l" rtl="0">
              <a:spcBef>
                <a:spcPts val="550"/>
              </a:spcBef>
              <a:spcAft>
                <a:spcPts val="0"/>
              </a:spcAft>
              <a:buClr>
                <a:schemeClr val="accent1"/>
              </a:buClr>
              <a:buSzPts val="1820"/>
              <a:buFont typeface="Noto Sans Symbols"/>
              <a:buChar char="⬜"/>
              <a:defRPr sz="2600" b="0" i="0" u="none" strike="noStrike" cap="none">
                <a:solidFill>
                  <a:schemeClr val="dk1"/>
                </a:solidFill>
                <a:latin typeface="Arial"/>
                <a:ea typeface="Arial"/>
                <a:cs typeface="Arial"/>
                <a:sym typeface="Arial"/>
              </a:defRPr>
            </a:lvl2pPr>
            <a:lvl3pPr marL="1371600" marR="0" lvl="2" indent="-338137" algn="l" rtl="0">
              <a:spcBef>
                <a:spcPts val="500"/>
              </a:spcBef>
              <a:spcAft>
                <a:spcPts val="0"/>
              </a:spcAft>
              <a:buClr>
                <a:schemeClr val="accent2"/>
              </a:buClr>
              <a:buSzPts val="1725"/>
              <a:buFont typeface="Noto Sans Symbols"/>
              <a:buChar char="■"/>
              <a:defRPr sz="2300" b="0" i="0" u="none" strike="noStrike" cap="none">
                <a:solidFill>
                  <a:schemeClr val="dk1"/>
                </a:solidFill>
                <a:latin typeface="Arial"/>
                <a:ea typeface="Arial"/>
                <a:cs typeface="Arial"/>
                <a:sym typeface="Arial"/>
              </a:defRPr>
            </a:lvl3pPr>
            <a:lvl4pPr marL="1828800" marR="0" lvl="3" indent="-323850" algn="l" rtl="0">
              <a:spcBef>
                <a:spcPts val="400"/>
              </a:spcBef>
              <a:spcAft>
                <a:spcPts val="0"/>
              </a:spcAft>
              <a:buClr>
                <a:schemeClr val="accent3"/>
              </a:buClr>
              <a:buSzPts val="1500"/>
              <a:buFont typeface="Noto Sans Symbols"/>
              <a:buChar char="■"/>
              <a:defRPr sz="2000" b="0" i="0" u="none" strike="noStrike" cap="none">
                <a:solidFill>
                  <a:schemeClr val="dk1"/>
                </a:solidFill>
                <a:latin typeface="Arial"/>
                <a:ea typeface="Arial"/>
                <a:cs typeface="Arial"/>
                <a:sym typeface="Arial"/>
              </a:defRPr>
            </a:lvl4pPr>
            <a:lvl5pPr marL="2286000" marR="0" lvl="4" indent="-311150" algn="l" rtl="0">
              <a:spcBef>
                <a:spcPts val="400"/>
              </a:spcBef>
              <a:spcAft>
                <a:spcPts val="0"/>
              </a:spcAft>
              <a:buClr>
                <a:schemeClr val="accent4"/>
              </a:buClr>
              <a:buSzPts val="1300"/>
              <a:buFont typeface="Noto Sans Symbols"/>
              <a:buChar char="■"/>
              <a:defRPr sz="2000" b="0" i="0" u="none" strike="noStrike" cap="none">
                <a:solidFill>
                  <a:schemeClr val="dk1"/>
                </a:solidFill>
                <a:latin typeface="Arial"/>
                <a:ea typeface="Arial"/>
                <a:cs typeface="Arial"/>
                <a:sym typeface="Arial"/>
              </a:defRPr>
            </a:lvl5pPr>
            <a:lvl6pPr marL="2743200" marR="0" lvl="5" indent="-342900" algn="l" rtl="0">
              <a:spcBef>
                <a:spcPts val="360"/>
              </a:spcBef>
              <a:spcAft>
                <a:spcPts val="0"/>
              </a:spcAft>
              <a:buClr>
                <a:schemeClr val="accent1"/>
              </a:buClr>
              <a:buSzPts val="1800"/>
              <a:buFont typeface="Noto Sans Symbols"/>
              <a:buChar char="▪"/>
              <a:defRPr sz="1800" b="0" i="0" u="none" strike="noStrike" cap="none">
                <a:solidFill>
                  <a:schemeClr val="dk1"/>
                </a:solidFill>
                <a:latin typeface="Questrial"/>
                <a:ea typeface="Questrial"/>
                <a:cs typeface="Questrial"/>
                <a:sym typeface="Questrial"/>
              </a:defRPr>
            </a:lvl6pPr>
            <a:lvl7pPr marL="3200400" marR="0" lvl="6" indent="-342900" algn="l" rtl="0">
              <a:spcBef>
                <a:spcPts val="360"/>
              </a:spcBef>
              <a:spcAft>
                <a:spcPts val="0"/>
              </a:spcAft>
              <a:buClr>
                <a:schemeClr val="accent2"/>
              </a:buClr>
              <a:buSzPts val="1800"/>
              <a:buFont typeface="Noto Sans Symbols"/>
              <a:buChar char="▪"/>
              <a:defRPr sz="1800" b="0" i="0" u="none" strike="noStrike" cap="none">
                <a:solidFill>
                  <a:schemeClr val="dk1"/>
                </a:solidFill>
                <a:latin typeface="Questrial"/>
                <a:ea typeface="Questrial"/>
                <a:cs typeface="Questrial"/>
                <a:sym typeface="Questrial"/>
              </a:defRPr>
            </a:lvl7pPr>
            <a:lvl8pPr marL="3657600" marR="0" lvl="7" indent="-342900" algn="l" rtl="0">
              <a:spcBef>
                <a:spcPts val="360"/>
              </a:spcBef>
              <a:spcAft>
                <a:spcPts val="0"/>
              </a:spcAft>
              <a:buClr>
                <a:schemeClr val="accent3"/>
              </a:buClr>
              <a:buSzPts val="1800"/>
              <a:buFont typeface="Noto Sans Symbols"/>
              <a:buChar char="▪"/>
              <a:defRPr sz="1800" b="0" i="0" u="none" strike="noStrike" cap="none">
                <a:solidFill>
                  <a:schemeClr val="dk1"/>
                </a:solidFill>
                <a:latin typeface="Questrial"/>
                <a:ea typeface="Questrial"/>
                <a:cs typeface="Questrial"/>
                <a:sym typeface="Questrial"/>
              </a:defRPr>
            </a:lvl8pPr>
            <a:lvl9pPr marL="4114800" marR="0" lvl="8" indent="-342900" algn="l" rtl="0">
              <a:spcBef>
                <a:spcPts val="360"/>
              </a:spcBef>
              <a:spcAft>
                <a:spcPts val="0"/>
              </a:spcAft>
              <a:buClr>
                <a:schemeClr val="accent4"/>
              </a:buClr>
              <a:buSzPts val="1800"/>
              <a:buFont typeface="Noto Sans Symbols"/>
              <a:buChar char="▪"/>
              <a:defRPr sz="1800" b="0" i="0" u="none" strike="noStrike" cap="none">
                <a:solidFill>
                  <a:schemeClr val="dk1"/>
                </a:solidFill>
                <a:latin typeface="Questrial"/>
                <a:ea typeface="Questrial"/>
                <a:cs typeface="Questrial"/>
                <a:sym typeface="Questrial"/>
              </a:defRPr>
            </a:lvl9pPr>
          </a:lstStyle>
          <a:p>
            <a:endParaRPr/>
          </a:p>
        </p:txBody>
      </p:sp>
      <p:pic>
        <p:nvPicPr>
          <p:cNvPr id="109" name="Google Shape;109;p14" descr="logo.jpg"/>
          <p:cNvPicPr preferRelativeResize="0"/>
          <p:nvPr/>
        </p:nvPicPr>
        <p:blipFill rotWithShape="1">
          <a:blip r:embed="rId2">
            <a:alphaModFix/>
          </a:blip>
          <a:srcRect/>
          <a:stretch/>
        </p:blipFill>
        <p:spPr>
          <a:xfrm>
            <a:off x="354226" y="6350326"/>
            <a:ext cx="1425736" cy="221946"/>
          </a:xfrm>
          <a:prstGeom prst="rect">
            <a:avLst/>
          </a:prstGeom>
          <a:noFill/>
          <a:ln>
            <a:noFill/>
          </a:ln>
        </p:spPr>
      </p:pic>
      <p:sp>
        <p:nvSpPr>
          <p:cNvPr id="110" name="Google Shape;110;p14"/>
          <p:cNvSpPr txBox="1">
            <a:spLocks noGrp="1"/>
          </p:cNvSpPr>
          <p:nvPr>
            <p:ph type="title"/>
          </p:nvPr>
        </p:nvSpPr>
        <p:spPr>
          <a:xfrm>
            <a:off x="232139" y="357166"/>
            <a:ext cx="9441722" cy="714380"/>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Clr>
                <a:schemeClr val="dk1"/>
              </a:buClr>
              <a:buSzPts val="3200"/>
              <a:buFont typeface="Arial"/>
              <a:buNone/>
              <a:defRPr sz="32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cxnSp>
        <p:nvCxnSpPr>
          <p:cNvPr id="111" name="Google Shape;111;p14"/>
          <p:cNvCxnSpPr/>
          <p:nvPr/>
        </p:nvCxnSpPr>
        <p:spPr>
          <a:xfrm>
            <a:off x="464312" y="1161413"/>
            <a:ext cx="8899984" cy="0"/>
          </a:xfrm>
          <a:prstGeom prst="straightConnector1">
            <a:avLst/>
          </a:prstGeom>
          <a:noFill/>
          <a:ln w="10000" cap="flat" cmpd="sng">
            <a:solidFill>
              <a:srgbClr val="7F7F7F"/>
            </a:solidFill>
            <a:prstDash val="dash"/>
            <a:round/>
            <a:headEnd type="none" w="sm" len="sm"/>
            <a:tailEnd type="none" w="sm" len="sm"/>
          </a:ln>
        </p:spPr>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660400" y="228600"/>
            <a:ext cx="8832850" cy="990600"/>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Clr>
                <a:schemeClr val="dk2"/>
              </a:buClr>
              <a:buSzPts val="4400"/>
              <a:buFont typeface="Arial"/>
              <a:buNone/>
              <a:defRPr sz="4400" b="0" i="0" u="none" strike="noStrike" cap="none">
                <a:solidFill>
                  <a:schemeClr val="dk2"/>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663702" y="1600200"/>
            <a:ext cx="8832850" cy="4526280"/>
          </a:xfrm>
          <a:prstGeom prst="rect">
            <a:avLst/>
          </a:prstGeom>
          <a:noFill/>
          <a:ln>
            <a:noFill/>
          </a:ln>
        </p:spPr>
        <p:txBody>
          <a:bodyPr spcFirstLastPara="1" wrap="square" lIns="91425" tIns="45700" rIns="91425" bIns="45700" anchor="t" anchorCtr="0"/>
          <a:lstStyle>
            <a:lvl1pPr marL="457200" marR="0" lvl="0" indent="-339090" algn="l" rtl="0">
              <a:spcBef>
                <a:spcPts val="700"/>
              </a:spcBef>
              <a:spcAft>
                <a:spcPts val="0"/>
              </a:spcAft>
              <a:buClr>
                <a:schemeClr val="accent2"/>
              </a:buClr>
              <a:buSzPts val="1740"/>
              <a:buFont typeface="Noto Sans Symbols"/>
              <a:buChar char="◻"/>
              <a:defRPr sz="2900" b="0" i="0" u="none" strike="noStrike" cap="none">
                <a:solidFill>
                  <a:schemeClr val="dk1"/>
                </a:solidFill>
                <a:latin typeface="Arial"/>
                <a:ea typeface="Arial"/>
                <a:cs typeface="Arial"/>
                <a:sym typeface="Arial"/>
              </a:defRPr>
            </a:lvl1pPr>
            <a:lvl2pPr marL="914400" marR="0" lvl="1" indent="-344169" algn="l" rtl="0">
              <a:spcBef>
                <a:spcPts val="550"/>
              </a:spcBef>
              <a:spcAft>
                <a:spcPts val="0"/>
              </a:spcAft>
              <a:buClr>
                <a:schemeClr val="accent1"/>
              </a:buClr>
              <a:buSzPts val="1820"/>
              <a:buFont typeface="Noto Sans Symbols"/>
              <a:buChar char="⬜"/>
              <a:defRPr sz="2600" b="0" i="0" u="none" strike="noStrike" cap="none">
                <a:solidFill>
                  <a:schemeClr val="dk1"/>
                </a:solidFill>
                <a:latin typeface="Arial"/>
                <a:ea typeface="Arial"/>
                <a:cs typeface="Arial"/>
                <a:sym typeface="Arial"/>
              </a:defRPr>
            </a:lvl2pPr>
            <a:lvl3pPr marL="1371600" marR="0" lvl="2" indent="-338137" algn="l" rtl="0">
              <a:spcBef>
                <a:spcPts val="500"/>
              </a:spcBef>
              <a:spcAft>
                <a:spcPts val="0"/>
              </a:spcAft>
              <a:buClr>
                <a:schemeClr val="accent2"/>
              </a:buClr>
              <a:buSzPts val="1725"/>
              <a:buFont typeface="Noto Sans Symbols"/>
              <a:buChar char="■"/>
              <a:defRPr sz="2300" b="0" i="0" u="none" strike="noStrike" cap="none">
                <a:solidFill>
                  <a:schemeClr val="dk1"/>
                </a:solidFill>
                <a:latin typeface="Arial"/>
                <a:ea typeface="Arial"/>
                <a:cs typeface="Arial"/>
                <a:sym typeface="Arial"/>
              </a:defRPr>
            </a:lvl3pPr>
            <a:lvl4pPr marL="1828800" marR="0" lvl="3" indent="-323850" algn="l" rtl="0">
              <a:spcBef>
                <a:spcPts val="400"/>
              </a:spcBef>
              <a:spcAft>
                <a:spcPts val="0"/>
              </a:spcAft>
              <a:buClr>
                <a:schemeClr val="accent3"/>
              </a:buClr>
              <a:buSzPts val="1500"/>
              <a:buFont typeface="Noto Sans Symbols"/>
              <a:buChar char="■"/>
              <a:defRPr sz="2000" b="0" i="0" u="none" strike="noStrike" cap="none">
                <a:solidFill>
                  <a:schemeClr val="dk1"/>
                </a:solidFill>
                <a:latin typeface="Arial"/>
                <a:ea typeface="Arial"/>
                <a:cs typeface="Arial"/>
                <a:sym typeface="Arial"/>
              </a:defRPr>
            </a:lvl4pPr>
            <a:lvl5pPr marL="2286000" marR="0" lvl="4" indent="-311150" algn="l" rtl="0">
              <a:spcBef>
                <a:spcPts val="400"/>
              </a:spcBef>
              <a:spcAft>
                <a:spcPts val="0"/>
              </a:spcAft>
              <a:buClr>
                <a:schemeClr val="accent4"/>
              </a:buClr>
              <a:buSzPts val="1300"/>
              <a:buFont typeface="Noto Sans Symbols"/>
              <a:buChar char="■"/>
              <a:defRPr sz="2000" b="0" i="0" u="none" strike="noStrike" cap="none">
                <a:solidFill>
                  <a:schemeClr val="dk1"/>
                </a:solidFill>
                <a:latin typeface="Arial"/>
                <a:ea typeface="Arial"/>
                <a:cs typeface="Arial"/>
                <a:sym typeface="Arial"/>
              </a:defRPr>
            </a:lvl5pPr>
            <a:lvl6pPr marL="2743200" marR="0" lvl="5" indent="-342900" algn="l" rtl="0">
              <a:spcBef>
                <a:spcPts val="360"/>
              </a:spcBef>
              <a:spcAft>
                <a:spcPts val="0"/>
              </a:spcAft>
              <a:buClr>
                <a:schemeClr val="accent1"/>
              </a:buClr>
              <a:buSzPts val="1800"/>
              <a:buFont typeface="Noto Sans Symbols"/>
              <a:buChar char="▪"/>
              <a:defRPr sz="1800" b="0" i="0" u="none" strike="noStrike" cap="none">
                <a:solidFill>
                  <a:schemeClr val="dk1"/>
                </a:solidFill>
                <a:latin typeface="Questrial"/>
                <a:ea typeface="Questrial"/>
                <a:cs typeface="Questrial"/>
                <a:sym typeface="Questrial"/>
              </a:defRPr>
            </a:lvl6pPr>
            <a:lvl7pPr marL="3200400" marR="0" lvl="6" indent="-342900" algn="l" rtl="0">
              <a:spcBef>
                <a:spcPts val="360"/>
              </a:spcBef>
              <a:spcAft>
                <a:spcPts val="0"/>
              </a:spcAft>
              <a:buClr>
                <a:schemeClr val="accent2"/>
              </a:buClr>
              <a:buSzPts val="1800"/>
              <a:buFont typeface="Noto Sans Symbols"/>
              <a:buChar char="▪"/>
              <a:defRPr sz="1800" b="0" i="0" u="none" strike="noStrike" cap="none">
                <a:solidFill>
                  <a:schemeClr val="dk1"/>
                </a:solidFill>
                <a:latin typeface="Questrial"/>
                <a:ea typeface="Questrial"/>
                <a:cs typeface="Questrial"/>
                <a:sym typeface="Questrial"/>
              </a:defRPr>
            </a:lvl7pPr>
            <a:lvl8pPr marL="3657600" marR="0" lvl="7" indent="-342900" algn="l" rtl="0">
              <a:spcBef>
                <a:spcPts val="360"/>
              </a:spcBef>
              <a:spcAft>
                <a:spcPts val="0"/>
              </a:spcAft>
              <a:buClr>
                <a:schemeClr val="accent3"/>
              </a:buClr>
              <a:buSzPts val="1800"/>
              <a:buFont typeface="Noto Sans Symbols"/>
              <a:buChar char="▪"/>
              <a:defRPr sz="1800" b="0" i="0" u="none" strike="noStrike" cap="none">
                <a:solidFill>
                  <a:schemeClr val="dk1"/>
                </a:solidFill>
                <a:latin typeface="Questrial"/>
                <a:ea typeface="Questrial"/>
                <a:cs typeface="Questrial"/>
                <a:sym typeface="Questrial"/>
              </a:defRPr>
            </a:lvl8pPr>
            <a:lvl9pPr marL="4114800" marR="0" lvl="8" indent="-342900" algn="l" rtl="0">
              <a:spcBef>
                <a:spcPts val="360"/>
              </a:spcBef>
              <a:spcAft>
                <a:spcPts val="0"/>
              </a:spcAft>
              <a:buClr>
                <a:schemeClr val="accent4"/>
              </a:buClr>
              <a:buSzPts val="1800"/>
              <a:buFont typeface="Noto Sans Symbols"/>
              <a:buChar char="▪"/>
              <a:defRPr sz="1800" b="0" i="0" u="none" strike="noStrike" cap="none">
                <a:solidFill>
                  <a:schemeClr val="dk1"/>
                </a:solidFill>
                <a:latin typeface="Questrial"/>
                <a:ea typeface="Questrial"/>
                <a:cs typeface="Questrial"/>
                <a:sym typeface="Questrial"/>
              </a:defRPr>
            </a:lvl9pPr>
          </a:lstStyle>
          <a:p>
            <a:endParaRPr/>
          </a:p>
        </p:txBody>
      </p:sp>
      <p:sp>
        <p:nvSpPr>
          <p:cNvPr id="12" name="Google Shape;12;p1"/>
          <p:cNvSpPr txBox="1">
            <a:spLocks noGrp="1"/>
          </p:cNvSpPr>
          <p:nvPr>
            <p:ph type="dt" idx="10"/>
          </p:nvPr>
        </p:nvSpPr>
        <p:spPr>
          <a:xfrm>
            <a:off x="6604000" y="6248401"/>
            <a:ext cx="288925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400" b="0" i="0" u="none" strike="noStrike" cap="none">
                <a:solidFill>
                  <a:schemeClr val="dk2"/>
                </a:solidFill>
                <a:latin typeface="Questrial"/>
                <a:ea typeface="Questrial"/>
                <a:cs typeface="Questrial"/>
                <a:sym typeface="Questrial"/>
              </a:defRPr>
            </a:lvl1pPr>
            <a:lvl2pPr marR="0" lvl="1"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2pPr>
            <a:lvl3pPr marR="0" lvl="2"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3pPr>
            <a:lvl4pPr marR="0" lvl="3"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4pPr>
            <a:lvl5pPr marR="0" lvl="4"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5pPr>
            <a:lvl6pPr marR="0" lvl="5"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6pPr>
            <a:lvl7pPr marR="0" lvl="6"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7pPr>
            <a:lvl8pPr marR="0" lvl="7"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8pPr>
            <a:lvl9pPr marR="0" lvl="8"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9pPr>
          </a:lstStyle>
          <a:p>
            <a:endParaRPr/>
          </a:p>
        </p:txBody>
      </p:sp>
      <p:sp>
        <p:nvSpPr>
          <p:cNvPr id="13" name="Google Shape;13;p1"/>
          <p:cNvSpPr txBox="1">
            <a:spLocks noGrp="1"/>
          </p:cNvSpPr>
          <p:nvPr>
            <p:ph type="ftr" idx="11"/>
          </p:nvPr>
        </p:nvSpPr>
        <p:spPr>
          <a:xfrm>
            <a:off x="660401" y="6248207"/>
            <a:ext cx="5872840" cy="365125"/>
          </a:xfrm>
          <a:prstGeom prst="rect">
            <a:avLst/>
          </a:prstGeom>
          <a:noFill/>
          <a:ln>
            <a:noFill/>
          </a:ln>
        </p:spPr>
        <p:txBody>
          <a:bodyPr spcFirstLastPara="1" wrap="square" lIns="91425" tIns="45700" rIns="91425" bIns="45700" anchor="ctr" anchorCtr="0"/>
          <a:lstStyle>
            <a:lvl1pPr marR="0" lvl="0" algn="r" rtl="0">
              <a:spcBef>
                <a:spcPts val="0"/>
              </a:spcBef>
              <a:spcAft>
                <a:spcPts val="0"/>
              </a:spcAft>
              <a:buSzPts val="1400"/>
              <a:buNone/>
              <a:defRPr sz="1400" b="0" i="0" u="none" strike="noStrike" cap="none">
                <a:solidFill>
                  <a:schemeClr val="dk2"/>
                </a:solidFill>
                <a:latin typeface="Questrial"/>
                <a:ea typeface="Questrial"/>
                <a:cs typeface="Questrial"/>
                <a:sym typeface="Questrial"/>
              </a:defRPr>
            </a:lvl1pPr>
            <a:lvl2pPr marR="0" lvl="1"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2pPr>
            <a:lvl3pPr marR="0" lvl="2"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3pPr>
            <a:lvl4pPr marR="0" lvl="3"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4pPr>
            <a:lvl5pPr marR="0" lvl="4"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5pPr>
            <a:lvl6pPr marR="0" lvl="5"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6pPr>
            <a:lvl7pPr marR="0" lvl="6"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7pPr>
            <a:lvl8pPr marR="0" lvl="7"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8pPr>
            <a:lvl9pPr marR="0" lvl="8"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9pPr>
          </a:lstStyle>
          <a:p>
            <a:endParaRPr/>
          </a:p>
        </p:txBody>
      </p:sp>
      <p:sp>
        <p:nvSpPr>
          <p:cNvPr id="14" name="Google Shape;14;p1"/>
          <p:cNvSpPr/>
          <p:nvPr/>
        </p:nvSpPr>
        <p:spPr>
          <a:xfrm>
            <a:off x="0" y="1234440"/>
            <a:ext cx="9906000" cy="320040"/>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Questrial"/>
              <a:ea typeface="Questrial"/>
              <a:cs typeface="Questrial"/>
              <a:sym typeface="Questrial"/>
            </a:endParaRPr>
          </a:p>
        </p:txBody>
      </p:sp>
      <p:sp>
        <p:nvSpPr>
          <p:cNvPr id="15" name="Google Shape;15;p1"/>
          <p:cNvSpPr/>
          <p:nvPr/>
        </p:nvSpPr>
        <p:spPr>
          <a:xfrm>
            <a:off x="0" y="1280160"/>
            <a:ext cx="577850" cy="2286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Questrial"/>
              <a:ea typeface="Questrial"/>
              <a:cs typeface="Questrial"/>
              <a:sym typeface="Questrial"/>
            </a:endParaRPr>
          </a:p>
        </p:txBody>
      </p:sp>
      <p:sp>
        <p:nvSpPr>
          <p:cNvPr id="16" name="Google Shape;16;p1"/>
          <p:cNvSpPr/>
          <p:nvPr/>
        </p:nvSpPr>
        <p:spPr>
          <a:xfrm>
            <a:off x="639762" y="1280160"/>
            <a:ext cx="9266238" cy="228600"/>
          </a:xfrm>
          <a:prstGeom prst="rect">
            <a:avLst/>
          </a:prstGeom>
          <a:solidFill>
            <a:srgbClr val="92D05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Questrial"/>
              <a:ea typeface="Questrial"/>
              <a:cs typeface="Questrial"/>
              <a:sym typeface="Questrial"/>
            </a:endParaRPr>
          </a:p>
        </p:txBody>
      </p:sp>
      <p:sp>
        <p:nvSpPr>
          <p:cNvPr id="17" name="Google Shape;17;p1"/>
          <p:cNvSpPr txBox="1">
            <a:spLocks noGrp="1"/>
          </p:cNvSpPr>
          <p:nvPr>
            <p:ph type="sldNum" idx="12"/>
          </p:nvPr>
        </p:nvSpPr>
        <p:spPr>
          <a:xfrm>
            <a:off x="0" y="1272222"/>
            <a:ext cx="577850" cy="244476"/>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1400" b="1" i="0" u="none" strike="noStrike" cap="none">
                <a:solidFill>
                  <a:srgbClr val="FFFFFF"/>
                </a:solidFill>
                <a:latin typeface="Questrial"/>
                <a:ea typeface="Questrial"/>
                <a:cs typeface="Questrial"/>
                <a:sym typeface="Questrial"/>
              </a:defRPr>
            </a:lvl1pPr>
            <a:lvl2pPr marL="0" marR="0" lvl="1" indent="0" algn="ctr" rtl="0">
              <a:spcBef>
                <a:spcPts val="0"/>
              </a:spcBef>
              <a:buNone/>
              <a:defRPr sz="1400" b="1" i="0" u="none" strike="noStrike" cap="none">
                <a:solidFill>
                  <a:srgbClr val="FFFFFF"/>
                </a:solidFill>
                <a:latin typeface="Questrial"/>
                <a:ea typeface="Questrial"/>
                <a:cs typeface="Questrial"/>
                <a:sym typeface="Questrial"/>
              </a:defRPr>
            </a:lvl2pPr>
            <a:lvl3pPr marL="0" marR="0" lvl="2" indent="0" algn="ctr" rtl="0">
              <a:spcBef>
                <a:spcPts val="0"/>
              </a:spcBef>
              <a:buNone/>
              <a:defRPr sz="1400" b="1" i="0" u="none" strike="noStrike" cap="none">
                <a:solidFill>
                  <a:srgbClr val="FFFFFF"/>
                </a:solidFill>
                <a:latin typeface="Questrial"/>
                <a:ea typeface="Questrial"/>
                <a:cs typeface="Questrial"/>
                <a:sym typeface="Questrial"/>
              </a:defRPr>
            </a:lvl3pPr>
            <a:lvl4pPr marL="0" marR="0" lvl="3" indent="0" algn="ctr" rtl="0">
              <a:spcBef>
                <a:spcPts val="0"/>
              </a:spcBef>
              <a:buNone/>
              <a:defRPr sz="1400" b="1" i="0" u="none" strike="noStrike" cap="none">
                <a:solidFill>
                  <a:srgbClr val="FFFFFF"/>
                </a:solidFill>
                <a:latin typeface="Questrial"/>
                <a:ea typeface="Questrial"/>
                <a:cs typeface="Questrial"/>
                <a:sym typeface="Questrial"/>
              </a:defRPr>
            </a:lvl4pPr>
            <a:lvl5pPr marL="0" marR="0" lvl="4" indent="0" algn="ctr" rtl="0">
              <a:spcBef>
                <a:spcPts val="0"/>
              </a:spcBef>
              <a:buNone/>
              <a:defRPr sz="1400" b="1" i="0" u="none" strike="noStrike" cap="none">
                <a:solidFill>
                  <a:srgbClr val="FFFFFF"/>
                </a:solidFill>
                <a:latin typeface="Questrial"/>
                <a:ea typeface="Questrial"/>
                <a:cs typeface="Questrial"/>
                <a:sym typeface="Questrial"/>
              </a:defRPr>
            </a:lvl5pPr>
            <a:lvl6pPr marL="0" marR="0" lvl="5" indent="0" algn="ctr" rtl="0">
              <a:spcBef>
                <a:spcPts val="0"/>
              </a:spcBef>
              <a:buNone/>
              <a:defRPr sz="1400" b="1" i="0" u="none" strike="noStrike" cap="none">
                <a:solidFill>
                  <a:srgbClr val="FFFFFF"/>
                </a:solidFill>
                <a:latin typeface="Questrial"/>
                <a:ea typeface="Questrial"/>
                <a:cs typeface="Questrial"/>
                <a:sym typeface="Questrial"/>
              </a:defRPr>
            </a:lvl6pPr>
            <a:lvl7pPr marL="0" marR="0" lvl="6" indent="0" algn="ctr" rtl="0">
              <a:spcBef>
                <a:spcPts val="0"/>
              </a:spcBef>
              <a:buNone/>
              <a:defRPr sz="1400" b="1" i="0" u="none" strike="noStrike" cap="none">
                <a:solidFill>
                  <a:srgbClr val="FFFFFF"/>
                </a:solidFill>
                <a:latin typeface="Questrial"/>
                <a:ea typeface="Questrial"/>
                <a:cs typeface="Questrial"/>
                <a:sym typeface="Questrial"/>
              </a:defRPr>
            </a:lvl7pPr>
            <a:lvl8pPr marL="0" marR="0" lvl="7" indent="0" algn="ctr" rtl="0">
              <a:spcBef>
                <a:spcPts val="0"/>
              </a:spcBef>
              <a:buNone/>
              <a:defRPr sz="1400" b="1" i="0" u="none" strike="noStrike" cap="none">
                <a:solidFill>
                  <a:srgbClr val="FFFFFF"/>
                </a:solidFill>
                <a:latin typeface="Questrial"/>
                <a:ea typeface="Questrial"/>
                <a:cs typeface="Questrial"/>
                <a:sym typeface="Questrial"/>
              </a:defRPr>
            </a:lvl8pPr>
            <a:lvl9pPr marL="0" marR="0" lvl="8" indent="0" algn="ctr" rtl="0">
              <a:spcBef>
                <a:spcPts val="0"/>
              </a:spcBef>
              <a:buNone/>
              <a:defRPr sz="1400" b="1" i="0" u="none" strike="noStrike" cap="none">
                <a:solidFill>
                  <a:srgbClr val="FFFFFF"/>
                </a:solidFill>
                <a:latin typeface="Questrial"/>
                <a:ea typeface="Questrial"/>
                <a:cs typeface="Questrial"/>
                <a:sym typeface="Questrial"/>
              </a:defRPr>
            </a:lvl9pPr>
          </a:lstStyle>
          <a:p>
            <a:pPr marL="0" lvl="0" indent="0">
              <a:spcBef>
                <a:spcPts val="0"/>
              </a:spcBef>
              <a:spcAft>
                <a:spcPts val="0"/>
              </a:spcAft>
              <a:buNone/>
            </a:pPr>
            <a:fld id="{00000000-1234-1234-1234-123412341234}" type="slidenum">
              <a:rPr lang="ko-KR"/>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6.jp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8.emf"/><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1.jpg"/><Relationship Id="rId5" Type="http://schemas.openxmlformats.org/officeDocument/2006/relationships/image" Target="../media/image10.jpg"/><Relationship Id="rId4" Type="http://schemas.openxmlformats.org/officeDocument/2006/relationships/image" Target="../media/image9.jp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4.jpg"/><Relationship Id="rId5" Type="http://schemas.openxmlformats.org/officeDocument/2006/relationships/image" Target="../media/image13.jpg"/><Relationship Id="rId4" Type="http://schemas.openxmlformats.org/officeDocument/2006/relationships/image" Target="../media/image12.jp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15"/>
        <p:cNvGrpSpPr/>
        <p:nvPr/>
      </p:nvGrpSpPr>
      <p:grpSpPr>
        <a:xfrm>
          <a:off x="0" y="0"/>
          <a:ext cx="0" cy="0"/>
          <a:chOff x="0" y="0"/>
          <a:chExt cx="0" cy="0"/>
        </a:xfrm>
      </p:grpSpPr>
      <p:pic>
        <p:nvPicPr>
          <p:cNvPr id="116" name="Google Shape;116;p15"/>
          <p:cNvPicPr preferRelativeResize="0"/>
          <p:nvPr/>
        </p:nvPicPr>
        <p:blipFill rotWithShape="1">
          <a:blip r:embed="rId3">
            <a:alphaModFix/>
          </a:blip>
          <a:srcRect/>
          <a:stretch/>
        </p:blipFill>
        <p:spPr>
          <a:xfrm>
            <a:off x="4398312" y="5387468"/>
            <a:ext cx="816767" cy="466724"/>
          </a:xfrm>
          <a:prstGeom prst="rect">
            <a:avLst/>
          </a:prstGeom>
          <a:noFill/>
          <a:ln>
            <a:noFill/>
          </a:ln>
        </p:spPr>
      </p:pic>
      <p:sp>
        <p:nvSpPr>
          <p:cNvPr id="2" name="직사각형 1"/>
          <p:cNvSpPr/>
          <p:nvPr/>
        </p:nvSpPr>
        <p:spPr>
          <a:xfrm>
            <a:off x="3435096" y="932688"/>
            <a:ext cx="2743200" cy="12893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4400" b="1" dirty="0" smtClean="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rPr>
              <a:t>DISH </a:t>
            </a:r>
          </a:p>
          <a:p>
            <a:pPr algn="ctr"/>
            <a:r>
              <a:rPr lang="en-US" altLang="ko-KR" sz="4400" b="1" dirty="0" smtClean="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rPr>
              <a:t>LIQUID</a:t>
            </a:r>
            <a:endParaRPr lang="ko-KR" altLang="en-US" sz="4400" b="1" dirty="0">
              <a:solidFill>
                <a:schemeClr val="tx1">
                  <a:lumMod val="65000"/>
                  <a:lumOff val="35000"/>
                </a:schemeClr>
              </a:solidFill>
              <a:latin typeface="Noto Sans" panose="020B0502040504020204" pitchFamily="34"/>
              <a:cs typeface="Noto Sans" panose="020B0502040504020204" pitchFamily="34"/>
            </a:endParaRPr>
          </a:p>
        </p:txBody>
      </p:sp>
      <p:pic>
        <p:nvPicPr>
          <p:cNvPr id="3" name="그림 2"/>
          <p:cNvPicPr>
            <a:picLocks noChangeAspect="1"/>
          </p:cNvPicPr>
          <p:nvPr/>
        </p:nvPicPr>
        <p:blipFill>
          <a:blip r:embed="rId4"/>
          <a:stretch>
            <a:fillRect/>
          </a:stretch>
        </p:blipFill>
        <p:spPr>
          <a:xfrm>
            <a:off x="3739896" y="2370881"/>
            <a:ext cx="2133600" cy="1914525"/>
          </a:xfrm>
          <a:prstGeom prst="rect">
            <a:avLst/>
          </a:prstGeom>
        </p:spPr>
      </p:pic>
      <p:sp>
        <p:nvSpPr>
          <p:cNvPr id="6" name="직사각형 5"/>
          <p:cNvSpPr/>
          <p:nvPr/>
        </p:nvSpPr>
        <p:spPr>
          <a:xfrm>
            <a:off x="3435096" y="4434295"/>
            <a:ext cx="2743200" cy="4737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800" b="1" dirty="0" smtClean="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rPr>
              <a:t>Concentrated Type</a:t>
            </a:r>
            <a:endParaRPr lang="ko-KR" altLang="en-US" sz="1800" b="1" dirty="0">
              <a:solidFill>
                <a:schemeClr val="tx1">
                  <a:lumMod val="65000"/>
                  <a:lumOff val="35000"/>
                </a:schemeClr>
              </a:solidFill>
              <a:latin typeface="Noto Sans" panose="020B0502040504020204" pitchFamily="34"/>
              <a:cs typeface="Noto Sans" panose="020B0502040504020204" pitchFamily="34"/>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3" name="Google Shape;123;p16"/>
          <p:cNvSpPr txBox="1"/>
          <p:nvPr/>
        </p:nvSpPr>
        <p:spPr>
          <a:xfrm>
            <a:off x="2583006" y="4376242"/>
            <a:ext cx="1040148" cy="276999"/>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ko-KR" sz="1200" b="1">
                <a:solidFill>
                  <a:schemeClr val="tx1">
                    <a:lumMod val="65000"/>
                    <a:lumOff val="35000"/>
                  </a:schemeClr>
                </a:solidFill>
                <a:latin typeface="Noto Sans" panose="020B0502040504020204" pitchFamily="34"/>
                <a:cs typeface="Noto Sans" panose="020B0502040504020204" pitchFamily="34"/>
              </a:rPr>
              <a:t>Product Features</a:t>
            </a:r>
            <a:endParaRPr sz="1200" b="1" i="0" u="none" strike="noStrike" cap="none">
              <a:solidFill>
                <a:schemeClr val="tx1">
                  <a:lumMod val="65000"/>
                  <a:lumOff val="35000"/>
                </a:schemeClr>
              </a:solidFill>
              <a:latin typeface="Noto Sans" panose="020B0502040504020204" pitchFamily="34"/>
              <a:ea typeface="Noto Sans" panose="020B0502040504020204" pitchFamily="34"/>
              <a:cs typeface="Noto Sans" panose="020B0502040504020204" pitchFamily="34"/>
              <a:sym typeface="Arial"/>
            </a:endParaRPr>
          </a:p>
        </p:txBody>
      </p:sp>
      <p:sp>
        <p:nvSpPr>
          <p:cNvPr id="124" name="Google Shape;124;p16"/>
          <p:cNvSpPr txBox="1"/>
          <p:nvPr/>
        </p:nvSpPr>
        <p:spPr>
          <a:xfrm>
            <a:off x="2974770" y="4087420"/>
            <a:ext cx="256620" cy="325410"/>
          </a:xfrm>
          <a:prstGeom prst="rect">
            <a:avLst/>
          </a:prstGeom>
          <a:noFill/>
          <a:ln>
            <a:noFill/>
          </a:ln>
        </p:spPr>
        <p:txBody>
          <a:bodyPr spcFirstLastPara="1" wrap="square" lIns="91425" tIns="45700" rIns="91425" bIns="45700" anchor="t" anchorCtr="0">
            <a:noAutofit/>
          </a:bodyPr>
          <a:lstStyle/>
          <a:p>
            <a:pPr marL="0" marR="0" lvl="0" indent="0" algn="ctr" rtl="0">
              <a:lnSpc>
                <a:spcPct val="70833"/>
              </a:lnSpc>
              <a:spcBef>
                <a:spcPts val="0"/>
              </a:spcBef>
              <a:spcAft>
                <a:spcPts val="0"/>
              </a:spcAft>
              <a:buNone/>
            </a:pPr>
            <a:r>
              <a:rPr lang="ko-KR" sz="2400" b="0" i="0" u="none" strike="noStrike" cap="none">
                <a:solidFill>
                  <a:schemeClr val="tx1">
                    <a:lumMod val="65000"/>
                    <a:lumOff val="35000"/>
                  </a:schemeClr>
                </a:solidFill>
                <a:latin typeface="Noto Sans" panose="020B0502040504020204" pitchFamily="34"/>
                <a:ea typeface="Helvetica Neue"/>
                <a:cs typeface="Noto Sans" panose="020B0502040504020204" pitchFamily="34"/>
                <a:sym typeface="Helvetica Neue"/>
              </a:rPr>
              <a:t>2</a:t>
            </a:r>
            <a:endParaRPr>
              <a:solidFill>
                <a:schemeClr val="tx1">
                  <a:lumMod val="65000"/>
                  <a:lumOff val="35000"/>
                </a:schemeClr>
              </a:solidFill>
              <a:latin typeface="Noto Sans" panose="020B0502040504020204" pitchFamily="34"/>
              <a:ea typeface="Noto Sans" panose="020B0502040504020204" pitchFamily="34"/>
              <a:cs typeface="Noto Sans" panose="020B0502040504020204" pitchFamily="34"/>
            </a:endParaRPr>
          </a:p>
        </p:txBody>
      </p:sp>
      <p:sp>
        <p:nvSpPr>
          <p:cNvPr id="125" name="Google Shape;125;p16"/>
          <p:cNvSpPr txBox="1"/>
          <p:nvPr/>
        </p:nvSpPr>
        <p:spPr>
          <a:xfrm>
            <a:off x="3772412" y="4306411"/>
            <a:ext cx="1040148" cy="276999"/>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1200" b="1" i="0" u="none" strike="noStrike" cap="none">
              <a:solidFill>
                <a:schemeClr val="tx1">
                  <a:lumMod val="65000"/>
                  <a:lumOff val="35000"/>
                </a:schemeClr>
              </a:solidFill>
              <a:latin typeface="Noto Sans" panose="020B0502040504020204" pitchFamily="34"/>
              <a:ea typeface="Noto Sans" panose="020B0502040504020204" pitchFamily="34"/>
              <a:cs typeface="Noto Sans" panose="020B0502040504020204" pitchFamily="34"/>
              <a:sym typeface="Arial"/>
            </a:endParaRPr>
          </a:p>
        </p:txBody>
      </p:sp>
      <p:sp>
        <p:nvSpPr>
          <p:cNvPr id="126" name="Google Shape;126;p16"/>
          <p:cNvSpPr txBox="1"/>
          <p:nvPr/>
        </p:nvSpPr>
        <p:spPr>
          <a:xfrm>
            <a:off x="4164176" y="4087420"/>
            <a:ext cx="256620" cy="325410"/>
          </a:xfrm>
          <a:prstGeom prst="rect">
            <a:avLst/>
          </a:prstGeom>
          <a:noFill/>
          <a:ln>
            <a:noFill/>
          </a:ln>
        </p:spPr>
        <p:txBody>
          <a:bodyPr spcFirstLastPara="1" wrap="square" lIns="91425" tIns="45700" rIns="91425" bIns="45700" anchor="t" anchorCtr="0">
            <a:noAutofit/>
          </a:bodyPr>
          <a:lstStyle/>
          <a:p>
            <a:pPr marL="0" marR="0" lvl="0" indent="0" algn="ctr" rtl="0">
              <a:lnSpc>
                <a:spcPct val="70833"/>
              </a:lnSpc>
              <a:spcBef>
                <a:spcPts val="0"/>
              </a:spcBef>
              <a:spcAft>
                <a:spcPts val="0"/>
              </a:spcAft>
              <a:buNone/>
            </a:pPr>
            <a:r>
              <a:rPr lang="ko-KR" sz="2400" b="0" i="0" u="none" strike="noStrike" cap="none">
                <a:solidFill>
                  <a:schemeClr val="tx1">
                    <a:lumMod val="65000"/>
                    <a:lumOff val="35000"/>
                  </a:schemeClr>
                </a:solidFill>
                <a:latin typeface="Noto Sans" panose="020B0502040504020204" pitchFamily="34"/>
                <a:ea typeface="Helvetica Neue"/>
                <a:cs typeface="Noto Sans" panose="020B0502040504020204" pitchFamily="34"/>
                <a:sym typeface="Helvetica Neue"/>
              </a:rPr>
              <a:t>3</a:t>
            </a:r>
            <a:endParaRPr>
              <a:solidFill>
                <a:schemeClr val="tx1">
                  <a:lumMod val="65000"/>
                  <a:lumOff val="35000"/>
                </a:schemeClr>
              </a:solidFill>
              <a:latin typeface="Noto Sans" panose="020B0502040504020204" pitchFamily="34"/>
              <a:ea typeface="Noto Sans" panose="020B0502040504020204" pitchFamily="34"/>
              <a:cs typeface="Noto Sans" panose="020B0502040504020204" pitchFamily="34"/>
            </a:endParaRPr>
          </a:p>
        </p:txBody>
      </p:sp>
      <p:sp>
        <p:nvSpPr>
          <p:cNvPr id="127" name="Google Shape;127;p16"/>
          <p:cNvSpPr txBox="1"/>
          <p:nvPr/>
        </p:nvSpPr>
        <p:spPr>
          <a:xfrm>
            <a:off x="6140110" y="4376242"/>
            <a:ext cx="1094498" cy="276999"/>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ko-KR" sz="1200" b="1" dirty="0" err="1">
                <a:solidFill>
                  <a:schemeClr val="tx1">
                    <a:lumMod val="65000"/>
                    <a:lumOff val="35000"/>
                  </a:schemeClr>
                </a:solidFill>
                <a:latin typeface="Noto Sans" panose="020B0502040504020204" pitchFamily="34"/>
                <a:cs typeface="Noto Sans" panose="020B0502040504020204" pitchFamily="34"/>
              </a:rPr>
              <a:t>Ingredients</a:t>
            </a:r>
            <a:endParaRPr sz="1200" b="1" i="0" u="none" strike="noStrike" cap="none"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sym typeface="Arial"/>
            </a:endParaRPr>
          </a:p>
        </p:txBody>
      </p:sp>
      <p:sp>
        <p:nvSpPr>
          <p:cNvPr id="128" name="Google Shape;128;p16"/>
          <p:cNvSpPr txBox="1"/>
          <p:nvPr/>
        </p:nvSpPr>
        <p:spPr>
          <a:xfrm>
            <a:off x="7732395" y="4087420"/>
            <a:ext cx="256620" cy="325410"/>
          </a:xfrm>
          <a:prstGeom prst="rect">
            <a:avLst/>
          </a:prstGeom>
          <a:noFill/>
          <a:ln>
            <a:noFill/>
          </a:ln>
        </p:spPr>
        <p:txBody>
          <a:bodyPr spcFirstLastPara="1" wrap="square" lIns="91425" tIns="45700" rIns="91425" bIns="45700" anchor="t" anchorCtr="0">
            <a:noAutofit/>
          </a:bodyPr>
          <a:lstStyle/>
          <a:p>
            <a:pPr marL="0" marR="0" lvl="0" indent="0" algn="ctr" rtl="0">
              <a:lnSpc>
                <a:spcPct val="70833"/>
              </a:lnSpc>
              <a:spcBef>
                <a:spcPts val="0"/>
              </a:spcBef>
              <a:spcAft>
                <a:spcPts val="0"/>
              </a:spcAft>
              <a:buNone/>
            </a:pPr>
            <a:r>
              <a:rPr lang="ko-KR" sz="2400" b="0" i="0" u="none" strike="noStrike" cap="none">
                <a:solidFill>
                  <a:schemeClr val="tx1">
                    <a:lumMod val="65000"/>
                    <a:lumOff val="35000"/>
                  </a:schemeClr>
                </a:solidFill>
                <a:latin typeface="Noto Sans" panose="020B0502040504020204" pitchFamily="34"/>
                <a:ea typeface="Helvetica Neue"/>
                <a:cs typeface="Noto Sans" panose="020B0502040504020204" pitchFamily="34"/>
                <a:sym typeface="Helvetica Neue"/>
              </a:rPr>
              <a:t>6</a:t>
            </a:r>
            <a:endParaRPr sz="2400" b="0" i="0" u="none" strike="noStrike" cap="none">
              <a:solidFill>
                <a:schemeClr val="tx1">
                  <a:lumMod val="65000"/>
                  <a:lumOff val="35000"/>
                </a:schemeClr>
              </a:solidFill>
              <a:latin typeface="Noto Sans" panose="020B0502040504020204" pitchFamily="34"/>
              <a:ea typeface="Noto Sans" panose="020B0502040504020204" pitchFamily="34"/>
              <a:cs typeface="Noto Sans" panose="020B0502040504020204" pitchFamily="34"/>
              <a:sym typeface="Helvetica Neue"/>
            </a:endParaRPr>
          </a:p>
        </p:txBody>
      </p:sp>
      <p:sp>
        <p:nvSpPr>
          <p:cNvPr id="129" name="Google Shape;129;p16"/>
          <p:cNvSpPr txBox="1"/>
          <p:nvPr/>
        </p:nvSpPr>
        <p:spPr>
          <a:xfrm>
            <a:off x="7227778" y="4376242"/>
            <a:ext cx="1346557" cy="461665"/>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Clr>
                <a:schemeClr val="dk1"/>
              </a:buClr>
              <a:buFont typeface="Arial"/>
              <a:buNone/>
            </a:pPr>
            <a:r>
              <a:rPr lang="ko-KR" sz="1200" b="1" dirty="0" err="1">
                <a:solidFill>
                  <a:schemeClr val="tx1">
                    <a:lumMod val="65000"/>
                    <a:lumOff val="35000"/>
                  </a:schemeClr>
                </a:solidFill>
                <a:latin typeface="Noto Sans" panose="020B0502040504020204" pitchFamily="34"/>
                <a:cs typeface="Noto Sans" panose="020B0502040504020204" pitchFamily="34"/>
              </a:rPr>
              <a:t>Synthetic</a:t>
            </a:r>
            <a:r>
              <a:rPr lang="ko-KR" sz="1200" b="1" dirty="0">
                <a:solidFill>
                  <a:schemeClr val="tx1">
                    <a:lumMod val="65000"/>
                    <a:lumOff val="35000"/>
                  </a:schemeClr>
                </a:solidFill>
                <a:latin typeface="Noto Sans" panose="020B0502040504020204" pitchFamily="34"/>
                <a:cs typeface="Noto Sans" panose="020B0502040504020204" pitchFamily="34"/>
              </a:rPr>
              <a:t> </a:t>
            </a:r>
            <a:r>
              <a:rPr lang="ko-KR" sz="1200" b="1" dirty="0" err="1">
                <a:solidFill>
                  <a:schemeClr val="tx1">
                    <a:lumMod val="65000"/>
                    <a:lumOff val="35000"/>
                  </a:schemeClr>
                </a:solidFill>
                <a:latin typeface="Noto Sans" panose="020B0502040504020204" pitchFamily="34"/>
                <a:cs typeface="Noto Sans" panose="020B0502040504020204" pitchFamily="34"/>
              </a:rPr>
              <a:t>vs</a:t>
            </a:r>
            <a:r>
              <a:rPr lang="ko-KR" sz="1200" b="1" dirty="0">
                <a:solidFill>
                  <a:schemeClr val="tx1">
                    <a:lumMod val="65000"/>
                    <a:lumOff val="35000"/>
                  </a:schemeClr>
                </a:solidFill>
                <a:latin typeface="Noto Sans" panose="020B0502040504020204" pitchFamily="34"/>
                <a:cs typeface="Noto Sans" panose="020B0502040504020204" pitchFamily="34"/>
              </a:rPr>
              <a:t> </a:t>
            </a:r>
            <a:r>
              <a:rPr lang="ko-KR" sz="1200" b="1" dirty="0" err="1">
                <a:solidFill>
                  <a:schemeClr val="tx1">
                    <a:lumMod val="65000"/>
                    <a:lumOff val="35000"/>
                  </a:schemeClr>
                </a:solidFill>
                <a:latin typeface="Noto Sans" panose="020B0502040504020204" pitchFamily="34"/>
                <a:cs typeface="Noto Sans" panose="020B0502040504020204" pitchFamily="34"/>
              </a:rPr>
              <a:t>Plant</a:t>
            </a:r>
            <a:r>
              <a:rPr lang="ko-KR" sz="1200" b="1" dirty="0">
                <a:solidFill>
                  <a:schemeClr val="tx1">
                    <a:lumMod val="65000"/>
                    <a:lumOff val="35000"/>
                  </a:schemeClr>
                </a:solidFill>
                <a:latin typeface="Noto Sans" panose="020B0502040504020204" pitchFamily="34"/>
                <a:cs typeface="Noto Sans" panose="020B0502040504020204" pitchFamily="34"/>
              </a:rPr>
              <a:t> </a:t>
            </a:r>
            <a:r>
              <a:rPr lang="ko-KR" sz="1200" b="1" dirty="0" err="1">
                <a:solidFill>
                  <a:schemeClr val="tx1">
                    <a:lumMod val="65000"/>
                    <a:lumOff val="35000"/>
                  </a:schemeClr>
                </a:solidFill>
                <a:latin typeface="Noto Sans" panose="020B0502040504020204" pitchFamily="34"/>
                <a:cs typeface="Noto Sans" panose="020B0502040504020204" pitchFamily="34"/>
              </a:rPr>
              <a:t>Derived</a:t>
            </a:r>
            <a:r>
              <a:rPr lang="ko-KR" sz="1200" b="1" dirty="0">
                <a:solidFill>
                  <a:schemeClr val="tx1">
                    <a:lumMod val="65000"/>
                    <a:lumOff val="35000"/>
                  </a:schemeClr>
                </a:solidFill>
                <a:latin typeface="Noto Sans" panose="020B0502040504020204" pitchFamily="34"/>
                <a:cs typeface="Noto Sans" panose="020B0502040504020204" pitchFamily="34"/>
              </a:rPr>
              <a:t> </a:t>
            </a:r>
            <a:r>
              <a:rPr lang="ko-KR" sz="1200" b="1" dirty="0" err="1">
                <a:solidFill>
                  <a:schemeClr val="tx1">
                    <a:lumMod val="65000"/>
                    <a:lumOff val="35000"/>
                  </a:schemeClr>
                </a:solidFill>
                <a:latin typeface="Noto Sans" panose="020B0502040504020204" pitchFamily="34"/>
                <a:cs typeface="Noto Sans" panose="020B0502040504020204" pitchFamily="34"/>
              </a:rPr>
              <a:t>Surfactants</a:t>
            </a:r>
            <a:endParaRPr sz="1200" b="1"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endParaRPr>
          </a:p>
          <a:p>
            <a:pPr marL="0" marR="0" lvl="0" indent="0" algn="ctr" rtl="0">
              <a:spcBef>
                <a:spcPts val="0"/>
              </a:spcBef>
              <a:spcAft>
                <a:spcPts val="0"/>
              </a:spcAft>
              <a:buNone/>
            </a:pPr>
            <a:endParaRPr sz="1200" b="1"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endParaRPr>
          </a:p>
        </p:txBody>
      </p:sp>
      <p:sp>
        <p:nvSpPr>
          <p:cNvPr id="130" name="Google Shape;130;p16"/>
          <p:cNvSpPr txBox="1"/>
          <p:nvPr/>
        </p:nvSpPr>
        <p:spPr>
          <a:xfrm>
            <a:off x="3738613" y="4376237"/>
            <a:ext cx="1069200" cy="6462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ko-KR" sz="1200" b="1">
                <a:solidFill>
                  <a:schemeClr val="tx1">
                    <a:lumMod val="65000"/>
                    <a:lumOff val="35000"/>
                  </a:schemeClr>
                </a:solidFill>
                <a:latin typeface="Noto Sans" panose="020B0502040504020204" pitchFamily="34"/>
                <a:cs typeface="Noto Sans" panose="020B0502040504020204" pitchFamily="34"/>
              </a:rPr>
              <a:t>How to Use</a:t>
            </a:r>
            <a:endParaRPr sz="1200" b="1" i="0" u="none" strike="noStrike" cap="none">
              <a:solidFill>
                <a:schemeClr val="tx1">
                  <a:lumMod val="65000"/>
                  <a:lumOff val="35000"/>
                </a:schemeClr>
              </a:solidFill>
              <a:latin typeface="Noto Sans" panose="020B0502040504020204" pitchFamily="34"/>
              <a:ea typeface="Noto Sans" panose="020B0502040504020204" pitchFamily="34"/>
              <a:cs typeface="Noto Sans" panose="020B0502040504020204" pitchFamily="34"/>
              <a:sym typeface="Arial"/>
            </a:endParaRPr>
          </a:p>
        </p:txBody>
      </p:sp>
      <p:sp>
        <p:nvSpPr>
          <p:cNvPr id="131" name="Google Shape;131;p16"/>
          <p:cNvSpPr txBox="1"/>
          <p:nvPr/>
        </p:nvSpPr>
        <p:spPr>
          <a:xfrm>
            <a:off x="5353582" y="4087420"/>
            <a:ext cx="256620" cy="325410"/>
          </a:xfrm>
          <a:prstGeom prst="rect">
            <a:avLst/>
          </a:prstGeom>
          <a:noFill/>
          <a:ln>
            <a:noFill/>
          </a:ln>
        </p:spPr>
        <p:txBody>
          <a:bodyPr spcFirstLastPara="1" wrap="square" lIns="91425" tIns="45700" rIns="91425" bIns="45700" anchor="t" anchorCtr="0">
            <a:noAutofit/>
          </a:bodyPr>
          <a:lstStyle/>
          <a:p>
            <a:pPr marL="0" marR="0" lvl="0" indent="0" algn="ctr" rtl="0">
              <a:lnSpc>
                <a:spcPct val="70833"/>
              </a:lnSpc>
              <a:spcBef>
                <a:spcPts val="0"/>
              </a:spcBef>
              <a:spcAft>
                <a:spcPts val="0"/>
              </a:spcAft>
              <a:buNone/>
            </a:pPr>
            <a:r>
              <a:rPr lang="ko-KR" sz="2400" b="0" i="0" u="none" strike="noStrike" cap="none">
                <a:solidFill>
                  <a:schemeClr val="tx1">
                    <a:lumMod val="65000"/>
                    <a:lumOff val="35000"/>
                  </a:schemeClr>
                </a:solidFill>
                <a:latin typeface="Noto Sans" panose="020B0502040504020204" pitchFamily="34"/>
                <a:ea typeface="Helvetica Neue"/>
                <a:cs typeface="Noto Sans" panose="020B0502040504020204" pitchFamily="34"/>
                <a:sym typeface="Helvetica Neue"/>
              </a:rPr>
              <a:t>4</a:t>
            </a:r>
            <a:endParaRPr sz="2400" b="0" i="0" u="none" strike="noStrike" cap="none">
              <a:solidFill>
                <a:schemeClr val="tx1">
                  <a:lumMod val="65000"/>
                  <a:lumOff val="35000"/>
                </a:schemeClr>
              </a:solidFill>
              <a:latin typeface="Noto Sans" panose="020B0502040504020204" pitchFamily="34"/>
              <a:ea typeface="Noto Sans" panose="020B0502040504020204" pitchFamily="34"/>
              <a:cs typeface="Noto Sans" panose="020B0502040504020204" pitchFamily="34"/>
              <a:sym typeface="Helvetica Neue"/>
            </a:endParaRPr>
          </a:p>
        </p:txBody>
      </p:sp>
      <p:sp>
        <p:nvSpPr>
          <p:cNvPr id="132" name="Google Shape;132;p16"/>
          <p:cNvSpPr txBox="1"/>
          <p:nvPr/>
        </p:nvSpPr>
        <p:spPr>
          <a:xfrm>
            <a:off x="4887332" y="4376242"/>
            <a:ext cx="1158213" cy="461665"/>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ko-KR" sz="1200" b="1" dirty="0" err="1">
                <a:solidFill>
                  <a:schemeClr val="tx1">
                    <a:lumMod val="65000"/>
                    <a:lumOff val="35000"/>
                  </a:schemeClr>
                </a:solidFill>
                <a:latin typeface="Noto Sans" panose="020B0502040504020204" pitchFamily="34"/>
                <a:cs typeface="Noto Sans" panose="020B0502040504020204" pitchFamily="34"/>
              </a:rPr>
              <a:t>Precautions</a:t>
            </a:r>
            <a:endParaRPr sz="1200" b="1" i="0" u="none" strike="noStrike" cap="none"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sym typeface="Arial"/>
            </a:endParaRPr>
          </a:p>
        </p:txBody>
      </p:sp>
      <p:sp>
        <p:nvSpPr>
          <p:cNvPr id="133" name="Google Shape;133;p16"/>
          <p:cNvSpPr txBox="1"/>
          <p:nvPr/>
        </p:nvSpPr>
        <p:spPr>
          <a:xfrm>
            <a:off x="6542988" y="4087420"/>
            <a:ext cx="256620" cy="325410"/>
          </a:xfrm>
          <a:prstGeom prst="rect">
            <a:avLst/>
          </a:prstGeom>
          <a:noFill/>
          <a:ln>
            <a:noFill/>
          </a:ln>
        </p:spPr>
        <p:txBody>
          <a:bodyPr spcFirstLastPara="1" wrap="square" lIns="91425" tIns="45700" rIns="91425" bIns="45700" anchor="t" anchorCtr="0">
            <a:noAutofit/>
          </a:bodyPr>
          <a:lstStyle/>
          <a:p>
            <a:pPr marL="0" marR="0" lvl="0" indent="0" algn="ctr" rtl="0">
              <a:lnSpc>
                <a:spcPct val="70833"/>
              </a:lnSpc>
              <a:spcBef>
                <a:spcPts val="0"/>
              </a:spcBef>
              <a:spcAft>
                <a:spcPts val="0"/>
              </a:spcAft>
              <a:buNone/>
            </a:pPr>
            <a:r>
              <a:rPr lang="ko-KR" sz="2400" b="0" i="0" u="none" strike="noStrike" cap="none">
                <a:solidFill>
                  <a:schemeClr val="tx1">
                    <a:lumMod val="65000"/>
                    <a:lumOff val="35000"/>
                  </a:schemeClr>
                </a:solidFill>
                <a:latin typeface="Noto Sans" panose="020B0502040504020204" pitchFamily="34"/>
                <a:ea typeface="Helvetica Neue"/>
                <a:cs typeface="Noto Sans" panose="020B0502040504020204" pitchFamily="34"/>
                <a:sym typeface="Helvetica Neue"/>
              </a:rPr>
              <a:t>5</a:t>
            </a:r>
            <a:endParaRPr>
              <a:solidFill>
                <a:schemeClr val="tx1">
                  <a:lumMod val="65000"/>
                  <a:lumOff val="35000"/>
                </a:schemeClr>
              </a:solidFill>
              <a:latin typeface="Noto Sans" panose="020B0502040504020204" pitchFamily="34"/>
              <a:ea typeface="Noto Sans" panose="020B0502040504020204" pitchFamily="34"/>
              <a:cs typeface="Noto Sans" panose="020B0502040504020204" pitchFamily="34"/>
            </a:endParaRPr>
          </a:p>
        </p:txBody>
      </p:sp>
      <p:sp>
        <p:nvSpPr>
          <p:cNvPr id="134" name="Google Shape;134;p16"/>
          <p:cNvSpPr txBox="1"/>
          <p:nvPr/>
        </p:nvSpPr>
        <p:spPr>
          <a:xfrm>
            <a:off x="1393600" y="4376242"/>
            <a:ext cx="1040148" cy="276999"/>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chemeClr val="dk1"/>
              </a:buClr>
              <a:buSzPts val="1100"/>
              <a:buFont typeface="Arial"/>
              <a:buNone/>
            </a:pPr>
            <a:r>
              <a:rPr lang="ko-KR" sz="1200" b="1">
                <a:solidFill>
                  <a:schemeClr val="tx1">
                    <a:lumMod val="65000"/>
                    <a:lumOff val="35000"/>
                  </a:schemeClr>
                </a:solidFill>
                <a:latin typeface="Noto Sans" panose="020B0502040504020204" pitchFamily="34"/>
                <a:cs typeface="Noto Sans" panose="020B0502040504020204" pitchFamily="34"/>
              </a:rPr>
              <a:t>Product Overview</a:t>
            </a:r>
            <a:endParaRPr sz="1200" b="1">
              <a:solidFill>
                <a:schemeClr val="tx1">
                  <a:lumMod val="65000"/>
                  <a:lumOff val="35000"/>
                </a:schemeClr>
              </a:solidFill>
              <a:latin typeface="Noto Sans" panose="020B0502040504020204" pitchFamily="34"/>
              <a:ea typeface="Noto Sans" panose="020B0502040504020204" pitchFamily="34"/>
              <a:cs typeface="Noto Sans" panose="020B0502040504020204" pitchFamily="34"/>
            </a:endParaRPr>
          </a:p>
          <a:p>
            <a:pPr marL="0" marR="0" lvl="0" indent="0" algn="ctr" rtl="0">
              <a:spcBef>
                <a:spcPts val="0"/>
              </a:spcBef>
              <a:spcAft>
                <a:spcPts val="0"/>
              </a:spcAft>
              <a:buClr>
                <a:schemeClr val="dk1"/>
              </a:buClr>
              <a:buSzPts val="1100"/>
              <a:buFont typeface="Arial"/>
              <a:buNone/>
            </a:pPr>
            <a:endParaRPr sz="1200" b="1">
              <a:solidFill>
                <a:schemeClr val="tx1">
                  <a:lumMod val="65000"/>
                  <a:lumOff val="35000"/>
                </a:schemeClr>
              </a:solidFill>
              <a:latin typeface="Noto Sans" panose="020B0502040504020204" pitchFamily="34"/>
              <a:ea typeface="Noto Sans" panose="020B0502040504020204" pitchFamily="34"/>
              <a:cs typeface="Noto Sans" panose="020B0502040504020204" pitchFamily="34"/>
            </a:endParaRPr>
          </a:p>
          <a:p>
            <a:pPr marL="0" marR="0" lvl="0" indent="0" algn="ctr" rtl="0">
              <a:spcBef>
                <a:spcPts val="0"/>
              </a:spcBef>
              <a:spcAft>
                <a:spcPts val="0"/>
              </a:spcAft>
              <a:buNone/>
            </a:pPr>
            <a:endParaRPr sz="1200" b="1">
              <a:solidFill>
                <a:schemeClr val="tx1">
                  <a:lumMod val="65000"/>
                  <a:lumOff val="35000"/>
                </a:schemeClr>
              </a:solidFill>
              <a:latin typeface="Noto Sans" panose="020B0502040504020204" pitchFamily="34"/>
              <a:ea typeface="Noto Sans" panose="020B0502040504020204" pitchFamily="34"/>
              <a:cs typeface="Noto Sans" panose="020B0502040504020204" pitchFamily="34"/>
            </a:endParaRPr>
          </a:p>
        </p:txBody>
      </p:sp>
      <p:sp>
        <p:nvSpPr>
          <p:cNvPr id="135" name="Google Shape;135;p16"/>
          <p:cNvSpPr txBox="1"/>
          <p:nvPr/>
        </p:nvSpPr>
        <p:spPr>
          <a:xfrm>
            <a:off x="1785364" y="4087420"/>
            <a:ext cx="256620" cy="325410"/>
          </a:xfrm>
          <a:prstGeom prst="rect">
            <a:avLst/>
          </a:prstGeom>
          <a:noFill/>
          <a:ln>
            <a:noFill/>
          </a:ln>
        </p:spPr>
        <p:txBody>
          <a:bodyPr spcFirstLastPara="1" wrap="square" lIns="91425" tIns="45700" rIns="91425" bIns="45700" anchor="t" anchorCtr="0">
            <a:noAutofit/>
          </a:bodyPr>
          <a:lstStyle/>
          <a:p>
            <a:pPr marL="0" marR="0" lvl="0" indent="0" algn="ctr" rtl="0">
              <a:lnSpc>
                <a:spcPct val="70833"/>
              </a:lnSpc>
              <a:spcBef>
                <a:spcPts val="0"/>
              </a:spcBef>
              <a:spcAft>
                <a:spcPts val="0"/>
              </a:spcAft>
              <a:buNone/>
            </a:pPr>
            <a:r>
              <a:rPr lang="ko-KR" sz="2400" b="0" i="0" u="none" strike="noStrike" cap="none" dirty="0">
                <a:solidFill>
                  <a:schemeClr val="tx1">
                    <a:lumMod val="65000"/>
                    <a:lumOff val="35000"/>
                  </a:schemeClr>
                </a:solidFill>
                <a:latin typeface="Noto Sans" panose="020B0502040504020204" pitchFamily="34"/>
                <a:ea typeface="Helvetica Neue"/>
                <a:cs typeface="Noto Sans" panose="020B0502040504020204" pitchFamily="34"/>
                <a:sym typeface="Helvetica Neue"/>
              </a:rPr>
              <a:t>1</a:t>
            </a:r>
            <a:endParaRPr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endParaRPr>
          </a:p>
        </p:txBody>
      </p:sp>
      <p:cxnSp>
        <p:nvCxnSpPr>
          <p:cNvPr id="137" name="Google Shape;137;p16"/>
          <p:cNvCxnSpPr/>
          <p:nvPr/>
        </p:nvCxnSpPr>
        <p:spPr>
          <a:xfrm>
            <a:off x="0" y="5085184"/>
            <a:ext cx="9906000" cy="0"/>
          </a:xfrm>
          <a:prstGeom prst="straightConnector1">
            <a:avLst/>
          </a:prstGeom>
          <a:noFill/>
          <a:ln w="41275" cap="flat" cmpd="thinThick">
            <a:solidFill>
              <a:srgbClr val="3F3F3F"/>
            </a:solidFill>
            <a:prstDash val="solid"/>
            <a:round/>
            <a:headEnd type="none" w="sm" len="sm"/>
            <a:tailEnd type="none" w="sm" len="sm"/>
          </a:ln>
        </p:spPr>
      </p:cxnSp>
      <p:cxnSp>
        <p:nvCxnSpPr>
          <p:cNvPr id="138" name="Google Shape;138;p16"/>
          <p:cNvCxnSpPr/>
          <p:nvPr/>
        </p:nvCxnSpPr>
        <p:spPr>
          <a:xfrm>
            <a:off x="9282" y="980728"/>
            <a:ext cx="9906000" cy="0"/>
          </a:xfrm>
          <a:prstGeom prst="straightConnector1">
            <a:avLst/>
          </a:prstGeom>
          <a:noFill/>
          <a:ln w="41275" cap="flat" cmpd="thickThin">
            <a:solidFill>
              <a:srgbClr val="3F3F3F"/>
            </a:solidFill>
            <a:prstDash val="solid"/>
            <a:round/>
            <a:headEnd type="none" w="sm" len="sm"/>
            <a:tailEnd type="none" w="sm" len="sm"/>
          </a:ln>
        </p:spPr>
      </p:cxnSp>
      <p:sp>
        <p:nvSpPr>
          <p:cNvPr id="19" name="Google Shape;46;p7"/>
          <p:cNvSpPr txBox="1"/>
          <p:nvPr/>
        </p:nvSpPr>
        <p:spPr>
          <a:xfrm>
            <a:off x="414336" y="5705475"/>
            <a:ext cx="9344025" cy="1058861"/>
          </a:xfrm>
          <a:prstGeom prst="rect">
            <a:avLst/>
          </a:prstGeom>
          <a:noFill/>
          <a:ln>
            <a:noFill/>
          </a:ln>
        </p:spPr>
        <p:txBody>
          <a:bodyPr spcFirstLastPara="1" wrap="square" lIns="91425" tIns="45700" rIns="91425" bIns="45700" anchor="t" anchorCtr="0">
            <a:noAutofit/>
          </a:bodyPr>
          <a:lstStyle/>
          <a:p>
            <a:pPr marL="0" marR="0" lvl="0" indent="0" algn="l" rtl="0">
              <a:lnSpc>
                <a:spcPct val="171428"/>
              </a:lnSpc>
              <a:spcBef>
                <a:spcPts val="0"/>
              </a:spcBef>
              <a:spcAft>
                <a:spcPts val="0"/>
              </a:spcAft>
              <a:buClr>
                <a:schemeClr val="dk1"/>
              </a:buClr>
              <a:buSzPts val="1100"/>
              <a:buFont typeface="Arial"/>
              <a:buNone/>
            </a:pPr>
            <a:r>
              <a:rPr lang="en-US" sz="1100" b="1" u="sng" dirty="0">
                <a:solidFill>
                  <a:srgbClr val="C00000"/>
                </a:solidFill>
                <a:latin typeface="Noto Sans" panose="020B0502040504020204" pitchFamily="34"/>
                <a:ea typeface="Noto Sans" panose="020B0502040504020204" pitchFamily="34"/>
                <a:cs typeface="Noto Sans" panose="020B0502040504020204" pitchFamily="34"/>
              </a:rPr>
              <a:t>* This document is meant for internal training purposes only. Unauthorized use is strictly prohibited. (Please be advised that this document is in compliance with the standards of the Food and Drug Administration of South Korea. Please note that the standards in each country may be different and the use of this document must be in accordance with the standards of each country</a:t>
            </a:r>
            <a:r>
              <a:rPr lang="en-US" sz="1100" b="1" u="sng" dirty="0" smtClean="0">
                <a:solidFill>
                  <a:srgbClr val="C00000"/>
                </a:solidFill>
                <a:latin typeface="Noto Sans" panose="020B0502040504020204" pitchFamily="34"/>
                <a:ea typeface="Noto Sans" panose="020B0502040504020204" pitchFamily="34"/>
                <a:cs typeface="Noto Sans" panose="020B0502040504020204" pitchFamily="34"/>
              </a:rPr>
              <a:t>.)</a:t>
            </a:r>
            <a:endParaRPr sz="1400" b="1" i="0" u="sng" strike="noStrike" cap="none" dirty="0">
              <a:solidFill>
                <a:srgbClr val="C00000"/>
              </a:solidFill>
              <a:latin typeface="Noto Sans" panose="020B0502040504020204" pitchFamily="34"/>
              <a:ea typeface="Noto Sans" panose="020B0502040504020204" pitchFamily="34"/>
              <a:cs typeface="Noto Sans" panose="020B0502040504020204" pitchFamily="34"/>
              <a:sym typeface="Arial"/>
            </a:endParaRPr>
          </a:p>
        </p:txBody>
      </p:sp>
      <p:sp>
        <p:nvSpPr>
          <p:cNvPr id="20" name="직사각형 19"/>
          <p:cNvSpPr/>
          <p:nvPr/>
        </p:nvSpPr>
        <p:spPr>
          <a:xfrm>
            <a:off x="4069080" y="1108613"/>
            <a:ext cx="1767840" cy="111337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3200" b="1" dirty="0" smtClean="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rPr>
              <a:t>DISH </a:t>
            </a:r>
          </a:p>
          <a:p>
            <a:pPr algn="ctr"/>
            <a:r>
              <a:rPr lang="en-US" altLang="ko-KR" sz="3200" b="1" dirty="0" smtClean="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rPr>
              <a:t>LIQUID</a:t>
            </a:r>
            <a:endParaRPr lang="ko-KR" altLang="en-US" sz="3200" b="1" dirty="0">
              <a:solidFill>
                <a:schemeClr val="tx1">
                  <a:lumMod val="65000"/>
                  <a:lumOff val="35000"/>
                </a:schemeClr>
              </a:solidFill>
              <a:latin typeface="Noto Sans" panose="020B0502040504020204" pitchFamily="34"/>
              <a:cs typeface="Noto Sans" panose="020B0502040504020204" pitchFamily="34"/>
            </a:endParaRPr>
          </a:p>
        </p:txBody>
      </p:sp>
      <p:pic>
        <p:nvPicPr>
          <p:cNvPr id="21" name="그림 20"/>
          <p:cNvPicPr>
            <a:picLocks noChangeAspect="1"/>
          </p:cNvPicPr>
          <p:nvPr/>
        </p:nvPicPr>
        <p:blipFill>
          <a:blip r:embed="rId3"/>
          <a:stretch>
            <a:fillRect/>
          </a:stretch>
        </p:blipFill>
        <p:spPr>
          <a:xfrm>
            <a:off x="4292817" y="2185456"/>
            <a:ext cx="1463970" cy="1313652"/>
          </a:xfrm>
          <a:prstGeom prst="rect">
            <a:avLst/>
          </a:prstGeom>
        </p:spPr>
      </p:pic>
      <p:sp>
        <p:nvSpPr>
          <p:cNvPr id="22" name="직사각형 21"/>
          <p:cNvSpPr/>
          <p:nvPr/>
        </p:nvSpPr>
        <p:spPr>
          <a:xfrm>
            <a:off x="3937249" y="3425582"/>
            <a:ext cx="2175106" cy="43358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b="1" dirty="0" smtClean="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rPr>
              <a:t>Concentrated Type</a:t>
            </a:r>
            <a:endParaRPr lang="ko-KR" altLang="en-US" b="1" dirty="0">
              <a:solidFill>
                <a:schemeClr val="tx1">
                  <a:lumMod val="65000"/>
                  <a:lumOff val="35000"/>
                </a:schemeClr>
              </a:solidFill>
              <a:latin typeface="Noto Sans" panose="020B0502040504020204" pitchFamily="34"/>
              <a:cs typeface="Noto Sans" panose="020B0502040504020204" pitchFamily="34"/>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p17"/>
          <p:cNvSpPr/>
          <p:nvPr/>
        </p:nvSpPr>
        <p:spPr>
          <a:xfrm>
            <a:off x="191553" y="184890"/>
            <a:ext cx="1800200" cy="6480720"/>
          </a:xfrm>
          <a:prstGeom prst="rect">
            <a:avLst/>
          </a:prstGeom>
          <a:solidFill>
            <a:srgbClr val="E9E7E7"/>
          </a:solidFill>
          <a:ln>
            <a:noFill/>
          </a:ln>
          <a:effectLst>
            <a:outerShdw blurRad="50800" dist="38100" algn="l" rotWithShape="0">
              <a:srgbClr val="BFBFBF">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800"/>
              <a:buFont typeface="Questrial"/>
              <a:buNone/>
            </a:pPr>
            <a:endParaRPr sz="800" b="0" i="0" u="none" strike="noStrike" cap="none">
              <a:solidFill>
                <a:schemeClr val="dk1"/>
              </a:solidFill>
              <a:latin typeface="Noto Sans" panose="020B0502040504020204" pitchFamily="34"/>
              <a:ea typeface="Noto Sans" panose="020B0502040504020204" pitchFamily="34"/>
              <a:cs typeface="Noto Sans" panose="020B0502040504020204" pitchFamily="34"/>
              <a:sym typeface="Questrial"/>
            </a:endParaRPr>
          </a:p>
        </p:txBody>
      </p:sp>
      <p:cxnSp>
        <p:nvCxnSpPr>
          <p:cNvPr id="145" name="Google Shape;145;p17"/>
          <p:cNvCxnSpPr/>
          <p:nvPr/>
        </p:nvCxnSpPr>
        <p:spPr>
          <a:xfrm rot="10800000">
            <a:off x="200472" y="6665609"/>
            <a:ext cx="9543274" cy="0"/>
          </a:xfrm>
          <a:prstGeom prst="straightConnector1">
            <a:avLst/>
          </a:prstGeom>
          <a:noFill/>
          <a:ln w="41275" cap="flat" cmpd="thinThick">
            <a:solidFill>
              <a:schemeClr val="dk1"/>
            </a:solidFill>
            <a:prstDash val="solid"/>
            <a:round/>
            <a:headEnd type="none" w="sm" len="sm"/>
            <a:tailEnd type="none" w="sm" len="sm"/>
          </a:ln>
        </p:spPr>
      </p:cxnSp>
      <p:cxnSp>
        <p:nvCxnSpPr>
          <p:cNvPr id="146" name="Google Shape;146;p17"/>
          <p:cNvCxnSpPr/>
          <p:nvPr/>
        </p:nvCxnSpPr>
        <p:spPr>
          <a:xfrm rot="10800000">
            <a:off x="200472" y="188640"/>
            <a:ext cx="9543274" cy="0"/>
          </a:xfrm>
          <a:prstGeom prst="straightConnector1">
            <a:avLst/>
          </a:prstGeom>
          <a:noFill/>
          <a:ln w="41275" cap="flat" cmpd="thickThin">
            <a:solidFill>
              <a:schemeClr val="dk1"/>
            </a:solidFill>
            <a:prstDash val="solid"/>
            <a:round/>
            <a:headEnd type="none" w="sm" len="sm"/>
            <a:tailEnd type="none" w="sm" len="sm"/>
          </a:ln>
        </p:spPr>
      </p:cxnSp>
      <p:pic>
        <p:nvPicPr>
          <p:cNvPr id="147" name="Google Shape;147;p17"/>
          <p:cNvPicPr preferRelativeResize="0"/>
          <p:nvPr/>
        </p:nvPicPr>
        <p:blipFill rotWithShape="1">
          <a:blip r:embed="rId3">
            <a:alphaModFix/>
          </a:blip>
          <a:srcRect/>
          <a:stretch/>
        </p:blipFill>
        <p:spPr>
          <a:xfrm>
            <a:off x="695073" y="5317517"/>
            <a:ext cx="793159" cy="453234"/>
          </a:xfrm>
          <a:prstGeom prst="rect">
            <a:avLst/>
          </a:prstGeom>
          <a:noFill/>
          <a:ln>
            <a:noFill/>
          </a:ln>
        </p:spPr>
      </p:pic>
      <p:sp>
        <p:nvSpPr>
          <p:cNvPr id="148" name="Google Shape;148;p17"/>
          <p:cNvSpPr txBox="1"/>
          <p:nvPr/>
        </p:nvSpPr>
        <p:spPr>
          <a:xfrm>
            <a:off x="560512" y="1895035"/>
            <a:ext cx="1431241" cy="373500"/>
          </a:xfrm>
          <a:prstGeom prst="rect">
            <a:avLst/>
          </a:prstGeom>
          <a:noFill/>
          <a:ln>
            <a:noFill/>
          </a:ln>
        </p:spPr>
        <p:txBody>
          <a:bodyPr spcFirstLastPara="1" wrap="square" lIns="91425" tIns="45700" rIns="91425" bIns="45700" anchor="t" anchorCtr="0">
            <a:noAutofit/>
          </a:bodyPr>
          <a:lstStyle/>
          <a:p>
            <a:pPr marL="0" marR="0" lvl="0" indent="0" algn="l" rtl="0">
              <a:lnSpc>
                <a:spcPct val="133333"/>
              </a:lnSpc>
              <a:spcBef>
                <a:spcPts val="0"/>
              </a:spcBef>
              <a:spcAft>
                <a:spcPts val="0"/>
              </a:spcAft>
              <a:buNone/>
            </a:pPr>
            <a:r>
              <a:rPr lang="ko-KR" sz="1800" b="1">
                <a:solidFill>
                  <a:schemeClr val="dk1"/>
                </a:solidFill>
                <a:latin typeface="Noto Sans" panose="020B0502040504020204" pitchFamily="34"/>
                <a:cs typeface="Noto Sans" panose="020B0502040504020204" pitchFamily="34"/>
              </a:rPr>
              <a:t>Product Details</a:t>
            </a:r>
            <a:endParaRPr sz="1800" b="1" i="0" u="none" strike="noStrike" cap="none">
              <a:solidFill>
                <a:schemeClr val="dk1"/>
              </a:solidFill>
              <a:latin typeface="Noto Sans" panose="020B0502040504020204" pitchFamily="34"/>
              <a:ea typeface="Noto Sans" panose="020B0502040504020204" pitchFamily="34"/>
              <a:cs typeface="Noto Sans" panose="020B0502040504020204" pitchFamily="34"/>
              <a:sym typeface="Arial"/>
            </a:endParaRPr>
          </a:p>
        </p:txBody>
      </p:sp>
      <p:sp>
        <p:nvSpPr>
          <p:cNvPr id="149" name="Google Shape;149;p17"/>
          <p:cNvSpPr txBox="1"/>
          <p:nvPr/>
        </p:nvSpPr>
        <p:spPr>
          <a:xfrm>
            <a:off x="609908" y="1394128"/>
            <a:ext cx="256620" cy="358496"/>
          </a:xfrm>
          <a:prstGeom prst="rect">
            <a:avLst/>
          </a:prstGeom>
          <a:noFill/>
          <a:ln>
            <a:noFill/>
          </a:ln>
        </p:spPr>
        <p:txBody>
          <a:bodyPr spcFirstLastPara="1" wrap="square" lIns="91425" tIns="45700" rIns="91425" bIns="45700" anchor="ctr" anchorCtr="0">
            <a:noAutofit/>
          </a:bodyPr>
          <a:lstStyle/>
          <a:p>
            <a:pPr marL="0" marR="0" lvl="0" indent="0" algn="ctr" rtl="0">
              <a:lnSpc>
                <a:spcPct val="47222"/>
              </a:lnSpc>
              <a:spcBef>
                <a:spcPts val="0"/>
              </a:spcBef>
              <a:spcAft>
                <a:spcPts val="0"/>
              </a:spcAft>
              <a:buNone/>
            </a:pPr>
            <a:r>
              <a:rPr lang="ko-KR" sz="3600" b="0" i="0" u="none" strike="noStrike" cap="none">
                <a:solidFill>
                  <a:schemeClr val="dk1"/>
                </a:solidFill>
                <a:latin typeface="Noto Sans" panose="020B0502040504020204" pitchFamily="34"/>
                <a:ea typeface="Helvetica Neue"/>
                <a:cs typeface="Noto Sans" panose="020B0502040504020204" pitchFamily="34"/>
                <a:sym typeface="Helvetica Neue"/>
              </a:rPr>
              <a:t>1</a:t>
            </a:r>
            <a:endParaRPr>
              <a:latin typeface="Noto Sans" panose="020B0502040504020204" pitchFamily="34"/>
              <a:ea typeface="Noto Sans" panose="020B0502040504020204" pitchFamily="34"/>
              <a:cs typeface="Noto Sans" panose="020B0502040504020204" pitchFamily="34"/>
            </a:endParaRPr>
          </a:p>
        </p:txBody>
      </p:sp>
      <p:cxnSp>
        <p:nvCxnSpPr>
          <p:cNvPr id="150" name="Google Shape;150;p17"/>
          <p:cNvCxnSpPr/>
          <p:nvPr/>
        </p:nvCxnSpPr>
        <p:spPr>
          <a:xfrm rot="10800000" flipH="1">
            <a:off x="194162" y="1555132"/>
            <a:ext cx="391245" cy="391243"/>
          </a:xfrm>
          <a:prstGeom prst="straightConnector1">
            <a:avLst/>
          </a:prstGeom>
          <a:noFill/>
          <a:ln w="9525" cap="flat" cmpd="sng">
            <a:solidFill>
              <a:schemeClr val="dk1"/>
            </a:solidFill>
            <a:prstDash val="solid"/>
            <a:round/>
            <a:headEnd type="none" w="sm" len="sm"/>
            <a:tailEnd type="none" w="sm" len="sm"/>
          </a:ln>
        </p:spPr>
      </p:cxnSp>
      <p:cxnSp>
        <p:nvCxnSpPr>
          <p:cNvPr id="151" name="Google Shape;151;p17"/>
          <p:cNvCxnSpPr/>
          <p:nvPr/>
        </p:nvCxnSpPr>
        <p:spPr>
          <a:xfrm rot="10800000" flipH="1">
            <a:off x="866528" y="184890"/>
            <a:ext cx="1125225" cy="1125226"/>
          </a:xfrm>
          <a:prstGeom prst="straightConnector1">
            <a:avLst/>
          </a:prstGeom>
          <a:noFill/>
          <a:ln w="9525" cap="flat" cmpd="sng">
            <a:solidFill>
              <a:schemeClr val="dk1"/>
            </a:solidFill>
            <a:prstDash val="solid"/>
            <a:round/>
            <a:headEnd type="none" w="sm" len="sm"/>
            <a:tailEnd type="none" w="sm" len="sm"/>
          </a:ln>
        </p:spPr>
      </p:cxnSp>
      <p:sp>
        <p:nvSpPr>
          <p:cNvPr id="152" name="Google Shape;152;p17"/>
          <p:cNvSpPr txBox="1"/>
          <p:nvPr/>
        </p:nvSpPr>
        <p:spPr>
          <a:xfrm>
            <a:off x="2398925" y="4585715"/>
            <a:ext cx="7344900" cy="1673110"/>
          </a:xfrm>
          <a:prstGeom prst="rect">
            <a:avLst/>
          </a:prstGeom>
          <a:noFill/>
          <a:ln>
            <a:noFill/>
          </a:ln>
        </p:spPr>
        <p:txBody>
          <a:bodyPr spcFirstLastPara="1" wrap="square" lIns="91425" tIns="45700" rIns="91425" bIns="45700" anchor="t" anchorCtr="0">
            <a:noAutofit/>
          </a:bodyPr>
          <a:lstStyle/>
          <a:p>
            <a:pPr marL="0" marR="0" lvl="0" indent="0" algn="l" rtl="0">
              <a:lnSpc>
                <a:spcPct val="150000"/>
              </a:lnSpc>
              <a:spcBef>
                <a:spcPts val="0"/>
              </a:spcBef>
              <a:spcAft>
                <a:spcPts val="0"/>
              </a:spcAft>
              <a:buNone/>
            </a:pPr>
            <a:r>
              <a:rPr lang="ko-KR" sz="1200" b="1" i="0" u="none" strike="noStrike" cap="none" dirty="0">
                <a:solidFill>
                  <a:schemeClr val="tx1">
                    <a:lumMod val="65000"/>
                    <a:lumOff val="35000"/>
                  </a:schemeClr>
                </a:solidFill>
                <a:latin typeface="Noto Sans" panose="020B0502040504020204" pitchFamily="34"/>
                <a:cs typeface="Noto Sans" panose="020B0502040504020204" pitchFamily="34"/>
                <a:sym typeface="Arial"/>
              </a:rPr>
              <a:t>+</a:t>
            </a:r>
            <a:r>
              <a:rPr lang="ko-KR" sz="1200" b="0" i="0" u="none" strike="noStrike" cap="none" dirty="0">
                <a:solidFill>
                  <a:schemeClr val="tx1">
                    <a:lumMod val="65000"/>
                    <a:lumOff val="35000"/>
                  </a:schemeClr>
                </a:solidFill>
                <a:latin typeface="Noto Sans" panose="020B0502040504020204" pitchFamily="34"/>
                <a:cs typeface="Noto Sans" panose="020B0502040504020204" pitchFamily="34"/>
                <a:sym typeface="Arial"/>
              </a:rPr>
              <a:t> </a:t>
            </a:r>
            <a:r>
              <a:rPr lang="ko-KR" sz="1200" b="1" i="0" u="none" strike="noStrike" cap="none" dirty="0">
                <a:solidFill>
                  <a:schemeClr val="tx1">
                    <a:lumMod val="65000"/>
                    <a:lumOff val="35000"/>
                  </a:schemeClr>
                </a:solidFill>
                <a:latin typeface="Noto Sans" panose="020B0502040504020204" pitchFamily="34"/>
                <a:cs typeface="Noto Sans" panose="020B0502040504020204" pitchFamily="34"/>
                <a:sym typeface="Arial"/>
              </a:rPr>
              <a:t>제품명 : </a:t>
            </a:r>
            <a:r>
              <a:rPr lang="ko-KR" sz="1200" dirty="0">
                <a:solidFill>
                  <a:schemeClr val="tx1">
                    <a:lumMod val="65000"/>
                    <a:lumOff val="35000"/>
                  </a:schemeClr>
                </a:solidFill>
                <a:latin typeface="Noto Sans" panose="020B0502040504020204" pitchFamily="34"/>
                <a:cs typeface="Noto Sans" panose="020B0502040504020204" pitchFamily="34"/>
              </a:rPr>
              <a:t>GCOOP </a:t>
            </a:r>
            <a:r>
              <a:rPr lang="ko-KR" sz="1200" dirty="0" err="1">
                <a:solidFill>
                  <a:schemeClr val="tx1">
                    <a:lumMod val="65000"/>
                    <a:lumOff val="35000"/>
                  </a:schemeClr>
                </a:solidFill>
                <a:latin typeface="Noto Sans" panose="020B0502040504020204" pitchFamily="34"/>
                <a:cs typeface="Noto Sans" panose="020B0502040504020204" pitchFamily="34"/>
              </a:rPr>
              <a:t>Dish</a:t>
            </a:r>
            <a:r>
              <a:rPr lang="ko-KR" sz="1200" dirty="0">
                <a:solidFill>
                  <a:schemeClr val="tx1">
                    <a:lumMod val="65000"/>
                    <a:lumOff val="35000"/>
                  </a:schemeClr>
                </a:solidFill>
                <a:latin typeface="Noto Sans" panose="020B0502040504020204" pitchFamily="34"/>
                <a:cs typeface="Noto Sans" panose="020B0502040504020204" pitchFamily="34"/>
              </a:rPr>
              <a:t> </a:t>
            </a:r>
            <a:r>
              <a:rPr lang="ko-KR" sz="1200" dirty="0" err="1">
                <a:solidFill>
                  <a:schemeClr val="tx1">
                    <a:lumMod val="65000"/>
                    <a:lumOff val="35000"/>
                  </a:schemeClr>
                </a:solidFill>
                <a:latin typeface="Noto Sans" panose="020B0502040504020204" pitchFamily="34"/>
                <a:cs typeface="Noto Sans" panose="020B0502040504020204" pitchFamily="34"/>
              </a:rPr>
              <a:t>Liquid</a:t>
            </a:r>
            <a:r>
              <a:rPr lang="ko-KR" sz="1200" dirty="0">
                <a:solidFill>
                  <a:schemeClr val="tx1">
                    <a:lumMod val="65000"/>
                    <a:lumOff val="35000"/>
                  </a:schemeClr>
                </a:solidFill>
                <a:latin typeface="Noto Sans" panose="020B0502040504020204" pitchFamily="34"/>
                <a:cs typeface="Noto Sans" panose="020B0502040504020204" pitchFamily="34"/>
              </a:rPr>
              <a:t> </a:t>
            </a:r>
            <a:endParaRPr sz="1200"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endParaRPr>
          </a:p>
          <a:p>
            <a:pPr marL="0" marR="0" lvl="0" indent="0" algn="l" rtl="0">
              <a:lnSpc>
                <a:spcPct val="150000"/>
              </a:lnSpc>
              <a:spcBef>
                <a:spcPts val="0"/>
              </a:spcBef>
              <a:spcAft>
                <a:spcPts val="0"/>
              </a:spcAft>
              <a:buNone/>
            </a:pPr>
            <a:r>
              <a:rPr lang="ko-KR" sz="1200" b="1" i="0" u="none" strike="noStrike" cap="none" dirty="0">
                <a:solidFill>
                  <a:schemeClr val="tx1">
                    <a:lumMod val="65000"/>
                    <a:lumOff val="35000"/>
                  </a:schemeClr>
                </a:solidFill>
                <a:latin typeface="Noto Sans" panose="020B0502040504020204" pitchFamily="34"/>
                <a:cs typeface="Noto Sans" panose="020B0502040504020204" pitchFamily="34"/>
                <a:sym typeface="Arial"/>
              </a:rPr>
              <a:t>+ </a:t>
            </a:r>
            <a:r>
              <a:rPr lang="ko-KR" sz="1200" b="1" dirty="0" err="1">
                <a:solidFill>
                  <a:schemeClr val="tx1">
                    <a:lumMod val="65000"/>
                    <a:lumOff val="35000"/>
                  </a:schemeClr>
                </a:solidFill>
                <a:latin typeface="Noto Sans" panose="020B0502040504020204" pitchFamily="34"/>
                <a:cs typeface="Noto Sans" panose="020B0502040504020204" pitchFamily="34"/>
              </a:rPr>
              <a:t>Contents</a:t>
            </a:r>
            <a:r>
              <a:rPr lang="ko-KR" sz="1200" b="1" i="0" u="none" strike="noStrike" cap="none" dirty="0">
                <a:solidFill>
                  <a:schemeClr val="tx1">
                    <a:lumMod val="65000"/>
                    <a:lumOff val="35000"/>
                  </a:schemeClr>
                </a:solidFill>
                <a:latin typeface="Noto Sans" panose="020B0502040504020204" pitchFamily="34"/>
                <a:cs typeface="Noto Sans" panose="020B0502040504020204" pitchFamily="34"/>
                <a:sym typeface="Arial"/>
              </a:rPr>
              <a:t> : </a:t>
            </a:r>
            <a:r>
              <a:rPr lang="ko-KR" sz="1200" b="0" i="0" u="none" strike="noStrike" cap="none" dirty="0">
                <a:solidFill>
                  <a:schemeClr val="tx1">
                    <a:lumMod val="65000"/>
                    <a:lumOff val="35000"/>
                  </a:schemeClr>
                </a:solidFill>
                <a:latin typeface="Noto Sans" panose="020B0502040504020204" pitchFamily="34"/>
                <a:cs typeface="Noto Sans" panose="020B0502040504020204" pitchFamily="34"/>
                <a:sym typeface="Arial"/>
              </a:rPr>
              <a:t>1L</a:t>
            </a:r>
            <a:endParaRPr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endParaRPr>
          </a:p>
          <a:p>
            <a:pPr latinLnBrk="1"/>
            <a:r>
              <a:rPr lang="ko-KR" sz="1200" b="1" i="0" u="none" strike="noStrike" cap="none" dirty="0">
                <a:solidFill>
                  <a:schemeClr val="tx1">
                    <a:lumMod val="65000"/>
                    <a:lumOff val="35000"/>
                  </a:schemeClr>
                </a:solidFill>
                <a:latin typeface="Noto Sans" panose="020B0502040504020204" pitchFamily="34"/>
                <a:cs typeface="Noto Sans" panose="020B0502040504020204" pitchFamily="34"/>
                <a:sym typeface="Arial"/>
              </a:rPr>
              <a:t>+ </a:t>
            </a:r>
            <a:r>
              <a:rPr lang="ko-KR" sz="1200" b="1" dirty="0" err="1">
                <a:solidFill>
                  <a:schemeClr val="tx1">
                    <a:lumMod val="65000"/>
                    <a:lumOff val="35000"/>
                  </a:schemeClr>
                </a:solidFill>
                <a:latin typeface="Noto Sans" panose="020B0502040504020204" pitchFamily="34"/>
                <a:cs typeface="Noto Sans" panose="020B0502040504020204" pitchFamily="34"/>
              </a:rPr>
              <a:t>Ingredients</a:t>
            </a:r>
            <a:r>
              <a:rPr lang="ko-KR" sz="1200" b="1" i="0" u="none" strike="noStrike" cap="none" dirty="0">
                <a:solidFill>
                  <a:schemeClr val="tx1">
                    <a:lumMod val="65000"/>
                    <a:lumOff val="35000"/>
                  </a:schemeClr>
                </a:solidFill>
                <a:latin typeface="Noto Sans" panose="020B0502040504020204" pitchFamily="34"/>
                <a:cs typeface="Noto Sans" panose="020B0502040504020204" pitchFamily="34"/>
                <a:sym typeface="Arial"/>
              </a:rPr>
              <a:t> : </a:t>
            </a:r>
            <a:r>
              <a:rPr lang="en-US" altLang="ko-KR" sz="1200"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rPr>
              <a:t>Surfactant from plants (24.3%), Glycerin, Aloe Vera gel Powder, Apricot extract</a:t>
            </a:r>
            <a:r>
              <a:rPr lang="en-US" altLang="ko-KR" sz="1200" dirty="0" smtClean="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rPr>
              <a:t>,</a:t>
            </a:r>
          </a:p>
          <a:p>
            <a:pPr latinLnBrk="1"/>
            <a:r>
              <a:rPr lang="en-US" altLang="ko-KR" sz="1200"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rPr>
              <a:t> </a:t>
            </a:r>
            <a:r>
              <a:rPr lang="en-US" altLang="ko-KR" sz="1200" dirty="0" smtClean="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rPr>
              <a:t>                           </a:t>
            </a:r>
            <a:r>
              <a:rPr lang="en-US" altLang="ko-KR" sz="1200"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rPr>
              <a:t>Citron extract, Rice bran extract, Spearmint Oil, lavender </a:t>
            </a:r>
            <a:r>
              <a:rPr lang="en-US" altLang="ko-KR" sz="1200" dirty="0" smtClean="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rPr>
              <a:t>Oil</a:t>
            </a:r>
            <a:endParaRPr lang="ko-KR" altLang="ko-KR" dirty="0">
              <a:solidFill>
                <a:schemeClr val="tx1">
                  <a:lumMod val="65000"/>
                  <a:lumOff val="35000"/>
                </a:schemeClr>
              </a:solidFill>
              <a:latin typeface="Noto Sans" panose="020B0502040504020204" pitchFamily="34"/>
              <a:cs typeface="Noto Sans" panose="020B0502040504020204" pitchFamily="34"/>
            </a:endParaRPr>
          </a:p>
          <a:p>
            <a:pPr marL="0" marR="0" lvl="0" indent="0" algn="l" rtl="0">
              <a:lnSpc>
                <a:spcPct val="150000"/>
              </a:lnSpc>
              <a:spcBef>
                <a:spcPts val="0"/>
              </a:spcBef>
              <a:spcAft>
                <a:spcPts val="0"/>
              </a:spcAft>
              <a:buNone/>
            </a:pPr>
            <a:r>
              <a:rPr lang="ko-KR" sz="1200" b="1" i="0" u="none" strike="noStrike" cap="none" dirty="0" smtClean="0">
                <a:solidFill>
                  <a:schemeClr val="tx1">
                    <a:lumMod val="65000"/>
                    <a:lumOff val="35000"/>
                  </a:schemeClr>
                </a:solidFill>
                <a:latin typeface="Noto Sans" panose="020B0502040504020204" pitchFamily="34"/>
                <a:cs typeface="Noto Sans" panose="020B0502040504020204" pitchFamily="34"/>
                <a:sym typeface="Arial"/>
              </a:rPr>
              <a:t>+ </a:t>
            </a:r>
            <a:r>
              <a:rPr lang="ko-KR" sz="1200" b="1" dirty="0" err="1">
                <a:solidFill>
                  <a:schemeClr val="tx1">
                    <a:lumMod val="65000"/>
                    <a:lumOff val="35000"/>
                  </a:schemeClr>
                </a:solidFill>
                <a:latin typeface="Noto Sans" panose="020B0502040504020204" pitchFamily="34"/>
                <a:cs typeface="Noto Sans" panose="020B0502040504020204" pitchFamily="34"/>
              </a:rPr>
              <a:t>Recommended</a:t>
            </a:r>
            <a:r>
              <a:rPr lang="ko-KR" sz="1200" b="1" dirty="0">
                <a:solidFill>
                  <a:schemeClr val="tx1">
                    <a:lumMod val="65000"/>
                    <a:lumOff val="35000"/>
                  </a:schemeClr>
                </a:solidFill>
                <a:latin typeface="Noto Sans" panose="020B0502040504020204" pitchFamily="34"/>
                <a:cs typeface="Noto Sans" panose="020B0502040504020204" pitchFamily="34"/>
              </a:rPr>
              <a:t> </a:t>
            </a:r>
            <a:r>
              <a:rPr lang="ko-KR" sz="1200" b="1" dirty="0" err="1">
                <a:solidFill>
                  <a:schemeClr val="tx1">
                    <a:lumMod val="65000"/>
                    <a:lumOff val="35000"/>
                  </a:schemeClr>
                </a:solidFill>
                <a:latin typeface="Noto Sans" panose="020B0502040504020204" pitchFamily="34"/>
                <a:cs typeface="Noto Sans" panose="020B0502040504020204" pitchFamily="34"/>
              </a:rPr>
              <a:t>Usage</a:t>
            </a:r>
            <a:r>
              <a:rPr lang="ko-KR" sz="1200" b="1" i="0" u="none" strike="noStrike" cap="none" dirty="0">
                <a:solidFill>
                  <a:schemeClr val="tx1">
                    <a:lumMod val="65000"/>
                    <a:lumOff val="35000"/>
                  </a:schemeClr>
                </a:solidFill>
                <a:latin typeface="Noto Sans" panose="020B0502040504020204" pitchFamily="34"/>
                <a:cs typeface="Noto Sans" panose="020B0502040504020204" pitchFamily="34"/>
                <a:sym typeface="Arial"/>
              </a:rPr>
              <a:t> : </a:t>
            </a:r>
            <a:r>
              <a:rPr lang="ko-KR" sz="1200" dirty="0" err="1">
                <a:solidFill>
                  <a:schemeClr val="tx1">
                    <a:lumMod val="65000"/>
                    <a:lumOff val="35000"/>
                  </a:schemeClr>
                </a:solidFill>
                <a:latin typeface="Noto Sans" panose="020B0502040504020204" pitchFamily="34"/>
                <a:cs typeface="Noto Sans" panose="020B0502040504020204" pitchFamily="34"/>
              </a:rPr>
              <a:t>Use</a:t>
            </a:r>
            <a:r>
              <a:rPr lang="ko-KR" sz="1200" dirty="0">
                <a:solidFill>
                  <a:schemeClr val="tx1">
                    <a:lumMod val="65000"/>
                    <a:lumOff val="35000"/>
                  </a:schemeClr>
                </a:solidFill>
                <a:latin typeface="Noto Sans" panose="020B0502040504020204" pitchFamily="34"/>
                <a:cs typeface="Noto Sans" panose="020B0502040504020204" pitchFamily="34"/>
              </a:rPr>
              <a:t> .75ml </a:t>
            </a:r>
            <a:r>
              <a:rPr lang="ko-KR" sz="1200" dirty="0" err="1">
                <a:solidFill>
                  <a:schemeClr val="tx1">
                    <a:lumMod val="65000"/>
                    <a:lumOff val="35000"/>
                  </a:schemeClr>
                </a:solidFill>
                <a:latin typeface="Noto Sans" panose="020B0502040504020204" pitchFamily="34"/>
                <a:cs typeface="Noto Sans" panose="020B0502040504020204" pitchFamily="34"/>
              </a:rPr>
              <a:t>per</a:t>
            </a:r>
            <a:r>
              <a:rPr lang="ko-KR" sz="1200" dirty="0">
                <a:solidFill>
                  <a:schemeClr val="tx1">
                    <a:lumMod val="65000"/>
                    <a:lumOff val="35000"/>
                  </a:schemeClr>
                </a:solidFill>
                <a:latin typeface="Noto Sans" panose="020B0502040504020204" pitchFamily="34"/>
                <a:cs typeface="Noto Sans" panose="020B0502040504020204" pitchFamily="34"/>
              </a:rPr>
              <a:t> </a:t>
            </a:r>
            <a:r>
              <a:rPr lang="ko-KR" sz="1200" dirty="0" err="1">
                <a:solidFill>
                  <a:schemeClr val="tx1">
                    <a:lumMod val="65000"/>
                    <a:lumOff val="35000"/>
                  </a:schemeClr>
                </a:solidFill>
                <a:latin typeface="Noto Sans" panose="020B0502040504020204" pitchFamily="34"/>
                <a:cs typeface="Noto Sans" panose="020B0502040504020204" pitchFamily="34"/>
              </a:rPr>
              <a:t>liter</a:t>
            </a:r>
            <a:r>
              <a:rPr lang="ko-KR" sz="1200" dirty="0">
                <a:solidFill>
                  <a:schemeClr val="tx1">
                    <a:lumMod val="65000"/>
                    <a:lumOff val="35000"/>
                  </a:schemeClr>
                </a:solidFill>
                <a:latin typeface="Noto Sans" panose="020B0502040504020204" pitchFamily="34"/>
                <a:cs typeface="Noto Sans" panose="020B0502040504020204" pitchFamily="34"/>
              </a:rPr>
              <a:t> of </a:t>
            </a:r>
            <a:r>
              <a:rPr lang="ko-KR" sz="1200" dirty="0" err="1">
                <a:solidFill>
                  <a:schemeClr val="tx1">
                    <a:lumMod val="65000"/>
                    <a:lumOff val="35000"/>
                  </a:schemeClr>
                </a:solidFill>
                <a:latin typeface="Noto Sans" panose="020B0502040504020204" pitchFamily="34"/>
                <a:cs typeface="Noto Sans" panose="020B0502040504020204" pitchFamily="34"/>
              </a:rPr>
              <a:t>water</a:t>
            </a:r>
            <a:endParaRPr sz="1200" b="0" i="0" u="none" strike="noStrike" cap="none"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sym typeface="Arial"/>
            </a:endParaRPr>
          </a:p>
          <a:p>
            <a:pPr marL="0" marR="0" lvl="0" indent="0" algn="l" rtl="0">
              <a:lnSpc>
                <a:spcPct val="150000"/>
              </a:lnSpc>
              <a:spcBef>
                <a:spcPts val="0"/>
              </a:spcBef>
              <a:spcAft>
                <a:spcPts val="0"/>
              </a:spcAft>
              <a:buNone/>
            </a:pPr>
            <a:r>
              <a:rPr lang="ko-KR" sz="1200" b="1" i="0" u="none" strike="noStrike" cap="none" dirty="0">
                <a:solidFill>
                  <a:schemeClr val="tx1">
                    <a:lumMod val="65000"/>
                    <a:lumOff val="35000"/>
                  </a:schemeClr>
                </a:solidFill>
                <a:latin typeface="Noto Sans" panose="020B0502040504020204" pitchFamily="34"/>
                <a:cs typeface="Noto Sans" panose="020B0502040504020204" pitchFamily="34"/>
                <a:sym typeface="Arial"/>
              </a:rPr>
              <a:t>+ </a:t>
            </a:r>
            <a:r>
              <a:rPr lang="ko-KR" sz="1200" b="1" dirty="0" err="1">
                <a:solidFill>
                  <a:schemeClr val="tx1">
                    <a:lumMod val="65000"/>
                    <a:lumOff val="35000"/>
                  </a:schemeClr>
                </a:solidFill>
                <a:latin typeface="Noto Sans" panose="020B0502040504020204" pitchFamily="34"/>
                <a:cs typeface="Noto Sans" panose="020B0502040504020204" pitchFamily="34"/>
              </a:rPr>
              <a:t>Uses</a:t>
            </a:r>
            <a:r>
              <a:rPr lang="ko-KR" sz="1200" b="1" i="0" u="none" strike="noStrike" cap="none" dirty="0">
                <a:solidFill>
                  <a:schemeClr val="tx1">
                    <a:lumMod val="65000"/>
                    <a:lumOff val="35000"/>
                  </a:schemeClr>
                </a:solidFill>
                <a:latin typeface="Noto Sans" panose="020B0502040504020204" pitchFamily="34"/>
                <a:cs typeface="Noto Sans" panose="020B0502040504020204" pitchFamily="34"/>
                <a:sym typeface="Arial"/>
              </a:rPr>
              <a:t> :</a:t>
            </a:r>
            <a:r>
              <a:rPr lang="ko-KR" sz="1200" b="1" dirty="0">
                <a:solidFill>
                  <a:schemeClr val="tx1">
                    <a:lumMod val="65000"/>
                    <a:lumOff val="35000"/>
                  </a:schemeClr>
                </a:solidFill>
                <a:latin typeface="Noto Sans" panose="020B0502040504020204" pitchFamily="34"/>
                <a:cs typeface="Noto Sans" panose="020B0502040504020204" pitchFamily="34"/>
              </a:rPr>
              <a:t> </a:t>
            </a:r>
            <a:r>
              <a:rPr lang="ko-KR" sz="1200" dirty="0" err="1">
                <a:solidFill>
                  <a:schemeClr val="tx1">
                    <a:lumMod val="65000"/>
                    <a:lumOff val="35000"/>
                  </a:schemeClr>
                </a:solidFill>
                <a:latin typeface="Noto Sans" panose="020B0502040504020204" pitchFamily="34"/>
                <a:cs typeface="Noto Sans" panose="020B0502040504020204" pitchFamily="34"/>
              </a:rPr>
              <a:t>To</a:t>
            </a:r>
            <a:r>
              <a:rPr lang="ko-KR" sz="1200" dirty="0">
                <a:solidFill>
                  <a:schemeClr val="tx1">
                    <a:lumMod val="65000"/>
                    <a:lumOff val="35000"/>
                  </a:schemeClr>
                </a:solidFill>
                <a:latin typeface="Noto Sans" panose="020B0502040504020204" pitchFamily="34"/>
                <a:cs typeface="Noto Sans" panose="020B0502040504020204" pitchFamily="34"/>
              </a:rPr>
              <a:t> </a:t>
            </a:r>
            <a:r>
              <a:rPr lang="ko-KR" sz="1200" dirty="0" err="1">
                <a:solidFill>
                  <a:schemeClr val="tx1">
                    <a:lumMod val="65000"/>
                    <a:lumOff val="35000"/>
                  </a:schemeClr>
                </a:solidFill>
                <a:latin typeface="Noto Sans" panose="020B0502040504020204" pitchFamily="34"/>
                <a:cs typeface="Noto Sans" panose="020B0502040504020204" pitchFamily="34"/>
              </a:rPr>
              <a:t>clean</a:t>
            </a:r>
            <a:r>
              <a:rPr lang="ko-KR" sz="1200" dirty="0">
                <a:solidFill>
                  <a:schemeClr val="tx1">
                    <a:lumMod val="65000"/>
                    <a:lumOff val="35000"/>
                  </a:schemeClr>
                </a:solidFill>
                <a:latin typeface="Noto Sans" panose="020B0502040504020204" pitchFamily="34"/>
                <a:cs typeface="Noto Sans" panose="020B0502040504020204" pitchFamily="34"/>
              </a:rPr>
              <a:t> </a:t>
            </a:r>
            <a:r>
              <a:rPr lang="ko-KR" sz="1200" dirty="0" err="1">
                <a:solidFill>
                  <a:schemeClr val="tx1">
                    <a:lumMod val="65000"/>
                    <a:lumOff val="35000"/>
                  </a:schemeClr>
                </a:solidFill>
                <a:latin typeface="Noto Sans" panose="020B0502040504020204" pitchFamily="34"/>
                <a:cs typeface="Noto Sans" panose="020B0502040504020204" pitchFamily="34"/>
              </a:rPr>
              <a:t>cookware</a:t>
            </a:r>
            <a:r>
              <a:rPr lang="ko-KR" sz="1200" dirty="0">
                <a:solidFill>
                  <a:schemeClr val="tx1">
                    <a:lumMod val="65000"/>
                    <a:lumOff val="35000"/>
                  </a:schemeClr>
                </a:solidFill>
                <a:latin typeface="Noto Sans" panose="020B0502040504020204" pitchFamily="34"/>
                <a:cs typeface="Noto Sans" panose="020B0502040504020204" pitchFamily="34"/>
              </a:rPr>
              <a:t>, </a:t>
            </a:r>
            <a:r>
              <a:rPr lang="ko-KR" sz="1200" dirty="0" err="1">
                <a:solidFill>
                  <a:schemeClr val="tx1">
                    <a:lumMod val="65000"/>
                    <a:lumOff val="35000"/>
                  </a:schemeClr>
                </a:solidFill>
                <a:latin typeface="Noto Sans" panose="020B0502040504020204" pitchFamily="34"/>
                <a:cs typeface="Noto Sans" panose="020B0502040504020204" pitchFamily="34"/>
              </a:rPr>
              <a:t>dinnerware</a:t>
            </a:r>
            <a:r>
              <a:rPr lang="ko-KR" sz="1200" dirty="0">
                <a:solidFill>
                  <a:schemeClr val="tx1">
                    <a:lumMod val="65000"/>
                    <a:lumOff val="35000"/>
                  </a:schemeClr>
                </a:solidFill>
                <a:latin typeface="Noto Sans" panose="020B0502040504020204" pitchFamily="34"/>
                <a:cs typeface="Noto Sans" panose="020B0502040504020204" pitchFamily="34"/>
              </a:rPr>
              <a:t>, </a:t>
            </a:r>
            <a:r>
              <a:rPr lang="ko-KR" sz="1200" dirty="0" err="1">
                <a:solidFill>
                  <a:schemeClr val="tx1">
                    <a:lumMod val="65000"/>
                    <a:lumOff val="35000"/>
                  </a:schemeClr>
                </a:solidFill>
                <a:latin typeface="Noto Sans" panose="020B0502040504020204" pitchFamily="34"/>
                <a:cs typeface="Noto Sans" panose="020B0502040504020204" pitchFamily="34"/>
              </a:rPr>
              <a:t>flatware</a:t>
            </a:r>
            <a:r>
              <a:rPr lang="ko-KR" sz="1200" dirty="0">
                <a:solidFill>
                  <a:schemeClr val="tx1">
                    <a:lumMod val="65000"/>
                    <a:lumOff val="35000"/>
                  </a:schemeClr>
                </a:solidFill>
                <a:latin typeface="Noto Sans" panose="020B0502040504020204" pitchFamily="34"/>
                <a:cs typeface="Noto Sans" panose="020B0502040504020204" pitchFamily="34"/>
              </a:rPr>
              <a:t>, and </a:t>
            </a:r>
            <a:r>
              <a:rPr lang="ko-KR" sz="1200" dirty="0" err="1">
                <a:solidFill>
                  <a:schemeClr val="tx1">
                    <a:lumMod val="65000"/>
                    <a:lumOff val="35000"/>
                  </a:schemeClr>
                </a:solidFill>
                <a:latin typeface="Noto Sans" panose="020B0502040504020204" pitchFamily="34"/>
                <a:cs typeface="Noto Sans" panose="020B0502040504020204" pitchFamily="34"/>
              </a:rPr>
              <a:t>fruits</a:t>
            </a:r>
            <a:r>
              <a:rPr lang="ko-KR" sz="1200" dirty="0">
                <a:solidFill>
                  <a:schemeClr val="tx1">
                    <a:lumMod val="65000"/>
                    <a:lumOff val="35000"/>
                  </a:schemeClr>
                </a:solidFill>
                <a:latin typeface="Noto Sans" panose="020B0502040504020204" pitchFamily="34"/>
                <a:cs typeface="Noto Sans" panose="020B0502040504020204" pitchFamily="34"/>
              </a:rPr>
              <a:t> and </a:t>
            </a:r>
            <a:r>
              <a:rPr lang="ko-KR" sz="1200" dirty="0" err="1">
                <a:solidFill>
                  <a:schemeClr val="tx1">
                    <a:lumMod val="65000"/>
                    <a:lumOff val="35000"/>
                  </a:schemeClr>
                </a:solidFill>
                <a:latin typeface="Noto Sans" panose="020B0502040504020204" pitchFamily="34"/>
                <a:cs typeface="Noto Sans" panose="020B0502040504020204" pitchFamily="34"/>
              </a:rPr>
              <a:t>vegetables</a:t>
            </a:r>
            <a:endParaRPr sz="1200" i="0" u="none" strike="noStrike" cap="none"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endParaRPr>
          </a:p>
        </p:txBody>
      </p:sp>
      <p:pic>
        <p:nvPicPr>
          <p:cNvPr id="153" name="Google Shape;153;p17"/>
          <p:cNvPicPr preferRelativeResize="0"/>
          <p:nvPr/>
        </p:nvPicPr>
        <p:blipFill rotWithShape="1">
          <a:blip r:embed="rId4">
            <a:alphaModFix/>
          </a:blip>
          <a:srcRect t="1810" b="-1810"/>
          <a:stretch/>
        </p:blipFill>
        <p:spPr>
          <a:xfrm>
            <a:off x="5385032" y="378480"/>
            <a:ext cx="4084512" cy="4218429"/>
          </a:xfrm>
          <a:prstGeom prst="rect">
            <a:avLst/>
          </a:prstGeom>
          <a:noFill/>
          <a:ln>
            <a:noFill/>
          </a:ln>
        </p:spPr>
      </p:pic>
      <p:sp>
        <p:nvSpPr>
          <p:cNvPr id="154" name="Google Shape;154;p17"/>
          <p:cNvSpPr txBox="1"/>
          <p:nvPr/>
        </p:nvSpPr>
        <p:spPr>
          <a:xfrm>
            <a:off x="2398930" y="6194954"/>
            <a:ext cx="6639959" cy="307777"/>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ko-KR" sz="1200" i="0" u="none" strike="noStrike" cap="none" dirty="0">
                <a:solidFill>
                  <a:srgbClr val="FF0000"/>
                </a:solidFill>
                <a:latin typeface="Noto Sans" panose="020B0502040504020204" pitchFamily="34"/>
                <a:cs typeface="Noto Sans" panose="020B0502040504020204" pitchFamily="34"/>
                <a:sym typeface="Arial"/>
              </a:rPr>
              <a:t>※ </a:t>
            </a:r>
            <a:r>
              <a:rPr lang="ko-KR" sz="1200" dirty="0" err="1">
                <a:solidFill>
                  <a:srgbClr val="FF0000"/>
                </a:solidFill>
                <a:latin typeface="Noto Sans" panose="020B0502040504020204" pitchFamily="34"/>
                <a:cs typeface="Noto Sans" panose="020B0502040504020204" pitchFamily="34"/>
              </a:rPr>
              <a:t>This</a:t>
            </a:r>
            <a:r>
              <a:rPr lang="ko-KR" sz="1200" dirty="0">
                <a:solidFill>
                  <a:srgbClr val="FF0000"/>
                </a:solidFill>
                <a:latin typeface="Noto Sans" panose="020B0502040504020204" pitchFamily="34"/>
                <a:cs typeface="Noto Sans" panose="020B0502040504020204" pitchFamily="34"/>
              </a:rPr>
              <a:t> </a:t>
            </a:r>
            <a:r>
              <a:rPr lang="ko-KR" sz="1200" dirty="0" err="1">
                <a:solidFill>
                  <a:srgbClr val="FF0000"/>
                </a:solidFill>
                <a:latin typeface="Noto Sans" panose="020B0502040504020204" pitchFamily="34"/>
                <a:cs typeface="Noto Sans" panose="020B0502040504020204" pitchFamily="34"/>
              </a:rPr>
              <a:t>product</a:t>
            </a:r>
            <a:r>
              <a:rPr lang="ko-KR" sz="1200" dirty="0">
                <a:solidFill>
                  <a:srgbClr val="FF0000"/>
                </a:solidFill>
                <a:latin typeface="Noto Sans" panose="020B0502040504020204" pitchFamily="34"/>
                <a:cs typeface="Noto Sans" panose="020B0502040504020204" pitchFamily="34"/>
              </a:rPr>
              <a:t> </a:t>
            </a:r>
            <a:r>
              <a:rPr lang="ko-KR" sz="1200" dirty="0" err="1">
                <a:solidFill>
                  <a:srgbClr val="FF0000"/>
                </a:solidFill>
                <a:latin typeface="Noto Sans" panose="020B0502040504020204" pitchFamily="34"/>
                <a:cs typeface="Noto Sans" panose="020B0502040504020204" pitchFamily="34"/>
              </a:rPr>
              <a:t>is</a:t>
            </a:r>
            <a:r>
              <a:rPr lang="ko-KR" sz="1200" dirty="0">
                <a:solidFill>
                  <a:srgbClr val="FF0000"/>
                </a:solidFill>
                <a:latin typeface="Noto Sans" panose="020B0502040504020204" pitchFamily="34"/>
                <a:cs typeface="Noto Sans" panose="020B0502040504020204" pitchFamily="34"/>
              </a:rPr>
              <a:t> </a:t>
            </a:r>
            <a:r>
              <a:rPr lang="ko-KR" sz="1200" dirty="0" err="1">
                <a:solidFill>
                  <a:srgbClr val="FF0000"/>
                </a:solidFill>
                <a:latin typeface="Noto Sans" panose="020B0502040504020204" pitchFamily="34"/>
                <a:cs typeface="Noto Sans" panose="020B0502040504020204" pitchFamily="34"/>
              </a:rPr>
              <a:t>concentrated</a:t>
            </a:r>
            <a:r>
              <a:rPr lang="ko-KR" sz="1200" dirty="0">
                <a:solidFill>
                  <a:srgbClr val="FF0000"/>
                </a:solidFill>
                <a:latin typeface="Noto Sans" panose="020B0502040504020204" pitchFamily="34"/>
                <a:cs typeface="Noto Sans" panose="020B0502040504020204" pitchFamily="34"/>
              </a:rPr>
              <a:t>. </a:t>
            </a:r>
            <a:r>
              <a:rPr lang="ko-KR" sz="1200" dirty="0" err="1">
                <a:solidFill>
                  <a:srgbClr val="FF0000"/>
                </a:solidFill>
                <a:latin typeface="Noto Sans" panose="020B0502040504020204" pitchFamily="34"/>
                <a:cs typeface="Noto Sans" panose="020B0502040504020204" pitchFamily="34"/>
              </a:rPr>
              <a:t>To</a:t>
            </a:r>
            <a:r>
              <a:rPr lang="ko-KR" sz="1200" dirty="0">
                <a:solidFill>
                  <a:srgbClr val="FF0000"/>
                </a:solidFill>
                <a:latin typeface="Noto Sans" panose="020B0502040504020204" pitchFamily="34"/>
                <a:cs typeface="Noto Sans" panose="020B0502040504020204" pitchFamily="34"/>
              </a:rPr>
              <a:t> </a:t>
            </a:r>
            <a:r>
              <a:rPr lang="ko-KR" sz="1200" dirty="0" err="1">
                <a:solidFill>
                  <a:srgbClr val="FF0000"/>
                </a:solidFill>
                <a:latin typeface="Noto Sans" panose="020B0502040504020204" pitchFamily="34"/>
                <a:cs typeface="Noto Sans" panose="020B0502040504020204" pitchFamily="34"/>
              </a:rPr>
              <a:t>use</a:t>
            </a:r>
            <a:r>
              <a:rPr lang="ko-KR" sz="1200" dirty="0">
                <a:solidFill>
                  <a:srgbClr val="FF0000"/>
                </a:solidFill>
                <a:latin typeface="Noto Sans" panose="020B0502040504020204" pitchFamily="34"/>
                <a:cs typeface="Noto Sans" panose="020B0502040504020204" pitchFamily="34"/>
              </a:rPr>
              <a:t>, </a:t>
            </a:r>
            <a:r>
              <a:rPr lang="ko-KR" sz="1200" dirty="0" err="1">
                <a:solidFill>
                  <a:srgbClr val="FF0000"/>
                </a:solidFill>
                <a:latin typeface="Noto Sans" panose="020B0502040504020204" pitchFamily="34"/>
                <a:cs typeface="Noto Sans" panose="020B0502040504020204" pitchFamily="34"/>
              </a:rPr>
              <a:t>dilute</a:t>
            </a:r>
            <a:r>
              <a:rPr lang="ko-KR" sz="1200" dirty="0">
                <a:solidFill>
                  <a:srgbClr val="FF0000"/>
                </a:solidFill>
                <a:latin typeface="Noto Sans" panose="020B0502040504020204" pitchFamily="34"/>
                <a:cs typeface="Noto Sans" panose="020B0502040504020204" pitchFamily="34"/>
              </a:rPr>
              <a:t> </a:t>
            </a:r>
            <a:r>
              <a:rPr lang="ko-KR" sz="1200" dirty="0" err="1">
                <a:solidFill>
                  <a:srgbClr val="FF0000"/>
                </a:solidFill>
                <a:latin typeface="Noto Sans" panose="020B0502040504020204" pitchFamily="34"/>
                <a:cs typeface="Noto Sans" panose="020B0502040504020204" pitchFamily="34"/>
              </a:rPr>
              <a:t>with</a:t>
            </a:r>
            <a:r>
              <a:rPr lang="ko-KR" sz="1200" dirty="0">
                <a:solidFill>
                  <a:srgbClr val="FF0000"/>
                </a:solidFill>
                <a:latin typeface="Noto Sans" panose="020B0502040504020204" pitchFamily="34"/>
                <a:cs typeface="Noto Sans" panose="020B0502040504020204" pitchFamily="34"/>
              </a:rPr>
              <a:t> 1 </a:t>
            </a:r>
            <a:r>
              <a:rPr lang="ko-KR" sz="1200" dirty="0" err="1">
                <a:solidFill>
                  <a:srgbClr val="FF0000"/>
                </a:solidFill>
                <a:latin typeface="Noto Sans" panose="020B0502040504020204" pitchFamily="34"/>
                <a:cs typeface="Noto Sans" panose="020B0502040504020204" pitchFamily="34"/>
              </a:rPr>
              <a:t>liter</a:t>
            </a:r>
            <a:r>
              <a:rPr lang="ko-KR" sz="1200" dirty="0">
                <a:solidFill>
                  <a:srgbClr val="FF0000"/>
                </a:solidFill>
                <a:latin typeface="Noto Sans" panose="020B0502040504020204" pitchFamily="34"/>
                <a:cs typeface="Noto Sans" panose="020B0502040504020204" pitchFamily="34"/>
              </a:rPr>
              <a:t> of </a:t>
            </a:r>
            <a:r>
              <a:rPr lang="ko-KR" sz="1200" dirty="0" err="1">
                <a:solidFill>
                  <a:srgbClr val="FF0000"/>
                </a:solidFill>
                <a:latin typeface="Noto Sans" panose="020B0502040504020204" pitchFamily="34"/>
                <a:cs typeface="Noto Sans" panose="020B0502040504020204" pitchFamily="34"/>
              </a:rPr>
              <a:t>water</a:t>
            </a:r>
            <a:r>
              <a:rPr lang="ko-KR" sz="1200" dirty="0">
                <a:solidFill>
                  <a:srgbClr val="FF0000"/>
                </a:solidFill>
                <a:latin typeface="Noto Sans" panose="020B0502040504020204" pitchFamily="34"/>
                <a:cs typeface="Noto Sans" panose="020B0502040504020204" pitchFamily="34"/>
              </a:rPr>
              <a:t> </a:t>
            </a:r>
            <a:r>
              <a:rPr lang="ko-KR" sz="1200" dirty="0" err="1">
                <a:solidFill>
                  <a:srgbClr val="FF0000"/>
                </a:solidFill>
                <a:latin typeface="Noto Sans" panose="020B0502040504020204" pitchFamily="34"/>
                <a:cs typeface="Noto Sans" panose="020B0502040504020204" pitchFamily="34"/>
              </a:rPr>
              <a:t>per</a:t>
            </a:r>
            <a:r>
              <a:rPr lang="ko-KR" sz="1200" dirty="0">
                <a:solidFill>
                  <a:srgbClr val="FF0000"/>
                </a:solidFill>
                <a:latin typeface="Noto Sans" panose="020B0502040504020204" pitchFamily="34"/>
                <a:cs typeface="Noto Sans" panose="020B0502040504020204" pitchFamily="34"/>
              </a:rPr>
              <a:t> </a:t>
            </a:r>
            <a:r>
              <a:rPr lang="ko-KR" sz="1200" dirty="0" err="1">
                <a:solidFill>
                  <a:srgbClr val="FF0000"/>
                </a:solidFill>
                <a:latin typeface="Noto Sans" panose="020B0502040504020204" pitchFamily="34"/>
                <a:cs typeface="Noto Sans" panose="020B0502040504020204" pitchFamily="34"/>
              </a:rPr>
              <a:t>liter</a:t>
            </a:r>
            <a:r>
              <a:rPr lang="ko-KR" sz="1200" dirty="0">
                <a:solidFill>
                  <a:srgbClr val="FF0000"/>
                </a:solidFill>
                <a:latin typeface="Noto Sans" panose="020B0502040504020204" pitchFamily="34"/>
                <a:cs typeface="Noto Sans" panose="020B0502040504020204" pitchFamily="34"/>
              </a:rPr>
              <a:t> of </a:t>
            </a:r>
            <a:r>
              <a:rPr lang="ko-KR" sz="1200" dirty="0" err="1">
                <a:solidFill>
                  <a:srgbClr val="FF0000"/>
                </a:solidFill>
                <a:latin typeface="Noto Sans" panose="020B0502040504020204" pitchFamily="34"/>
                <a:cs typeface="Noto Sans" panose="020B0502040504020204" pitchFamily="34"/>
              </a:rPr>
              <a:t>dish</a:t>
            </a:r>
            <a:r>
              <a:rPr lang="ko-KR" sz="1200" dirty="0">
                <a:solidFill>
                  <a:srgbClr val="FF0000"/>
                </a:solidFill>
                <a:latin typeface="Noto Sans" panose="020B0502040504020204" pitchFamily="34"/>
                <a:cs typeface="Noto Sans" panose="020B0502040504020204" pitchFamily="34"/>
              </a:rPr>
              <a:t> </a:t>
            </a:r>
            <a:r>
              <a:rPr lang="ko-KR" sz="1200" dirty="0" err="1">
                <a:solidFill>
                  <a:srgbClr val="FF0000"/>
                </a:solidFill>
                <a:latin typeface="Noto Sans" panose="020B0502040504020204" pitchFamily="34"/>
                <a:cs typeface="Noto Sans" panose="020B0502040504020204" pitchFamily="34"/>
              </a:rPr>
              <a:t>liquid</a:t>
            </a:r>
            <a:r>
              <a:rPr lang="ko-KR" sz="1200" dirty="0" smtClean="0">
                <a:solidFill>
                  <a:srgbClr val="FF0000"/>
                </a:solidFill>
                <a:latin typeface="Noto Sans" panose="020B0502040504020204" pitchFamily="34"/>
                <a:cs typeface="Noto Sans" panose="020B0502040504020204" pitchFamily="34"/>
              </a:rPr>
              <a:t>.</a:t>
            </a:r>
            <a:endParaRPr sz="1200" dirty="0">
              <a:latin typeface="Noto Sans" panose="020B0502040504020204" pitchFamily="34"/>
              <a:ea typeface="Noto Sans" panose="020B0502040504020204" pitchFamily="34"/>
              <a:cs typeface="Noto Sans" panose="020B0502040504020204" pitchFamily="34"/>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p18"/>
          <p:cNvSpPr/>
          <p:nvPr/>
        </p:nvSpPr>
        <p:spPr>
          <a:xfrm>
            <a:off x="191553" y="184890"/>
            <a:ext cx="1800200" cy="6480720"/>
          </a:xfrm>
          <a:prstGeom prst="rect">
            <a:avLst/>
          </a:prstGeom>
          <a:solidFill>
            <a:srgbClr val="E9E7E7"/>
          </a:solidFill>
          <a:ln>
            <a:noFill/>
          </a:ln>
          <a:effectLst>
            <a:outerShdw blurRad="50800" dist="38100" algn="l" rotWithShape="0">
              <a:srgbClr val="BFBFBF">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800"/>
              <a:buFont typeface="Questrial"/>
              <a:buNone/>
            </a:pPr>
            <a:endParaRPr sz="800">
              <a:solidFill>
                <a:schemeClr val="dk1"/>
              </a:solidFill>
              <a:latin typeface="Questrial"/>
              <a:ea typeface="Questrial"/>
              <a:cs typeface="Questrial"/>
              <a:sym typeface="Questrial"/>
            </a:endParaRPr>
          </a:p>
        </p:txBody>
      </p:sp>
      <p:cxnSp>
        <p:nvCxnSpPr>
          <p:cNvPr id="161" name="Google Shape;161;p18"/>
          <p:cNvCxnSpPr/>
          <p:nvPr/>
        </p:nvCxnSpPr>
        <p:spPr>
          <a:xfrm rot="10800000">
            <a:off x="200472" y="6665609"/>
            <a:ext cx="9543274" cy="0"/>
          </a:xfrm>
          <a:prstGeom prst="straightConnector1">
            <a:avLst/>
          </a:prstGeom>
          <a:noFill/>
          <a:ln w="41275" cap="flat" cmpd="thinThick">
            <a:solidFill>
              <a:schemeClr val="dk1"/>
            </a:solidFill>
            <a:prstDash val="solid"/>
            <a:round/>
            <a:headEnd type="none" w="sm" len="sm"/>
            <a:tailEnd type="none" w="sm" len="sm"/>
          </a:ln>
        </p:spPr>
      </p:cxnSp>
      <p:cxnSp>
        <p:nvCxnSpPr>
          <p:cNvPr id="162" name="Google Shape;162;p18"/>
          <p:cNvCxnSpPr/>
          <p:nvPr/>
        </p:nvCxnSpPr>
        <p:spPr>
          <a:xfrm rot="10800000">
            <a:off x="200472" y="188640"/>
            <a:ext cx="9543274" cy="0"/>
          </a:xfrm>
          <a:prstGeom prst="straightConnector1">
            <a:avLst/>
          </a:prstGeom>
          <a:noFill/>
          <a:ln w="41275" cap="flat" cmpd="thickThin">
            <a:solidFill>
              <a:schemeClr val="dk1"/>
            </a:solidFill>
            <a:prstDash val="solid"/>
            <a:round/>
            <a:headEnd type="none" w="sm" len="sm"/>
            <a:tailEnd type="none" w="sm" len="sm"/>
          </a:ln>
        </p:spPr>
      </p:cxnSp>
      <p:pic>
        <p:nvPicPr>
          <p:cNvPr id="163" name="Google Shape;163;p18"/>
          <p:cNvPicPr preferRelativeResize="0"/>
          <p:nvPr/>
        </p:nvPicPr>
        <p:blipFill rotWithShape="1">
          <a:blip r:embed="rId3">
            <a:alphaModFix/>
          </a:blip>
          <a:srcRect/>
          <a:stretch/>
        </p:blipFill>
        <p:spPr>
          <a:xfrm>
            <a:off x="695073" y="5317517"/>
            <a:ext cx="793159" cy="453234"/>
          </a:xfrm>
          <a:prstGeom prst="rect">
            <a:avLst/>
          </a:prstGeom>
          <a:noFill/>
          <a:ln>
            <a:noFill/>
          </a:ln>
        </p:spPr>
      </p:pic>
      <p:sp>
        <p:nvSpPr>
          <p:cNvPr id="164" name="Google Shape;164;p18"/>
          <p:cNvSpPr txBox="1"/>
          <p:nvPr/>
        </p:nvSpPr>
        <p:spPr>
          <a:xfrm>
            <a:off x="560512" y="1895035"/>
            <a:ext cx="1431241" cy="373500"/>
          </a:xfrm>
          <a:prstGeom prst="rect">
            <a:avLst/>
          </a:prstGeom>
          <a:noFill/>
          <a:ln>
            <a:noFill/>
          </a:ln>
        </p:spPr>
        <p:txBody>
          <a:bodyPr spcFirstLastPara="1" wrap="square" lIns="91425" tIns="45700" rIns="91425" bIns="45700" anchor="t" anchorCtr="0">
            <a:noAutofit/>
          </a:bodyPr>
          <a:lstStyle/>
          <a:p>
            <a:pPr marL="0" marR="0" lvl="0" indent="0" algn="l" rtl="0">
              <a:lnSpc>
                <a:spcPct val="133333"/>
              </a:lnSpc>
              <a:spcBef>
                <a:spcPts val="0"/>
              </a:spcBef>
              <a:spcAft>
                <a:spcPts val="0"/>
              </a:spcAft>
              <a:buNone/>
            </a:pPr>
            <a:r>
              <a:rPr lang="ko-KR" sz="1800" b="1" dirty="0" err="1">
                <a:solidFill>
                  <a:srgbClr val="4B4545"/>
                </a:solidFill>
                <a:latin typeface="Noto Sans" panose="020B0502040504020204" pitchFamily="34"/>
                <a:cs typeface="Noto Sans" panose="020B0502040504020204" pitchFamily="34"/>
              </a:rPr>
              <a:t>Product</a:t>
            </a:r>
            <a:r>
              <a:rPr lang="ko-KR" sz="1800" b="1" dirty="0">
                <a:solidFill>
                  <a:srgbClr val="4B4545"/>
                </a:solidFill>
                <a:latin typeface="Noto Sans" panose="020B0502040504020204" pitchFamily="34"/>
                <a:cs typeface="Noto Sans" panose="020B0502040504020204" pitchFamily="34"/>
              </a:rPr>
              <a:t> </a:t>
            </a:r>
            <a:r>
              <a:rPr lang="ko-KR" sz="1800" b="1" dirty="0" err="1">
                <a:solidFill>
                  <a:srgbClr val="4B4545"/>
                </a:solidFill>
                <a:latin typeface="Noto Sans" panose="020B0502040504020204" pitchFamily="34"/>
                <a:cs typeface="Noto Sans" panose="020B0502040504020204" pitchFamily="34"/>
              </a:rPr>
              <a:t>Features</a:t>
            </a:r>
            <a:endParaRPr sz="1800" b="1" dirty="0">
              <a:solidFill>
                <a:srgbClr val="4B4545"/>
              </a:solidFill>
              <a:latin typeface="Noto Sans" panose="020B0502040504020204" pitchFamily="34"/>
              <a:ea typeface="Noto Sans" panose="020B0502040504020204" pitchFamily="34"/>
              <a:cs typeface="Noto Sans" panose="020B0502040504020204" pitchFamily="34"/>
              <a:sym typeface="Arial"/>
            </a:endParaRPr>
          </a:p>
        </p:txBody>
      </p:sp>
      <p:sp>
        <p:nvSpPr>
          <p:cNvPr id="165" name="Google Shape;165;p18"/>
          <p:cNvSpPr txBox="1"/>
          <p:nvPr/>
        </p:nvSpPr>
        <p:spPr>
          <a:xfrm>
            <a:off x="609908" y="1394128"/>
            <a:ext cx="256620" cy="358496"/>
          </a:xfrm>
          <a:prstGeom prst="rect">
            <a:avLst/>
          </a:prstGeom>
          <a:noFill/>
          <a:ln>
            <a:noFill/>
          </a:ln>
        </p:spPr>
        <p:txBody>
          <a:bodyPr spcFirstLastPara="1" wrap="square" lIns="91425" tIns="45700" rIns="91425" bIns="45700" anchor="ctr" anchorCtr="0">
            <a:noAutofit/>
          </a:bodyPr>
          <a:lstStyle/>
          <a:p>
            <a:pPr marL="0" marR="0" lvl="0" indent="0" algn="ctr" rtl="0">
              <a:lnSpc>
                <a:spcPct val="47222"/>
              </a:lnSpc>
              <a:spcBef>
                <a:spcPts val="0"/>
              </a:spcBef>
              <a:spcAft>
                <a:spcPts val="0"/>
              </a:spcAft>
              <a:buNone/>
            </a:pPr>
            <a:r>
              <a:rPr lang="ko-KR" sz="3600">
                <a:solidFill>
                  <a:srgbClr val="4B4545"/>
                </a:solidFill>
                <a:latin typeface="Helvetica Neue"/>
                <a:ea typeface="Helvetica Neue"/>
                <a:cs typeface="Helvetica Neue"/>
                <a:sym typeface="Helvetica Neue"/>
              </a:rPr>
              <a:t>2</a:t>
            </a:r>
            <a:endParaRPr sz="3600">
              <a:solidFill>
                <a:srgbClr val="4B4545"/>
              </a:solidFill>
              <a:latin typeface="Helvetica Neue"/>
              <a:ea typeface="Helvetica Neue"/>
              <a:cs typeface="Helvetica Neue"/>
              <a:sym typeface="Helvetica Neue"/>
            </a:endParaRPr>
          </a:p>
        </p:txBody>
      </p:sp>
      <p:cxnSp>
        <p:nvCxnSpPr>
          <p:cNvPr id="166" name="Google Shape;166;p18"/>
          <p:cNvCxnSpPr/>
          <p:nvPr/>
        </p:nvCxnSpPr>
        <p:spPr>
          <a:xfrm rot="10800000" flipH="1">
            <a:off x="194162" y="1555132"/>
            <a:ext cx="391245" cy="391243"/>
          </a:xfrm>
          <a:prstGeom prst="straightConnector1">
            <a:avLst/>
          </a:prstGeom>
          <a:noFill/>
          <a:ln w="9525" cap="flat" cmpd="sng">
            <a:solidFill>
              <a:srgbClr val="4B4545"/>
            </a:solidFill>
            <a:prstDash val="solid"/>
            <a:round/>
            <a:headEnd type="none" w="sm" len="sm"/>
            <a:tailEnd type="none" w="sm" len="sm"/>
          </a:ln>
        </p:spPr>
      </p:cxnSp>
      <p:cxnSp>
        <p:nvCxnSpPr>
          <p:cNvPr id="167" name="Google Shape;167;p18"/>
          <p:cNvCxnSpPr/>
          <p:nvPr/>
        </p:nvCxnSpPr>
        <p:spPr>
          <a:xfrm rot="10800000" flipH="1">
            <a:off x="866528" y="184890"/>
            <a:ext cx="1125225" cy="1125226"/>
          </a:xfrm>
          <a:prstGeom prst="straightConnector1">
            <a:avLst/>
          </a:prstGeom>
          <a:noFill/>
          <a:ln w="9525" cap="flat" cmpd="sng">
            <a:solidFill>
              <a:srgbClr val="4B4545"/>
            </a:solidFill>
            <a:prstDash val="solid"/>
            <a:round/>
            <a:headEnd type="none" w="sm" len="sm"/>
            <a:tailEnd type="none" w="sm" len="sm"/>
          </a:ln>
        </p:spPr>
      </p:cxnSp>
      <p:sp>
        <p:nvSpPr>
          <p:cNvPr id="168" name="Google Shape;168;p18"/>
          <p:cNvSpPr txBox="1"/>
          <p:nvPr/>
        </p:nvSpPr>
        <p:spPr>
          <a:xfrm>
            <a:off x="2154287" y="377776"/>
            <a:ext cx="7344900" cy="5918100"/>
          </a:xfrm>
          <a:prstGeom prst="rect">
            <a:avLst/>
          </a:prstGeom>
          <a:noFill/>
          <a:ln>
            <a:noFill/>
          </a:ln>
        </p:spPr>
        <p:txBody>
          <a:bodyPr spcFirstLastPara="1" wrap="square" lIns="91425" tIns="45700" rIns="91425" bIns="45700" anchor="t" anchorCtr="0">
            <a:noAutofit/>
          </a:bodyPr>
          <a:lstStyle/>
          <a:p>
            <a:pPr marL="0" marR="0" lvl="0" indent="0" algn="l" rtl="0">
              <a:lnSpc>
                <a:spcPct val="164285"/>
              </a:lnSpc>
              <a:spcBef>
                <a:spcPts val="0"/>
              </a:spcBef>
              <a:spcAft>
                <a:spcPts val="0"/>
              </a:spcAft>
              <a:buNone/>
            </a:pPr>
            <a:r>
              <a:rPr lang="ko-KR" b="1" dirty="0">
                <a:solidFill>
                  <a:schemeClr val="tx1">
                    <a:lumMod val="65000"/>
                    <a:lumOff val="35000"/>
                  </a:schemeClr>
                </a:solidFill>
                <a:latin typeface="Noto Sans" panose="020B0502040504020204" pitchFamily="34"/>
                <a:cs typeface="Noto Sans" panose="020B0502040504020204" pitchFamily="34"/>
              </a:rPr>
              <a:t>All </a:t>
            </a:r>
            <a:r>
              <a:rPr lang="ko-KR" b="1" dirty="0" err="1">
                <a:solidFill>
                  <a:schemeClr val="tx1">
                    <a:lumMod val="65000"/>
                    <a:lumOff val="35000"/>
                  </a:schemeClr>
                </a:solidFill>
                <a:latin typeface="Noto Sans" panose="020B0502040504020204" pitchFamily="34"/>
                <a:cs typeface="Noto Sans" panose="020B0502040504020204" pitchFamily="34"/>
              </a:rPr>
              <a:t>Natural</a:t>
            </a:r>
            <a:r>
              <a:rPr lang="ko-KR" b="1" dirty="0">
                <a:solidFill>
                  <a:schemeClr val="tx1">
                    <a:lumMod val="65000"/>
                    <a:lumOff val="35000"/>
                  </a:schemeClr>
                </a:solidFill>
                <a:latin typeface="Noto Sans" panose="020B0502040504020204" pitchFamily="34"/>
                <a:cs typeface="Noto Sans" panose="020B0502040504020204" pitchFamily="34"/>
              </a:rPr>
              <a:t> </a:t>
            </a:r>
            <a:r>
              <a:rPr lang="ko-KR" b="1" dirty="0" err="1">
                <a:solidFill>
                  <a:schemeClr val="tx1">
                    <a:lumMod val="65000"/>
                    <a:lumOff val="35000"/>
                  </a:schemeClr>
                </a:solidFill>
                <a:latin typeface="Noto Sans" panose="020B0502040504020204" pitchFamily="34"/>
                <a:cs typeface="Noto Sans" panose="020B0502040504020204" pitchFamily="34"/>
              </a:rPr>
              <a:t>Plant</a:t>
            </a:r>
            <a:r>
              <a:rPr lang="ko-KR" b="1" dirty="0">
                <a:solidFill>
                  <a:schemeClr val="tx1">
                    <a:lumMod val="65000"/>
                    <a:lumOff val="35000"/>
                  </a:schemeClr>
                </a:solidFill>
                <a:latin typeface="Noto Sans" panose="020B0502040504020204" pitchFamily="34"/>
                <a:cs typeface="Noto Sans" panose="020B0502040504020204" pitchFamily="34"/>
              </a:rPr>
              <a:t> </a:t>
            </a:r>
            <a:r>
              <a:rPr lang="ko-KR" b="1" dirty="0" err="1">
                <a:solidFill>
                  <a:schemeClr val="tx1">
                    <a:lumMod val="65000"/>
                    <a:lumOff val="35000"/>
                  </a:schemeClr>
                </a:solidFill>
                <a:latin typeface="Noto Sans" panose="020B0502040504020204" pitchFamily="34"/>
                <a:cs typeface="Noto Sans" panose="020B0502040504020204" pitchFamily="34"/>
              </a:rPr>
              <a:t>Derived</a:t>
            </a:r>
            <a:r>
              <a:rPr lang="ko-KR" b="1" dirty="0">
                <a:solidFill>
                  <a:schemeClr val="tx1">
                    <a:lumMod val="65000"/>
                    <a:lumOff val="35000"/>
                  </a:schemeClr>
                </a:solidFill>
                <a:latin typeface="Noto Sans" panose="020B0502040504020204" pitchFamily="34"/>
                <a:cs typeface="Noto Sans" panose="020B0502040504020204" pitchFamily="34"/>
              </a:rPr>
              <a:t> </a:t>
            </a:r>
            <a:r>
              <a:rPr lang="ko-KR" b="1" dirty="0" err="1" smtClean="0">
                <a:solidFill>
                  <a:schemeClr val="tx1">
                    <a:lumMod val="65000"/>
                    <a:lumOff val="35000"/>
                  </a:schemeClr>
                </a:solidFill>
                <a:latin typeface="Noto Sans" panose="020B0502040504020204" pitchFamily="34"/>
                <a:cs typeface="Noto Sans" panose="020B0502040504020204" pitchFamily="34"/>
              </a:rPr>
              <a:t>Formula</a:t>
            </a:r>
            <a:endParaRPr lang="en-US" altLang="ko-KR" b="1"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endParaRPr>
          </a:p>
          <a:p>
            <a:pPr marL="0" marR="0" lvl="0" indent="0" algn="l" rtl="0">
              <a:lnSpc>
                <a:spcPct val="164285"/>
              </a:lnSpc>
              <a:spcBef>
                <a:spcPts val="0"/>
              </a:spcBef>
              <a:spcAft>
                <a:spcPts val="0"/>
              </a:spcAft>
              <a:buNone/>
            </a:pPr>
            <a:endParaRPr sz="1200" b="1"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sym typeface="Arial"/>
            </a:endParaRPr>
          </a:p>
          <a:p>
            <a:pPr marL="0" marR="0" lvl="0" indent="0" algn="l" rtl="0">
              <a:lnSpc>
                <a:spcPct val="191666"/>
              </a:lnSpc>
              <a:spcBef>
                <a:spcPts val="0"/>
              </a:spcBef>
              <a:spcAft>
                <a:spcPts val="0"/>
              </a:spcAft>
              <a:buNone/>
            </a:pPr>
            <a:r>
              <a:rPr lang="ko-KR" sz="1200" b="1" dirty="0">
                <a:solidFill>
                  <a:schemeClr val="tx1">
                    <a:lumMod val="65000"/>
                    <a:lumOff val="35000"/>
                  </a:schemeClr>
                </a:solidFill>
                <a:latin typeface="Noto Sans" panose="020B0502040504020204" pitchFamily="34"/>
                <a:cs typeface="Noto Sans" panose="020B0502040504020204" pitchFamily="34"/>
                <a:sym typeface="Arial"/>
              </a:rPr>
              <a:t>+ </a:t>
            </a:r>
            <a:r>
              <a:rPr lang="ko-KR" sz="1200" b="1" dirty="0" err="1">
                <a:solidFill>
                  <a:schemeClr val="tx1">
                    <a:lumMod val="65000"/>
                    <a:lumOff val="35000"/>
                  </a:schemeClr>
                </a:solidFill>
                <a:latin typeface="Noto Sans" panose="020B0502040504020204" pitchFamily="34"/>
                <a:cs typeface="Noto Sans" panose="020B0502040504020204" pitchFamily="34"/>
              </a:rPr>
              <a:t>Helps</a:t>
            </a:r>
            <a:r>
              <a:rPr lang="ko-KR" sz="1200" b="1" dirty="0">
                <a:solidFill>
                  <a:schemeClr val="tx1">
                    <a:lumMod val="65000"/>
                    <a:lumOff val="35000"/>
                  </a:schemeClr>
                </a:solidFill>
                <a:latin typeface="Noto Sans" panose="020B0502040504020204" pitchFamily="34"/>
                <a:cs typeface="Noto Sans" panose="020B0502040504020204" pitchFamily="34"/>
              </a:rPr>
              <a:t> </a:t>
            </a:r>
            <a:r>
              <a:rPr lang="ko-KR" sz="1200" b="1" dirty="0" err="1">
                <a:solidFill>
                  <a:schemeClr val="tx1">
                    <a:lumMod val="65000"/>
                    <a:lumOff val="35000"/>
                  </a:schemeClr>
                </a:solidFill>
                <a:latin typeface="Noto Sans" panose="020B0502040504020204" pitchFamily="34"/>
                <a:cs typeface="Noto Sans" panose="020B0502040504020204" pitchFamily="34"/>
              </a:rPr>
              <a:t>to</a:t>
            </a:r>
            <a:r>
              <a:rPr lang="ko-KR" sz="1200" b="1" dirty="0">
                <a:solidFill>
                  <a:schemeClr val="tx1">
                    <a:lumMod val="65000"/>
                    <a:lumOff val="35000"/>
                  </a:schemeClr>
                </a:solidFill>
                <a:latin typeface="Noto Sans" panose="020B0502040504020204" pitchFamily="34"/>
                <a:cs typeface="Noto Sans" panose="020B0502040504020204" pitchFamily="34"/>
              </a:rPr>
              <a:t> </a:t>
            </a:r>
            <a:r>
              <a:rPr lang="ko-KR" sz="1200" b="1" dirty="0" err="1">
                <a:solidFill>
                  <a:schemeClr val="tx1">
                    <a:lumMod val="65000"/>
                    <a:lumOff val="35000"/>
                  </a:schemeClr>
                </a:solidFill>
                <a:latin typeface="Noto Sans" panose="020B0502040504020204" pitchFamily="34"/>
                <a:cs typeface="Noto Sans" panose="020B0502040504020204" pitchFamily="34"/>
              </a:rPr>
              <a:t>protect</a:t>
            </a:r>
            <a:r>
              <a:rPr lang="ko-KR" sz="1200" b="1" dirty="0">
                <a:solidFill>
                  <a:schemeClr val="tx1">
                    <a:lumMod val="65000"/>
                    <a:lumOff val="35000"/>
                  </a:schemeClr>
                </a:solidFill>
                <a:latin typeface="Noto Sans" panose="020B0502040504020204" pitchFamily="34"/>
                <a:cs typeface="Noto Sans" panose="020B0502040504020204" pitchFamily="34"/>
              </a:rPr>
              <a:t> </a:t>
            </a:r>
            <a:r>
              <a:rPr lang="ko-KR" sz="1200" b="1" dirty="0" err="1">
                <a:solidFill>
                  <a:schemeClr val="tx1">
                    <a:lumMod val="65000"/>
                    <a:lumOff val="35000"/>
                  </a:schemeClr>
                </a:solidFill>
                <a:latin typeface="Noto Sans" panose="020B0502040504020204" pitchFamily="34"/>
                <a:cs typeface="Noto Sans" panose="020B0502040504020204" pitchFamily="34"/>
              </a:rPr>
              <a:t>the</a:t>
            </a:r>
            <a:r>
              <a:rPr lang="ko-KR" sz="1200" b="1" dirty="0">
                <a:solidFill>
                  <a:schemeClr val="tx1">
                    <a:lumMod val="65000"/>
                    <a:lumOff val="35000"/>
                  </a:schemeClr>
                </a:solidFill>
                <a:latin typeface="Noto Sans" panose="020B0502040504020204" pitchFamily="34"/>
                <a:cs typeface="Noto Sans" panose="020B0502040504020204" pitchFamily="34"/>
              </a:rPr>
              <a:t> </a:t>
            </a:r>
            <a:r>
              <a:rPr lang="ko-KR" sz="1200" b="1" dirty="0" err="1">
                <a:solidFill>
                  <a:schemeClr val="tx1">
                    <a:lumMod val="65000"/>
                    <a:lumOff val="35000"/>
                  </a:schemeClr>
                </a:solidFill>
                <a:latin typeface="Noto Sans" panose="020B0502040504020204" pitchFamily="34"/>
                <a:cs typeface="Noto Sans" panose="020B0502040504020204" pitchFamily="34"/>
              </a:rPr>
              <a:t>environment</a:t>
            </a:r>
            <a:r>
              <a:rPr lang="ko-KR" sz="1200" b="1" dirty="0">
                <a:solidFill>
                  <a:schemeClr val="tx1">
                    <a:lumMod val="65000"/>
                    <a:lumOff val="35000"/>
                  </a:schemeClr>
                </a:solidFill>
                <a:latin typeface="Noto Sans" panose="020B0502040504020204" pitchFamily="34"/>
                <a:cs typeface="Noto Sans" panose="020B0502040504020204" pitchFamily="34"/>
              </a:rPr>
              <a:t> </a:t>
            </a:r>
            <a:r>
              <a:rPr lang="ko-KR" sz="1200" b="1" dirty="0" err="1">
                <a:solidFill>
                  <a:schemeClr val="tx1">
                    <a:lumMod val="65000"/>
                    <a:lumOff val="35000"/>
                  </a:schemeClr>
                </a:solidFill>
                <a:latin typeface="Noto Sans" panose="020B0502040504020204" pitchFamily="34"/>
                <a:cs typeface="Noto Sans" panose="020B0502040504020204" pitchFamily="34"/>
              </a:rPr>
              <a:t>because</a:t>
            </a:r>
            <a:r>
              <a:rPr lang="ko-KR" sz="1200" b="1" dirty="0">
                <a:solidFill>
                  <a:schemeClr val="tx1">
                    <a:lumMod val="65000"/>
                    <a:lumOff val="35000"/>
                  </a:schemeClr>
                </a:solidFill>
                <a:latin typeface="Noto Sans" panose="020B0502040504020204" pitchFamily="34"/>
                <a:cs typeface="Noto Sans" panose="020B0502040504020204" pitchFamily="34"/>
              </a:rPr>
              <a:t> </a:t>
            </a:r>
            <a:r>
              <a:rPr lang="ko-KR" sz="1200" b="1" dirty="0" err="1">
                <a:solidFill>
                  <a:schemeClr val="tx1">
                    <a:lumMod val="65000"/>
                    <a:lumOff val="35000"/>
                  </a:schemeClr>
                </a:solidFill>
                <a:latin typeface="Noto Sans" panose="020B0502040504020204" pitchFamily="34"/>
                <a:cs typeface="Noto Sans" panose="020B0502040504020204" pitchFamily="34"/>
              </a:rPr>
              <a:t>it</a:t>
            </a:r>
            <a:r>
              <a:rPr lang="ko-KR" sz="1200" b="1" dirty="0">
                <a:solidFill>
                  <a:schemeClr val="tx1">
                    <a:lumMod val="65000"/>
                    <a:lumOff val="35000"/>
                  </a:schemeClr>
                </a:solidFill>
                <a:latin typeface="Noto Sans" panose="020B0502040504020204" pitchFamily="34"/>
                <a:cs typeface="Noto Sans" panose="020B0502040504020204" pitchFamily="34"/>
              </a:rPr>
              <a:t> </a:t>
            </a:r>
            <a:r>
              <a:rPr lang="ko-KR" sz="1200" b="1" dirty="0" err="1">
                <a:solidFill>
                  <a:schemeClr val="tx1">
                    <a:lumMod val="65000"/>
                    <a:lumOff val="35000"/>
                  </a:schemeClr>
                </a:solidFill>
                <a:latin typeface="Noto Sans" panose="020B0502040504020204" pitchFamily="34"/>
                <a:cs typeface="Noto Sans" panose="020B0502040504020204" pitchFamily="34"/>
              </a:rPr>
              <a:t>is</a:t>
            </a:r>
            <a:r>
              <a:rPr lang="ko-KR" sz="1200" b="1" dirty="0">
                <a:solidFill>
                  <a:schemeClr val="tx1">
                    <a:lumMod val="65000"/>
                    <a:lumOff val="35000"/>
                  </a:schemeClr>
                </a:solidFill>
                <a:latin typeface="Noto Sans" panose="020B0502040504020204" pitchFamily="34"/>
                <a:cs typeface="Noto Sans" panose="020B0502040504020204" pitchFamily="34"/>
              </a:rPr>
              <a:t> </a:t>
            </a:r>
            <a:r>
              <a:rPr lang="ko-KR" sz="1200" b="1" dirty="0" err="1">
                <a:solidFill>
                  <a:schemeClr val="tx1">
                    <a:lumMod val="65000"/>
                    <a:lumOff val="35000"/>
                  </a:schemeClr>
                </a:solidFill>
                <a:latin typeface="Noto Sans" panose="020B0502040504020204" pitchFamily="34"/>
                <a:cs typeface="Noto Sans" panose="020B0502040504020204" pitchFamily="34"/>
              </a:rPr>
              <a:t>made</a:t>
            </a:r>
            <a:r>
              <a:rPr lang="ko-KR" sz="1200" b="1" dirty="0">
                <a:solidFill>
                  <a:schemeClr val="tx1">
                    <a:lumMod val="65000"/>
                    <a:lumOff val="35000"/>
                  </a:schemeClr>
                </a:solidFill>
                <a:latin typeface="Noto Sans" panose="020B0502040504020204" pitchFamily="34"/>
                <a:cs typeface="Noto Sans" panose="020B0502040504020204" pitchFamily="34"/>
              </a:rPr>
              <a:t> </a:t>
            </a:r>
            <a:r>
              <a:rPr lang="ko-KR" sz="1200" b="1" dirty="0" err="1">
                <a:solidFill>
                  <a:schemeClr val="tx1">
                    <a:lumMod val="65000"/>
                    <a:lumOff val="35000"/>
                  </a:schemeClr>
                </a:solidFill>
                <a:latin typeface="Noto Sans" panose="020B0502040504020204" pitchFamily="34"/>
                <a:cs typeface="Noto Sans" panose="020B0502040504020204" pitchFamily="34"/>
              </a:rPr>
              <a:t>with</a:t>
            </a:r>
            <a:r>
              <a:rPr lang="ko-KR" sz="1200" b="1" dirty="0">
                <a:solidFill>
                  <a:schemeClr val="tx1">
                    <a:lumMod val="65000"/>
                    <a:lumOff val="35000"/>
                  </a:schemeClr>
                </a:solidFill>
                <a:latin typeface="Noto Sans" panose="020B0502040504020204" pitchFamily="34"/>
                <a:cs typeface="Noto Sans" panose="020B0502040504020204" pitchFamily="34"/>
              </a:rPr>
              <a:t> </a:t>
            </a:r>
            <a:r>
              <a:rPr lang="ko-KR" sz="1200" b="1" dirty="0" err="1">
                <a:solidFill>
                  <a:schemeClr val="tx1">
                    <a:lumMod val="65000"/>
                    <a:lumOff val="35000"/>
                  </a:schemeClr>
                </a:solidFill>
                <a:latin typeface="Noto Sans" panose="020B0502040504020204" pitchFamily="34"/>
                <a:cs typeface="Noto Sans" panose="020B0502040504020204" pitchFamily="34"/>
              </a:rPr>
              <a:t>all</a:t>
            </a:r>
            <a:r>
              <a:rPr lang="ko-KR" sz="1200" b="1" dirty="0">
                <a:solidFill>
                  <a:schemeClr val="tx1">
                    <a:lumMod val="65000"/>
                    <a:lumOff val="35000"/>
                  </a:schemeClr>
                </a:solidFill>
                <a:latin typeface="Noto Sans" panose="020B0502040504020204" pitchFamily="34"/>
                <a:cs typeface="Noto Sans" panose="020B0502040504020204" pitchFamily="34"/>
              </a:rPr>
              <a:t> </a:t>
            </a:r>
            <a:r>
              <a:rPr lang="ko-KR" sz="1200" b="1" dirty="0" err="1">
                <a:solidFill>
                  <a:schemeClr val="tx1">
                    <a:lumMod val="65000"/>
                    <a:lumOff val="35000"/>
                  </a:schemeClr>
                </a:solidFill>
                <a:latin typeface="Noto Sans" panose="020B0502040504020204" pitchFamily="34"/>
                <a:cs typeface="Noto Sans" panose="020B0502040504020204" pitchFamily="34"/>
              </a:rPr>
              <a:t>natural</a:t>
            </a:r>
            <a:r>
              <a:rPr lang="ko-KR" sz="1200" b="1" dirty="0">
                <a:solidFill>
                  <a:schemeClr val="tx1">
                    <a:lumMod val="65000"/>
                    <a:lumOff val="35000"/>
                  </a:schemeClr>
                </a:solidFill>
                <a:latin typeface="Noto Sans" panose="020B0502040504020204" pitchFamily="34"/>
                <a:cs typeface="Noto Sans" panose="020B0502040504020204" pitchFamily="34"/>
              </a:rPr>
              <a:t> </a:t>
            </a:r>
            <a:r>
              <a:rPr lang="ko-KR" sz="1200" b="1" dirty="0" err="1">
                <a:solidFill>
                  <a:schemeClr val="tx1">
                    <a:lumMod val="65000"/>
                    <a:lumOff val="35000"/>
                  </a:schemeClr>
                </a:solidFill>
                <a:latin typeface="Noto Sans" panose="020B0502040504020204" pitchFamily="34"/>
                <a:cs typeface="Noto Sans" panose="020B0502040504020204" pitchFamily="34"/>
              </a:rPr>
              <a:t>plant</a:t>
            </a:r>
            <a:r>
              <a:rPr lang="ko-KR" sz="1200" b="1" dirty="0">
                <a:solidFill>
                  <a:schemeClr val="tx1">
                    <a:lumMod val="65000"/>
                    <a:lumOff val="35000"/>
                  </a:schemeClr>
                </a:solidFill>
                <a:latin typeface="Noto Sans" panose="020B0502040504020204" pitchFamily="34"/>
                <a:cs typeface="Noto Sans" panose="020B0502040504020204" pitchFamily="34"/>
              </a:rPr>
              <a:t> </a:t>
            </a:r>
            <a:r>
              <a:rPr lang="ko-KR" sz="1200" b="1" dirty="0" err="1">
                <a:solidFill>
                  <a:schemeClr val="tx1">
                    <a:lumMod val="65000"/>
                    <a:lumOff val="35000"/>
                  </a:schemeClr>
                </a:solidFill>
                <a:latin typeface="Noto Sans" panose="020B0502040504020204" pitchFamily="34"/>
                <a:cs typeface="Noto Sans" panose="020B0502040504020204" pitchFamily="34"/>
              </a:rPr>
              <a:t>derived</a:t>
            </a:r>
            <a:r>
              <a:rPr lang="ko-KR" sz="1200" b="1" dirty="0">
                <a:solidFill>
                  <a:schemeClr val="tx1">
                    <a:lumMod val="65000"/>
                    <a:lumOff val="35000"/>
                  </a:schemeClr>
                </a:solidFill>
                <a:latin typeface="Noto Sans" panose="020B0502040504020204" pitchFamily="34"/>
                <a:cs typeface="Noto Sans" panose="020B0502040504020204" pitchFamily="34"/>
              </a:rPr>
              <a:t> </a:t>
            </a:r>
            <a:r>
              <a:rPr lang="ko-KR" sz="1200" b="1" dirty="0" err="1" smtClean="0">
                <a:solidFill>
                  <a:schemeClr val="tx1">
                    <a:lumMod val="65000"/>
                    <a:lumOff val="35000"/>
                  </a:schemeClr>
                </a:solidFill>
                <a:latin typeface="Noto Sans" panose="020B0502040504020204" pitchFamily="34"/>
                <a:cs typeface="Noto Sans" panose="020B0502040504020204" pitchFamily="34"/>
              </a:rPr>
              <a:t>surfactants</a:t>
            </a:r>
            <a:endParaRPr lang="en-US" altLang="ko-KR" sz="1200" b="1"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endParaRPr>
          </a:p>
          <a:p>
            <a:pPr marL="0" marR="0" lvl="0" indent="0" algn="l" rtl="0">
              <a:lnSpc>
                <a:spcPct val="191666"/>
              </a:lnSpc>
              <a:spcBef>
                <a:spcPts val="0"/>
              </a:spcBef>
              <a:spcAft>
                <a:spcPts val="0"/>
              </a:spcAft>
              <a:buNone/>
            </a:pPr>
            <a:endParaRPr sz="1200" b="1"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sym typeface="Arial"/>
            </a:endParaRPr>
          </a:p>
          <a:p>
            <a:pPr marL="0" marR="0" lvl="0" indent="0" algn="l" rtl="0">
              <a:lnSpc>
                <a:spcPct val="191666"/>
              </a:lnSpc>
              <a:spcBef>
                <a:spcPts val="0"/>
              </a:spcBef>
              <a:spcAft>
                <a:spcPts val="0"/>
              </a:spcAft>
              <a:buNone/>
            </a:pPr>
            <a:r>
              <a:rPr lang="ko-KR" sz="1200" b="1" dirty="0">
                <a:solidFill>
                  <a:schemeClr val="tx1">
                    <a:lumMod val="65000"/>
                    <a:lumOff val="35000"/>
                  </a:schemeClr>
                </a:solidFill>
                <a:latin typeface="Noto Sans" panose="020B0502040504020204" pitchFamily="34"/>
                <a:cs typeface="Noto Sans" panose="020B0502040504020204" pitchFamily="34"/>
                <a:sym typeface="Arial"/>
              </a:rPr>
              <a:t>+</a:t>
            </a:r>
            <a:r>
              <a:rPr lang="ko-KR" sz="1200" dirty="0">
                <a:solidFill>
                  <a:schemeClr val="tx1">
                    <a:lumMod val="65000"/>
                    <a:lumOff val="35000"/>
                  </a:schemeClr>
                </a:solidFill>
                <a:latin typeface="Noto Sans" panose="020B0502040504020204" pitchFamily="34"/>
                <a:cs typeface="Noto Sans" panose="020B0502040504020204" pitchFamily="34"/>
                <a:sym typeface="Arial"/>
              </a:rPr>
              <a:t> </a:t>
            </a:r>
            <a:r>
              <a:rPr lang="ko-KR" sz="1200" b="1" dirty="0" err="1">
                <a:solidFill>
                  <a:schemeClr val="tx1">
                    <a:lumMod val="65000"/>
                    <a:lumOff val="35000"/>
                  </a:schemeClr>
                </a:solidFill>
                <a:latin typeface="Noto Sans" panose="020B0502040504020204" pitchFamily="34"/>
                <a:cs typeface="Noto Sans" panose="020B0502040504020204" pitchFamily="34"/>
              </a:rPr>
              <a:t>May</a:t>
            </a:r>
            <a:r>
              <a:rPr lang="ko-KR" sz="1200" b="1" dirty="0">
                <a:solidFill>
                  <a:schemeClr val="tx1">
                    <a:lumMod val="65000"/>
                    <a:lumOff val="35000"/>
                  </a:schemeClr>
                </a:solidFill>
                <a:latin typeface="Noto Sans" panose="020B0502040504020204" pitchFamily="34"/>
                <a:cs typeface="Noto Sans" panose="020B0502040504020204" pitchFamily="34"/>
              </a:rPr>
              <a:t> </a:t>
            </a:r>
            <a:r>
              <a:rPr lang="ko-KR" sz="1200" b="1" dirty="0" err="1">
                <a:solidFill>
                  <a:schemeClr val="tx1">
                    <a:lumMod val="65000"/>
                    <a:lumOff val="35000"/>
                  </a:schemeClr>
                </a:solidFill>
                <a:latin typeface="Noto Sans" panose="020B0502040504020204" pitchFamily="34"/>
                <a:cs typeface="Noto Sans" panose="020B0502040504020204" pitchFamily="34"/>
              </a:rPr>
              <a:t>be</a:t>
            </a:r>
            <a:r>
              <a:rPr lang="ko-KR" sz="1200" b="1" dirty="0">
                <a:solidFill>
                  <a:schemeClr val="tx1">
                    <a:lumMod val="65000"/>
                    <a:lumOff val="35000"/>
                  </a:schemeClr>
                </a:solidFill>
                <a:latin typeface="Noto Sans" panose="020B0502040504020204" pitchFamily="34"/>
                <a:cs typeface="Noto Sans" panose="020B0502040504020204" pitchFamily="34"/>
              </a:rPr>
              <a:t> </a:t>
            </a:r>
            <a:r>
              <a:rPr lang="ko-KR" sz="1200" b="1" dirty="0" err="1">
                <a:solidFill>
                  <a:schemeClr val="tx1">
                    <a:lumMod val="65000"/>
                    <a:lumOff val="35000"/>
                  </a:schemeClr>
                </a:solidFill>
                <a:latin typeface="Noto Sans" panose="020B0502040504020204" pitchFamily="34"/>
                <a:cs typeface="Noto Sans" panose="020B0502040504020204" pitchFamily="34"/>
              </a:rPr>
              <a:t>used</a:t>
            </a:r>
            <a:r>
              <a:rPr lang="ko-KR" sz="1200" b="1" dirty="0">
                <a:solidFill>
                  <a:schemeClr val="tx1">
                    <a:lumMod val="65000"/>
                    <a:lumOff val="35000"/>
                  </a:schemeClr>
                </a:solidFill>
                <a:latin typeface="Noto Sans" panose="020B0502040504020204" pitchFamily="34"/>
                <a:cs typeface="Noto Sans" panose="020B0502040504020204" pitchFamily="34"/>
              </a:rPr>
              <a:t> </a:t>
            </a:r>
            <a:r>
              <a:rPr lang="ko-KR" sz="1200" b="1" dirty="0" err="1">
                <a:solidFill>
                  <a:schemeClr val="tx1">
                    <a:lumMod val="65000"/>
                    <a:lumOff val="35000"/>
                  </a:schemeClr>
                </a:solidFill>
                <a:latin typeface="Noto Sans" panose="020B0502040504020204" pitchFamily="34"/>
                <a:cs typeface="Noto Sans" panose="020B0502040504020204" pitchFamily="34"/>
              </a:rPr>
              <a:t>to</a:t>
            </a:r>
            <a:r>
              <a:rPr lang="ko-KR" sz="1200" b="1" dirty="0">
                <a:solidFill>
                  <a:schemeClr val="tx1">
                    <a:lumMod val="65000"/>
                    <a:lumOff val="35000"/>
                  </a:schemeClr>
                </a:solidFill>
                <a:latin typeface="Noto Sans" panose="020B0502040504020204" pitchFamily="34"/>
                <a:cs typeface="Noto Sans" panose="020B0502040504020204" pitchFamily="34"/>
              </a:rPr>
              <a:t> </a:t>
            </a:r>
            <a:r>
              <a:rPr lang="ko-KR" sz="1200" b="1" dirty="0" err="1">
                <a:solidFill>
                  <a:schemeClr val="tx1">
                    <a:lumMod val="65000"/>
                    <a:lumOff val="35000"/>
                  </a:schemeClr>
                </a:solidFill>
                <a:latin typeface="Noto Sans" panose="020B0502040504020204" pitchFamily="34"/>
                <a:cs typeface="Noto Sans" panose="020B0502040504020204" pitchFamily="34"/>
              </a:rPr>
              <a:t>clean</a:t>
            </a:r>
            <a:r>
              <a:rPr lang="ko-KR" sz="1200" b="1" dirty="0">
                <a:solidFill>
                  <a:schemeClr val="tx1">
                    <a:lumMod val="65000"/>
                    <a:lumOff val="35000"/>
                  </a:schemeClr>
                </a:solidFill>
                <a:latin typeface="Noto Sans" panose="020B0502040504020204" pitchFamily="34"/>
                <a:cs typeface="Noto Sans" panose="020B0502040504020204" pitchFamily="34"/>
              </a:rPr>
              <a:t> </a:t>
            </a:r>
            <a:r>
              <a:rPr lang="ko-KR" sz="1200" b="1" dirty="0" err="1">
                <a:solidFill>
                  <a:schemeClr val="tx1">
                    <a:lumMod val="65000"/>
                    <a:lumOff val="35000"/>
                  </a:schemeClr>
                </a:solidFill>
                <a:latin typeface="Noto Sans" panose="020B0502040504020204" pitchFamily="34"/>
                <a:cs typeface="Noto Sans" panose="020B0502040504020204" pitchFamily="34"/>
              </a:rPr>
              <a:t>baby</a:t>
            </a:r>
            <a:r>
              <a:rPr lang="ko-KR" sz="1200" b="1" dirty="0">
                <a:solidFill>
                  <a:schemeClr val="tx1">
                    <a:lumMod val="65000"/>
                    <a:lumOff val="35000"/>
                  </a:schemeClr>
                </a:solidFill>
                <a:latin typeface="Noto Sans" panose="020B0502040504020204" pitchFamily="34"/>
                <a:cs typeface="Noto Sans" panose="020B0502040504020204" pitchFamily="34"/>
              </a:rPr>
              <a:t> </a:t>
            </a:r>
            <a:r>
              <a:rPr lang="ko-KR" sz="1200" b="1" dirty="0" err="1">
                <a:solidFill>
                  <a:schemeClr val="tx1">
                    <a:lumMod val="65000"/>
                    <a:lumOff val="35000"/>
                  </a:schemeClr>
                </a:solidFill>
                <a:latin typeface="Noto Sans" panose="020B0502040504020204" pitchFamily="34"/>
                <a:cs typeface="Noto Sans" panose="020B0502040504020204" pitchFamily="34"/>
              </a:rPr>
              <a:t>bottles</a:t>
            </a:r>
            <a:r>
              <a:rPr lang="ko-KR" sz="1200" b="1" dirty="0">
                <a:solidFill>
                  <a:schemeClr val="tx1">
                    <a:lumMod val="65000"/>
                    <a:lumOff val="35000"/>
                  </a:schemeClr>
                </a:solidFill>
                <a:latin typeface="Noto Sans" panose="020B0502040504020204" pitchFamily="34"/>
                <a:cs typeface="Noto Sans" panose="020B0502040504020204" pitchFamily="34"/>
              </a:rPr>
              <a:t> and </a:t>
            </a:r>
            <a:r>
              <a:rPr lang="ko-KR" sz="1200" b="1" dirty="0" err="1">
                <a:solidFill>
                  <a:schemeClr val="tx1">
                    <a:lumMod val="65000"/>
                    <a:lumOff val="35000"/>
                  </a:schemeClr>
                </a:solidFill>
                <a:latin typeface="Noto Sans" panose="020B0502040504020204" pitchFamily="34"/>
                <a:cs typeface="Noto Sans" panose="020B0502040504020204" pitchFamily="34"/>
              </a:rPr>
              <a:t>utensils</a:t>
            </a:r>
            <a:endParaRPr sz="1200" b="1"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sym typeface="Arial"/>
            </a:endParaRPr>
          </a:p>
          <a:p>
            <a:pPr marL="0" marR="0" lvl="0" indent="0" algn="l" rtl="0">
              <a:lnSpc>
                <a:spcPct val="191666"/>
              </a:lnSpc>
              <a:spcBef>
                <a:spcPts val="0"/>
              </a:spcBef>
              <a:spcAft>
                <a:spcPts val="0"/>
              </a:spcAft>
              <a:buNone/>
            </a:pPr>
            <a:r>
              <a:rPr lang="ko-KR" sz="1200" dirty="0" err="1">
                <a:solidFill>
                  <a:schemeClr val="tx1">
                    <a:lumMod val="65000"/>
                    <a:lumOff val="35000"/>
                  </a:schemeClr>
                </a:solidFill>
                <a:latin typeface="Noto Sans" panose="020B0502040504020204" pitchFamily="34"/>
                <a:cs typeface="Noto Sans" panose="020B0502040504020204" pitchFamily="34"/>
              </a:rPr>
              <a:t>Tested</a:t>
            </a:r>
            <a:r>
              <a:rPr lang="ko-KR" sz="1200" dirty="0">
                <a:solidFill>
                  <a:schemeClr val="tx1">
                    <a:lumMod val="65000"/>
                    <a:lumOff val="35000"/>
                  </a:schemeClr>
                </a:solidFill>
                <a:latin typeface="Noto Sans" panose="020B0502040504020204" pitchFamily="34"/>
                <a:cs typeface="Noto Sans" panose="020B0502040504020204" pitchFamily="34"/>
              </a:rPr>
              <a:t> </a:t>
            </a:r>
            <a:r>
              <a:rPr lang="ko-KR" sz="1200" dirty="0" err="1">
                <a:solidFill>
                  <a:schemeClr val="tx1">
                    <a:lumMod val="65000"/>
                    <a:lumOff val="35000"/>
                  </a:schemeClr>
                </a:solidFill>
                <a:latin typeface="Noto Sans" panose="020B0502040504020204" pitchFamily="34"/>
                <a:cs typeface="Noto Sans" panose="020B0502040504020204" pitchFamily="34"/>
              </a:rPr>
              <a:t>for</a:t>
            </a:r>
            <a:r>
              <a:rPr lang="ko-KR" sz="1200" dirty="0">
                <a:solidFill>
                  <a:schemeClr val="tx1">
                    <a:lumMod val="65000"/>
                    <a:lumOff val="35000"/>
                  </a:schemeClr>
                </a:solidFill>
                <a:latin typeface="Noto Sans" panose="020B0502040504020204" pitchFamily="34"/>
                <a:cs typeface="Noto Sans" panose="020B0502040504020204" pitchFamily="34"/>
              </a:rPr>
              <a:t> </a:t>
            </a:r>
            <a:r>
              <a:rPr lang="ko-KR" sz="1200" dirty="0" err="1">
                <a:solidFill>
                  <a:schemeClr val="tx1">
                    <a:lumMod val="65000"/>
                    <a:lumOff val="35000"/>
                  </a:schemeClr>
                </a:solidFill>
                <a:latin typeface="Noto Sans" panose="020B0502040504020204" pitchFamily="34"/>
                <a:cs typeface="Noto Sans" panose="020B0502040504020204" pitchFamily="34"/>
              </a:rPr>
              <a:t>Quality</a:t>
            </a:r>
            <a:r>
              <a:rPr lang="ko-KR" sz="1200" dirty="0">
                <a:solidFill>
                  <a:schemeClr val="tx1">
                    <a:lumMod val="65000"/>
                    <a:lumOff val="35000"/>
                  </a:schemeClr>
                </a:solidFill>
                <a:latin typeface="Noto Sans" panose="020B0502040504020204" pitchFamily="34"/>
                <a:cs typeface="Noto Sans" panose="020B0502040504020204" pitchFamily="34"/>
              </a:rPr>
              <a:t> </a:t>
            </a:r>
            <a:r>
              <a:rPr lang="ko-KR" sz="1200" dirty="0" err="1">
                <a:solidFill>
                  <a:schemeClr val="tx1">
                    <a:lumMod val="65000"/>
                    <a:lumOff val="35000"/>
                  </a:schemeClr>
                </a:solidFill>
                <a:latin typeface="Noto Sans" panose="020B0502040504020204" pitchFamily="34"/>
                <a:cs typeface="Noto Sans" panose="020B0502040504020204" pitchFamily="34"/>
              </a:rPr>
              <a:t>Assurance</a:t>
            </a:r>
            <a:r>
              <a:rPr lang="ko-KR" sz="1200" dirty="0">
                <a:solidFill>
                  <a:schemeClr val="tx1">
                    <a:lumMod val="65000"/>
                    <a:lumOff val="35000"/>
                  </a:schemeClr>
                </a:solidFill>
                <a:latin typeface="Noto Sans" panose="020B0502040504020204" pitchFamily="34"/>
                <a:cs typeface="Noto Sans" panose="020B0502040504020204" pitchFamily="34"/>
              </a:rPr>
              <a:t> and </a:t>
            </a:r>
            <a:r>
              <a:rPr lang="ko-KR" sz="1200" dirty="0" err="1">
                <a:solidFill>
                  <a:schemeClr val="tx1">
                    <a:lumMod val="65000"/>
                    <a:lumOff val="35000"/>
                  </a:schemeClr>
                </a:solidFill>
                <a:latin typeface="Noto Sans" panose="020B0502040504020204" pitchFamily="34"/>
                <a:cs typeface="Noto Sans" panose="020B0502040504020204" pitchFamily="34"/>
              </a:rPr>
              <a:t>Safety</a:t>
            </a:r>
            <a:r>
              <a:rPr lang="ko-KR" sz="1200" dirty="0">
                <a:solidFill>
                  <a:schemeClr val="tx1">
                    <a:lumMod val="65000"/>
                    <a:lumOff val="35000"/>
                  </a:schemeClr>
                </a:solidFill>
                <a:latin typeface="Noto Sans" panose="020B0502040504020204" pitchFamily="34"/>
                <a:cs typeface="Noto Sans" panose="020B0502040504020204" pitchFamily="34"/>
              </a:rPr>
              <a:t> </a:t>
            </a:r>
            <a:r>
              <a:rPr lang="ko-KR" sz="1200" dirty="0" err="1">
                <a:solidFill>
                  <a:schemeClr val="tx1">
                    <a:lumMod val="65000"/>
                    <a:lumOff val="35000"/>
                  </a:schemeClr>
                </a:solidFill>
                <a:latin typeface="Noto Sans" panose="020B0502040504020204" pitchFamily="34"/>
                <a:cs typeface="Noto Sans" panose="020B0502040504020204" pitchFamily="34"/>
              </a:rPr>
              <a:t>by</a:t>
            </a:r>
            <a:r>
              <a:rPr lang="ko-KR" sz="1200" dirty="0">
                <a:solidFill>
                  <a:schemeClr val="tx1">
                    <a:lumMod val="65000"/>
                    <a:lumOff val="35000"/>
                  </a:schemeClr>
                </a:solidFill>
                <a:latin typeface="Noto Sans" panose="020B0502040504020204" pitchFamily="34"/>
                <a:cs typeface="Noto Sans" panose="020B0502040504020204" pitchFamily="34"/>
              </a:rPr>
              <a:t> </a:t>
            </a:r>
            <a:r>
              <a:rPr lang="ko-KR" sz="1200" dirty="0" err="1">
                <a:solidFill>
                  <a:schemeClr val="tx1">
                    <a:lumMod val="65000"/>
                    <a:lumOff val="35000"/>
                  </a:schemeClr>
                </a:solidFill>
                <a:latin typeface="Noto Sans" panose="020B0502040504020204" pitchFamily="34"/>
                <a:cs typeface="Noto Sans" panose="020B0502040504020204" pitchFamily="34"/>
              </a:rPr>
              <a:t>Dermatests</a:t>
            </a:r>
            <a:endParaRPr sz="1200"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sym typeface="Arial"/>
            </a:endParaRPr>
          </a:p>
          <a:p>
            <a:pPr marL="0" marR="0" lvl="0" indent="0" algn="l" rtl="0">
              <a:lnSpc>
                <a:spcPct val="191666"/>
              </a:lnSpc>
              <a:spcBef>
                <a:spcPts val="0"/>
              </a:spcBef>
              <a:spcAft>
                <a:spcPts val="0"/>
              </a:spcAft>
              <a:buNone/>
            </a:pPr>
            <a:r>
              <a:rPr lang="ko-KR" sz="1200" dirty="0">
                <a:solidFill>
                  <a:schemeClr val="tx1">
                    <a:lumMod val="65000"/>
                    <a:lumOff val="35000"/>
                  </a:schemeClr>
                </a:solidFill>
                <a:latin typeface="Noto Sans" panose="020B0502040504020204" pitchFamily="34"/>
                <a:cs typeface="Noto Sans" panose="020B0502040504020204" pitchFamily="34"/>
                <a:sym typeface="Arial"/>
              </a:rPr>
              <a:t>(</a:t>
            </a:r>
            <a:r>
              <a:rPr lang="ko-KR" sz="1200" dirty="0" err="1">
                <a:solidFill>
                  <a:schemeClr val="tx1">
                    <a:lumMod val="65000"/>
                    <a:lumOff val="35000"/>
                  </a:schemeClr>
                </a:solidFill>
                <a:latin typeface="Noto Sans" panose="020B0502040504020204" pitchFamily="34"/>
                <a:cs typeface="Noto Sans" panose="020B0502040504020204" pitchFamily="34"/>
              </a:rPr>
              <a:t>Test</a:t>
            </a:r>
            <a:r>
              <a:rPr lang="ko-KR" sz="1200" dirty="0">
                <a:solidFill>
                  <a:schemeClr val="tx1">
                    <a:lumMod val="65000"/>
                    <a:lumOff val="35000"/>
                  </a:schemeClr>
                </a:solidFill>
                <a:latin typeface="Noto Sans" panose="020B0502040504020204" pitchFamily="34"/>
                <a:cs typeface="Noto Sans" panose="020B0502040504020204" pitchFamily="34"/>
              </a:rPr>
              <a:t> </a:t>
            </a:r>
            <a:r>
              <a:rPr lang="ko-KR" sz="1200" dirty="0" err="1">
                <a:solidFill>
                  <a:schemeClr val="tx1">
                    <a:lumMod val="65000"/>
                    <a:lumOff val="35000"/>
                  </a:schemeClr>
                </a:solidFill>
                <a:latin typeface="Noto Sans" panose="020B0502040504020204" pitchFamily="34"/>
                <a:cs typeface="Noto Sans" panose="020B0502040504020204" pitchFamily="34"/>
              </a:rPr>
              <a:t>results</a:t>
            </a:r>
            <a:r>
              <a:rPr lang="ko-KR" sz="1200" dirty="0">
                <a:solidFill>
                  <a:schemeClr val="tx1">
                    <a:lumMod val="65000"/>
                    <a:lumOff val="35000"/>
                  </a:schemeClr>
                </a:solidFill>
                <a:latin typeface="Noto Sans" panose="020B0502040504020204" pitchFamily="34"/>
                <a:cs typeface="Noto Sans" panose="020B0502040504020204" pitchFamily="34"/>
              </a:rPr>
              <a:t> </a:t>
            </a:r>
            <a:r>
              <a:rPr lang="ko-KR" sz="1200" dirty="0" err="1">
                <a:solidFill>
                  <a:schemeClr val="tx1">
                    <a:lumMod val="65000"/>
                    <a:lumOff val="35000"/>
                  </a:schemeClr>
                </a:solidFill>
                <a:latin typeface="Noto Sans" panose="020B0502040504020204" pitchFamily="34"/>
                <a:cs typeface="Noto Sans" panose="020B0502040504020204" pitchFamily="34"/>
              </a:rPr>
              <a:t>showed</a:t>
            </a:r>
            <a:r>
              <a:rPr lang="ko-KR" sz="1200" dirty="0">
                <a:solidFill>
                  <a:schemeClr val="tx1">
                    <a:lumMod val="65000"/>
                    <a:lumOff val="35000"/>
                  </a:schemeClr>
                </a:solidFill>
                <a:latin typeface="Noto Sans" panose="020B0502040504020204" pitchFamily="34"/>
                <a:cs typeface="Noto Sans" panose="020B0502040504020204" pitchFamily="34"/>
              </a:rPr>
              <a:t> </a:t>
            </a:r>
            <a:r>
              <a:rPr lang="ko-KR" sz="1200" dirty="0" err="1">
                <a:solidFill>
                  <a:schemeClr val="tx1">
                    <a:lumMod val="65000"/>
                    <a:lumOff val="35000"/>
                  </a:schemeClr>
                </a:solidFill>
                <a:latin typeface="Noto Sans" panose="020B0502040504020204" pitchFamily="34"/>
                <a:cs typeface="Noto Sans" panose="020B0502040504020204" pitchFamily="34"/>
              </a:rPr>
              <a:t>that</a:t>
            </a:r>
            <a:r>
              <a:rPr lang="ko-KR" sz="1200" dirty="0">
                <a:solidFill>
                  <a:schemeClr val="tx1">
                    <a:lumMod val="65000"/>
                    <a:lumOff val="35000"/>
                  </a:schemeClr>
                </a:solidFill>
                <a:latin typeface="Noto Sans" panose="020B0502040504020204" pitchFamily="34"/>
                <a:cs typeface="Noto Sans" panose="020B0502040504020204" pitchFamily="34"/>
              </a:rPr>
              <a:t> </a:t>
            </a:r>
            <a:r>
              <a:rPr lang="ko-KR" sz="1200" dirty="0" err="1">
                <a:solidFill>
                  <a:schemeClr val="tx1">
                    <a:lumMod val="65000"/>
                    <a:lumOff val="35000"/>
                  </a:schemeClr>
                </a:solidFill>
                <a:latin typeface="Noto Sans" panose="020B0502040504020204" pitchFamily="34"/>
                <a:cs typeface="Noto Sans" panose="020B0502040504020204" pitchFamily="34"/>
              </a:rPr>
              <a:t>the</a:t>
            </a:r>
            <a:r>
              <a:rPr lang="ko-KR" sz="1200" dirty="0">
                <a:solidFill>
                  <a:schemeClr val="tx1">
                    <a:lumMod val="65000"/>
                    <a:lumOff val="35000"/>
                  </a:schemeClr>
                </a:solidFill>
                <a:latin typeface="Noto Sans" panose="020B0502040504020204" pitchFamily="34"/>
                <a:cs typeface="Noto Sans" panose="020B0502040504020204" pitchFamily="34"/>
              </a:rPr>
              <a:t> </a:t>
            </a:r>
            <a:r>
              <a:rPr lang="ko-KR" sz="1200" dirty="0" err="1">
                <a:solidFill>
                  <a:schemeClr val="tx1">
                    <a:lumMod val="65000"/>
                    <a:lumOff val="35000"/>
                  </a:schemeClr>
                </a:solidFill>
                <a:latin typeface="Noto Sans" panose="020B0502040504020204" pitchFamily="34"/>
                <a:cs typeface="Noto Sans" panose="020B0502040504020204" pitchFamily="34"/>
              </a:rPr>
              <a:t>formula</a:t>
            </a:r>
            <a:r>
              <a:rPr lang="ko-KR" sz="1200" dirty="0">
                <a:solidFill>
                  <a:schemeClr val="tx1">
                    <a:lumMod val="65000"/>
                    <a:lumOff val="35000"/>
                  </a:schemeClr>
                </a:solidFill>
                <a:latin typeface="Noto Sans" panose="020B0502040504020204" pitchFamily="34"/>
                <a:cs typeface="Noto Sans" panose="020B0502040504020204" pitchFamily="34"/>
              </a:rPr>
              <a:t> </a:t>
            </a:r>
            <a:r>
              <a:rPr lang="ko-KR" sz="1200" dirty="0" err="1">
                <a:solidFill>
                  <a:schemeClr val="tx1">
                    <a:lumMod val="65000"/>
                    <a:lumOff val="35000"/>
                  </a:schemeClr>
                </a:solidFill>
                <a:latin typeface="Noto Sans" panose="020B0502040504020204" pitchFamily="34"/>
                <a:cs typeface="Noto Sans" panose="020B0502040504020204" pitchFamily="34"/>
              </a:rPr>
              <a:t>is</a:t>
            </a:r>
            <a:r>
              <a:rPr lang="ko-KR" sz="1200" dirty="0">
                <a:solidFill>
                  <a:schemeClr val="tx1">
                    <a:lumMod val="65000"/>
                    <a:lumOff val="35000"/>
                  </a:schemeClr>
                </a:solidFill>
                <a:latin typeface="Noto Sans" panose="020B0502040504020204" pitchFamily="34"/>
                <a:cs typeface="Noto Sans" panose="020B0502040504020204" pitchFamily="34"/>
              </a:rPr>
              <a:t> </a:t>
            </a:r>
            <a:r>
              <a:rPr lang="ko-KR" sz="1200" dirty="0" err="1">
                <a:solidFill>
                  <a:schemeClr val="tx1">
                    <a:lumMod val="65000"/>
                    <a:lumOff val="35000"/>
                  </a:schemeClr>
                </a:solidFill>
                <a:latin typeface="Noto Sans" panose="020B0502040504020204" pitchFamily="34"/>
                <a:cs typeface="Noto Sans" panose="020B0502040504020204" pitchFamily="34"/>
              </a:rPr>
              <a:t>non</a:t>
            </a:r>
            <a:r>
              <a:rPr lang="ko-KR" sz="1200" dirty="0">
                <a:solidFill>
                  <a:schemeClr val="tx1">
                    <a:lumMod val="65000"/>
                    <a:lumOff val="35000"/>
                  </a:schemeClr>
                </a:solidFill>
                <a:latin typeface="Noto Sans" panose="020B0502040504020204" pitchFamily="34"/>
                <a:cs typeface="Noto Sans" panose="020B0502040504020204" pitchFamily="34"/>
              </a:rPr>
              <a:t> </a:t>
            </a:r>
            <a:r>
              <a:rPr lang="ko-KR" sz="1200" dirty="0" err="1">
                <a:solidFill>
                  <a:schemeClr val="tx1">
                    <a:lumMod val="65000"/>
                    <a:lumOff val="35000"/>
                  </a:schemeClr>
                </a:solidFill>
                <a:latin typeface="Noto Sans" panose="020B0502040504020204" pitchFamily="34"/>
                <a:cs typeface="Noto Sans" panose="020B0502040504020204" pitchFamily="34"/>
              </a:rPr>
              <a:t>irritating</a:t>
            </a:r>
            <a:r>
              <a:rPr lang="ko-KR" sz="1200" dirty="0">
                <a:solidFill>
                  <a:schemeClr val="tx1">
                    <a:lumMod val="65000"/>
                    <a:lumOff val="35000"/>
                  </a:schemeClr>
                </a:solidFill>
                <a:latin typeface="Noto Sans" panose="020B0502040504020204" pitchFamily="34"/>
                <a:cs typeface="Noto Sans" panose="020B0502040504020204" pitchFamily="34"/>
                <a:sym typeface="Arial"/>
              </a:rPr>
              <a:t>)</a:t>
            </a:r>
            <a:endParaRPr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endParaRPr>
          </a:p>
          <a:p>
            <a:pPr marL="0" marR="0" lvl="0" indent="0" algn="l" rtl="0">
              <a:lnSpc>
                <a:spcPct val="191666"/>
              </a:lnSpc>
              <a:spcBef>
                <a:spcPts val="0"/>
              </a:spcBef>
              <a:spcAft>
                <a:spcPts val="0"/>
              </a:spcAft>
              <a:buNone/>
            </a:pPr>
            <a:endParaRPr sz="1200"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sym typeface="Arial"/>
            </a:endParaRPr>
          </a:p>
          <a:p>
            <a:pPr marL="0" marR="0" lvl="0" indent="0" algn="l" rtl="0">
              <a:lnSpc>
                <a:spcPct val="191666"/>
              </a:lnSpc>
              <a:spcBef>
                <a:spcPts val="0"/>
              </a:spcBef>
              <a:spcAft>
                <a:spcPts val="0"/>
              </a:spcAft>
              <a:buNone/>
            </a:pPr>
            <a:r>
              <a:rPr lang="ko-KR" sz="1200" b="1" dirty="0">
                <a:solidFill>
                  <a:schemeClr val="tx1">
                    <a:lumMod val="65000"/>
                    <a:lumOff val="35000"/>
                  </a:schemeClr>
                </a:solidFill>
                <a:latin typeface="Noto Sans" panose="020B0502040504020204" pitchFamily="34"/>
                <a:cs typeface="Noto Sans" panose="020B0502040504020204" pitchFamily="34"/>
                <a:sym typeface="Arial"/>
              </a:rPr>
              <a:t>+ NO ADD</a:t>
            </a:r>
            <a:r>
              <a:rPr lang="ko-KR" sz="1200" b="1" dirty="0">
                <a:solidFill>
                  <a:schemeClr val="tx1">
                    <a:lumMod val="65000"/>
                    <a:lumOff val="35000"/>
                  </a:schemeClr>
                </a:solidFill>
                <a:latin typeface="Noto Sans" panose="020B0502040504020204" pitchFamily="34"/>
                <a:cs typeface="Noto Sans" panose="020B0502040504020204" pitchFamily="34"/>
              </a:rPr>
              <a:t>ITIVES</a:t>
            </a:r>
            <a:endParaRPr sz="1300" b="1"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sym typeface="Arial"/>
            </a:endParaRPr>
          </a:p>
          <a:p>
            <a:pPr marL="0" marR="0" lvl="0" indent="0" algn="l" rtl="0">
              <a:lnSpc>
                <a:spcPct val="150000"/>
              </a:lnSpc>
              <a:spcBef>
                <a:spcPts val="0"/>
              </a:spcBef>
              <a:spcAft>
                <a:spcPts val="0"/>
              </a:spcAft>
              <a:buNone/>
            </a:pPr>
            <a:r>
              <a:rPr lang="ko-KR" sz="1200" dirty="0">
                <a:solidFill>
                  <a:schemeClr val="tx1">
                    <a:lumMod val="65000"/>
                    <a:lumOff val="35000"/>
                  </a:schemeClr>
                </a:solidFill>
                <a:latin typeface="Noto Sans" panose="020B0502040504020204" pitchFamily="34"/>
                <a:cs typeface="Noto Sans" panose="020B0502040504020204" pitchFamily="34"/>
              </a:rPr>
              <a:t>NO </a:t>
            </a:r>
            <a:r>
              <a:rPr lang="ko-KR" sz="1200" dirty="0" err="1">
                <a:solidFill>
                  <a:schemeClr val="tx1">
                    <a:lumMod val="65000"/>
                    <a:lumOff val="35000"/>
                  </a:schemeClr>
                </a:solidFill>
                <a:latin typeface="Noto Sans" panose="020B0502040504020204" pitchFamily="34"/>
                <a:cs typeface="Noto Sans" panose="020B0502040504020204" pitchFamily="34"/>
              </a:rPr>
              <a:t>preservatives</a:t>
            </a:r>
            <a:r>
              <a:rPr lang="ko-KR" sz="1200" dirty="0">
                <a:solidFill>
                  <a:schemeClr val="tx1">
                    <a:lumMod val="65000"/>
                    <a:lumOff val="35000"/>
                  </a:schemeClr>
                </a:solidFill>
                <a:latin typeface="Noto Sans" panose="020B0502040504020204" pitchFamily="34"/>
                <a:cs typeface="Noto Sans" panose="020B0502040504020204" pitchFamily="34"/>
                <a:sym typeface="Arial"/>
              </a:rPr>
              <a:t>(14</a:t>
            </a:r>
            <a:r>
              <a:rPr lang="ko-KR" sz="1200" dirty="0">
                <a:solidFill>
                  <a:schemeClr val="tx1">
                    <a:lumMod val="65000"/>
                    <a:lumOff val="35000"/>
                  </a:schemeClr>
                </a:solidFill>
                <a:latin typeface="Noto Sans" panose="020B0502040504020204" pitchFamily="34"/>
                <a:cs typeface="Noto Sans" panose="020B0502040504020204" pitchFamily="34"/>
              </a:rPr>
              <a:t>types</a:t>
            </a:r>
            <a:r>
              <a:rPr lang="ko-KR" sz="1200" dirty="0">
                <a:solidFill>
                  <a:schemeClr val="tx1">
                    <a:lumMod val="65000"/>
                    <a:lumOff val="35000"/>
                  </a:schemeClr>
                </a:solidFill>
                <a:latin typeface="Noto Sans" panose="020B0502040504020204" pitchFamily="34"/>
                <a:cs typeface="Noto Sans" panose="020B0502040504020204" pitchFamily="34"/>
                <a:sym typeface="Arial"/>
              </a:rPr>
              <a:t>), </a:t>
            </a:r>
            <a:r>
              <a:rPr lang="ko-KR" sz="1200" dirty="0">
                <a:solidFill>
                  <a:schemeClr val="tx1">
                    <a:lumMod val="65000"/>
                    <a:lumOff val="35000"/>
                  </a:schemeClr>
                </a:solidFill>
                <a:latin typeface="Noto Sans" panose="020B0502040504020204" pitchFamily="34"/>
                <a:cs typeface="Noto Sans" panose="020B0502040504020204" pitchFamily="34"/>
              </a:rPr>
              <a:t> </a:t>
            </a:r>
            <a:r>
              <a:rPr lang="ko-KR" sz="1200" dirty="0" err="1">
                <a:solidFill>
                  <a:schemeClr val="tx1">
                    <a:lumMod val="65000"/>
                    <a:lumOff val="35000"/>
                  </a:schemeClr>
                </a:solidFill>
                <a:latin typeface="Noto Sans" panose="020B0502040504020204" pitchFamily="34"/>
                <a:cs typeface="Noto Sans" panose="020B0502040504020204" pitchFamily="34"/>
              </a:rPr>
              <a:t>heavy</a:t>
            </a:r>
            <a:r>
              <a:rPr lang="ko-KR" sz="1200" dirty="0">
                <a:solidFill>
                  <a:schemeClr val="tx1">
                    <a:lumMod val="65000"/>
                    <a:lumOff val="35000"/>
                  </a:schemeClr>
                </a:solidFill>
                <a:latin typeface="Noto Sans" panose="020B0502040504020204" pitchFamily="34"/>
                <a:cs typeface="Noto Sans" panose="020B0502040504020204" pitchFamily="34"/>
              </a:rPr>
              <a:t> </a:t>
            </a:r>
            <a:r>
              <a:rPr lang="ko-KR" sz="1200" dirty="0" err="1">
                <a:solidFill>
                  <a:schemeClr val="tx1">
                    <a:lumMod val="65000"/>
                    <a:lumOff val="35000"/>
                  </a:schemeClr>
                </a:solidFill>
                <a:latin typeface="Noto Sans" panose="020B0502040504020204" pitchFamily="34"/>
                <a:cs typeface="Noto Sans" panose="020B0502040504020204" pitchFamily="34"/>
              </a:rPr>
              <a:t>metals</a:t>
            </a:r>
            <a:r>
              <a:rPr lang="ko-KR" sz="1200" dirty="0">
                <a:solidFill>
                  <a:schemeClr val="tx1">
                    <a:lumMod val="65000"/>
                    <a:lumOff val="35000"/>
                  </a:schemeClr>
                </a:solidFill>
                <a:latin typeface="Noto Sans" panose="020B0502040504020204" pitchFamily="34"/>
                <a:cs typeface="Noto Sans" panose="020B0502040504020204" pitchFamily="34"/>
              </a:rPr>
              <a:t>,  </a:t>
            </a:r>
            <a:r>
              <a:rPr lang="ko-KR" sz="1200" dirty="0" err="1">
                <a:solidFill>
                  <a:schemeClr val="tx1">
                    <a:lumMod val="65000"/>
                    <a:lumOff val="35000"/>
                  </a:schemeClr>
                </a:solidFill>
                <a:latin typeface="Noto Sans" panose="020B0502040504020204" pitchFamily="34"/>
                <a:cs typeface="Noto Sans" panose="020B0502040504020204" pitchFamily="34"/>
              </a:rPr>
              <a:t>allergens</a:t>
            </a:r>
            <a:r>
              <a:rPr lang="ko-KR" sz="1200" dirty="0">
                <a:solidFill>
                  <a:schemeClr val="tx1">
                    <a:lumMod val="65000"/>
                    <a:lumOff val="35000"/>
                  </a:schemeClr>
                </a:solidFill>
                <a:latin typeface="Noto Sans" panose="020B0502040504020204" pitchFamily="34"/>
                <a:cs typeface="Noto Sans" panose="020B0502040504020204" pitchFamily="34"/>
              </a:rPr>
              <a:t> (24 </a:t>
            </a:r>
            <a:r>
              <a:rPr lang="ko-KR" sz="1200" dirty="0" err="1">
                <a:solidFill>
                  <a:schemeClr val="tx1">
                    <a:lumMod val="65000"/>
                    <a:lumOff val="35000"/>
                  </a:schemeClr>
                </a:solidFill>
                <a:latin typeface="Noto Sans" panose="020B0502040504020204" pitchFamily="34"/>
                <a:cs typeface="Noto Sans" panose="020B0502040504020204" pitchFamily="34"/>
              </a:rPr>
              <a:t>kinds</a:t>
            </a:r>
            <a:r>
              <a:rPr lang="ko-KR" sz="1200" dirty="0">
                <a:solidFill>
                  <a:schemeClr val="tx1">
                    <a:lumMod val="65000"/>
                    <a:lumOff val="35000"/>
                  </a:schemeClr>
                </a:solidFill>
                <a:latin typeface="Noto Sans" panose="020B0502040504020204" pitchFamily="34"/>
                <a:cs typeface="Noto Sans" panose="020B0502040504020204" pitchFamily="34"/>
              </a:rPr>
              <a:t>),  </a:t>
            </a:r>
            <a:r>
              <a:rPr lang="ko-KR" sz="1200" dirty="0" err="1">
                <a:solidFill>
                  <a:schemeClr val="tx1">
                    <a:lumMod val="65000"/>
                    <a:lumOff val="35000"/>
                  </a:schemeClr>
                </a:solidFill>
                <a:latin typeface="Noto Sans" panose="020B0502040504020204" pitchFamily="34"/>
                <a:cs typeface="Noto Sans" panose="020B0502040504020204" pitchFamily="34"/>
              </a:rPr>
              <a:t>phthalates</a:t>
            </a:r>
            <a:r>
              <a:rPr lang="ko-KR" sz="1200" dirty="0">
                <a:solidFill>
                  <a:schemeClr val="tx1">
                    <a:lumMod val="65000"/>
                    <a:lumOff val="35000"/>
                  </a:schemeClr>
                </a:solidFill>
                <a:latin typeface="Noto Sans" panose="020B0502040504020204" pitchFamily="34"/>
                <a:cs typeface="Noto Sans" panose="020B0502040504020204" pitchFamily="34"/>
              </a:rPr>
              <a:t> (6 </a:t>
            </a:r>
            <a:r>
              <a:rPr lang="ko-KR" sz="1200" dirty="0" err="1">
                <a:solidFill>
                  <a:schemeClr val="tx1">
                    <a:lumMod val="65000"/>
                    <a:lumOff val="35000"/>
                  </a:schemeClr>
                </a:solidFill>
                <a:latin typeface="Noto Sans" panose="020B0502040504020204" pitchFamily="34"/>
                <a:cs typeface="Noto Sans" panose="020B0502040504020204" pitchFamily="34"/>
              </a:rPr>
              <a:t>kinds</a:t>
            </a:r>
            <a:r>
              <a:rPr lang="ko-KR" sz="1200" dirty="0">
                <a:solidFill>
                  <a:schemeClr val="tx1">
                    <a:lumMod val="65000"/>
                    <a:lumOff val="35000"/>
                  </a:schemeClr>
                </a:solidFill>
                <a:latin typeface="Noto Sans" panose="020B0502040504020204" pitchFamily="34"/>
                <a:cs typeface="Noto Sans" panose="020B0502040504020204" pitchFamily="34"/>
              </a:rPr>
              <a:t>),  </a:t>
            </a:r>
            <a:r>
              <a:rPr lang="ko-KR" sz="1200" dirty="0" err="1">
                <a:solidFill>
                  <a:schemeClr val="tx1">
                    <a:lumMod val="65000"/>
                    <a:lumOff val="35000"/>
                  </a:schemeClr>
                </a:solidFill>
                <a:latin typeface="Noto Sans" panose="020B0502040504020204" pitchFamily="34"/>
                <a:cs typeface="Noto Sans" panose="020B0502040504020204" pitchFamily="34"/>
              </a:rPr>
              <a:t>fluorescent</a:t>
            </a:r>
            <a:r>
              <a:rPr lang="ko-KR" sz="1200" dirty="0">
                <a:solidFill>
                  <a:schemeClr val="tx1">
                    <a:lumMod val="65000"/>
                    <a:lumOff val="35000"/>
                  </a:schemeClr>
                </a:solidFill>
                <a:latin typeface="Noto Sans" panose="020B0502040504020204" pitchFamily="34"/>
                <a:cs typeface="Noto Sans" panose="020B0502040504020204" pitchFamily="34"/>
              </a:rPr>
              <a:t> </a:t>
            </a:r>
            <a:r>
              <a:rPr lang="ko-KR" sz="1200" dirty="0" err="1">
                <a:solidFill>
                  <a:schemeClr val="tx1">
                    <a:lumMod val="65000"/>
                    <a:lumOff val="35000"/>
                  </a:schemeClr>
                </a:solidFill>
                <a:latin typeface="Noto Sans" panose="020B0502040504020204" pitchFamily="34"/>
                <a:cs typeface="Noto Sans" panose="020B0502040504020204" pitchFamily="34"/>
              </a:rPr>
              <a:t>whitening</a:t>
            </a:r>
            <a:r>
              <a:rPr lang="ko-KR" sz="1200" dirty="0">
                <a:solidFill>
                  <a:schemeClr val="tx1">
                    <a:lumMod val="65000"/>
                    <a:lumOff val="35000"/>
                  </a:schemeClr>
                </a:solidFill>
                <a:latin typeface="Noto Sans" panose="020B0502040504020204" pitchFamily="34"/>
                <a:cs typeface="Noto Sans" panose="020B0502040504020204" pitchFamily="34"/>
              </a:rPr>
              <a:t> </a:t>
            </a:r>
            <a:r>
              <a:rPr lang="ko-KR" sz="1200" dirty="0" err="1">
                <a:solidFill>
                  <a:schemeClr val="tx1">
                    <a:lumMod val="65000"/>
                    <a:lumOff val="35000"/>
                  </a:schemeClr>
                </a:solidFill>
                <a:latin typeface="Noto Sans" panose="020B0502040504020204" pitchFamily="34"/>
                <a:cs typeface="Noto Sans" panose="020B0502040504020204" pitchFamily="34"/>
              </a:rPr>
              <a:t>agent</a:t>
            </a:r>
            <a:r>
              <a:rPr lang="ko-KR" sz="1200" dirty="0">
                <a:solidFill>
                  <a:schemeClr val="tx1">
                    <a:lumMod val="65000"/>
                    <a:lumOff val="35000"/>
                  </a:schemeClr>
                </a:solidFill>
                <a:latin typeface="Noto Sans" panose="020B0502040504020204" pitchFamily="34"/>
                <a:cs typeface="Noto Sans" panose="020B0502040504020204" pitchFamily="34"/>
              </a:rPr>
              <a:t>, </a:t>
            </a:r>
            <a:r>
              <a:rPr lang="ko-KR" sz="1200" dirty="0" err="1">
                <a:solidFill>
                  <a:schemeClr val="tx1">
                    <a:lumMod val="65000"/>
                    <a:lumOff val="35000"/>
                  </a:schemeClr>
                </a:solidFill>
                <a:latin typeface="Noto Sans" panose="020B0502040504020204" pitchFamily="34"/>
                <a:cs typeface="Noto Sans" panose="020B0502040504020204" pitchFamily="34"/>
              </a:rPr>
              <a:t>nophosphate</a:t>
            </a:r>
            <a:r>
              <a:rPr lang="ko-KR" sz="1200" dirty="0">
                <a:solidFill>
                  <a:schemeClr val="tx1">
                    <a:lumMod val="65000"/>
                    <a:lumOff val="35000"/>
                  </a:schemeClr>
                </a:solidFill>
                <a:latin typeface="Noto Sans" panose="020B0502040504020204" pitchFamily="34"/>
                <a:cs typeface="Noto Sans" panose="020B0502040504020204" pitchFamily="34"/>
              </a:rPr>
              <a:t>, </a:t>
            </a:r>
            <a:r>
              <a:rPr lang="ko-KR" sz="1200" dirty="0" err="1">
                <a:solidFill>
                  <a:schemeClr val="tx1">
                    <a:lumMod val="65000"/>
                    <a:lumOff val="35000"/>
                  </a:schemeClr>
                </a:solidFill>
                <a:latin typeface="Noto Sans" panose="020B0502040504020204" pitchFamily="34"/>
                <a:cs typeface="Noto Sans" panose="020B0502040504020204" pitchFamily="34"/>
              </a:rPr>
              <a:t>dodioxane</a:t>
            </a:r>
            <a:r>
              <a:rPr lang="ko-KR" sz="1200" dirty="0">
                <a:solidFill>
                  <a:schemeClr val="tx1">
                    <a:lumMod val="65000"/>
                    <a:lumOff val="35000"/>
                  </a:schemeClr>
                </a:solidFill>
                <a:latin typeface="Noto Sans" panose="020B0502040504020204" pitchFamily="34"/>
                <a:cs typeface="Noto Sans" panose="020B0502040504020204" pitchFamily="34"/>
              </a:rPr>
              <a:t>, </a:t>
            </a:r>
            <a:r>
              <a:rPr lang="ko-KR" sz="1200" dirty="0" err="1">
                <a:solidFill>
                  <a:schemeClr val="tx1">
                    <a:lumMod val="65000"/>
                    <a:lumOff val="35000"/>
                  </a:schemeClr>
                </a:solidFill>
                <a:latin typeface="Noto Sans" panose="020B0502040504020204" pitchFamily="34"/>
                <a:cs typeface="Noto Sans" panose="020B0502040504020204" pitchFamily="34"/>
              </a:rPr>
              <a:t>methylmethyl</a:t>
            </a:r>
            <a:r>
              <a:rPr lang="ko-KR" sz="1200" dirty="0">
                <a:solidFill>
                  <a:schemeClr val="tx1">
                    <a:lumMod val="65000"/>
                    <a:lumOff val="35000"/>
                  </a:schemeClr>
                </a:solidFill>
                <a:latin typeface="Noto Sans" panose="020B0502040504020204" pitchFamily="34"/>
                <a:cs typeface="Noto Sans" panose="020B0502040504020204" pitchFamily="34"/>
              </a:rPr>
              <a:t> </a:t>
            </a:r>
            <a:r>
              <a:rPr lang="ko-KR" sz="1200" dirty="0" err="1">
                <a:solidFill>
                  <a:schemeClr val="tx1">
                    <a:lumMod val="65000"/>
                    <a:lumOff val="35000"/>
                  </a:schemeClr>
                </a:solidFill>
                <a:latin typeface="Noto Sans" panose="020B0502040504020204" pitchFamily="34"/>
                <a:cs typeface="Noto Sans" panose="020B0502040504020204" pitchFamily="34"/>
              </a:rPr>
              <a:t>alcohol</a:t>
            </a:r>
            <a:r>
              <a:rPr lang="ko-KR" sz="1200" dirty="0">
                <a:solidFill>
                  <a:schemeClr val="tx1">
                    <a:lumMod val="65000"/>
                    <a:lumOff val="35000"/>
                  </a:schemeClr>
                </a:solidFill>
                <a:latin typeface="Noto Sans" panose="020B0502040504020204" pitchFamily="34"/>
                <a:cs typeface="Noto Sans" panose="020B0502040504020204" pitchFamily="34"/>
              </a:rPr>
              <a:t>, </a:t>
            </a:r>
            <a:r>
              <a:rPr lang="ko-KR" sz="1200" dirty="0" err="1">
                <a:solidFill>
                  <a:schemeClr val="tx1">
                    <a:lumMod val="65000"/>
                    <a:lumOff val="35000"/>
                  </a:schemeClr>
                </a:solidFill>
                <a:latin typeface="Noto Sans" panose="020B0502040504020204" pitchFamily="34"/>
                <a:cs typeface="Noto Sans" panose="020B0502040504020204" pitchFamily="34"/>
              </a:rPr>
              <a:t>glutaraldehyde</a:t>
            </a:r>
            <a:r>
              <a:rPr lang="ko-KR" sz="1200" dirty="0">
                <a:solidFill>
                  <a:schemeClr val="tx1">
                    <a:lumMod val="65000"/>
                    <a:lumOff val="35000"/>
                  </a:schemeClr>
                </a:solidFill>
                <a:latin typeface="Noto Sans" panose="020B0502040504020204" pitchFamily="34"/>
                <a:cs typeface="Noto Sans" panose="020B0502040504020204" pitchFamily="34"/>
              </a:rPr>
              <a:t>, </a:t>
            </a:r>
            <a:r>
              <a:rPr lang="ko-KR" sz="1200" dirty="0" err="1">
                <a:solidFill>
                  <a:schemeClr val="tx1">
                    <a:lumMod val="65000"/>
                    <a:lumOff val="35000"/>
                  </a:schemeClr>
                </a:solidFill>
                <a:latin typeface="Noto Sans" panose="020B0502040504020204" pitchFamily="34"/>
                <a:cs typeface="Noto Sans" panose="020B0502040504020204" pitchFamily="34"/>
              </a:rPr>
              <a:t>petroleum-free</a:t>
            </a:r>
            <a:r>
              <a:rPr lang="ko-KR" sz="1200" dirty="0">
                <a:solidFill>
                  <a:schemeClr val="tx1">
                    <a:lumMod val="65000"/>
                    <a:lumOff val="35000"/>
                  </a:schemeClr>
                </a:solidFill>
                <a:latin typeface="Noto Sans" panose="020B0502040504020204" pitchFamily="34"/>
                <a:cs typeface="Noto Sans" panose="020B0502040504020204" pitchFamily="34"/>
              </a:rPr>
              <a:t> </a:t>
            </a:r>
            <a:r>
              <a:rPr lang="ko-KR" sz="1200" dirty="0" err="1">
                <a:solidFill>
                  <a:schemeClr val="tx1">
                    <a:lumMod val="65000"/>
                    <a:lumOff val="35000"/>
                  </a:schemeClr>
                </a:solidFill>
                <a:latin typeface="Noto Sans" panose="020B0502040504020204" pitchFamily="34"/>
                <a:cs typeface="Noto Sans" panose="020B0502040504020204" pitchFamily="34"/>
              </a:rPr>
              <a:t>surfactant</a:t>
            </a:r>
            <a:r>
              <a:rPr lang="ko-KR" sz="1200" dirty="0">
                <a:solidFill>
                  <a:schemeClr val="tx1">
                    <a:lumMod val="65000"/>
                    <a:lumOff val="35000"/>
                  </a:schemeClr>
                </a:solidFill>
                <a:latin typeface="Noto Sans" panose="020B0502040504020204" pitchFamily="34"/>
                <a:cs typeface="Noto Sans" panose="020B0502040504020204" pitchFamily="34"/>
              </a:rPr>
              <a:t>, </a:t>
            </a:r>
            <a:r>
              <a:rPr lang="ko-KR" sz="1200" dirty="0" err="1">
                <a:solidFill>
                  <a:schemeClr val="tx1">
                    <a:lumMod val="65000"/>
                    <a:lumOff val="35000"/>
                  </a:schemeClr>
                </a:solidFill>
                <a:latin typeface="Noto Sans" panose="020B0502040504020204" pitchFamily="34"/>
                <a:cs typeface="Noto Sans" panose="020B0502040504020204" pitchFamily="34"/>
              </a:rPr>
              <a:t>artificial</a:t>
            </a:r>
            <a:r>
              <a:rPr lang="ko-KR" sz="1200" dirty="0">
                <a:solidFill>
                  <a:schemeClr val="tx1">
                    <a:lumMod val="65000"/>
                    <a:lumOff val="35000"/>
                  </a:schemeClr>
                </a:solidFill>
                <a:latin typeface="Noto Sans" panose="020B0502040504020204" pitchFamily="34"/>
                <a:cs typeface="Noto Sans" panose="020B0502040504020204" pitchFamily="34"/>
              </a:rPr>
              <a:t> </a:t>
            </a:r>
            <a:r>
              <a:rPr lang="ko-KR" sz="1200" dirty="0" err="1">
                <a:solidFill>
                  <a:schemeClr val="tx1">
                    <a:lumMod val="65000"/>
                    <a:lumOff val="35000"/>
                  </a:schemeClr>
                </a:solidFill>
                <a:latin typeface="Noto Sans" panose="020B0502040504020204" pitchFamily="34"/>
                <a:cs typeface="Noto Sans" panose="020B0502040504020204" pitchFamily="34"/>
              </a:rPr>
              <a:t>fragrances</a:t>
            </a:r>
            <a:r>
              <a:rPr lang="ko-KR" sz="1200" dirty="0">
                <a:solidFill>
                  <a:schemeClr val="tx1">
                    <a:lumMod val="65000"/>
                    <a:lumOff val="35000"/>
                  </a:schemeClr>
                </a:solidFill>
                <a:latin typeface="Noto Sans" panose="020B0502040504020204" pitchFamily="34"/>
                <a:cs typeface="Noto Sans" panose="020B0502040504020204" pitchFamily="34"/>
              </a:rPr>
              <a:t>, </a:t>
            </a:r>
            <a:r>
              <a:rPr lang="ko-KR" sz="1200" dirty="0" err="1">
                <a:solidFill>
                  <a:schemeClr val="tx1">
                    <a:lumMod val="65000"/>
                    <a:lumOff val="35000"/>
                  </a:schemeClr>
                </a:solidFill>
                <a:latin typeface="Noto Sans" panose="020B0502040504020204" pitchFamily="34"/>
                <a:cs typeface="Noto Sans" panose="020B0502040504020204" pitchFamily="34"/>
              </a:rPr>
              <a:t>animal</a:t>
            </a:r>
            <a:r>
              <a:rPr lang="ko-KR" sz="1200" dirty="0">
                <a:solidFill>
                  <a:schemeClr val="tx1">
                    <a:lumMod val="65000"/>
                    <a:lumOff val="35000"/>
                  </a:schemeClr>
                </a:solidFill>
                <a:latin typeface="Noto Sans" panose="020B0502040504020204" pitchFamily="34"/>
                <a:cs typeface="Noto Sans" panose="020B0502040504020204" pitchFamily="34"/>
              </a:rPr>
              <a:t> </a:t>
            </a:r>
            <a:r>
              <a:rPr lang="ko-KR" sz="1200" dirty="0" err="1">
                <a:solidFill>
                  <a:schemeClr val="tx1">
                    <a:lumMod val="65000"/>
                    <a:lumOff val="35000"/>
                  </a:schemeClr>
                </a:solidFill>
                <a:latin typeface="Noto Sans" panose="020B0502040504020204" pitchFamily="34"/>
                <a:cs typeface="Noto Sans" panose="020B0502040504020204" pitchFamily="34"/>
              </a:rPr>
              <a:t>raw</a:t>
            </a:r>
            <a:r>
              <a:rPr lang="ko-KR" sz="1200" dirty="0">
                <a:solidFill>
                  <a:schemeClr val="tx1">
                    <a:lumMod val="65000"/>
                    <a:lumOff val="35000"/>
                  </a:schemeClr>
                </a:solidFill>
                <a:latin typeface="Noto Sans" panose="020B0502040504020204" pitchFamily="34"/>
                <a:cs typeface="Noto Sans" panose="020B0502040504020204" pitchFamily="34"/>
              </a:rPr>
              <a:t> </a:t>
            </a:r>
            <a:r>
              <a:rPr lang="ko-KR" sz="1200" dirty="0" err="1">
                <a:solidFill>
                  <a:schemeClr val="tx1">
                    <a:lumMod val="65000"/>
                    <a:lumOff val="35000"/>
                  </a:schemeClr>
                </a:solidFill>
                <a:latin typeface="Noto Sans" panose="020B0502040504020204" pitchFamily="34"/>
                <a:cs typeface="Noto Sans" panose="020B0502040504020204" pitchFamily="34"/>
              </a:rPr>
              <a:t>materials</a:t>
            </a:r>
            <a:r>
              <a:rPr lang="ko-KR" sz="1200" dirty="0">
                <a:solidFill>
                  <a:schemeClr val="tx1">
                    <a:lumMod val="65000"/>
                    <a:lumOff val="35000"/>
                  </a:schemeClr>
                </a:solidFill>
                <a:latin typeface="Noto Sans" panose="020B0502040504020204" pitchFamily="34"/>
                <a:cs typeface="Noto Sans" panose="020B0502040504020204" pitchFamily="34"/>
              </a:rPr>
              <a:t>, </a:t>
            </a:r>
            <a:r>
              <a:rPr lang="ko-KR" sz="1200" dirty="0" err="1">
                <a:solidFill>
                  <a:schemeClr val="tx1">
                    <a:lumMod val="65000"/>
                    <a:lumOff val="35000"/>
                  </a:schemeClr>
                </a:solidFill>
                <a:latin typeface="Noto Sans" panose="020B0502040504020204" pitchFamily="34"/>
                <a:cs typeface="Noto Sans" panose="020B0502040504020204" pitchFamily="34"/>
              </a:rPr>
              <a:t>pigments</a:t>
            </a:r>
            <a:endParaRPr sz="1200"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endParaRPr>
          </a:p>
          <a:p>
            <a:pPr marL="0" marR="0" lvl="0" indent="0" algn="l" rtl="0">
              <a:spcBef>
                <a:spcPts val="0"/>
              </a:spcBef>
              <a:spcAft>
                <a:spcPts val="0"/>
              </a:spcAft>
              <a:buNone/>
            </a:pPr>
            <a:endParaRPr sz="1200"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sym typeface="Arial"/>
            </a:endParaRPr>
          </a:p>
          <a:p>
            <a:pPr marL="0" marR="0" lvl="0" indent="0" algn="l" rtl="0">
              <a:spcBef>
                <a:spcPts val="0"/>
              </a:spcBef>
              <a:spcAft>
                <a:spcPts val="0"/>
              </a:spcAft>
              <a:buNone/>
            </a:pPr>
            <a:endParaRPr sz="1200" b="1"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sym typeface="Arial"/>
            </a:endParaRPr>
          </a:p>
          <a:p>
            <a:pPr marL="0" marR="0" lvl="0" indent="0" algn="l" rtl="0">
              <a:spcBef>
                <a:spcPts val="0"/>
              </a:spcBef>
              <a:spcAft>
                <a:spcPts val="0"/>
              </a:spcAft>
              <a:buNone/>
            </a:pPr>
            <a:r>
              <a:rPr lang="ko-KR" sz="1200" b="1" dirty="0">
                <a:solidFill>
                  <a:schemeClr val="tx1">
                    <a:lumMod val="65000"/>
                    <a:lumOff val="35000"/>
                  </a:schemeClr>
                </a:solidFill>
                <a:latin typeface="Noto Sans" panose="020B0502040504020204" pitchFamily="34"/>
                <a:cs typeface="Noto Sans" panose="020B0502040504020204" pitchFamily="34"/>
                <a:sym typeface="Arial"/>
              </a:rPr>
              <a:t>+ </a:t>
            </a:r>
            <a:r>
              <a:rPr lang="ko-KR" sz="1200" b="1" dirty="0">
                <a:solidFill>
                  <a:schemeClr val="tx1">
                    <a:lumMod val="65000"/>
                    <a:lumOff val="35000"/>
                  </a:schemeClr>
                </a:solidFill>
                <a:latin typeface="Noto Sans" panose="020B0502040504020204" pitchFamily="34"/>
                <a:cs typeface="Noto Sans" panose="020B0502040504020204" pitchFamily="34"/>
              </a:rPr>
              <a:t>All </a:t>
            </a:r>
            <a:r>
              <a:rPr lang="ko-KR" sz="1200" b="1" dirty="0" err="1">
                <a:solidFill>
                  <a:schemeClr val="tx1">
                    <a:lumMod val="65000"/>
                    <a:lumOff val="35000"/>
                  </a:schemeClr>
                </a:solidFill>
                <a:latin typeface="Noto Sans" panose="020B0502040504020204" pitchFamily="34"/>
                <a:cs typeface="Noto Sans" panose="020B0502040504020204" pitchFamily="34"/>
              </a:rPr>
              <a:t>Natural</a:t>
            </a:r>
            <a:r>
              <a:rPr lang="ko-KR" sz="1200" b="1" dirty="0">
                <a:solidFill>
                  <a:schemeClr val="tx1">
                    <a:lumMod val="65000"/>
                    <a:lumOff val="35000"/>
                  </a:schemeClr>
                </a:solidFill>
                <a:latin typeface="Noto Sans" panose="020B0502040504020204" pitchFamily="34"/>
                <a:cs typeface="Noto Sans" panose="020B0502040504020204" pitchFamily="34"/>
              </a:rPr>
              <a:t> </a:t>
            </a:r>
            <a:r>
              <a:rPr lang="ko-KR" sz="1200" b="1" dirty="0" err="1">
                <a:solidFill>
                  <a:schemeClr val="tx1">
                    <a:lumMod val="65000"/>
                    <a:lumOff val="35000"/>
                  </a:schemeClr>
                </a:solidFill>
                <a:latin typeface="Noto Sans" panose="020B0502040504020204" pitchFamily="34"/>
                <a:cs typeface="Noto Sans" panose="020B0502040504020204" pitchFamily="34"/>
              </a:rPr>
              <a:t>Formula</a:t>
            </a:r>
            <a:r>
              <a:rPr lang="ko-KR" sz="1200" b="1" dirty="0">
                <a:solidFill>
                  <a:schemeClr val="tx1">
                    <a:lumMod val="65000"/>
                    <a:lumOff val="35000"/>
                  </a:schemeClr>
                </a:solidFill>
                <a:latin typeface="Noto Sans" panose="020B0502040504020204" pitchFamily="34"/>
                <a:cs typeface="Noto Sans" panose="020B0502040504020204" pitchFamily="34"/>
              </a:rPr>
              <a:t> With </a:t>
            </a:r>
            <a:r>
              <a:rPr lang="ko-KR" sz="1200" b="1" dirty="0" err="1">
                <a:solidFill>
                  <a:schemeClr val="tx1">
                    <a:lumMod val="65000"/>
                    <a:lumOff val="35000"/>
                  </a:schemeClr>
                </a:solidFill>
                <a:latin typeface="Noto Sans" panose="020B0502040504020204" pitchFamily="34"/>
                <a:cs typeface="Noto Sans" panose="020B0502040504020204" pitchFamily="34"/>
              </a:rPr>
              <a:t>Ultra</a:t>
            </a:r>
            <a:r>
              <a:rPr lang="ko-KR" sz="1200" b="1" dirty="0">
                <a:solidFill>
                  <a:schemeClr val="tx1">
                    <a:lumMod val="65000"/>
                    <a:lumOff val="35000"/>
                  </a:schemeClr>
                </a:solidFill>
                <a:latin typeface="Noto Sans" panose="020B0502040504020204" pitchFamily="34"/>
                <a:cs typeface="Noto Sans" panose="020B0502040504020204" pitchFamily="34"/>
              </a:rPr>
              <a:t> </a:t>
            </a:r>
            <a:r>
              <a:rPr lang="ko-KR" sz="1200" b="1" dirty="0" err="1">
                <a:solidFill>
                  <a:schemeClr val="tx1">
                    <a:lumMod val="65000"/>
                    <a:lumOff val="35000"/>
                  </a:schemeClr>
                </a:solidFill>
                <a:latin typeface="Noto Sans" panose="020B0502040504020204" pitchFamily="34"/>
                <a:cs typeface="Noto Sans" panose="020B0502040504020204" pitchFamily="34"/>
              </a:rPr>
              <a:t>Cleaning</a:t>
            </a:r>
            <a:r>
              <a:rPr lang="ko-KR" sz="1200" b="1" dirty="0">
                <a:solidFill>
                  <a:schemeClr val="tx1">
                    <a:lumMod val="65000"/>
                    <a:lumOff val="35000"/>
                  </a:schemeClr>
                </a:solidFill>
                <a:latin typeface="Noto Sans" panose="020B0502040504020204" pitchFamily="34"/>
                <a:cs typeface="Noto Sans" panose="020B0502040504020204" pitchFamily="34"/>
              </a:rPr>
              <a:t> Power</a:t>
            </a:r>
            <a:endParaRPr sz="1200" b="1"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sym typeface="Arial"/>
            </a:endParaRPr>
          </a:p>
          <a:p>
            <a:pPr marL="0" marR="0" lvl="0" indent="0" algn="l" rtl="0">
              <a:lnSpc>
                <a:spcPct val="150000"/>
              </a:lnSpc>
              <a:spcBef>
                <a:spcPts val="0"/>
              </a:spcBef>
              <a:spcAft>
                <a:spcPts val="0"/>
              </a:spcAft>
              <a:buNone/>
            </a:pPr>
            <a:r>
              <a:rPr lang="ko-KR" sz="1200" dirty="0" err="1">
                <a:solidFill>
                  <a:schemeClr val="tx1">
                    <a:lumMod val="65000"/>
                    <a:lumOff val="35000"/>
                  </a:schemeClr>
                </a:solidFill>
                <a:latin typeface="Noto Sans" panose="020B0502040504020204" pitchFamily="34"/>
                <a:cs typeface="Noto Sans" panose="020B0502040504020204" pitchFamily="34"/>
              </a:rPr>
              <a:t>Concentrated</a:t>
            </a:r>
            <a:r>
              <a:rPr lang="ko-KR" sz="1200" dirty="0">
                <a:solidFill>
                  <a:schemeClr val="tx1">
                    <a:lumMod val="65000"/>
                    <a:lumOff val="35000"/>
                  </a:schemeClr>
                </a:solidFill>
                <a:latin typeface="Noto Sans" panose="020B0502040504020204" pitchFamily="34"/>
                <a:cs typeface="Noto Sans" panose="020B0502040504020204" pitchFamily="34"/>
              </a:rPr>
              <a:t> </a:t>
            </a:r>
            <a:r>
              <a:rPr lang="ko-KR" sz="1200" dirty="0" err="1">
                <a:solidFill>
                  <a:schemeClr val="tx1">
                    <a:lumMod val="65000"/>
                    <a:lumOff val="35000"/>
                  </a:schemeClr>
                </a:solidFill>
                <a:latin typeface="Noto Sans" panose="020B0502040504020204" pitchFamily="34"/>
                <a:cs typeface="Noto Sans" panose="020B0502040504020204" pitchFamily="34"/>
              </a:rPr>
              <a:t>formula</a:t>
            </a:r>
            <a:r>
              <a:rPr lang="ko-KR" sz="1200" dirty="0">
                <a:solidFill>
                  <a:schemeClr val="tx1">
                    <a:lumMod val="65000"/>
                    <a:lumOff val="35000"/>
                  </a:schemeClr>
                </a:solidFill>
                <a:latin typeface="Noto Sans" panose="020B0502040504020204" pitchFamily="34"/>
                <a:cs typeface="Noto Sans" panose="020B0502040504020204" pitchFamily="34"/>
              </a:rPr>
              <a:t> </a:t>
            </a:r>
            <a:r>
              <a:rPr lang="ko-KR" sz="1200" dirty="0" err="1">
                <a:solidFill>
                  <a:schemeClr val="tx1">
                    <a:lumMod val="65000"/>
                    <a:lumOff val="35000"/>
                  </a:schemeClr>
                </a:solidFill>
                <a:latin typeface="Noto Sans" panose="020B0502040504020204" pitchFamily="34"/>
                <a:cs typeface="Noto Sans" panose="020B0502040504020204" pitchFamily="34"/>
              </a:rPr>
              <a:t>is</a:t>
            </a:r>
            <a:r>
              <a:rPr lang="ko-KR" sz="1200" dirty="0">
                <a:solidFill>
                  <a:schemeClr val="tx1">
                    <a:lumMod val="65000"/>
                    <a:lumOff val="35000"/>
                  </a:schemeClr>
                </a:solidFill>
                <a:latin typeface="Noto Sans" panose="020B0502040504020204" pitchFamily="34"/>
                <a:cs typeface="Noto Sans" panose="020B0502040504020204" pitchFamily="34"/>
              </a:rPr>
              <a:t> </a:t>
            </a:r>
            <a:r>
              <a:rPr lang="ko-KR" sz="1200" dirty="0" err="1">
                <a:solidFill>
                  <a:schemeClr val="tx1">
                    <a:lumMod val="65000"/>
                    <a:lumOff val="35000"/>
                  </a:schemeClr>
                </a:solidFill>
                <a:latin typeface="Noto Sans" panose="020B0502040504020204" pitchFamily="34"/>
                <a:cs typeface="Noto Sans" panose="020B0502040504020204" pitchFamily="34"/>
              </a:rPr>
              <a:t>tough</a:t>
            </a:r>
            <a:r>
              <a:rPr lang="ko-KR" sz="1200" dirty="0">
                <a:solidFill>
                  <a:schemeClr val="tx1">
                    <a:lumMod val="65000"/>
                    <a:lumOff val="35000"/>
                  </a:schemeClr>
                </a:solidFill>
                <a:latin typeface="Noto Sans" panose="020B0502040504020204" pitchFamily="34"/>
                <a:cs typeface="Noto Sans" panose="020B0502040504020204" pitchFamily="34"/>
              </a:rPr>
              <a:t> </a:t>
            </a:r>
            <a:r>
              <a:rPr lang="ko-KR" sz="1200" dirty="0" err="1">
                <a:solidFill>
                  <a:schemeClr val="tx1">
                    <a:lumMod val="65000"/>
                    <a:lumOff val="35000"/>
                  </a:schemeClr>
                </a:solidFill>
                <a:latin typeface="Noto Sans" panose="020B0502040504020204" pitchFamily="34"/>
                <a:cs typeface="Noto Sans" panose="020B0502040504020204" pitchFamily="34"/>
              </a:rPr>
              <a:t>on</a:t>
            </a:r>
            <a:r>
              <a:rPr lang="ko-KR" sz="1200" dirty="0">
                <a:solidFill>
                  <a:schemeClr val="tx1">
                    <a:lumMod val="65000"/>
                    <a:lumOff val="35000"/>
                  </a:schemeClr>
                </a:solidFill>
                <a:latin typeface="Noto Sans" panose="020B0502040504020204" pitchFamily="34"/>
                <a:cs typeface="Noto Sans" panose="020B0502040504020204" pitchFamily="34"/>
              </a:rPr>
              <a:t> </a:t>
            </a:r>
            <a:r>
              <a:rPr lang="ko-KR" sz="1200" dirty="0" err="1">
                <a:solidFill>
                  <a:schemeClr val="tx1">
                    <a:lumMod val="65000"/>
                    <a:lumOff val="35000"/>
                  </a:schemeClr>
                </a:solidFill>
                <a:latin typeface="Noto Sans" panose="020B0502040504020204" pitchFamily="34"/>
                <a:cs typeface="Noto Sans" panose="020B0502040504020204" pitchFamily="34"/>
              </a:rPr>
              <a:t>grease</a:t>
            </a:r>
            <a:r>
              <a:rPr lang="ko-KR" sz="1200" dirty="0">
                <a:solidFill>
                  <a:schemeClr val="tx1">
                    <a:lumMod val="65000"/>
                    <a:lumOff val="35000"/>
                  </a:schemeClr>
                </a:solidFill>
                <a:latin typeface="Noto Sans" panose="020B0502040504020204" pitchFamily="34"/>
                <a:cs typeface="Noto Sans" panose="020B0502040504020204" pitchFamily="34"/>
              </a:rPr>
              <a:t> and </a:t>
            </a:r>
            <a:r>
              <a:rPr lang="ko-KR" sz="1200" dirty="0" err="1">
                <a:solidFill>
                  <a:schemeClr val="tx1">
                    <a:lumMod val="65000"/>
                    <a:lumOff val="35000"/>
                  </a:schemeClr>
                </a:solidFill>
                <a:latin typeface="Noto Sans" panose="020B0502040504020204" pitchFamily="34"/>
                <a:cs typeface="Noto Sans" panose="020B0502040504020204" pitchFamily="34"/>
              </a:rPr>
              <a:t>rinses</a:t>
            </a:r>
            <a:r>
              <a:rPr lang="ko-KR" sz="1200" dirty="0">
                <a:solidFill>
                  <a:schemeClr val="tx1">
                    <a:lumMod val="65000"/>
                    <a:lumOff val="35000"/>
                  </a:schemeClr>
                </a:solidFill>
                <a:latin typeface="Noto Sans" panose="020B0502040504020204" pitchFamily="34"/>
                <a:cs typeface="Noto Sans" panose="020B0502040504020204" pitchFamily="34"/>
              </a:rPr>
              <a:t> </a:t>
            </a:r>
            <a:r>
              <a:rPr lang="ko-KR" sz="1200" dirty="0" err="1">
                <a:solidFill>
                  <a:schemeClr val="tx1">
                    <a:lumMod val="65000"/>
                    <a:lumOff val="35000"/>
                  </a:schemeClr>
                </a:solidFill>
                <a:latin typeface="Noto Sans" panose="020B0502040504020204" pitchFamily="34"/>
                <a:cs typeface="Noto Sans" panose="020B0502040504020204" pitchFamily="34"/>
              </a:rPr>
              <a:t>clean</a:t>
            </a:r>
            <a:r>
              <a:rPr lang="ko-KR" sz="1200" dirty="0">
                <a:solidFill>
                  <a:schemeClr val="tx1">
                    <a:lumMod val="65000"/>
                    <a:lumOff val="35000"/>
                  </a:schemeClr>
                </a:solidFill>
                <a:latin typeface="Noto Sans" panose="020B0502040504020204" pitchFamily="34"/>
                <a:cs typeface="Noto Sans" panose="020B0502040504020204" pitchFamily="34"/>
              </a:rPr>
              <a:t> </a:t>
            </a:r>
            <a:r>
              <a:rPr lang="ko-KR" sz="1200" dirty="0" err="1">
                <a:solidFill>
                  <a:schemeClr val="tx1">
                    <a:lumMod val="65000"/>
                    <a:lumOff val="35000"/>
                  </a:schemeClr>
                </a:solidFill>
                <a:latin typeface="Noto Sans" panose="020B0502040504020204" pitchFamily="34"/>
                <a:cs typeface="Noto Sans" panose="020B0502040504020204" pitchFamily="34"/>
              </a:rPr>
              <a:t>without</a:t>
            </a:r>
            <a:r>
              <a:rPr lang="ko-KR" sz="1200" dirty="0">
                <a:solidFill>
                  <a:schemeClr val="tx1">
                    <a:lumMod val="65000"/>
                    <a:lumOff val="35000"/>
                  </a:schemeClr>
                </a:solidFill>
                <a:latin typeface="Noto Sans" panose="020B0502040504020204" pitchFamily="34"/>
                <a:cs typeface="Noto Sans" panose="020B0502040504020204" pitchFamily="34"/>
              </a:rPr>
              <a:t> </a:t>
            </a:r>
            <a:r>
              <a:rPr lang="ko-KR" sz="1200" dirty="0" err="1">
                <a:solidFill>
                  <a:schemeClr val="tx1">
                    <a:lumMod val="65000"/>
                    <a:lumOff val="35000"/>
                  </a:schemeClr>
                </a:solidFill>
                <a:latin typeface="Noto Sans" panose="020B0502040504020204" pitchFamily="34"/>
                <a:cs typeface="Noto Sans" panose="020B0502040504020204" pitchFamily="34"/>
              </a:rPr>
              <a:t>leaving</a:t>
            </a:r>
            <a:r>
              <a:rPr lang="ko-KR" sz="1200" dirty="0">
                <a:solidFill>
                  <a:schemeClr val="tx1">
                    <a:lumMod val="65000"/>
                    <a:lumOff val="35000"/>
                  </a:schemeClr>
                </a:solidFill>
                <a:latin typeface="Noto Sans" panose="020B0502040504020204" pitchFamily="34"/>
                <a:cs typeface="Noto Sans" panose="020B0502040504020204" pitchFamily="34"/>
              </a:rPr>
              <a:t> </a:t>
            </a:r>
            <a:r>
              <a:rPr lang="ko-KR" sz="1200" dirty="0" err="1">
                <a:solidFill>
                  <a:schemeClr val="tx1">
                    <a:lumMod val="65000"/>
                    <a:lumOff val="35000"/>
                  </a:schemeClr>
                </a:solidFill>
                <a:latin typeface="Noto Sans" panose="020B0502040504020204" pitchFamily="34"/>
                <a:cs typeface="Noto Sans" panose="020B0502040504020204" pitchFamily="34"/>
              </a:rPr>
              <a:t>any</a:t>
            </a:r>
            <a:r>
              <a:rPr lang="ko-KR" sz="1200" dirty="0">
                <a:solidFill>
                  <a:schemeClr val="tx1">
                    <a:lumMod val="65000"/>
                    <a:lumOff val="35000"/>
                  </a:schemeClr>
                </a:solidFill>
                <a:latin typeface="Noto Sans" panose="020B0502040504020204" pitchFamily="34"/>
                <a:cs typeface="Noto Sans" panose="020B0502040504020204" pitchFamily="34"/>
              </a:rPr>
              <a:t> </a:t>
            </a:r>
            <a:r>
              <a:rPr lang="ko-KR" sz="1200" dirty="0" err="1">
                <a:solidFill>
                  <a:schemeClr val="tx1">
                    <a:lumMod val="65000"/>
                    <a:lumOff val="35000"/>
                  </a:schemeClr>
                </a:solidFill>
                <a:latin typeface="Noto Sans" panose="020B0502040504020204" pitchFamily="34"/>
                <a:cs typeface="Noto Sans" panose="020B0502040504020204" pitchFamily="34"/>
              </a:rPr>
              <a:t>residue</a:t>
            </a:r>
            <a:endParaRPr sz="1200"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sym typeface="Arial"/>
            </a:endParaRPr>
          </a:p>
        </p:txBody>
      </p:sp>
      <p:pic>
        <p:nvPicPr>
          <p:cNvPr id="170" name="Google Shape;170;p18"/>
          <p:cNvPicPr preferRelativeResize="0"/>
          <p:nvPr/>
        </p:nvPicPr>
        <p:blipFill rotWithShape="1">
          <a:blip r:embed="rId4">
            <a:alphaModFix/>
          </a:blip>
          <a:srcRect/>
          <a:stretch/>
        </p:blipFill>
        <p:spPr>
          <a:xfrm>
            <a:off x="8419123" y="5317517"/>
            <a:ext cx="1163790" cy="1190492"/>
          </a:xfrm>
          <a:prstGeom prst="rect">
            <a:avLst/>
          </a:prstGeom>
          <a:noFill/>
          <a:ln>
            <a:noFill/>
          </a:ln>
        </p:spPr>
      </p:pic>
      <p:pic>
        <p:nvPicPr>
          <p:cNvPr id="15" name="그림 14"/>
          <p:cNvPicPr>
            <a:picLocks noChangeAspect="1"/>
          </p:cNvPicPr>
          <p:nvPr/>
        </p:nvPicPr>
        <p:blipFill>
          <a:blip r:embed="rId5"/>
          <a:stretch>
            <a:fillRect/>
          </a:stretch>
        </p:blipFill>
        <p:spPr>
          <a:xfrm>
            <a:off x="6803300" y="1946375"/>
            <a:ext cx="2331556" cy="1311500"/>
          </a:xfrm>
          <a:prstGeom prst="rect">
            <a:avLst/>
          </a:prstGeom>
        </p:spPr>
      </p:pic>
      <p:sp>
        <p:nvSpPr>
          <p:cNvPr id="2" name="직사각형 1"/>
          <p:cNvSpPr/>
          <p:nvPr/>
        </p:nvSpPr>
        <p:spPr>
          <a:xfrm>
            <a:off x="6691966" y="2759856"/>
            <a:ext cx="1501140" cy="750975"/>
          </a:xfrm>
          <a:prstGeom prst="rect">
            <a:avLst/>
          </a:prstGeom>
          <a:solidFill>
            <a:schemeClr val="bg1"/>
          </a:solidFill>
        </p:spPr>
        <p:txBody>
          <a:bodyPr wrap="square">
            <a:spAutoFit/>
          </a:bodyPr>
          <a:lstStyle/>
          <a:p>
            <a:pPr algn="ctr" latinLnBrk="1">
              <a:lnSpc>
                <a:spcPct val="107000"/>
              </a:lnSpc>
              <a:spcAft>
                <a:spcPts val="800"/>
              </a:spcAft>
            </a:pPr>
            <a:r>
              <a:rPr lang="en-US" altLang="ko-KR" sz="1000" kern="100" dirty="0" err="1">
                <a:solidFill>
                  <a:schemeClr val="tx1">
                    <a:lumMod val="65000"/>
                    <a:lumOff val="35000"/>
                  </a:schemeClr>
                </a:solidFill>
                <a:latin typeface="Noto Sans" panose="020B0502040504020204" pitchFamily="34"/>
                <a:ea typeface="Noto Sans" panose="020B0502040504020204" pitchFamily="34"/>
                <a:cs typeface="Noto Sans" panose="020B0502040504020204" pitchFamily="34"/>
              </a:rPr>
              <a:t>dermatest</a:t>
            </a:r>
            <a:r>
              <a:rPr lang="en-US" altLang="ko-KR" sz="1000" kern="100"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rPr>
              <a:t>® RESEARCH INSTITUTE FOR RELIABLE RESULTS</a:t>
            </a:r>
            <a:endParaRPr lang="ko-KR" altLang="ko-KR" sz="1000" kern="100" dirty="0">
              <a:solidFill>
                <a:schemeClr val="tx1">
                  <a:lumMod val="65000"/>
                  <a:lumOff val="35000"/>
                </a:schemeClr>
              </a:solidFill>
              <a:effectLst/>
              <a:latin typeface="Noto Sans" panose="020B0502040504020204" pitchFamily="34"/>
              <a:ea typeface="맑은 고딕" panose="020B0503020000020004" pitchFamily="50" charset="-127"/>
              <a:cs typeface="Noto Sans" panose="020B0502040504020204" pitchFamily="34"/>
            </a:endParaRPr>
          </a:p>
        </p:txBody>
      </p:sp>
      <p:sp>
        <p:nvSpPr>
          <p:cNvPr id="14" name="직사각형 13"/>
          <p:cNvSpPr/>
          <p:nvPr/>
        </p:nvSpPr>
        <p:spPr>
          <a:xfrm>
            <a:off x="8091093" y="2846804"/>
            <a:ext cx="1501140" cy="553998"/>
          </a:xfrm>
          <a:prstGeom prst="rect">
            <a:avLst/>
          </a:prstGeom>
          <a:solidFill>
            <a:schemeClr val="bg1"/>
          </a:solidFill>
        </p:spPr>
        <p:txBody>
          <a:bodyPr wrap="square">
            <a:spAutoFit/>
          </a:bodyPr>
          <a:lstStyle/>
          <a:p>
            <a:pPr algn="ctr" latinLnBrk="1"/>
            <a:r>
              <a:rPr lang="en-US" altLang="ko-KR" sz="1000"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rPr>
              <a:t>Ministry of Health and Welfare 1Type Dish Liquid</a:t>
            </a:r>
            <a:endParaRPr lang="ko-KR" altLang="ko-KR" sz="1000" dirty="0">
              <a:solidFill>
                <a:schemeClr val="tx1">
                  <a:lumMod val="65000"/>
                  <a:lumOff val="35000"/>
                </a:schemeClr>
              </a:solidFill>
              <a:latin typeface="Noto Sans" panose="020B0502040504020204" pitchFamily="34"/>
              <a:cs typeface="Noto Sans" panose="020B0502040504020204" pitchFamily="34"/>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Google Shape;176;p19"/>
          <p:cNvSpPr/>
          <p:nvPr/>
        </p:nvSpPr>
        <p:spPr>
          <a:xfrm>
            <a:off x="191553" y="184890"/>
            <a:ext cx="1800200" cy="6480720"/>
          </a:xfrm>
          <a:prstGeom prst="rect">
            <a:avLst/>
          </a:prstGeom>
          <a:solidFill>
            <a:srgbClr val="E9E7E7"/>
          </a:solidFill>
          <a:ln>
            <a:noFill/>
          </a:ln>
          <a:effectLst>
            <a:outerShdw blurRad="50800" dist="38100" algn="l" rotWithShape="0">
              <a:srgbClr val="BFBFBF">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800"/>
              <a:buFont typeface="Questrial"/>
              <a:buNone/>
            </a:pPr>
            <a:endParaRPr sz="800">
              <a:solidFill>
                <a:schemeClr val="dk1"/>
              </a:solidFill>
              <a:latin typeface="Questrial"/>
              <a:ea typeface="Questrial"/>
              <a:cs typeface="Questrial"/>
              <a:sym typeface="Questrial"/>
            </a:endParaRPr>
          </a:p>
        </p:txBody>
      </p:sp>
      <p:cxnSp>
        <p:nvCxnSpPr>
          <p:cNvPr id="177" name="Google Shape;177;p19"/>
          <p:cNvCxnSpPr/>
          <p:nvPr/>
        </p:nvCxnSpPr>
        <p:spPr>
          <a:xfrm rot="10800000">
            <a:off x="200472" y="6665609"/>
            <a:ext cx="9543274" cy="0"/>
          </a:xfrm>
          <a:prstGeom prst="straightConnector1">
            <a:avLst/>
          </a:prstGeom>
          <a:noFill/>
          <a:ln w="41275" cap="flat" cmpd="thinThick">
            <a:solidFill>
              <a:schemeClr val="dk1"/>
            </a:solidFill>
            <a:prstDash val="solid"/>
            <a:round/>
            <a:headEnd type="none" w="sm" len="sm"/>
            <a:tailEnd type="none" w="sm" len="sm"/>
          </a:ln>
        </p:spPr>
      </p:cxnSp>
      <p:cxnSp>
        <p:nvCxnSpPr>
          <p:cNvPr id="178" name="Google Shape;178;p19"/>
          <p:cNvCxnSpPr/>
          <p:nvPr/>
        </p:nvCxnSpPr>
        <p:spPr>
          <a:xfrm rot="10800000">
            <a:off x="200472" y="188640"/>
            <a:ext cx="9543274" cy="0"/>
          </a:xfrm>
          <a:prstGeom prst="straightConnector1">
            <a:avLst/>
          </a:prstGeom>
          <a:noFill/>
          <a:ln w="41275" cap="flat" cmpd="thickThin">
            <a:solidFill>
              <a:schemeClr val="dk1"/>
            </a:solidFill>
            <a:prstDash val="solid"/>
            <a:round/>
            <a:headEnd type="none" w="sm" len="sm"/>
            <a:tailEnd type="none" w="sm" len="sm"/>
          </a:ln>
        </p:spPr>
      </p:cxnSp>
      <p:pic>
        <p:nvPicPr>
          <p:cNvPr id="179" name="Google Shape;179;p19"/>
          <p:cNvPicPr preferRelativeResize="0"/>
          <p:nvPr/>
        </p:nvPicPr>
        <p:blipFill rotWithShape="1">
          <a:blip r:embed="rId3">
            <a:alphaModFix/>
          </a:blip>
          <a:srcRect/>
          <a:stretch/>
        </p:blipFill>
        <p:spPr>
          <a:xfrm>
            <a:off x="695073" y="5317517"/>
            <a:ext cx="793159" cy="453234"/>
          </a:xfrm>
          <a:prstGeom prst="rect">
            <a:avLst/>
          </a:prstGeom>
          <a:noFill/>
          <a:ln>
            <a:noFill/>
          </a:ln>
        </p:spPr>
      </p:pic>
      <p:sp>
        <p:nvSpPr>
          <p:cNvPr id="180" name="Google Shape;180;p19"/>
          <p:cNvSpPr txBox="1"/>
          <p:nvPr/>
        </p:nvSpPr>
        <p:spPr>
          <a:xfrm>
            <a:off x="384951" y="1930365"/>
            <a:ext cx="1606802" cy="1015663"/>
          </a:xfrm>
          <a:prstGeom prst="rect">
            <a:avLst/>
          </a:prstGeom>
          <a:noFill/>
          <a:ln>
            <a:noFill/>
          </a:ln>
        </p:spPr>
        <p:txBody>
          <a:bodyPr spcFirstLastPara="1" wrap="square" lIns="91425" tIns="45700" rIns="91425" bIns="45700" anchor="t" anchorCtr="0">
            <a:noAutofit/>
          </a:bodyPr>
          <a:lstStyle/>
          <a:p>
            <a:pPr marL="0" marR="0" lvl="0" indent="0" algn="l" rtl="0">
              <a:lnSpc>
                <a:spcPct val="133333"/>
              </a:lnSpc>
              <a:spcBef>
                <a:spcPts val="0"/>
              </a:spcBef>
              <a:spcAft>
                <a:spcPts val="0"/>
              </a:spcAft>
              <a:buClr>
                <a:schemeClr val="dk1"/>
              </a:buClr>
              <a:buSzPts val="1100"/>
              <a:buFont typeface="Arial"/>
              <a:buNone/>
            </a:pPr>
            <a:r>
              <a:rPr lang="ko-KR" sz="1800" b="1" dirty="0" err="1">
                <a:solidFill>
                  <a:srgbClr val="4B4545"/>
                </a:solidFill>
                <a:latin typeface="Noto Sans" panose="020B0502040504020204" pitchFamily="34"/>
                <a:cs typeface="Noto Sans" panose="020B0502040504020204" pitchFamily="34"/>
              </a:rPr>
              <a:t>Storage</a:t>
            </a:r>
            <a:r>
              <a:rPr lang="ko-KR" sz="1800" b="1" dirty="0">
                <a:solidFill>
                  <a:srgbClr val="4B4545"/>
                </a:solidFill>
                <a:latin typeface="Noto Sans" panose="020B0502040504020204" pitchFamily="34"/>
                <a:cs typeface="Noto Sans" panose="020B0502040504020204" pitchFamily="34"/>
              </a:rPr>
              <a:t> and </a:t>
            </a:r>
            <a:r>
              <a:rPr lang="ko-KR" sz="1800" b="1" dirty="0" err="1">
                <a:solidFill>
                  <a:srgbClr val="4B4545"/>
                </a:solidFill>
                <a:latin typeface="Noto Sans" panose="020B0502040504020204" pitchFamily="34"/>
                <a:cs typeface="Noto Sans" panose="020B0502040504020204" pitchFamily="34"/>
              </a:rPr>
              <a:t>Handling</a:t>
            </a:r>
            <a:r>
              <a:rPr lang="ko-KR" sz="1800" b="1" dirty="0">
                <a:solidFill>
                  <a:srgbClr val="4B4545"/>
                </a:solidFill>
                <a:latin typeface="Noto Sans" panose="020B0502040504020204" pitchFamily="34"/>
                <a:cs typeface="Noto Sans" panose="020B0502040504020204" pitchFamily="34"/>
              </a:rPr>
              <a:t> </a:t>
            </a:r>
            <a:r>
              <a:rPr lang="ko-KR" sz="1800" b="1" dirty="0" err="1">
                <a:solidFill>
                  <a:srgbClr val="4B4545"/>
                </a:solidFill>
                <a:latin typeface="Noto Sans" panose="020B0502040504020204" pitchFamily="34"/>
                <a:cs typeface="Noto Sans" panose="020B0502040504020204" pitchFamily="34"/>
              </a:rPr>
              <a:t>Instructions</a:t>
            </a:r>
            <a:endParaRPr sz="1800" b="1" dirty="0">
              <a:solidFill>
                <a:srgbClr val="4B4545"/>
              </a:solidFill>
              <a:latin typeface="Noto Sans" panose="020B0502040504020204" pitchFamily="34"/>
              <a:ea typeface="Noto Sans" panose="020B0502040504020204" pitchFamily="34"/>
              <a:cs typeface="Noto Sans" panose="020B0502040504020204" pitchFamily="34"/>
            </a:endParaRPr>
          </a:p>
          <a:p>
            <a:pPr marL="0" marR="0" lvl="0" indent="0" algn="l" rtl="0">
              <a:lnSpc>
                <a:spcPct val="133333"/>
              </a:lnSpc>
              <a:spcBef>
                <a:spcPts val="0"/>
              </a:spcBef>
              <a:spcAft>
                <a:spcPts val="0"/>
              </a:spcAft>
              <a:buClr>
                <a:schemeClr val="dk1"/>
              </a:buClr>
              <a:buSzPts val="1100"/>
              <a:buFont typeface="Arial"/>
              <a:buNone/>
            </a:pPr>
            <a:endParaRPr sz="1800" b="1" dirty="0">
              <a:solidFill>
                <a:srgbClr val="4B4545"/>
              </a:solidFill>
              <a:latin typeface="Noto Sans" panose="020B0502040504020204" pitchFamily="34"/>
              <a:ea typeface="Noto Sans" panose="020B0502040504020204" pitchFamily="34"/>
              <a:cs typeface="Noto Sans" panose="020B0502040504020204" pitchFamily="34"/>
            </a:endParaRPr>
          </a:p>
          <a:p>
            <a:pPr marL="0" marR="0" lvl="0" indent="0" algn="l" rtl="0">
              <a:lnSpc>
                <a:spcPct val="133333"/>
              </a:lnSpc>
              <a:spcBef>
                <a:spcPts val="0"/>
              </a:spcBef>
              <a:spcAft>
                <a:spcPts val="0"/>
              </a:spcAft>
              <a:buNone/>
            </a:pPr>
            <a:endParaRPr sz="1800" b="1" dirty="0">
              <a:solidFill>
                <a:srgbClr val="4B4545"/>
              </a:solidFill>
              <a:latin typeface="Noto Sans" panose="020B0502040504020204" pitchFamily="34"/>
              <a:ea typeface="Noto Sans" panose="020B0502040504020204" pitchFamily="34"/>
              <a:cs typeface="Noto Sans" panose="020B0502040504020204" pitchFamily="34"/>
            </a:endParaRPr>
          </a:p>
        </p:txBody>
      </p:sp>
      <p:sp>
        <p:nvSpPr>
          <p:cNvPr id="181" name="Google Shape;181;p19"/>
          <p:cNvSpPr txBox="1"/>
          <p:nvPr/>
        </p:nvSpPr>
        <p:spPr>
          <a:xfrm>
            <a:off x="609908" y="1368226"/>
            <a:ext cx="256620" cy="358496"/>
          </a:xfrm>
          <a:prstGeom prst="rect">
            <a:avLst/>
          </a:prstGeom>
          <a:noFill/>
          <a:ln>
            <a:noFill/>
          </a:ln>
        </p:spPr>
        <p:txBody>
          <a:bodyPr spcFirstLastPara="1" wrap="square" lIns="91425" tIns="45700" rIns="91425" bIns="45700" anchor="ctr" anchorCtr="0">
            <a:noAutofit/>
          </a:bodyPr>
          <a:lstStyle/>
          <a:p>
            <a:pPr marL="0" marR="0" lvl="0" indent="0" algn="ctr" rtl="0">
              <a:lnSpc>
                <a:spcPct val="47222"/>
              </a:lnSpc>
              <a:spcBef>
                <a:spcPts val="0"/>
              </a:spcBef>
              <a:spcAft>
                <a:spcPts val="0"/>
              </a:spcAft>
              <a:buNone/>
            </a:pPr>
            <a:r>
              <a:rPr lang="ko-KR" sz="3600">
                <a:solidFill>
                  <a:srgbClr val="4B4545"/>
                </a:solidFill>
                <a:latin typeface="Helvetica Neue"/>
                <a:ea typeface="Helvetica Neue"/>
                <a:cs typeface="Helvetica Neue"/>
                <a:sym typeface="Helvetica Neue"/>
              </a:rPr>
              <a:t>3</a:t>
            </a:r>
            <a:endParaRPr sz="3600">
              <a:solidFill>
                <a:srgbClr val="4B4545"/>
              </a:solidFill>
              <a:latin typeface="Helvetica Neue"/>
              <a:ea typeface="Helvetica Neue"/>
              <a:cs typeface="Helvetica Neue"/>
              <a:sym typeface="Helvetica Neue"/>
            </a:endParaRPr>
          </a:p>
        </p:txBody>
      </p:sp>
      <p:cxnSp>
        <p:nvCxnSpPr>
          <p:cNvPr id="182" name="Google Shape;182;p19"/>
          <p:cNvCxnSpPr/>
          <p:nvPr/>
        </p:nvCxnSpPr>
        <p:spPr>
          <a:xfrm rot="10800000" flipH="1">
            <a:off x="218663" y="1539122"/>
            <a:ext cx="391245" cy="391243"/>
          </a:xfrm>
          <a:prstGeom prst="straightConnector1">
            <a:avLst/>
          </a:prstGeom>
          <a:noFill/>
          <a:ln w="9525" cap="flat" cmpd="sng">
            <a:solidFill>
              <a:srgbClr val="4B4545"/>
            </a:solidFill>
            <a:prstDash val="solid"/>
            <a:round/>
            <a:headEnd type="none" w="sm" len="sm"/>
            <a:tailEnd type="none" w="sm" len="sm"/>
          </a:ln>
        </p:spPr>
      </p:cxnSp>
      <p:cxnSp>
        <p:nvCxnSpPr>
          <p:cNvPr id="183" name="Google Shape;183;p19"/>
          <p:cNvCxnSpPr/>
          <p:nvPr/>
        </p:nvCxnSpPr>
        <p:spPr>
          <a:xfrm rot="10800000" flipH="1">
            <a:off x="866528" y="184890"/>
            <a:ext cx="1125225" cy="1125226"/>
          </a:xfrm>
          <a:prstGeom prst="straightConnector1">
            <a:avLst/>
          </a:prstGeom>
          <a:noFill/>
          <a:ln w="9525" cap="flat" cmpd="sng">
            <a:solidFill>
              <a:srgbClr val="4B4545"/>
            </a:solidFill>
            <a:prstDash val="solid"/>
            <a:round/>
            <a:headEnd type="none" w="sm" len="sm"/>
            <a:tailEnd type="none" w="sm" len="sm"/>
          </a:ln>
        </p:spPr>
      </p:cxnSp>
      <p:sp>
        <p:nvSpPr>
          <p:cNvPr id="184" name="Google Shape;184;p19"/>
          <p:cNvSpPr txBox="1"/>
          <p:nvPr/>
        </p:nvSpPr>
        <p:spPr>
          <a:xfrm>
            <a:off x="2530520" y="747502"/>
            <a:ext cx="6674458" cy="4616648"/>
          </a:xfrm>
          <a:prstGeom prst="rect">
            <a:avLst/>
          </a:prstGeom>
          <a:noFill/>
          <a:ln>
            <a:noFill/>
          </a:ln>
        </p:spPr>
        <p:txBody>
          <a:bodyPr spcFirstLastPara="1" wrap="square" lIns="91425" tIns="45700" rIns="91425" bIns="45700" anchor="t" anchorCtr="0">
            <a:noAutofit/>
          </a:bodyPr>
          <a:lstStyle/>
          <a:p>
            <a:pPr marL="0" marR="0" lvl="0" indent="0" algn="l" rtl="0">
              <a:lnSpc>
                <a:spcPct val="150000"/>
              </a:lnSpc>
              <a:spcBef>
                <a:spcPts val="0"/>
              </a:spcBef>
              <a:spcAft>
                <a:spcPts val="0"/>
              </a:spcAft>
              <a:buNone/>
            </a:pPr>
            <a:r>
              <a:rPr lang="ko-KR" b="1" dirty="0" err="1">
                <a:solidFill>
                  <a:schemeClr val="tx1">
                    <a:lumMod val="65000"/>
                    <a:lumOff val="35000"/>
                  </a:schemeClr>
                </a:solidFill>
                <a:latin typeface="Noto Sans" panose="020B0502040504020204" pitchFamily="34"/>
                <a:cs typeface="Noto Sans" panose="020B0502040504020204" pitchFamily="34"/>
              </a:rPr>
              <a:t>How</a:t>
            </a:r>
            <a:r>
              <a:rPr lang="ko-KR" b="1" dirty="0">
                <a:solidFill>
                  <a:schemeClr val="tx1">
                    <a:lumMod val="65000"/>
                    <a:lumOff val="35000"/>
                  </a:schemeClr>
                </a:solidFill>
                <a:latin typeface="Noto Sans" panose="020B0502040504020204" pitchFamily="34"/>
                <a:cs typeface="Noto Sans" panose="020B0502040504020204" pitchFamily="34"/>
              </a:rPr>
              <a:t> </a:t>
            </a:r>
            <a:r>
              <a:rPr lang="ko-KR" b="1" dirty="0" err="1">
                <a:solidFill>
                  <a:schemeClr val="tx1">
                    <a:lumMod val="65000"/>
                    <a:lumOff val="35000"/>
                  </a:schemeClr>
                </a:solidFill>
                <a:latin typeface="Noto Sans" panose="020B0502040504020204" pitchFamily="34"/>
                <a:cs typeface="Noto Sans" panose="020B0502040504020204" pitchFamily="34"/>
              </a:rPr>
              <a:t>to</a:t>
            </a:r>
            <a:r>
              <a:rPr lang="ko-KR" b="1" dirty="0">
                <a:solidFill>
                  <a:schemeClr val="tx1">
                    <a:lumMod val="65000"/>
                    <a:lumOff val="35000"/>
                  </a:schemeClr>
                </a:solidFill>
                <a:latin typeface="Noto Sans" panose="020B0502040504020204" pitchFamily="34"/>
                <a:cs typeface="Noto Sans" panose="020B0502040504020204" pitchFamily="34"/>
              </a:rPr>
              <a:t> </a:t>
            </a:r>
            <a:r>
              <a:rPr lang="ko-KR" b="1" dirty="0" err="1" smtClean="0">
                <a:solidFill>
                  <a:schemeClr val="tx1">
                    <a:lumMod val="65000"/>
                    <a:lumOff val="35000"/>
                  </a:schemeClr>
                </a:solidFill>
                <a:latin typeface="Noto Sans" panose="020B0502040504020204" pitchFamily="34"/>
                <a:cs typeface="Noto Sans" panose="020B0502040504020204" pitchFamily="34"/>
              </a:rPr>
              <a:t>Use</a:t>
            </a:r>
            <a:endParaRPr lang="en-US" altLang="ko-KR" b="1" dirty="0" smtClean="0">
              <a:solidFill>
                <a:schemeClr val="tx1">
                  <a:lumMod val="65000"/>
                  <a:lumOff val="35000"/>
                </a:schemeClr>
              </a:solidFill>
              <a:latin typeface="Noto Sans" panose="020B0502040504020204" pitchFamily="34"/>
              <a:cs typeface="Noto Sans" panose="020B0502040504020204" pitchFamily="34"/>
            </a:endParaRPr>
          </a:p>
          <a:p>
            <a:pPr marL="0" marR="0" lvl="0" indent="0" algn="l" rtl="0">
              <a:lnSpc>
                <a:spcPct val="150000"/>
              </a:lnSpc>
              <a:spcBef>
                <a:spcPts val="0"/>
              </a:spcBef>
              <a:spcAft>
                <a:spcPts val="0"/>
              </a:spcAft>
              <a:buNone/>
            </a:pPr>
            <a:endParaRPr sz="1400" b="1"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sym typeface="Arial"/>
            </a:endParaRPr>
          </a:p>
          <a:p>
            <a:pPr marL="0" marR="0" lvl="0" indent="0" algn="l" rtl="0">
              <a:lnSpc>
                <a:spcPct val="150000"/>
              </a:lnSpc>
              <a:spcBef>
                <a:spcPts val="0"/>
              </a:spcBef>
              <a:spcAft>
                <a:spcPts val="0"/>
              </a:spcAft>
              <a:buNone/>
            </a:pPr>
            <a:r>
              <a:rPr lang="ko-KR" sz="1400" b="1" dirty="0">
                <a:solidFill>
                  <a:schemeClr val="tx1">
                    <a:lumMod val="65000"/>
                    <a:lumOff val="35000"/>
                  </a:schemeClr>
                </a:solidFill>
                <a:latin typeface="Noto Sans" panose="020B0502040504020204" pitchFamily="34"/>
                <a:cs typeface="Noto Sans" panose="020B0502040504020204" pitchFamily="34"/>
                <a:sym typeface="Arial"/>
              </a:rPr>
              <a:t>[</a:t>
            </a:r>
            <a:r>
              <a:rPr lang="ko-KR" b="1" dirty="0" err="1">
                <a:solidFill>
                  <a:schemeClr val="tx1">
                    <a:lumMod val="65000"/>
                    <a:lumOff val="35000"/>
                  </a:schemeClr>
                </a:solidFill>
                <a:latin typeface="Noto Sans" panose="020B0502040504020204" pitchFamily="34"/>
                <a:cs typeface="Noto Sans" panose="020B0502040504020204" pitchFamily="34"/>
              </a:rPr>
              <a:t>To</a:t>
            </a:r>
            <a:r>
              <a:rPr lang="ko-KR" b="1" dirty="0">
                <a:solidFill>
                  <a:schemeClr val="tx1">
                    <a:lumMod val="65000"/>
                    <a:lumOff val="35000"/>
                  </a:schemeClr>
                </a:solidFill>
                <a:latin typeface="Noto Sans" panose="020B0502040504020204" pitchFamily="34"/>
                <a:cs typeface="Noto Sans" panose="020B0502040504020204" pitchFamily="34"/>
              </a:rPr>
              <a:t> </a:t>
            </a:r>
            <a:r>
              <a:rPr lang="ko-KR" b="1" dirty="0" err="1">
                <a:solidFill>
                  <a:schemeClr val="tx1">
                    <a:lumMod val="65000"/>
                    <a:lumOff val="35000"/>
                  </a:schemeClr>
                </a:solidFill>
                <a:latin typeface="Noto Sans" panose="020B0502040504020204" pitchFamily="34"/>
                <a:cs typeface="Noto Sans" panose="020B0502040504020204" pitchFamily="34"/>
              </a:rPr>
              <a:t>Wash</a:t>
            </a:r>
            <a:r>
              <a:rPr lang="ko-KR" b="1" dirty="0">
                <a:solidFill>
                  <a:schemeClr val="tx1">
                    <a:lumMod val="65000"/>
                    <a:lumOff val="35000"/>
                  </a:schemeClr>
                </a:solidFill>
                <a:latin typeface="Noto Sans" panose="020B0502040504020204" pitchFamily="34"/>
                <a:cs typeface="Noto Sans" panose="020B0502040504020204" pitchFamily="34"/>
              </a:rPr>
              <a:t> </a:t>
            </a:r>
            <a:r>
              <a:rPr lang="ko-KR" b="1" dirty="0" err="1">
                <a:solidFill>
                  <a:schemeClr val="tx1">
                    <a:lumMod val="65000"/>
                    <a:lumOff val="35000"/>
                  </a:schemeClr>
                </a:solidFill>
                <a:latin typeface="Noto Sans" panose="020B0502040504020204" pitchFamily="34"/>
                <a:cs typeface="Noto Sans" panose="020B0502040504020204" pitchFamily="34"/>
              </a:rPr>
              <a:t>Produce</a:t>
            </a:r>
            <a:r>
              <a:rPr lang="ko-KR" sz="1400" b="1" dirty="0">
                <a:solidFill>
                  <a:schemeClr val="tx1">
                    <a:lumMod val="65000"/>
                    <a:lumOff val="35000"/>
                  </a:schemeClr>
                </a:solidFill>
                <a:latin typeface="Noto Sans" panose="020B0502040504020204" pitchFamily="34"/>
                <a:cs typeface="Noto Sans" panose="020B0502040504020204" pitchFamily="34"/>
                <a:sym typeface="Arial"/>
              </a:rPr>
              <a:t>]</a:t>
            </a:r>
            <a:endParaRPr sz="1400" b="1"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sym typeface="Arial"/>
            </a:endParaRPr>
          </a:p>
          <a:p>
            <a:pPr marL="342900" marR="0" lvl="0" indent="-342900" algn="l" rtl="0">
              <a:lnSpc>
                <a:spcPct val="150000"/>
              </a:lnSpc>
              <a:spcBef>
                <a:spcPts val="0"/>
              </a:spcBef>
              <a:spcAft>
                <a:spcPts val="0"/>
              </a:spcAft>
              <a:buClr>
                <a:schemeClr val="dk1"/>
              </a:buClr>
              <a:buSzPts val="1400"/>
              <a:buFont typeface="Arial"/>
              <a:buAutoNum type="arabicPeriod"/>
            </a:pPr>
            <a:r>
              <a:rPr lang="ko-KR" dirty="0" err="1">
                <a:solidFill>
                  <a:schemeClr val="tx1">
                    <a:lumMod val="65000"/>
                    <a:lumOff val="35000"/>
                  </a:schemeClr>
                </a:solidFill>
                <a:latin typeface="Noto Sans" panose="020B0502040504020204" pitchFamily="34"/>
                <a:cs typeface="Noto Sans" panose="020B0502040504020204" pitchFamily="34"/>
              </a:rPr>
              <a:t>Dilute</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the</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product</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with</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water</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as</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recommended</a:t>
            </a:r>
            <a:r>
              <a:rPr lang="ko-KR" dirty="0">
                <a:solidFill>
                  <a:schemeClr val="tx1">
                    <a:lumMod val="65000"/>
                    <a:lumOff val="35000"/>
                  </a:schemeClr>
                </a:solidFill>
                <a:latin typeface="Noto Sans" panose="020B0502040504020204" pitchFamily="34"/>
                <a:cs typeface="Noto Sans" panose="020B0502040504020204" pitchFamily="34"/>
              </a:rPr>
              <a:t> and </a:t>
            </a:r>
            <a:r>
              <a:rPr lang="ko-KR" dirty="0" err="1">
                <a:solidFill>
                  <a:schemeClr val="tx1">
                    <a:lumMod val="65000"/>
                    <a:lumOff val="35000"/>
                  </a:schemeClr>
                </a:solidFill>
                <a:latin typeface="Noto Sans" panose="020B0502040504020204" pitchFamily="34"/>
                <a:cs typeface="Noto Sans" panose="020B0502040504020204" pitchFamily="34"/>
              </a:rPr>
              <a:t>soak</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vegetables</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to</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clean</a:t>
            </a:r>
            <a:r>
              <a:rPr lang="ko-KR" dirty="0" smtClean="0">
                <a:solidFill>
                  <a:schemeClr val="tx1">
                    <a:lumMod val="65000"/>
                    <a:lumOff val="35000"/>
                  </a:schemeClr>
                </a:solidFill>
                <a:latin typeface="Noto Sans" panose="020B0502040504020204" pitchFamily="34"/>
                <a:cs typeface="Noto Sans" panose="020B0502040504020204" pitchFamily="34"/>
              </a:rPr>
              <a:t>.</a:t>
            </a:r>
            <a:r>
              <a:rPr lang="ko-KR" sz="1400" dirty="0" smtClean="0">
                <a:solidFill>
                  <a:schemeClr val="tx1">
                    <a:lumMod val="65000"/>
                    <a:lumOff val="35000"/>
                  </a:schemeClr>
                </a:solidFill>
                <a:latin typeface="Noto Sans" panose="020B0502040504020204" pitchFamily="34"/>
                <a:cs typeface="Noto Sans" panose="020B0502040504020204" pitchFamily="34"/>
                <a:sym typeface="Arial"/>
              </a:rPr>
              <a:t> </a:t>
            </a:r>
            <a:endParaRPr dirty="0" smtClean="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endParaRPr>
          </a:p>
          <a:p>
            <a:pPr marL="342900" marR="0" lvl="0" indent="-342900" algn="l" rtl="0">
              <a:lnSpc>
                <a:spcPct val="150000"/>
              </a:lnSpc>
              <a:spcBef>
                <a:spcPts val="0"/>
              </a:spcBef>
              <a:spcAft>
                <a:spcPts val="0"/>
              </a:spcAft>
              <a:buClr>
                <a:schemeClr val="dk1"/>
              </a:buClr>
              <a:buSzPts val="1400"/>
              <a:buFont typeface="Arial"/>
              <a:buAutoNum type="arabicPeriod"/>
            </a:pPr>
            <a:r>
              <a:rPr lang="ko-KR" dirty="0" err="1" smtClean="0">
                <a:solidFill>
                  <a:schemeClr val="tx1">
                    <a:lumMod val="65000"/>
                    <a:lumOff val="35000"/>
                  </a:schemeClr>
                </a:solidFill>
                <a:latin typeface="Noto Sans" panose="020B0502040504020204" pitchFamily="34"/>
                <a:cs typeface="Noto Sans" panose="020B0502040504020204" pitchFamily="34"/>
              </a:rPr>
              <a:t>Do</a:t>
            </a:r>
            <a:r>
              <a:rPr lang="ko-KR" dirty="0" smtClean="0">
                <a:solidFill>
                  <a:schemeClr val="tx1">
                    <a:lumMod val="65000"/>
                    <a:lumOff val="35000"/>
                  </a:schemeClr>
                </a:solidFill>
                <a:latin typeface="Noto Sans" panose="020B0502040504020204" pitchFamily="34"/>
                <a:cs typeface="Noto Sans" panose="020B0502040504020204" pitchFamily="34"/>
              </a:rPr>
              <a:t> </a:t>
            </a:r>
            <a:r>
              <a:rPr lang="ko-KR" dirty="0" err="1" smtClean="0">
                <a:solidFill>
                  <a:schemeClr val="tx1">
                    <a:lumMod val="65000"/>
                    <a:lumOff val="35000"/>
                  </a:schemeClr>
                </a:solidFill>
                <a:latin typeface="Noto Sans" panose="020B0502040504020204" pitchFamily="34"/>
                <a:cs typeface="Noto Sans" panose="020B0502040504020204" pitchFamily="34"/>
              </a:rPr>
              <a:t>not</a:t>
            </a:r>
            <a:r>
              <a:rPr lang="ko-KR" dirty="0" smtClean="0">
                <a:solidFill>
                  <a:schemeClr val="tx1">
                    <a:lumMod val="65000"/>
                    <a:lumOff val="35000"/>
                  </a:schemeClr>
                </a:solidFill>
                <a:latin typeface="Noto Sans" panose="020B0502040504020204" pitchFamily="34"/>
                <a:cs typeface="Noto Sans" panose="020B0502040504020204" pitchFamily="34"/>
              </a:rPr>
              <a:t> </a:t>
            </a:r>
            <a:r>
              <a:rPr lang="ko-KR" dirty="0" err="1" smtClean="0">
                <a:solidFill>
                  <a:schemeClr val="tx1">
                    <a:lumMod val="65000"/>
                    <a:lumOff val="35000"/>
                  </a:schemeClr>
                </a:solidFill>
                <a:latin typeface="Noto Sans" panose="020B0502040504020204" pitchFamily="34"/>
                <a:cs typeface="Noto Sans" panose="020B0502040504020204" pitchFamily="34"/>
              </a:rPr>
              <a:t>soak</a:t>
            </a:r>
            <a:r>
              <a:rPr lang="ko-KR" dirty="0" smtClean="0">
                <a:solidFill>
                  <a:schemeClr val="tx1">
                    <a:lumMod val="65000"/>
                    <a:lumOff val="35000"/>
                  </a:schemeClr>
                </a:solidFill>
                <a:latin typeface="Noto Sans" panose="020B0502040504020204" pitchFamily="34"/>
                <a:cs typeface="Noto Sans" panose="020B0502040504020204" pitchFamily="34"/>
              </a:rPr>
              <a:t> </a:t>
            </a:r>
            <a:r>
              <a:rPr lang="ko-KR" dirty="0" err="1" smtClean="0">
                <a:solidFill>
                  <a:schemeClr val="tx1">
                    <a:lumMod val="65000"/>
                    <a:lumOff val="35000"/>
                  </a:schemeClr>
                </a:solidFill>
                <a:latin typeface="Noto Sans" panose="020B0502040504020204" pitchFamily="34"/>
                <a:cs typeface="Noto Sans" panose="020B0502040504020204" pitchFamily="34"/>
              </a:rPr>
              <a:t>for</a:t>
            </a:r>
            <a:r>
              <a:rPr lang="ko-KR" dirty="0" smtClean="0">
                <a:solidFill>
                  <a:schemeClr val="tx1">
                    <a:lumMod val="65000"/>
                    <a:lumOff val="35000"/>
                  </a:schemeClr>
                </a:solidFill>
                <a:latin typeface="Noto Sans" panose="020B0502040504020204" pitchFamily="34"/>
                <a:cs typeface="Noto Sans" panose="020B0502040504020204" pitchFamily="34"/>
              </a:rPr>
              <a:t> </a:t>
            </a:r>
            <a:r>
              <a:rPr lang="ko-KR" dirty="0" err="1" smtClean="0">
                <a:solidFill>
                  <a:schemeClr val="tx1">
                    <a:lumMod val="65000"/>
                    <a:lumOff val="35000"/>
                  </a:schemeClr>
                </a:solidFill>
                <a:latin typeface="Noto Sans" panose="020B0502040504020204" pitchFamily="34"/>
                <a:cs typeface="Noto Sans" panose="020B0502040504020204" pitchFamily="34"/>
              </a:rPr>
              <a:t>longer</a:t>
            </a:r>
            <a:r>
              <a:rPr lang="ko-KR" dirty="0" smtClean="0">
                <a:solidFill>
                  <a:schemeClr val="tx1">
                    <a:lumMod val="65000"/>
                    <a:lumOff val="35000"/>
                  </a:schemeClr>
                </a:solidFill>
                <a:latin typeface="Noto Sans" panose="020B0502040504020204" pitchFamily="34"/>
                <a:cs typeface="Noto Sans" panose="020B0502040504020204" pitchFamily="34"/>
              </a:rPr>
              <a:t> </a:t>
            </a:r>
            <a:r>
              <a:rPr lang="ko-KR" dirty="0" err="1" smtClean="0">
                <a:solidFill>
                  <a:schemeClr val="tx1">
                    <a:lumMod val="65000"/>
                    <a:lumOff val="35000"/>
                  </a:schemeClr>
                </a:solidFill>
                <a:latin typeface="Noto Sans" panose="020B0502040504020204" pitchFamily="34"/>
                <a:cs typeface="Noto Sans" panose="020B0502040504020204" pitchFamily="34"/>
              </a:rPr>
              <a:t>than</a:t>
            </a:r>
            <a:r>
              <a:rPr lang="ko-KR" dirty="0" smtClean="0">
                <a:solidFill>
                  <a:schemeClr val="tx1">
                    <a:lumMod val="65000"/>
                    <a:lumOff val="35000"/>
                  </a:schemeClr>
                </a:solidFill>
                <a:latin typeface="Noto Sans" panose="020B0502040504020204" pitchFamily="34"/>
                <a:cs typeface="Noto Sans" panose="020B0502040504020204" pitchFamily="34"/>
              </a:rPr>
              <a:t> 5 </a:t>
            </a:r>
            <a:r>
              <a:rPr lang="ko-KR" dirty="0" err="1" smtClean="0">
                <a:solidFill>
                  <a:schemeClr val="tx1">
                    <a:lumMod val="65000"/>
                    <a:lumOff val="35000"/>
                  </a:schemeClr>
                </a:solidFill>
                <a:latin typeface="Noto Sans" panose="020B0502040504020204" pitchFamily="34"/>
                <a:cs typeface="Noto Sans" panose="020B0502040504020204" pitchFamily="34"/>
              </a:rPr>
              <a:t>minutes</a:t>
            </a:r>
            <a:r>
              <a:rPr lang="ko-KR" dirty="0" smtClean="0">
                <a:solidFill>
                  <a:schemeClr val="tx1">
                    <a:lumMod val="65000"/>
                    <a:lumOff val="35000"/>
                  </a:schemeClr>
                </a:solidFill>
                <a:latin typeface="Noto Sans" panose="020B0502040504020204" pitchFamily="34"/>
                <a:cs typeface="Noto Sans" panose="020B0502040504020204" pitchFamily="34"/>
              </a:rPr>
              <a:t>.</a:t>
            </a:r>
            <a:endParaRPr dirty="0" smtClean="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endParaRPr>
          </a:p>
          <a:p>
            <a:pPr marL="342900" marR="0" lvl="0" indent="-342900" algn="l" rtl="0">
              <a:lnSpc>
                <a:spcPct val="150000"/>
              </a:lnSpc>
              <a:spcBef>
                <a:spcPts val="0"/>
              </a:spcBef>
              <a:spcAft>
                <a:spcPts val="0"/>
              </a:spcAft>
              <a:buClr>
                <a:schemeClr val="dk1"/>
              </a:buClr>
              <a:buSzPts val="1400"/>
              <a:buFont typeface="Arial"/>
              <a:buAutoNum type="arabicPeriod"/>
            </a:pPr>
            <a:r>
              <a:rPr lang="ko-KR" dirty="0" err="1" smtClean="0">
                <a:solidFill>
                  <a:schemeClr val="tx1">
                    <a:lumMod val="65000"/>
                    <a:lumOff val="35000"/>
                  </a:schemeClr>
                </a:solidFill>
                <a:latin typeface="Noto Sans" panose="020B0502040504020204" pitchFamily="34"/>
                <a:cs typeface="Noto Sans" panose="020B0502040504020204" pitchFamily="34"/>
              </a:rPr>
              <a:t>After</a:t>
            </a:r>
            <a:r>
              <a:rPr lang="ko-KR" dirty="0" smtClean="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soaking</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rinse</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with</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water</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that</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is</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suitable</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for</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drinking</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When</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rinsing</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under</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running</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water</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rinse</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for</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at</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least</a:t>
            </a:r>
            <a:r>
              <a:rPr lang="ko-KR" dirty="0">
                <a:solidFill>
                  <a:schemeClr val="tx1">
                    <a:lumMod val="65000"/>
                    <a:lumOff val="35000"/>
                  </a:schemeClr>
                </a:solidFill>
                <a:latin typeface="Noto Sans" panose="020B0502040504020204" pitchFamily="34"/>
                <a:cs typeface="Noto Sans" panose="020B0502040504020204" pitchFamily="34"/>
              </a:rPr>
              <a:t> 30 </a:t>
            </a:r>
            <a:r>
              <a:rPr lang="ko-KR" dirty="0" err="1">
                <a:solidFill>
                  <a:schemeClr val="tx1">
                    <a:lumMod val="65000"/>
                    <a:lumOff val="35000"/>
                  </a:schemeClr>
                </a:solidFill>
                <a:latin typeface="Noto Sans" panose="020B0502040504020204" pitchFamily="34"/>
                <a:cs typeface="Noto Sans" panose="020B0502040504020204" pitchFamily="34"/>
              </a:rPr>
              <a:t>seconds</a:t>
            </a:r>
            <a:r>
              <a:rPr lang="ko-KR" dirty="0">
                <a:solidFill>
                  <a:schemeClr val="tx1">
                    <a:lumMod val="65000"/>
                    <a:lumOff val="35000"/>
                  </a:schemeClr>
                </a:solidFill>
                <a:latin typeface="Noto Sans" panose="020B0502040504020204" pitchFamily="34"/>
                <a:cs typeface="Noto Sans" panose="020B0502040504020204" pitchFamily="34"/>
              </a:rPr>
              <a:t>, and </a:t>
            </a:r>
            <a:r>
              <a:rPr lang="ko-KR" dirty="0" err="1">
                <a:solidFill>
                  <a:schemeClr val="tx1">
                    <a:lumMod val="65000"/>
                    <a:lumOff val="35000"/>
                  </a:schemeClr>
                </a:solidFill>
                <a:latin typeface="Noto Sans" panose="020B0502040504020204" pitchFamily="34"/>
                <a:cs typeface="Noto Sans" panose="020B0502040504020204" pitchFamily="34"/>
              </a:rPr>
              <a:t>when</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rinsing</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using</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a</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bowl</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or</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sink</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filled</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with</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water</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rinse</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at</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least</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twice</a:t>
            </a:r>
            <a:r>
              <a:rPr lang="ko-KR" dirty="0">
                <a:solidFill>
                  <a:schemeClr val="tx1">
                    <a:lumMod val="65000"/>
                    <a:lumOff val="35000"/>
                  </a:schemeClr>
                </a:solidFill>
                <a:latin typeface="Noto Sans" panose="020B0502040504020204" pitchFamily="34"/>
                <a:cs typeface="Noto Sans" panose="020B0502040504020204" pitchFamily="34"/>
              </a:rPr>
              <a:t>. </a:t>
            </a:r>
            <a:endParaRPr lang="en-US" altLang="ko-KR" dirty="0">
              <a:solidFill>
                <a:schemeClr val="tx1">
                  <a:lumMod val="65000"/>
                  <a:lumOff val="35000"/>
                </a:schemeClr>
              </a:solidFill>
              <a:latin typeface="Noto Sans" panose="020B0502040504020204" pitchFamily="34"/>
              <a:cs typeface="Noto Sans" panose="020B0502040504020204" pitchFamily="34"/>
            </a:endParaRPr>
          </a:p>
          <a:p>
            <a:pPr marR="0" lvl="0" algn="l" rtl="0">
              <a:lnSpc>
                <a:spcPct val="150000"/>
              </a:lnSpc>
              <a:spcBef>
                <a:spcPts val="0"/>
              </a:spcBef>
              <a:spcAft>
                <a:spcPts val="0"/>
              </a:spcAft>
              <a:buClr>
                <a:schemeClr val="dk1"/>
              </a:buClr>
              <a:buSzPts val="1400"/>
            </a:pPr>
            <a:endParaRPr sz="1400" b="1"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sym typeface="Arial"/>
            </a:endParaRPr>
          </a:p>
          <a:p>
            <a:pPr marL="0" marR="0" lvl="0" indent="0" algn="l" rtl="0">
              <a:lnSpc>
                <a:spcPct val="150000"/>
              </a:lnSpc>
              <a:spcBef>
                <a:spcPts val="0"/>
              </a:spcBef>
              <a:spcAft>
                <a:spcPts val="0"/>
              </a:spcAft>
              <a:buNone/>
            </a:pPr>
            <a:r>
              <a:rPr lang="ko-KR" sz="1400" b="1" dirty="0">
                <a:solidFill>
                  <a:schemeClr val="tx1">
                    <a:lumMod val="65000"/>
                    <a:lumOff val="35000"/>
                  </a:schemeClr>
                </a:solidFill>
                <a:latin typeface="Noto Sans" panose="020B0502040504020204" pitchFamily="34"/>
                <a:cs typeface="Noto Sans" panose="020B0502040504020204" pitchFamily="34"/>
                <a:sym typeface="Arial"/>
              </a:rPr>
              <a:t>[</a:t>
            </a:r>
            <a:r>
              <a:rPr lang="ko-KR" b="1" dirty="0" err="1">
                <a:solidFill>
                  <a:schemeClr val="tx1">
                    <a:lumMod val="65000"/>
                    <a:lumOff val="35000"/>
                  </a:schemeClr>
                </a:solidFill>
                <a:latin typeface="Noto Sans" panose="020B0502040504020204" pitchFamily="34"/>
                <a:cs typeface="Noto Sans" panose="020B0502040504020204" pitchFamily="34"/>
              </a:rPr>
              <a:t>To</a:t>
            </a:r>
            <a:r>
              <a:rPr lang="ko-KR" b="1" dirty="0">
                <a:solidFill>
                  <a:schemeClr val="tx1">
                    <a:lumMod val="65000"/>
                    <a:lumOff val="35000"/>
                  </a:schemeClr>
                </a:solidFill>
                <a:latin typeface="Noto Sans" panose="020B0502040504020204" pitchFamily="34"/>
                <a:cs typeface="Noto Sans" panose="020B0502040504020204" pitchFamily="34"/>
              </a:rPr>
              <a:t> </a:t>
            </a:r>
            <a:r>
              <a:rPr lang="ko-KR" b="1" dirty="0" err="1">
                <a:solidFill>
                  <a:schemeClr val="tx1">
                    <a:lumMod val="65000"/>
                    <a:lumOff val="35000"/>
                  </a:schemeClr>
                </a:solidFill>
                <a:latin typeface="Noto Sans" panose="020B0502040504020204" pitchFamily="34"/>
                <a:cs typeface="Noto Sans" panose="020B0502040504020204" pitchFamily="34"/>
              </a:rPr>
              <a:t>clean</a:t>
            </a:r>
            <a:r>
              <a:rPr lang="ko-KR" b="1" dirty="0">
                <a:solidFill>
                  <a:schemeClr val="tx1">
                    <a:lumMod val="65000"/>
                    <a:lumOff val="35000"/>
                  </a:schemeClr>
                </a:solidFill>
                <a:latin typeface="Noto Sans" panose="020B0502040504020204" pitchFamily="34"/>
                <a:cs typeface="Noto Sans" panose="020B0502040504020204" pitchFamily="34"/>
              </a:rPr>
              <a:t> </a:t>
            </a:r>
            <a:r>
              <a:rPr lang="ko-KR" b="1" dirty="0" err="1">
                <a:solidFill>
                  <a:schemeClr val="tx1">
                    <a:lumMod val="65000"/>
                    <a:lumOff val="35000"/>
                  </a:schemeClr>
                </a:solidFill>
                <a:latin typeface="Noto Sans" panose="020B0502040504020204" pitchFamily="34"/>
                <a:cs typeface="Noto Sans" panose="020B0502040504020204" pitchFamily="34"/>
              </a:rPr>
              <a:t>cookware</a:t>
            </a:r>
            <a:r>
              <a:rPr lang="ko-KR" b="1" dirty="0">
                <a:solidFill>
                  <a:schemeClr val="tx1">
                    <a:lumMod val="65000"/>
                    <a:lumOff val="35000"/>
                  </a:schemeClr>
                </a:solidFill>
                <a:latin typeface="Noto Sans" panose="020B0502040504020204" pitchFamily="34"/>
                <a:cs typeface="Noto Sans" panose="020B0502040504020204" pitchFamily="34"/>
              </a:rPr>
              <a:t>, </a:t>
            </a:r>
            <a:r>
              <a:rPr lang="ko-KR" b="1" dirty="0" err="1">
                <a:solidFill>
                  <a:schemeClr val="tx1">
                    <a:lumMod val="65000"/>
                    <a:lumOff val="35000"/>
                  </a:schemeClr>
                </a:solidFill>
                <a:latin typeface="Noto Sans" panose="020B0502040504020204" pitchFamily="34"/>
                <a:cs typeface="Noto Sans" panose="020B0502040504020204" pitchFamily="34"/>
              </a:rPr>
              <a:t>flatware</a:t>
            </a:r>
            <a:r>
              <a:rPr lang="ko-KR" b="1" dirty="0">
                <a:solidFill>
                  <a:schemeClr val="tx1">
                    <a:lumMod val="65000"/>
                    <a:lumOff val="35000"/>
                  </a:schemeClr>
                </a:solidFill>
                <a:latin typeface="Noto Sans" panose="020B0502040504020204" pitchFamily="34"/>
                <a:cs typeface="Noto Sans" panose="020B0502040504020204" pitchFamily="34"/>
              </a:rPr>
              <a:t>, </a:t>
            </a:r>
            <a:r>
              <a:rPr lang="ko-KR" b="1" dirty="0" err="1">
                <a:solidFill>
                  <a:schemeClr val="tx1">
                    <a:lumMod val="65000"/>
                    <a:lumOff val="35000"/>
                  </a:schemeClr>
                </a:solidFill>
                <a:latin typeface="Noto Sans" panose="020B0502040504020204" pitchFamily="34"/>
                <a:cs typeface="Noto Sans" panose="020B0502040504020204" pitchFamily="34"/>
              </a:rPr>
              <a:t>dinnerware</a:t>
            </a:r>
            <a:r>
              <a:rPr lang="ko-KR" sz="1400" b="1" dirty="0">
                <a:solidFill>
                  <a:schemeClr val="tx1">
                    <a:lumMod val="65000"/>
                    <a:lumOff val="35000"/>
                  </a:schemeClr>
                </a:solidFill>
                <a:latin typeface="Noto Sans" panose="020B0502040504020204" pitchFamily="34"/>
                <a:cs typeface="Noto Sans" panose="020B0502040504020204" pitchFamily="34"/>
                <a:sym typeface="Arial"/>
              </a:rPr>
              <a:t>]</a:t>
            </a:r>
            <a:endParaRPr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endParaRPr>
          </a:p>
          <a:p>
            <a:pPr marL="342900" marR="0" lvl="0" indent="-342900" algn="l" rtl="0">
              <a:lnSpc>
                <a:spcPct val="150000"/>
              </a:lnSpc>
              <a:spcBef>
                <a:spcPts val="0"/>
              </a:spcBef>
              <a:spcAft>
                <a:spcPts val="0"/>
              </a:spcAft>
              <a:buClr>
                <a:schemeClr val="dk1"/>
              </a:buClr>
              <a:buSzPts val="1400"/>
              <a:buFont typeface="Arial"/>
              <a:buAutoNum type="arabicPeriod"/>
            </a:pPr>
            <a:r>
              <a:rPr lang="ko-KR" dirty="0" err="1">
                <a:solidFill>
                  <a:schemeClr val="tx1">
                    <a:lumMod val="65000"/>
                    <a:lumOff val="35000"/>
                  </a:schemeClr>
                </a:solidFill>
                <a:latin typeface="Noto Sans" panose="020B0502040504020204" pitchFamily="34"/>
                <a:cs typeface="Noto Sans" panose="020B0502040504020204" pitchFamily="34"/>
              </a:rPr>
              <a:t>Apply</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as</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needed</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to</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the</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sponge</a:t>
            </a:r>
            <a:r>
              <a:rPr lang="ko-KR" dirty="0">
                <a:solidFill>
                  <a:schemeClr val="tx1">
                    <a:lumMod val="65000"/>
                    <a:lumOff val="35000"/>
                  </a:schemeClr>
                </a:solidFill>
                <a:latin typeface="Noto Sans" panose="020B0502040504020204" pitchFamily="34"/>
                <a:cs typeface="Noto Sans" panose="020B0502040504020204" pitchFamily="34"/>
              </a:rPr>
              <a:t> and </a:t>
            </a:r>
            <a:r>
              <a:rPr lang="ko-KR" dirty="0" err="1">
                <a:solidFill>
                  <a:schemeClr val="tx1">
                    <a:lumMod val="65000"/>
                    <a:lumOff val="35000"/>
                  </a:schemeClr>
                </a:solidFill>
                <a:latin typeface="Noto Sans" panose="020B0502040504020204" pitchFamily="34"/>
                <a:cs typeface="Noto Sans" panose="020B0502040504020204" pitchFamily="34"/>
              </a:rPr>
              <a:t>create</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a</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lather</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to</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wash</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dishes</a:t>
            </a:r>
            <a:r>
              <a:rPr lang="ko-KR" dirty="0">
                <a:solidFill>
                  <a:schemeClr val="tx1">
                    <a:lumMod val="65000"/>
                    <a:lumOff val="35000"/>
                  </a:schemeClr>
                </a:solidFill>
                <a:latin typeface="Noto Sans" panose="020B0502040504020204" pitchFamily="34"/>
                <a:cs typeface="Noto Sans" panose="020B0502040504020204" pitchFamily="34"/>
              </a:rPr>
              <a:t>. </a:t>
            </a:r>
            <a:endParaRPr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endParaRPr>
          </a:p>
          <a:p>
            <a:pPr marL="342900" marR="0" lvl="0" indent="-342900" algn="l" rtl="0">
              <a:lnSpc>
                <a:spcPct val="150000"/>
              </a:lnSpc>
              <a:spcBef>
                <a:spcPts val="0"/>
              </a:spcBef>
              <a:spcAft>
                <a:spcPts val="0"/>
              </a:spcAft>
              <a:buClr>
                <a:schemeClr val="dk1"/>
              </a:buClr>
              <a:buSzPts val="1400"/>
              <a:buFont typeface="Arial"/>
              <a:buAutoNum type="arabicPeriod"/>
            </a:pPr>
            <a:r>
              <a:rPr lang="ko-KR" dirty="0" err="1">
                <a:solidFill>
                  <a:schemeClr val="tx1">
                    <a:lumMod val="65000"/>
                    <a:lumOff val="35000"/>
                  </a:schemeClr>
                </a:solidFill>
                <a:latin typeface="Noto Sans" panose="020B0502040504020204" pitchFamily="34"/>
                <a:cs typeface="Noto Sans" panose="020B0502040504020204" pitchFamily="34"/>
              </a:rPr>
              <a:t>Rinse</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with</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water</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that</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is</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suitable</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for</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drinking</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When</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rinsing</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under</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running</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water</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rinse</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for</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at</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least</a:t>
            </a:r>
            <a:r>
              <a:rPr lang="ko-KR" dirty="0">
                <a:solidFill>
                  <a:schemeClr val="tx1">
                    <a:lumMod val="65000"/>
                    <a:lumOff val="35000"/>
                  </a:schemeClr>
                </a:solidFill>
                <a:latin typeface="Noto Sans" panose="020B0502040504020204" pitchFamily="34"/>
                <a:cs typeface="Noto Sans" panose="020B0502040504020204" pitchFamily="34"/>
              </a:rPr>
              <a:t> 30 </a:t>
            </a:r>
            <a:r>
              <a:rPr lang="ko-KR" dirty="0" err="1">
                <a:solidFill>
                  <a:schemeClr val="tx1">
                    <a:lumMod val="65000"/>
                    <a:lumOff val="35000"/>
                  </a:schemeClr>
                </a:solidFill>
                <a:latin typeface="Noto Sans" panose="020B0502040504020204" pitchFamily="34"/>
                <a:cs typeface="Noto Sans" panose="020B0502040504020204" pitchFamily="34"/>
              </a:rPr>
              <a:t>seconds</a:t>
            </a:r>
            <a:r>
              <a:rPr lang="ko-KR" dirty="0">
                <a:solidFill>
                  <a:schemeClr val="tx1">
                    <a:lumMod val="65000"/>
                    <a:lumOff val="35000"/>
                  </a:schemeClr>
                </a:solidFill>
                <a:latin typeface="Noto Sans" panose="020B0502040504020204" pitchFamily="34"/>
                <a:cs typeface="Noto Sans" panose="020B0502040504020204" pitchFamily="34"/>
              </a:rPr>
              <a:t>, and </a:t>
            </a:r>
            <a:r>
              <a:rPr lang="ko-KR" dirty="0" err="1">
                <a:solidFill>
                  <a:schemeClr val="tx1">
                    <a:lumMod val="65000"/>
                    <a:lumOff val="35000"/>
                  </a:schemeClr>
                </a:solidFill>
                <a:latin typeface="Noto Sans" panose="020B0502040504020204" pitchFamily="34"/>
                <a:cs typeface="Noto Sans" panose="020B0502040504020204" pitchFamily="34"/>
              </a:rPr>
              <a:t>when</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rinsing</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using</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a</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bowl</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or</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sink</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filled</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with</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water</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rinse</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at</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least</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twice</a:t>
            </a:r>
            <a:r>
              <a:rPr lang="ko-KR" dirty="0">
                <a:solidFill>
                  <a:schemeClr val="tx1">
                    <a:lumMod val="65000"/>
                    <a:lumOff val="35000"/>
                  </a:schemeClr>
                </a:solidFill>
                <a:latin typeface="Noto Sans" panose="020B0502040504020204" pitchFamily="34"/>
                <a:cs typeface="Noto Sans" panose="020B0502040504020204" pitchFamily="34"/>
              </a:rPr>
              <a:t>. </a:t>
            </a:r>
            <a:endParaRPr b="1"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endParaRPr>
          </a:p>
          <a:p>
            <a:pPr marL="0" marR="0" lvl="0" indent="0" algn="l" rtl="0">
              <a:lnSpc>
                <a:spcPct val="150000"/>
              </a:lnSpc>
              <a:spcBef>
                <a:spcPts val="0"/>
              </a:spcBef>
              <a:spcAft>
                <a:spcPts val="0"/>
              </a:spcAft>
              <a:buNone/>
            </a:pPr>
            <a:endParaRPr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p20"/>
          <p:cNvSpPr/>
          <p:nvPr/>
        </p:nvSpPr>
        <p:spPr>
          <a:xfrm>
            <a:off x="191553" y="184890"/>
            <a:ext cx="1800200" cy="6480720"/>
          </a:xfrm>
          <a:prstGeom prst="rect">
            <a:avLst/>
          </a:prstGeom>
          <a:solidFill>
            <a:srgbClr val="E9E7E7"/>
          </a:solidFill>
          <a:ln>
            <a:noFill/>
          </a:ln>
          <a:effectLst>
            <a:outerShdw blurRad="50800" dist="38100" algn="l" rotWithShape="0">
              <a:srgbClr val="BFBFBF">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800"/>
              <a:buFont typeface="Questrial"/>
              <a:buNone/>
            </a:pPr>
            <a:endParaRPr sz="800">
              <a:solidFill>
                <a:schemeClr val="dk1"/>
              </a:solidFill>
              <a:latin typeface="Questrial"/>
              <a:ea typeface="Questrial"/>
              <a:cs typeface="Questrial"/>
              <a:sym typeface="Questrial"/>
            </a:endParaRPr>
          </a:p>
        </p:txBody>
      </p:sp>
      <p:cxnSp>
        <p:nvCxnSpPr>
          <p:cNvPr id="191" name="Google Shape;191;p20"/>
          <p:cNvCxnSpPr/>
          <p:nvPr/>
        </p:nvCxnSpPr>
        <p:spPr>
          <a:xfrm rot="10800000">
            <a:off x="200472" y="6665609"/>
            <a:ext cx="9543274" cy="0"/>
          </a:xfrm>
          <a:prstGeom prst="straightConnector1">
            <a:avLst/>
          </a:prstGeom>
          <a:noFill/>
          <a:ln w="41275" cap="flat" cmpd="thinThick">
            <a:solidFill>
              <a:schemeClr val="dk1"/>
            </a:solidFill>
            <a:prstDash val="solid"/>
            <a:round/>
            <a:headEnd type="none" w="sm" len="sm"/>
            <a:tailEnd type="none" w="sm" len="sm"/>
          </a:ln>
        </p:spPr>
      </p:cxnSp>
      <p:cxnSp>
        <p:nvCxnSpPr>
          <p:cNvPr id="192" name="Google Shape;192;p20"/>
          <p:cNvCxnSpPr/>
          <p:nvPr/>
        </p:nvCxnSpPr>
        <p:spPr>
          <a:xfrm rot="10800000">
            <a:off x="200472" y="188640"/>
            <a:ext cx="9543274" cy="0"/>
          </a:xfrm>
          <a:prstGeom prst="straightConnector1">
            <a:avLst/>
          </a:prstGeom>
          <a:noFill/>
          <a:ln w="41275" cap="flat" cmpd="thickThin">
            <a:solidFill>
              <a:schemeClr val="dk1"/>
            </a:solidFill>
            <a:prstDash val="solid"/>
            <a:round/>
            <a:headEnd type="none" w="sm" len="sm"/>
            <a:tailEnd type="none" w="sm" len="sm"/>
          </a:ln>
        </p:spPr>
      </p:cxnSp>
      <p:pic>
        <p:nvPicPr>
          <p:cNvPr id="193" name="Google Shape;193;p20"/>
          <p:cNvPicPr preferRelativeResize="0"/>
          <p:nvPr/>
        </p:nvPicPr>
        <p:blipFill rotWithShape="1">
          <a:blip r:embed="rId3">
            <a:alphaModFix/>
          </a:blip>
          <a:srcRect/>
          <a:stretch/>
        </p:blipFill>
        <p:spPr>
          <a:xfrm>
            <a:off x="695073" y="5317517"/>
            <a:ext cx="793159" cy="453234"/>
          </a:xfrm>
          <a:prstGeom prst="rect">
            <a:avLst/>
          </a:prstGeom>
          <a:noFill/>
          <a:ln>
            <a:noFill/>
          </a:ln>
        </p:spPr>
      </p:pic>
      <p:sp>
        <p:nvSpPr>
          <p:cNvPr id="194" name="Google Shape;194;p20"/>
          <p:cNvSpPr txBox="1"/>
          <p:nvPr/>
        </p:nvSpPr>
        <p:spPr>
          <a:xfrm>
            <a:off x="384951" y="1930365"/>
            <a:ext cx="1606802" cy="707886"/>
          </a:xfrm>
          <a:prstGeom prst="rect">
            <a:avLst/>
          </a:prstGeom>
          <a:noFill/>
          <a:ln>
            <a:noFill/>
          </a:ln>
        </p:spPr>
        <p:txBody>
          <a:bodyPr spcFirstLastPara="1" wrap="square" lIns="91425" tIns="45700" rIns="91425" bIns="45700" anchor="t" anchorCtr="0">
            <a:noAutofit/>
          </a:bodyPr>
          <a:lstStyle/>
          <a:p>
            <a:pPr marL="0" marR="0" lvl="0" indent="0" algn="l" rtl="0">
              <a:lnSpc>
                <a:spcPct val="133333"/>
              </a:lnSpc>
              <a:spcBef>
                <a:spcPts val="0"/>
              </a:spcBef>
              <a:spcAft>
                <a:spcPts val="0"/>
              </a:spcAft>
              <a:buNone/>
            </a:pPr>
            <a:r>
              <a:rPr lang="ko-KR" sz="1800" b="1">
                <a:solidFill>
                  <a:srgbClr val="4B4545"/>
                </a:solidFill>
              </a:rPr>
              <a:t>Precautions</a:t>
            </a:r>
            <a:endParaRPr sz="1800" b="1">
              <a:solidFill>
                <a:srgbClr val="4B4545"/>
              </a:solidFill>
              <a:latin typeface="Arial"/>
              <a:ea typeface="Arial"/>
              <a:cs typeface="Arial"/>
              <a:sym typeface="Arial"/>
            </a:endParaRPr>
          </a:p>
        </p:txBody>
      </p:sp>
      <p:sp>
        <p:nvSpPr>
          <p:cNvPr id="195" name="Google Shape;195;p20"/>
          <p:cNvSpPr txBox="1"/>
          <p:nvPr/>
        </p:nvSpPr>
        <p:spPr>
          <a:xfrm>
            <a:off x="609908" y="1368226"/>
            <a:ext cx="256620" cy="358496"/>
          </a:xfrm>
          <a:prstGeom prst="rect">
            <a:avLst/>
          </a:prstGeom>
          <a:noFill/>
          <a:ln>
            <a:noFill/>
          </a:ln>
        </p:spPr>
        <p:txBody>
          <a:bodyPr spcFirstLastPara="1" wrap="square" lIns="91425" tIns="45700" rIns="91425" bIns="45700" anchor="ctr" anchorCtr="0">
            <a:noAutofit/>
          </a:bodyPr>
          <a:lstStyle/>
          <a:p>
            <a:pPr marL="0" marR="0" lvl="0" indent="0" algn="ctr" rtl="0">
              <a:lnSpc>
                <a:spcPct val="47222"/>
              </a:lnSpc>
              <a:spcBef>
                <a:spcPts val="0"/>
              </a:spcBef>
              <a:spcAft>
                <a:spcPts val="0"/>
              </a:spcAft>
              <a:buNone/>
            </a:pPr>
            <a:r>
              <a:rPr lang="ko-KR" sz="3600">
                <a:solidFill>
                  <a:srgbClr val="4B4545"/>
                </a:solidFill>
                <a:latin typeface="Helvetica Neue"/>
                <a:ea typeface="Helvetica Neue"/>
                <a:cs typeface="Helvetica Neue"/>
                <a:sym typeface="Helvetica Neue"/>
              </a:rPr>
              <a:t>4</a:t>
            </a:r>
            <a:endParaRPr/>
          </a:p>
        </p:txBody>
      </p:sp>
      <p:cxnSp>
        <p:nvCxnSpPr>
          <p:cNvPr id="196" name="Google Shape;196;p20"/>
          <p:cNvCxnSpPr/>
          <p:nvPr/>
        </p:nvCxnSpPr>
        <p:spPr>
          <a:xfrm rot="10800000" flipH="1">
            <a:off x="218663" y="1539122"/>
            <a:ext cx="391245" cy="391243"/>
          </a:xfrm>
          <a:prstGeom prst="straightConnector1">
            <a:avLst/>
          </a:prstGeom>
          <a:noFill/>
          <a:ln w="9525" cap="flat" cmpd="sng">
            <a:solidFill>
              <a:srgbClr val="4B4545"/>
            </a:solidFill>
            <a:prstDash val="solid"/>
            <a:round/>
            <a:headEnd type="none" w="sm" len="sm"/>
            <a:tailEnd type="none" w="sm" len="sm"/>
          </a:ln>
        </p:spPr>
      </p:cxnSp>
      <p:cxnSp>
        <p:nvCxnSpPr>
          <p:cNvPr id="197" name="Google Shape;197;p20"/>
          <p:cNvCxnSpPr/>
          <p:nvPr/>
        </p:nvCxnSpPr>
        <p:spPr>
          <a:xfrm rot="10800000" flipH="1">
            <a:off x="866528" y="184890"/>
            <a:ext cx="1125225" cy="1125226"/>
          </a:xfrm>
          <a:prstGeom prst="straightConnector1">
            <a:avLst/>
          </a:prstGeom>
          <a:noFill/>
          <a:ln w="9525" cap="flat" cmpd="sng">
            <a:solidFill>
              <a:srgbClr val="4B4545"/>
            </a:solidFill>
            <a:prstDash val="solid"/>
            <a:round/>
            <a:headEnd type="none" w="sm" len="sm"/>
            <a:tailEnd type="none" w="sm" len="sm"/>
          </a:ln>
        </p:spPr>
      </p:cxnSp>
      <p:sp>
        <p:nvSpPr>
          <p:cNvPr id="198" name="Google Shape;198;p20"/>
          <p:cNvSpPr txBox="1"/>
          <p:nvPr/>
        </p:nvSpPr>
        <p:spPr>
          <a:xfrm>
            <a:off x="2627449" y="393970"/>
            <a:ext cx="6480600" cy="5562600"/>
          </a:xfrm>
          <a:prstGeom prst="rect">
            <a:avLst/>
          </a:prstGeom>
          <a:noFill/>
          <a:ln>
            <a:noFill/>
          </a:ln>
        </p:spPr>
        <p:txBody>
          <a:bodyPr spcFirstLastPara="1" wrap="square" lIns="91425" tIns="45700" rIns="91425" bIns="45700" anchor="t" anchorCtr="0">
            <a:noAutofit/>
          </a:bodyPr>
          <a:lstStyle/>
          <a:p>
            <a:pPr marL="0" marR="0" lvl="0" indent="0" algn="l" rtl="0">
              <a:lnSpc>
                <a:spcPct val="150000"/>
              </a:lnSpc>
              <a:spcBef>
                <a:spcPts val="0"/>
              </a:spcBef>
              <a:spcAft>
                <a:spcPts val="0"/>
              </a:spcAft>
              <a:buNone/>
            </a:pPr>
            <a:r>
              <a:rPr lang="ko-KR" sz="1800" b="1" dirty="0" err="1">
                <a:solidFill>
                  <a:schemeClr val="tx1">
                    <a:lumMod val="65000"/>
                    <a:lumOff val="35000"/>
                  </a:schemeClr>
                </a:solidFill>
                <a:latin typeface="Noto Sans" panose="020B0502040504020204" pitchFamily="34"/>
                <a:cs typeface="Noto Sans" panose="020B0502040504020204" pitchFamily="34"/>
              </a:rPr>
              <a:t>Precautions</a:t>
            </a:r>
            <a:endParaRPr sz="1800" b="1"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sym typeface="Arial"/>
            </a:endParaRPr>
          </a:p>
          <a:p>
            <a:pPr marL="342900" marR="0" lvl="0" indent="-342900" algn="l" rtl="0">
              <a:lnSpc>
                <a:spcPct val="150000"/>
              </a:lnSpc>
              <a:spcBef>
                <a:spcPts val="0"/>
              </a:spcBef>
              <a:spcAft>
                <a:spcPts val="0"/>
              </a:spcAft>
              <a:buClr>
                <a:schemeClr val="dk1"/>
              </a:buClr>
              <a:buSzPts val="1400"/>
              <a:buFont typeface="Arial"/>
              <a:buAutoNum type="arabicPeriod"/>
            </a:pPr>
            <a:r>
              <a:rPr lang="ko-KR" dirty="0" err="1">
                <a:solidFill>
                  <a:schemeClr val="tx1">
                    <a:lumMod val="65000"/>
                    <a:lumOff val="35000"/>
                  </a:schemeClr>
                </a:solidFill>
                <a:latin typeface="Noto Sans" panose="020B0502040504020204" pitchFamily="34"/>
                <a:cs typeface="Noto Sans" panose="020B0502040504020204" pitchFamily="34"/>
              </a:rPr>
              <a:t>Do</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not</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use</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for</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other</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purposes</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than</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recommended</a:t>
            </a:r>
            <a:r>
              <a:rPr lang="ko-KR" dirty="0">
                <a:solidFill>
                  <a:schemeClr val="tx1">
                    <a:lumMod val="65000"/>
                    <a:lumOff val="35000"/>
                  </a:schemeClr>
                </a:solidFill>
                <a:latin typeface="Noto Sans" panose="020B0502040504020204" pitchFamily="34"/>
                <a:cs typeface="Noto Sans" panose="020B0502040504020204" pitchFamily="34"/>
              </a:rPr>
              <a:t>. </a:t>
            </a:r>
            <a:endParaRPr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endParaRPr>
          </a:p>
          <a:p>
            <a:pPr marL="342900" marR="0" lvl="0" indent="-342900" algn="l" rtl="0">
              <a:lnSpc>
                <a:spcPct val="150000"/>
              </a:lnSpc>
              <a:spcBef>
                <a:spcPts val="0"/>
              </a:spcBef>
              <a:spcAft>
                <a:spcPts val="0"/>
              </a:spcAft>
              <a:buClr>
                <a:schemeClr val="dk1"/>
              </a:buClr>
              <a:buSzPts val="1400"/>
              <a:buFont typeface="Arial"/>
              <a:buAutoNum type="arabicPeriod"/>
            </a:pPr>
            <a:r>
              <a:rPr lang="ko-KR" b="1" u="sng" dirty="0" err="1">
                <a:solidFill>
                  <a:schemeClr val="tx1">
                    <a:lumMod val="65000"/>
                    <a:lumOff val="35000"/>
                  </a:schemeClr>
                </a:solidFill>
                <a:latin typeface="Noto Sans" panose="020B0502040504020204" pitchFamily="34"/>
                <a:cs typeface="Noto Sans" panose="020B0502040504020204" pitchFamily="34"/>
              </a:rPr>
              <a:t>Keep</a:t>
            </a:r>
            <a:r>
              <a:rPr lang="ko-KR" b="1" u="sng" dirty="0">
                <a:solidFill>
                  <a:schemeClr val="tx1">
                    <a:lumMod val="65000"/>
                    <a:lumOff val="35000"/>
                  </a:schemeClr>
                </a:solidFill>
                <a:latin typeface="Noto Sans" panose="020B0502040504020204" pitchFamily="34"/>
                <a:cs typeface="Noto Sans" panose="020B0502040504020204" pitchFamily="34"/>
              </a:rPr>
              <a:t> </a:t>
            </a:r>
            <a:r>
              <a:rPr lang="ko-KR" b="1" u="sng" dirty="0" err="1">
                <a:solidFill>
                  <a:schemeClr val="tx1">
                    <a:lumMod val="65000"/>
                    <a:lumOff val="35000"/>
                  </a:schemeClr>
                </a:solidFill>
                <a:latin typeface="Noto Sans" panose="020B0502040504020204" pitchFamily="34"/>
                <a:cs typeface="Noto Sans" panose="020B0502040504020204" pitchFamily="34"/>
              </a:rPr>
              <a:t>out</a:t>
            </a:r>
            <a:r>
              <a:rPr lang="ko-KR" b="1" u="sng" dirty="0">
                <a:solidFill>
                  <a:schemeClr val="tx1">
                    <a:lumMod val="65000"/>
                    <a:lumOff val="35000"/>
                  </a:schemeClr>
                </a:solidFill>
                <a:latin typeface="Noto Sans" panose="020B0502040504020204" pitchFamily="34"/>
                <a:cs typeface="Noto Sans" panose="020B0502040504020204" pitchFamily="34"/>
              </a:rPr>
              <a:t> of </a:t>
            </a:r>
            <a:r>
              <a:rPr lang="ko-KR" b="1" u="sng" dirty="0" err="1">
                <a:solidFill>
                  <a:schemeClr val="tx1">
                    <a:lumMod val="65000"/>
                    <a:lumOff val="35000"/>
                  </a:schemeClr>
                </a:solidFill>
                <a:latin typeface="Noto Sans" panose="020B0502040504020204" pitchFamily="34"/>
                <a:cs typeface="Noto Sans" panose="020B0502040504020204" pitchFamily="34"/>
              </a:rPr>
              <a:t>reach</a:t>
            </a:r>
            <a:r>
              <a:rPr lang="ko-KR" b="1" u="sng" dirty="0">
                <a:solidFill>
                  <a:schemeClr val="tx1">
                    <a:lumMod val="65000"/>
                    <a:lumOff val="35000"/>
                  </a:schemeClr>
                </a:solidFill>
                <a:latin typeface="Noto Sans" panose="020B0502040504020204" pitchFamily="34"/>
                <a:cs typeface="Noto Sans" panose="020B0502040504020204" pitchFamily="34"/>
              </a:rPr>
              <a:t> of </a:t>
            </a:r>
            <a:r>
              <a:rPr lang="ko-KR" b="1" u="sng" dirty="0" err="1">
                <a:solidFill>
                  <a:schemeClr val="tx1">
                    <a:lumMod val="65000"/>
                    <a:lumOff val="35000"/>
                  </a:schemeClr>
                </a:solidFill>
                <a:latin typeface="Noto Sans" panose="020B0502040504020204" pitchFamily="34"/>
                <a:cs typeface="Noto Sans" panose="020B0502040504020204" pitchFamily="34"/>
              </a:rPr>
              <a:t>children</a:t>
            </a:r>
            <a:endParaRPr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endParaRPr>
          </a:p>
          <a:p>
            <a:pPr marL="342900" marR="0" lvl="0" indent="-342900" algn="l" rtl="0">
              <a:lnSpc>
                <a:spcPct val="150000"/>
              </a:lnSpc>
              <a:spcBef>
                <a:spcPts val="0"/>
              </a:spcBef>
              <a:spcAft>
                <a:spcPts val="0"/>
              </a:spcAft>
              <a:buClr>
                <a:schemeClr val="dk1"/>
              </a:buClr>
              <a:buSzPts val="1400"/>
              <a:buFont typeface="Arial"/>
              <a:buAutoNum type="arabicPeriod"/>
            </a:pPr>
            <a:r>
              <a:rPr lang="ko-KR" dirty="0" err="1">
                <a:solidFill>
                  <a:schemeClr val="tx1">
                    <a:lumMod val="65000"/>
                    <a:lumOff val="35000"/>
                  </a:schemeClr>
                </a:solidFill>
                <a:latin typeface="Noto Sans" panose="020B0502040504020204" pitchFamily="34"/>
                <a:cs typeface="Noto Sans" panose="020B0502040504020204" pitchFamily="34"/>
              </a:rPr>
              <a:t>This</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product</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may</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cause</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irritations</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f</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you</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have</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sensitive</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skin</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or</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use</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this</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product</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for</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a</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prolonged</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time</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To</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prevent</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this</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wear</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rubber</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gloves</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when</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using</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this</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product</a:t>
            </a:r>
            <a:r>
              <a:rPr lang="ko-KR" dirty="0">
                <a:solidFill>
                  <a:schemeClr val="tx1">
                    <a:lumMod val="65000"/>
                    <a:lumOff val="35000"/>
                  </a:schemeClr>
                </a:solidFill>
                <a:latin typeface="Noto Sans" panose="020B0502040504020204" pitchFamily="34"/>
                <a:cs typeface="Noto Sans" panose="020B0502040504020204" pitchFamily="34"/>
              </a:rPr>
              <a:t> and </a:t>
            </a:r>
            <a:r>
              <a:rPr lang="ko-KR" dirty="0" err="1">
                <a:solidFill>
                  <a:schemeClr val="tx1">
                    <a:lumMod val="65000"/>
                    <a:lumOff val="35000"/>
                  </a:schemeClr>
                </a:solidFill>
                <a:latin typeface="Noto Sans" panose="020B0502040504020204" pitchFamily="34"/>
                <a:cs typeface="Noto Sans" panose="020B0502040504020204" pitchFamily="34"/>
              </a:rPr>
              <a:t>wash</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your</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hands</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thoroughly</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with</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water</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after</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use</a:t>
            </a:r>
            <a:r>
              <a:rPr lang="ko-KR" dirty="0">
                <a:solidFill>
                  <a:schemeClr val="tx1">
                    <a:lumMod val="65000"/>
                    <a:lumOff val="35000"/>
                  </a:schemeClr>
                </a:solidFill>
                <a:latin typeface="Noto Sans" panose="020B0502040504020204" pitchFamily="34"/>
                <a:cs typeface="Noto Sans" panose="020B0502040504020204" pitchFamily="34"/>
              </a:rPr>
              <a:t>.</a:t>
            </a:r>
            <a:endParaRPr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endParaRPr>
          </a:p>
          <a:p>
            <a:pPr marL="342900" marR="0" lvl="0" indent="-342900" algn="l" rtl="0">
              <a:lnSpc>
                <a:spcPct val="150000"/>
              </a:lnSpc>
              <a:spcBef>
                <a:spcPts val="0"/>
              </a:spcBef>
              <a:spcAft>
                <a:spcPts val="0"/>
              </a:spcAft>
              <a:buClr>
                <a:schemeClr val="dk1"/>
              </a:buClr>
              <a:buSzPts val="1400"/>
              <a:buFont typeface="Arial"/>
              <a:buAutoNum type="arabicPeriod"/>
            </a:pPr>
            <a:r>
              <a:rPr lang="ko-KR" dirty="0" err="1">
                <a:solidFill>
                  <a:schemeClr val="tx1">
                    <a:lumMod val="65000"/>
                    <a:lumOff val="35000"/>
                  </a:schemeClr>
                </a:solidFill>
                <a:latin typeface="Noto Sans" panose="020B0502040504020204" pitchFamily="34"/>
                <a:cs typeface="Noto Sans" panose="020B0502040504020204" pitchFamily="34"/>
              </a:rPr>
              <a:t>Please</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be</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cautious</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as</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this</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product</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may</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stain</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clothing</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or</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fabric</a:t>
            </a:r>
            <a:r>
              <a:rPr lang="ko-KR" dirty="0">
                <a:solidFill>
                  <a:schemeClr val="tx1">
                    <a:lumMod val="65000"/>
                    <a:lumOff val="35000"/>
                  </a:schemeClr>
                </a:solidFill>
                <a:latin typeface="Noto Sans" panose="020B0502040504020204" pitchFamily="34"/>
                <a:cs typeface="Noto Sans" panose="020B0502040504020204" pitchFamily="34"/>
              </a:rPr>
              <a:t>. </a:t>
            </a:r>
            <a:endParaRPr sz="1400"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sym typeface="Arial"/>
            </a:endParaRPr>
          </a:p>
          <a:p>
            <a:pPr marL="342900" marR="0" lvl="0" indent="-342900" algn="l" rtl="0">
              <a:lnSpc>
                <a:spcPct val="150000"/>
              </a:lnSpc>
              <a:spcBef>
                <a:spcPts val="0"/>
              </a:spcBef>
              <a:spcAft>
                <a:spcPts val="0"/>
              </a:spcAft>
              <a:buClr>
                <a:schemeClr val="dk1"/>
              </a:buClr>
              <a:buSzPts val="1400"/>
              <a:buFont typeface="Arial"/>
              <a:buAutoNum type="arabicPeriod"/>
            </a:pPr>
            <a:r>
              <a:rPr lang="ko-KR" b="1" u="sng" dirty="0" err="1">
                <a:solidFill>
                  <a:schemeClr val="tx1">
                    <a:lumMod val="65000"/>
                    <a:lumOff val="35000"/>
                  </a:schemeClr>
                </a:solidFill>
                <a:latin typeface="Noto Sans" panose="020B0502040504020204" pitchFamily="34"/>
                <a:cs typeface="Noto Sans" panose="020B0502040504020204" pitchFamily="34"/>
              </a:rPr>
              <a:t>Store</a:t>
            </a:r>
            <a:r>
              <a:rPr lang="ko-KR" b="1" u="sng" dirty="0">
                <a:solidFill>
                  <a:schemeClr val="tx1">
                    <a:lumMod val="65000"/>
                    <a:lumOff val="35000"/>
                  </a:schemeClr>
                </a:solidFill>
                <a:latin typeface="Noto Sans" panose="020B0502040504020204" pitchFamily="34"/>
                <a:cs typeface="Noto Sans" panose="020B0502040504020204" pitchFamily="34"/>
              </a:rPr>
              <a:t> </a:t>
            </a:r>
            <a:r>
              <a:rPr lang="ko-KR" b="1" u="sng" dirty="0" err="1">
                <a:solidFill>
                  <a:schemeClr val="tx1">
                    <a:lumMod val="65000"/>
                    <a:lumOff val="35000"/>
                  </a:schemeClr>
                </a:solidFill>
                <a:latin typeface="Noto Sans" panose="020B0502040504020204" pitchFamily="34"/>
                <a:cs typeface="Noto Sans" panose="020B0502040504020204" pitchFamily="34"/>
              </a:rPr>
              <a:t>in</a:t>
            </a:r>
            <a:r>
              <a:rPr lang="ko-KR" b="1" u="sng" dirty="0">
                <a:solidFill>
                  <a:schemeClr val="tx1">
                    <a:lumMod val="65000"/>
                    <a:lumOff val="35000"/>
                  </a:schemeClr>
                </a:solidFill>
                <a:latin typeface="Noto Sans" panose="020B0502040504020204" pitchFamily="34"/>
                <a:cs typeface="Noto Sans" panose="020B0502040504020204" pitchFamily="34"/>
              </a:rPr>
              <a:t> </a:t>
            </a:r>
            <a:r>
              <a:rPr lang="ko-KR" b="1" u="sng" dirty="0" err="1">
                <a:solidFill>
                  <a:schemeClr val="tx1">
                    <a:lumMod val="65000"/>
                    <a:lumOff val="35000"/>
                  </a:schemeClr>
                </a:solidFill>
                <a:latin typeface="Noto Sans" panose="020B0502040504020204" pitchFamily="34"/>
                <a:cs typeface="Noto Sans" panose="020B0502040504020204" pitchFamily="34"/>
              </a:rPr>
              <a:t>a</a:t>
            </a:r>
            <a:r>
              <a:rPr lang="ko-KR" b="1" u="sng" dirty="0">
                <a:solidFill>
                  <a:schemeClr val="tx1">
                    <a:lumMod val="65000"/>
                    <a:lumOff val="35000"/>
                  </a:schemeClr>
                </a:solidFill>
                <a:latin typeface="Noto Sans" panose="020B0502040504020204" pitchFamily="34"/>
                <a:cs typeface="Noto Sans" panose="020B0502040504020204" pitchFamily="34"/>
              </a:rPr>
              <a:t> </a:t>
            </a:r>
            <a:r>
              <a:rPr lang="ko-KR" b="1" u="sng" dirty="0" err="1">
                <a:solidFill>
                  <a:schemeClr val="tx1">
                    <a:lumMod val="65000"/>
                    <a:lumOff val="35000"/>
                  </a:schemeClr>
                </a:solidFill>
                <a:latin typeface="Noto Sans" panose="020B0502040504020204" pitchFamily="34"/>
                <a:cs typeface="Noto Sans" panose="020B0502040504020204" pitchFamily="34"/>
              </a:rPr>
              <a:t>cool</a:t>
            </a:r>
            <a:r>
              <a:rPr lang="ko-KR" b="1" u="sng" dirty="0">
                <a:solidFill>
                  <a:schemeClr val="tx1">
                    <a:lumMod val="65000"/>
                    <a:lumOff val="35000"/>
                  </a:schemeClr>
                </a:solidFill>
                <a:latin typeface="Noto Sans" panose="020B0502040504020204" pitchFamily="34"/>
                <a:cs typeface="Noto Sans" panose="020B0502040504020204" pitchFamily="34"/>
              </a:rPr>
              <a:t> </a:t>
            </a:r>
            <a:r>
              <a:rPr lang="ko-KR" b="1" u="sng" dirty="0" err="1">
                <a:solidFill>
                  <a:schemeClr val="tx1">
                    <a:lumMod val="65000"/>
                    <a:lumOff val="35000"/>
                  </a:schemeClr>
                </a:solidFill>
                <a:latin typeface="Noto Sans" panose="020B0502040504020204" pitchFamily="34"/>
                <a:cs typeface="Noto Sans" panose="020B0502040504020204" pitchFamily="34"/>
              </a:rPr>
              <a:t>dry</a:t>
            </a:r>
            <a:r>
              <a:rPr lang="ko-KR" b="1" u="sng" dirty="0">
                <a:solidFill>
                  <a:schemeClr val="tx1">
                    <a:lumMod val="65000"/>
                    <a:lumOff val="35000"/>
                  </a:schemeClr>
                </a:solidFill>
                <a:latin typeface="Noto Sans" panose="020B0502040504020204" pitchFamily="34"/>
                <a:cs typeface="Noto Sans" panose="020B0502040504020204" pitchFamily="34"/>
              </a:rPr>
              <a:t> </a:t>
            </a:r>
            <a:r>
              <a:rPr lang="ko-KR" b="1" u="sng" dirty="0" err="1">
                <a:solidFill>
                  <a:schemeClr val="tx1">
                    <a:lumMod val="65000"/>
                    <a:lumOff val="35000"/>
                  </a:schemeClr>
                </a:solidFill>
                <a:latin typeface="Noto Sans" panose="020B0502040504020204" pitchFamily="34"/>
                <a:cs typeface="Noto Sans" panose="020B0502040504020204" pitchFamily="34"/>
              </a:rPr>
              <a:t>place</a:t>
            </a:r>
            <a:r>
              <a:rPr lang="ko-KR" b="1" u="sng" dirty="0">
                <a:solidFill>
                  <a:schemeClr val="tx1">
                    <a:lumMod val="65000"/>
                    <a:lumOff val="35000"/>
                  </a:schemeClr>
                </a:solidFill>
                <a:latin typeface="Noto Sans" panose="020B0502040504020204" pitchFamily="34"/>
                <a:cs typeface="Noto Sans" panose="020B0502040504020204" pitchFamily="34"/>
              </a:rPr>
              <a:t>, </a:t>
            </a:r>
            <a:r>
              <a:rPr lang="ko-KR" b="1" u="sng" dirty="0" err="1">
                <a:solidFill>
                  <a:schemeClr val="tx1">
                    <a:lumMod val="65000"/>
                    <a:lumOff val="35000"/>
                  </a:schemeClr>
                </a:solidFill>
                <a:latin typeface="Noto Sans" panose="020B0502040504020204" pitchFamily="34"/>
                <a:cs typeface="Noto Sans" panose="020B0502040504020204" pitchFamily="34"/>
              </a:rPr>
              <a:t>away</a:t>
            </a:r>
            <a:r>
              <a:rPr lang="ko-KR" b="1" u="sng" dirty="0">
                <a:solidFill>
                  <a:schemeClr val="tx1">
                    <a:lumMod val="65000"/>
                    <a:lumOff val="35000"/>
                  </a:schemeClr>
                </a:solidFill>
                <a:latin typeface="Noto Sans" panose="020B0502040504020204" pitchFamily="34"/>
                <a:cs typeface="Noto Sans" panose="020B0502040504020204" pitchFamily="34"/>
              </a:rPr>
              <a:t> </a:t>
            </a:r>
            <a:r>
              <a:rPr lang="ko-KR" b="1" u="sng" dirty="0" err="1">
                <a:solidFill>
                  <a:schemeClr val="tx1">
                    <a:lumMod val="65000"/>
                    <a:lumOff val="35000"/>
                  </a:schemeClr>
                </a:solidFill>
                <a:latin typeface="Noto Sans" panose="020B0502040504020204" pitchFamily="34"/>
                <a:cs typeface="Noto Sans" panose="020B0502040504020204" pitchFamily="34"/>
              </a:rPr>
              <a:t>from</a:t>
            </a:r>
            <a:r>
              <a:rPr lang="ko-KR" b="1" u="sng" dirty="0">
                <a:solidFill>
                  <a:schemeClr val="tx1">
                    <a:lumMod val="65000"/>
                    <a:lumOff val="35000"/>
                  </a:schemeClr>
                </a:solidFill>
                <a:latin typeface="Noto Sans" panose="020B0502040504020204" pitchFamily="34"/>
                <a:cs typeface="Noto Sans" panose="020B0502040504020204" pitchFamily="34"/>
              </a:rPr>
              <a:t> </a:t>
            </a:r>
            <a:r>
              <a:rPr lang="ko-KR" b="1" u="sng" dirty="0" err="1">
                <a:solidFill>
                  <a:schemeClr val="tx1">
                    <a:lumMod val="65000"/>
                    <a:lumOff val="35000"/>
                  </a:schemeClr>
                </a:solidFill>
                <a:latin typeface="Noto Sans" panose="020B0502040504020204" pitchFamily="34"/>
                <a:cs typeface="Noto Sans" panose="020B0502040504020204" pitchFamily="34"/>
              </a:rPr>
              <a:t>excessive</a:t>
            </a:r>
            <a:r>
              <a:rPr lang="ko-KR" b="1" u="sng" dirty="0">
                <a:solidFill>
                  <a:schemeClr val="tx1">
                    <a:lumMod val="65000"/>
                    <a:lumOff val="35000"/>
                  </a:schemeClr>
                </a:solidFill>
                <a:latin typeface="Noto Sans" panose="020B0502040504020204" pitchFamily="34"/>
                <a:cs typeface="Noto Sans" panose="020B0502040504020204" pitchFamily="34"/>
              </a:rPr>
              <a:t> </a:t>
            </a:r>
            <a:r>
              <a:rPr lang="ko-KR" b="1" u="sng" dirty="0" err="1">
                <a:solidFill>
                  <a:schemeClr val="tx1">
                    <a:lumMod val="65000"/>
                    <a:lumOff val="35000"/>
                  </a:schemeClr>
                </a:solidFill>
                <a:latin typeface="Noto Sans" panose="020B0502040504020204" pitchFamily="34"/>
                <a:cs typeface="Noto Sans" panose="020B0502040504020204" pitchFamily="34"/>
              </a:rPr>
              <a:t>heat</a:t>
            </a:r>
            <a:r>
              <a:rPr lang="ko-KR" b="1" u="sng" dirty="0">
                <a:solidFill>
                  <a:schemeClr val="tx1">
                    <a:lumMod val="65000"/>
                    <a:lumOff val="35000"/>
                  </a:schemeClr>
                </a:solidFill>
                <a:latin typeface="Noto Sans" panose="020B0502040504020204" pitchFamily="34"/>
                <a:cs typeface="Noto Sans" panose="020B0502040504020204" pitchFamily="34"/>
              </a:rPr>
              <a:t> </a:t>
            </a:r>
            <a:r>
              <a:rPr lang="ko-KR" b="1" u="sng" dirty="0" err="1">
                <a:solidFill>
                  <a:schemeClr val="tx1">
                    <a:lumMod val="65000"/>
                    <a:lumOff val="35000"/>
                  </a:schemeClr>
                </a:solidFill>
                <a:latin typeface="Noto Sans" panose="020B0502040504020204" pitchFamily="34"/>
                <a:cs typeface="Noto Sans" panose="020B0502040504020204" pitchFamily="34"/>
              </a:rPr>
              <a:t>or</a:t>
            </a:r>
            <a:r>
              <a:rPr lang="ko-KR" b="1" u="sng" dirty="0">
                <a:solidFill>
                  <a:schemeClr val="tx1">
                    <a:lumMod val="65000"/>
                    <a:lumOff val="35000"/>
                  </a:schemeClr>
                </a:solidFill>
                <a:latin typeface="Noto Sans" panose="020B0502040504020204" pitchFamily="34"/>
                <a:cs typeface="Noto Sans" panose="020B0502040504020204" pitchFamily="34"/>
              </a:rPr>
              <a:t> </a:t>
            </a:r>
            <a:r>
              <a:rPr lang="ko-KR" b="1" u="sng" dirty="0" err="1">
                <a:solidFill>
                  <a:schemeClr val="tx1">
                    <a:lumMod val="65000"/>
                    <a:lumOff val="35000"/>
                  </a:schemeClr>
                </a:solidFill>
                <a:latin typeface="Noto Sans" panose="020B0502040504020204" pitchFamily="34"/>
                <a:cs typeface="Noto Sans" panose="020B0502040504020204" pitchFamily="34"/>
              </a:rPr>
              <a:t>freezing</a:t>
            </a:r>
            <a:r>
              <a:rPr lang="ko-KR" b="1" u="sng" dirty="0">
                <a:solidFill>
                  <a:schemeClr val="tx1">
                    <a:lumMod val="65000"/>
                    <a:lumOff val="35000"/>
                  </a:schemeClr>
                </a:solidFill>
                <a:latin typeface="Noto Sans" panose="020B0502040504020204" pitchFamily="34"/>
                <a:cs typeface="Noto Sans" panose="020B0502040504020204" pitchFamily="34"/>
              </a:rPr>
              <a:t> </a:t>
            </a:r>
            <a:r>
              <a:rPr lang="ko-KR" b="1" u="sng" dirty="0" err="1">
                <a:solidFill>
                  <a:schemeClr val="tx1">
                    <a:lumMod val="65000"/>
                    <a:lumOff val="35000"/>
                  </a:schemeClr>
                </a:solidFill>
                <a:latin typeface="Noto Sans" panose="020B0502040504020204" pitchFamily="34"/>
                <a:cs typeface="Noto Sans" panose="020B0502040504020204" pitchFamily="34"/>
              </a:rPr>
              <a:t>temperatures</a:t>
            </a:r>
            <a:r>
              <a:rPr lang="ko-KR" b="1" u="sng" dirty="0">
                <a:solidFill>
                  <a:schemeClr val="tx1">
                    <a:lumMod val="65000"/>
                    <a:lumOff val="35000"/>
                  </a:schemeClr>
                </a:solidFill>
                <a:latin typeface="Noto Sans" panose="020B0502040504020204" pitchFamily="34"/>
                <a:cs typeface="Noto Sans" panose="020B0502040504020204" pitchFamily="34"/>
              </a:rPr>
              <a:t>. </a:t>
            </a:r>
            <a:r>
              <a:rPr lang="ko-KR" sz="1400" b="1" u="sng" dirty="0">
                <a:solidFill>
                  <a:schemeClr val="tx1">
                    <a:lumMod val="65000"/>
                    <a:lumOff val="35000"/>
                  </a:schemeClr>
                </a:solidFill>
                <a:latin typeface="Noto Sans" panose="020B0502040504020204" pitchFamily="34"/>
                <a:cs typeface="Noto Sans" panose="020B0502040504020204" pitchFamily="34"/>
                <a:sym typeface="Arial"/>
              </a:rPr>
              <a:t>(</a:t>
            </a:r>
            <a:r>
              <a:rPr lang="ko-KR" b="1" u="sng" dirty="0" err="1">
                <a:solidFill>
                  <a:schemeClr val="tx1">
                    <a:lumMod val="65000"/>
                    <a:lumOff val="35000"/>
                  </a:schemeClr>
                </a:solidFill>
                <a:latin typeface="Noto Sans" panose="020B0502040504020204" pitchFamily="34"/>
                <a:cs typeface="Noto Sans" panose="020B0502040504020204" pitchFamily="34"/>
              </a:rPr>
              <a:t>Due</a:t>
            </a:r>
            <a:r>
              <a:rPr lang="ko-KR" b="1" u="sng" dirty="0">
                <a:solidFill>
                  <a:schemeClr val="tx1">
                    <a:lumMod val="65000"/>
                    <a:lumOff val="35000"/>
                  </a:schemeClr>
                </a:solidFill>
                <a:latin typeface="Noto Sans" panose="020B0502040504020204" pitchFamily="34"/>
                <a:cs typeface="Noto Sans" panose="020B0502040504020204" pitchFamily="34"/>
              </a:rPr>
              <a:t> </a:t>
            </a:r>
            <a:r>
              <a:rPr lang="ko-KR" b="1" u="sng" dirty="0" err="1">
                <a:solidFill>
                  <a:schemeClr val="tx1">
                    <a:lumMod val="65000"/>
                    <a:lumOff val="35000"/>
                  </a:schemeClr>
                </a:solidFill>
                <a:latin typeface="Noto Sans" panose="020B0502040504020204" pitchFamily="34"/>
                <a:cs typeface="Noto Sans" panose="020B0502040504020204" pitchFamily="34"/>
              </a:rPr>
              <a:t>to</a:t>
            </a:r>
            <a:r>
              <a:rPr lang="ko-KR" b="1" u="sng" dirty="0">
                <a:solidFill>
                  <a:schemeClr val="tx1">
                    <a:lumMod val="65000"/>
                    <a:lumOff val="35000"/>
                  </a:schemeClr>
                </a:solidFill>
                <a:latin typeface="Noto Sans" panose="020B0502040504020204" pitchFamily="34"/>
                <a:cs typeface="Noto Sans" panose="020B0502040504020204" pitchFamily="34"/>
              </a:rPr>
              <a:t> </a:t>
            </a:r>
            <a:r>
              <a:rPr lang="ko-KR" b="1" u="sng" dirty="0" err="1">
                <a:solidFill>
                  <a:schemeClr val="tx1">
                    <a:lumMod val="65000"/>
                    <a:lumOff val="35000"/>
                  </a:schemeClr>
                </a:solidFill>
                <a:latin typeface="Noto Sans" panose="020B0502040504020204" pitchFamily="34"/>
                <a:cs typeface="Noto Sans" panose="020B0502040504020204" pitchFamily="34"/>
              </a:rPr>
              <a:t>the</a:t>
            </a:r>
            <a:r>
              <a:rPr lang="ko-KR" b="1" u="sng" dirty="0">
                <a:solidFill>
                  <a:schemeClr val="tx1">
                    <a:lumMod val="65000"/>
                    <a:lumOff val="35000"/>
                  </a:schemeClr>
                </a:solidFill>
                <a:latin typeface="Noto Sans" panose="020B0502040504020204" pitchFamily="34"/>
                <a:cs typeface="Noto Sans" panose="020B0502040504020204" pitchFamily="34"/>
              </a:rPr>
              <a:t> </a:t>
            </a:r>
            <a:r>
              <a:rPr lang="ko-KR" b="1" u="sng" dirty="0" err="1">
                <a:solidFill>
                  <a:schemeClr val="tx1">
                    <a:lumMod val="65000"/>
                    <a:lumOff val="35000"/>
                  </a:schemeClr>
                </a:solidFill>
                <a:latin typeface="Noto Sans" panose="020B0502040504020204" pitchFamily="34"/>
                <a:cs typeface="Noto Sans" panose="020B0502040504020204" pitchFamily="34"/>
              </a:rPr>
              <a:t>nature</a:t>
            </a:r>
            <a:r>
              <a:rPr lang="ko-KR" b="1" u="sng" dirty="0">
                <a:solidFill>
                  <a:schemeClr val="tx1">
                    <a:lumMod val="65000"/>
                    <a:lumOff val="35000"/>
                  </a:schemeClr>
                </a:solidFill>
                <a:latin typeface="Noto Sans" panose="020B0502040504020204" pitchFamily="34"/>
                <a:cs typeface="Noto Sans" panose="020B0502040504020204" pitchFamily="34"/>
              </a:rPr>
              <a:t> of </a:t>
            </a:r>
            <a:r>
              <a:rPr lang="ko-KR" b="1" u="sng" dirty="0" err="1">
                <a:solidFill>
                  <a:schemeClr val="tx1">
                    <a:lumMod val="65000"/>
                    <a:lumOff val="35000"/>
                  </a:schemeClr>
                </a:solidFill>
                <a:latin typeface="Noto Sans" panose="020B0502040504020204" pitchFamily="34"/>
                <a:cs typeface="Noto Sans" panose="020B0502040504020204" pitchFamily="34"/>
              </a:rPr>
              <a:t>the</a:t>
            </a:r>
            <a:r>
              <a:rPr lang="ko-KR" b="1" u="sng" dirty="0">
                <a:solidFill>
                  <a:schemeClr val="tx1">
                    <a:lumMod val="65000"/>
                    <a:lumOff val="35000"/>
                  </a:schemeClr>
                </a:solidFill>
                <a:latin typeface="Noto Sans" panose="020B0502040504020204" pitchFamily="34"/>
                <a:cs typeface="Noto Sans" panose="020B0502040504020204" pitchFamily="34"/>
              </a:rPr>
              <a:t> </a:t>
            </a:r>
            <a:r>
              <a:rPr lang="ko-KR" b="1" u="sng" dirty="0" err="1">
                <a:solidFill>
                  <a:schemeClr val="tx1">
                    <a:lumMod val="65000"/>
                    <a:lumOff val="35000"/>
                  </a:schemeClr>
                </a:solidFill>
                <a:latin typeface="Noto Sans" panose="020B0502040504020204" pitchFamily="34"/>
                <a:cs typeface="Noto Sans" panose="020B0502040504020204" pitchFamily="34"/>
              </a:rPr>
              <a:t>product</a:t>
            </a:r>
            <a:r>
              <a:rPr lang="ko-KR" b="1" u="sng" dirty="0">
                <a:solidFill>
                  <a:schemeClr val="tx1">
                    <a:lumMod val="65000"/>
                    <a:lumOff val="35000"/>
                  </a:schemeClr>
                </a:solidFill>
                <a:latin typeface="Noto Sans" panose="020B0502040504020204" pitchFamily="34"/>
                <a:cs typeface="Noto Sans" panose="020B0502040504020204" pitchFamily="34"/>
              </a:rPr>
              <a:t>, </a:t>
            </a:r>
            <a:r>
              <a:rPr lang="ko-KR" b="1" u="sng" dirty="0" err="1">
                <a:solidFill>
                  <a:schemeClr val="tx1">
                    <a:lumMod val="65000"/>
                    <a:lumOff val="35000"/>
                  </a:schemeClr>
                </a:solidFill>
                <a:latin typeface="Noto Sans" panose="020B0502040504020204" pitchFamily="34"/>
                <a:cs typeface="Noto Sans" panose="020B0502040504020204" pitchFamily="34"/>
              </a:rPr>
              <a:t>deposits</a:t>
            </a:r>
            <a:r>
              <a:rPr lang="ko-KR" b="1" u="sng" dirty="0">
                <a:solidFill>
                  <a:schemeClr val="tx1">
                    <a:lumMod val="65000"/>
                    <a:lumOff val="35000"/>
                  </a:schemeClr>
                </a:solidFill>
                <a:latin typeface="Noto Sans" panose="020B0502040504020204" pitchFamily="34"/>
                <a:cs typeface="Noto Sans" panose="020B0502040504020204" pitchFamily="34"/>
              </a:rPr>
              <a:t> </a:t>
            </a:r>
            <a:r>
              <a:rPr lang="ko-KR" b="1" u="sng" dirty="0" err="1">
                <a:solidFill>
                  <a:schemeClr val="tx1">
                    <a:lumMod val="65000"/>
                    <a:lumOff val="35000"/>
                  </a:schemeClr>
                </a:solidFill>
                <a:latin typeface="Noto Sans" panose="020B0502040504020204" pitchFamily="34"/>
                <a:cs typeface="Noto Sans" panose="020B0502040504020204" pitchFamily="34"/>
              </a:rPr>
              <a:t>may</a:t>
            </a:r>
            <a:r>
              <a:rPr lang="ko-KR" b="1" u="sng" dirty="0">
                <a:solidFill>
                  <a:schemeClr val="tx1">
                    <a:lumMod val="65000"/>
                    <a:lumOff val="35000"/>
                  </a:schemeClr>
                </a:solidFill>
                <a:latin typeface="Noto Sans" panose="020B0502040504020204" pitchFamily="34"/>
                <a:cs typeface="Noto Sans" panose="020B0502040504020204" pitchFamily="34"/>
              </a:rPr>
              <a:t> </a:t>
            </a:r>
            <a:r>
              <a:rPr lang="ko-KR" b="1" u="sng" dirty="0" err="1">
                <a:solidFill>
                  <a:schemeClr val="tx1">
                    <a:lumMod val="65000"/>
                    <a:lumOff val="35000"/>
                  </a:schemeClr>
                </a:solidFill>
                <a:latin typeface="Noto Sans" panose="020B0502040504020204" pitchFamily="34"/>
                <a:cs typeface="Noto Sans" panose="020B0502040504020204" pitchFamily="34"/>
              </a:rPr>
              <a:t>form</a:t>
            </a:r>
            <a:r>
              <a:rPr lang="ko-KR" b="1" u="sng" dirty="0">
                <a:solidFill>
                  <a:schemeClr val="tx1">
                    <a:lumMod val="65000"/>
                    <a:lumOff val="35000"/>
                  </a:schemeClr>
                </a:solidFill>
                <a:latin typeface="Noto Sans" panose="020B0502040504020204" pitchFamily="34"/>
                <a:cs typeface="Noto Sans" panose="020B0502040504020204" pitchFamily="34"/>
              </a:rPr>
              <a:t>. </a:t>
            </a:r>
            <a:r>
              <a:rPr lang="ko-KR" b="1" u="sng" dirty="0" err="1">
                <a:solidFill>
                  <a:schemeClr val="tx1">
                    <a:lumMod val="65000"/>
                    <a:lumOff val="35000"/>
                  </a:schemeClr>
                </a:solidFill>
                <a:latin typeface="Noto Sans" panose="020B0502040504020204" pitchFamily="34"/>
                <a:cs typeface="Noto Sans" panose="020B0502040504020204" pitchFamily="34"/>
              </a:rPr>
              <a:t>However</a:t>
            </a:r>
            <a:r>
              <a:rPr lang="ko-KR" b="1" u="sng" dirty="0">
                <a:solidFill>
                  <a:schemeClr val="tx1">
                    <a:lumMod val="65000"/>
                    <a:lumOff val="35000"/>
                  </a:schemeClr>
                </a:solidFill>
                <a:latin typeface="Noto Sans" panose="020B0502040504020204" pitchFamily="34"/>
                <a:cs typeface="Noto Sans" panose="020B0502040504020204" pitchFamily="34"/>
              </a:rPr>
              <a:t> </a:t>
            </a:r>
            <a:r>
              <a:rPr lang="ko-KR" b="1" u="sng" dirty="0" err="1">
                <a:solidFill>
                  <a:schemeClr val="tx1">
                    <a:lumMod val="65000"/>
                    <a:lumOff val="35000"/>
                  </a:schemeClr>
                </a:solidFill>
                <a:latin typeface="Noto Sans" panose="020B0502040504020204" pitchFamily="34"/>
                <a:cs typeface="Noto Sans" panose="020B0502040504020204" pitchFamily="34"/>
              </a:rPr>
              <a:t>this</a:t>
            </a:r>
            <a:r>
              <a:rPr lang="ko-KR" b="1" u="sng" dirty="0">
                <a:solidFill>
                  <a:schemeClr val="tx1">
                    <a:lumMod val="65000"/>
                    <a:lumOff val="35000"/>
                  </a:schemeClr>
                </a:solidFill>
                <a:latin typeface="Noto Sans" panose="020B0502040504020204" pitchFamily="34"/>
                <a:cs typeface="Noto Sans" panose="020B0502040504020204" pitchFamily="34"/>
              </a:rPr>
              <a:t> </a:t>
            </a:r>
            <a:r>
              <a:rPr lang="ko-KR" b="1" u="sng" dirty="0" err="1">
                <a:solidFill>
                  <a:schemeClr val="tx1">
                    <a:lumMod val="65000"/>
                    <a:lumOff val="35000"/>
                  </a:schemeClr>
                </a:solidFill>
                <a:latin typeface="Noto Sans" panose="020B0502040504020204" pitchFamily="34"/>
                <a:cs typeface="Noto Sans" panose="020B0502040504020204" pitchFamily="34"/>
              </a:rPr>
              <a:t>is</a:t>
            </a:r>
            <a:r>
              <a:rPr lang="ko-KR" b="1" u="sng" dirty="0">
                <a:solidFill>
                  <a:schemeClr val="tx1">
                    <a:lumMod val="65000"/>
                    <a:lumOff val="35000"/>
                  </a:schemeClr>
                </a:solidFill>
                <a:latin typeface="Noto Sans" panose="020B0502040504020204" pitchFamily="34"/>
                <a:cs typeface="Noto Sans" panose="020B0502040504020204" pitchFamily="34"/>
              </a:rPr>
              <a:t> </a:t>
            </a:r>
            <a:r>
              <a:rPr lang="ko-KR" b="1" u="sng" dirty="0" err="1">
                <a:solidFill>
                  <a:schemeClr val="tx1">
                    <a:lumMod val="65000"/>
                    <a:lumOff val="35000"/>
                  </a:schemeClr>
                </a:solidFill>
                <a:latin typeface="Noto Sans" panose="020B0502040504020204" pitchFamily="34"/>
                <a:cs typeface="Noto Sans" panose="020B0502040504020204" pitchFamily="34"/>
              </a:rPr>
              <a:t>normal</a:t>
            </a:r>
            <a:r>
              <a:rPr lang="ko-KR" b="1" u="sng" dirty="0">
                <a:solidFill>
                  <a:schemeClr val="tx1">
                    <a:lumMod val="65000"/>
                    <a:lumOff val="35000"/>
                  </a:schemeClr>
                </a:solidFill>
                <a:latin typeface="Noto Sans" panose="020B0502040504020204" pitchFamily="34"/>
                <a:cs typeface="Noto Sans" panose="020B0502040504020204" pitchFamily="34"/>
              </a:rPr>
              <a:t> and </a:t>
            </a:r>
            <a:r>
              <a:rPr lang="ko-KR" b="1" u="sng" dirty="0" err="1">
                <a:solidFill>
                  <a:schemeClr val="tx1">
                    <a:lumMod val="65000"/>
                    <a:lumOff val="35000"/>
                  </a:schemeClr>
                </a:solidFill>
                <a:latin typeface="Noto Sans" panose="020B0502040504020204" pitchFamily="34"/>
                <a:cs typeface="Noto Sans" panose="020B0502040504020204" pitchFamily="34"/>
              </a:rPr>
              <a:t>the</a:t>
            </a:r>
            <a:r>
              <a:rPr lang="ko-KR" b="1" u="sng" dirty="0">
                <a:solidFill>
                  <a:schemeClr val="tx1">
                    <a:lumMod val="65000"/>
                    <a:lumOff val="35000"/>
                  </a:schemeClr>
                </a:solidFill>
                <a:latin typeface="Noto Sans" panose="020B0502040504020204" pitchFamily="34"/>
                <a:cs typeface="Noto Sans" panose="020B0502040504020204" pitchFamily="34"/>
              </a:rPr>
              <a:t> </a:t>
            </a:r>
            <a:r>
              <a:rPr lang="ko-KR" b="1" u="sng" dirty="0" err="1">
                <a:solidFill>
                  <a:schemeClr val="tx1">
                    <a:lumMod val="65000"/>
                    <a:lumOff val="35000"/>
                  </a:schemeClr>
                </a:solidFill>
                <a:latin typeface="Noto Sans" panose="020B0502040504020204" pitchFamily="34"/>
                <a:cs typeface="Noto Sans" panose="020B0502040504020204" pitchFamily="34"/>
              </a:rPr>
              <a:t>quality</a:t>
            </a:r>
            <a:r>
              <a:rPr lang="ko-KR" b="1" u="sng" dirty="0">
                <a:solidFill>
                  <a:schemeClr val="tx1">
                    <a:lumMod val="65000"/>
                    <a:lumOff val="35000"/>
                  </a:schemeClr>
                </a:solidFill>
                <a:latin typeface="Noto Sans" panose="020B0502040504020204" pitchFamily="34"/>
                <a:cs typeface="Noto Sans" panose="020B0502040504020204" pitchFamily="34"/>
              </a:rPr>
              <a:t> of </a:t>
            </a:r>
            <a:r>
              <a:rPr lang="ko-KR" b="1" u="sng" dirty="0" err="1">
                <a:solidFill>
                  <a:schemeClr val="tx1">
                    <a:lumMod val="65000"/>
                    <a:lumOff val="35000"/>
                  </a:schemeClr>
                </a:solidFill>
                <a:latin typeface="Noto Sans" panose="020B0502040504020204" pitchFamily="34"/>
                <a:cs typeface="Noto Sans" panose="020B0502040504020204" pitchFamily="34"/>
              </a:rPr>
              <a:t>the</a:t>
            </a:r>
            <a:r>
              <a:rPr lang="ko-KR" b="1" u="sng" dirty="0">
                <a:solidFill>
                  <a:schemeClr val="tx1">
                    <a:lumMod val="65000"/>
                    <a:lumOff val="35000"/>
                  </a:schemeClr>
                </a:solidFill>
                <a:latin typeface="Noto Sans" panose="020B0502040504020204" pitchFamily="34"/>
                <a:cs typeface="Noto Sans" panose="020B0502040504020204" pitchFamily="34"/>
              </a:rPr>
              <a:t> </a:t>
            </a:r>
            <a:r>
              <a:rPr lang="ko-KR" b="1" u="sng" dirty="0" err="1">
                <a:solidFill>
                  <a:schemeClr val="tx1">
                    <a:lumMod val="65000"/>
                    <a:lumOff val="35000"/>
                  </a:schemeClr>
                </a:solidFill>
                <a:latin typeface="Noto Sans" panose="020B0502040504020204" pitchFamily="34"/>
                <a:cs typeface="Noto Sans" panose="020B0502040504020204" pitchFamily="34"/>
              </a:rPr>
              <a:t>product</a:t>
            </a:r>
            <a:r>
              <a:rPr lang="ko-KR" b="1" u="sng" dirty="0">
                <a:solidFill>
                  <a:schemeClr val="tx1">
                    <a:lumMod val="65000"/>
                    <a:lumOff val="35000"/>
                  </a:schemeClr>
                </a:solidFill>
                <a:latin typeface="Noto Sans" panose="020B0502040504020204" pitchFamily="34"/>
                <a:cs typeface="Noto Sans" panose="020B0502040504020204" pitchFamily="34"/>
              </a:rPr>
              <a:t> </a:t>
            </a:r>
            <a:r>
              <a:rPr lang="ko-KR" b="1" u="sng" dirty="0" err="1">
                <a:solidFill>
                  <a:schemeClr val="tx1">
                    <a:lumMod val="65000"/>
                    <a:lumOff val="35000"/>
                  </a:schemeClr>
                </a:solidFill>
                <a:latin typeface="Noto Sans" panose="020B0502040504020204" pitchFamily="34"/>
                <a:cs typeface="Noto Sans" panose="020B0502040504020204" pitchFamily="34"/>
              </a:rPr>
              <a:t>remains</a:t>
            </a:r>
            <a:r>
              <a:rPr lang="ko-KR" b="1" u="sng" dirty="0">
                <a:solidFill>
                  <a:schemeClr val="tx1">
                    <a:lumMod val="65000"/>
                    <a:lumOff val="35000"/>
                  </a:schemeClr>
                </a:solidFill>
                <a:latin typeface="Noto Sans" panose="020B0502040504020204" pitchFamily="34"/>
                <a:cs typeface="Noto Sans" panose="020B0502040504020204" pitchFamily="34"/>
              </a:rPr>
              <a:t> </a:t>
            </a:r>
            <a:r>
              <a:rPr lang="ko-KR" b="1" u="sng" dirty="0" err="1">
                <a:solidFill>
                  <a:schemeClr val="tx1">
                    <a:lumMod val="65000"/>
                    <a:lumOff val="35000"/>
                  </a:schemeClr>
                </a:solidFill>
                <a:latin typeface="Noto Sans" panose="020B0502040504020204" pitchFamily="34"/>
                <a:cs typeface="Noto Sans" panose="020B0502040504020204" pitchFamily="34"/>
              </a:rPr>
              <a:t>the</a:t>
            </a:r>
            <a:r>
              <a:rPr lang="ko-KR" b="1" u="sng" dirty="0">
                <a:solidFill>
                  <a:schemeClr val="tx1">
                    <a:lumMod val="65000"/>
                    <a:lumOff val="35000"/>
                  </a:schemeClr>
                </a:solidFill>
                <a:latin typeface="Noto Sans" panose="020B0502040504020204" pitchFamily="34"/>
                <a:cs typeface="Noto Sans" panose="020B0502040504020204" pitchFamily="34"/>
              </a:rPr>
              <a:t> </a:t>
            </a:r>
            <a:r>
              <a:rPr lang="ko-KR" b="1" u="sng" dirty="0" err="1">
                <a:solidFill>
                  <a:schemeClr val="tx1">
                    <a:lumMod val="65000"/>
                    <a:lumOff val="35000"/>
                  </a:schemeClr>
                </a:solidFill>
                <a:latin typeface="Noto Sans" panose="020B0502040504020204" pitchFamily="34"/>
                <a:cs typeface="Noto Sans" panose="020B0502040504020204" pitchFamily="34"/>
              </a:rPr>
              <a:t>same</a:t>
            </a:r>
            <a:r>
              <a:rPr lang="ko-KR" b="1" u="sng" dirty="0">
                <a:solidFill>
                  <a:schemeClr val="tx1">
                    <a:lumMod val="65000"/>
                    <a:lumOff val="35000"/>
                  </a:schemeClr>
                </a:solidFill>
                <a:latin typeface="Noto Sans" panose="020B0502040504020204" pitchFamily="34"/>
                <a:cs typeface="Noto Sans" panose="020B0502040504020204" pitchFamily="34"/>
              </a:rPr>
              <a:t>.)</a:t>
            </a:r>
            <a:endParaRPr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endParaRPr>
          </a:p>
          <a:p>
            <a:pPr marL="342900" marR="0" lvl="0" indent="-342900" algn="l" rtl="0">
              <a:lnSpc>
                <a:spcPct val="150000"/>
              </a:lnSpc>
              <a:spcBef>
                <a:spcPts val="0"/>
              </a:spcBef>
              <a:spcAft>
                <a:spcPts val="0"/>
              </a:spcAft>
              <a:buClr>
                <a:schemeClr val="dk1"/>
              </a:buClr>
              <a:buSzPts val="1400"/>
              <a:buFont typeface="Arial"/>
              <a:buAutoNum type="arabicPeriod"/>
            </a:pPr>
            <a:r>
              <a:rPr lang="ko-KR" dirty="0" err="1">
                <a:solidFill>
                  <a:schemeClr val="tx1">
                    <a:lumMod val="65000"/>
                    <a:lumOff val="35000"/>
                  </a:schemeClr>
                </a:solidFill>
                <a:latin typeface="Noto Sans" panose="020B0502040504020204" pitchFamily="34"/>
                <a:cs typeface="Noto Sans" panose="020B0502040504020204" pitchFamily="34"/>
              </a:rPr>
              <a:t>When</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using</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this</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product</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dilute</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as</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needed</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for</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every</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use</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Do</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not</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dilute</a:t>
            </a:r>
            <a:r>
              <a:rPr lang="ko-KR" dirty="0">
                <a:solidFill>
                  <a:schemeClr val="tx1">
                    <a:lumMod val="65000"/>
                    <a:lumOff val="35000"/>
                  </a:schemeClr>
                </a:solidFill>
                <a:latin typeface="Noto Sans" panose="020B0502040504020204" pitchFamily="34"/>
                <a:cs typeface="Noto Sans" panose="020B0502040504020204" pitchFamily="34"/>
              </a:rPr>
              <a:t> and </a:t>
            </a:r>
            <a:r>
              <a:rPr lang="ko-KR" dirty="0" err="1">
                <a:solidFill>
                  <a:schemeClr val="tx1">
                    <a:lumMod val="65000"/>
                    <a:lumOff val="35000"/>
                  </a:schemeClr>
                </a:solidFill>
                <a:latin typeface="Noto Sans" panose="020B0502040504020204" pitchFamily="34"/>
                <a:cs typeface="Noto Sans" panose="020B0502040504020204" pitchFamily="34"/>
              </a:rPr>
              <a:t>use</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for</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a</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prolonged</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amount</a:t>
            </a:r>
            <a:r>
              <a:rPr lang="ko-KR" dirty="0">
                <a:solidFill>
                  <a:schemeClr val="tx1">
                    <a:lumMod val="65000"/>
                    <a:lumOff val="35000"/>
                  </a:schemeClr>
                </a:solidFill>
                <a:latin typeface="Noto Sans" panose="020B0502040504020204" pitchFamily="34"/>
                <a:cs typeface="Noto Sans" panose="020B0502040504020204" pitchFamily="34"/>
              </a:rPr>
              <a:t> of </a:t>
            </a:r>
            <a:r>
              <a:rPr lang="ko-KR" dirty="0" err="1">
                <a:solidFill>
                  <a:schemeClr val="tx1">
                    <a:lumMod val="65000"/>
                    <a:lumOff val="35000"/>
                  </a:schemeClr>
                </a:solidFill>
                <a:latin typeface="Noto Sans" panose="020B0502040504020204" pitchFamily="34"/>
                <a:cs typeface="Noto Sans" panose="020B0502040504020204" pitchFamily="34"/>
              </a:rPr>
              <a:t>time</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as</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this</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may</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cause</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the</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product</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to</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turn</a:t>
            </a:r>
            <a:r>
              <a:rPr lang="ko-KR" dirty="0">
                <a:solidFill>
                  <a:schemeClr val="tx1">
                    <a:lumMod val="65000"/>
                    <a:lumOff val="35000"/>
                  </a:schemeClr>
                </a:solidFill>
                <a:latin typeface="Noto Sans" panose="020B0502040504020204" pitchFamily="34"/>
                <a:cs typeface="Noto Sans" panose="020B0502040504020204" pitchFamily="34"/>
              </a:rPr>
              <a:t>. </a:t>
            </a:r>
            <a:endParaRPr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endParaRPr>
          </a:p>
          <a:p>
            <a:pPr marL="342900" marR="0" lvl="0" indent="-342900" algn="l" rtl="0">
              <a:lnSpc>
                <a:spcPct val="150000"/>
              </a:lnSpc>
              <a:spcBef>
                <a:spcPts val="0"/>
              </a:spcBef>
              <a:spcAft>
                <a:spcPts val="0"/>
              </a:spcAft>
              <a:buClr>
                <a:schemeClr val="dk1"/>
              </a:buClr>
              <a:buSzPts val="1400"/>
              <a:buFont typeface="Arial"/>
              <a:buAutoNum type="arabicPeriod"/>
            </a:pPr>
            <a:r>
              <a:rPr lang="ko-KR" dirty="0" err="1">
                <a:solidFill>
                  <a:schemeClr val="tx1">
                    <a:lumMod val="65000"/>
                    <a:lumOff val="35000"/>
                  </a:schemeClr>
                </a:solidFill>
                <a:latin typeface="Noto Sans" panose="020B0502040504020204" pitchFamily="34"/>
                <a:cs typeface="Noto Sans" panose="020B0502040504020204" pitchFamily="34"/>
              </a:rPr>
              <a:t>Please</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be</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cautious</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as</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product</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may</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leak</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if</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not</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standing</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properly</a:t>
            </a:r>
            <a:r>
              <a:rPr lang="ko-KR" dirty="0">
                <a:solidFill>
                  <a:schemeClr val="tx1">
                    <a:lumMod val="65000"/>
                    <a:lumOff val="35000"/>
                  </a:schemeClr>
                </a:solidFill>
                <a:latin typeface="Noto Sans" panose="020B0502040504020204" pitchFamily="34"/>
                <a:cs typeface="Noto Sans" panose="020B0502040504020204" pitchFamily="34"/>
              </a:rPr>
              <a:t>. </a:t>
            </a:r>
            <a:endParaRPr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endParaRPr>
          </a:p>
        </p:txBody>
      </p:sp>
      <p:sp>
        <p:nvSpPr>
          <p:cNvPr id="199" name="Google Shape;199;p20"/>
          <p:cNvSpPr/>
          <p:nvPr/>
        </p:nvSpPr>
        <p:spPr>
          <a:xfrm>
            <a:off x="2301770" y="5787868"/>
            <a:ext cx="7345150" cy="740947"/>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ko-KR" sz="1200" dirty="0">
                <a:solidFill>
                  <a:srgbClr val="FF0000"/>
                </a:solidFill>
                <a:latin typeface="Noto Sans" panose="020B0502040504020204" pitchFamily="34"/>
                <a:cs typeface="Noto Sans" panose="020B0502040504020204" pitchFamily="34"/>
                <a:sym typeface="Arial"/>
              </a:rPr>
              <a:t>※</a:t>
            </a:r>
            <a:r>
              <a:rPr lang="ko-KR" sz="1200" dirty="0" err="1">
                <a:solidFill>
                  <a:srgbClr val="FF0000"/>
                </a:solidFill>
                <a:latin typeface="Noto Sans" panose="020B0502040504020204" pitchFamily="34"/>
                <a:cs typeface="Noto Sans" panose="020B0502040504020204" pitchFamily="34"/>
              </a:rPr>
              <a:t>Warning</a:t>
            </a:r>
            <a:r>
              <a:rPr lang="ko-KR" sz="1200" dirty="0">
                <a:solidFill>
                  <a:srgbClr val="FF0000"/>
                </a:solidFill>
                <a:latin typeface="Noto Sans" panose="020B0502040504020204" pitchFamily="34"/>
                <a:cs typeface="Noto Sans" panose="020B0502040504020204" pitchFamily="34"/>
                <a:sym typeface="Arial"/>
              </a:rPr>
              <a:t>※ </a:t>
            </a:r>
            <a:r>
              <a:rPr lang="ko-KR" sz="1200" dirty="0" err="1">
                <a:solidFill>
                  <a:srgbClr val="FF0000"/>
                </a:solidFill>
                <a:latin typeface="Noto Sans" panose="020B0502040504020204" pitchFamily="34"/>
                <a:cs typeface="Noto Sans" panose="020B0502040504020204" pitchFamily="34"/>
                <a:sym typeface="Arial"/>
              </a:rPr>
              <a:t>If</a:t>
            </a:r>
            <a:r>
              <a:rPr lang="ko-KR" sz="1200" dirty="0">
                <a:solidFill>
                  <a:srgbClr val="FF0000"/>
                </a:solidFill>
                <a:latin typeface="Noto Sans" panose="020B0502040504020204" pitchFamily="34"/>
                <a:cs typeface="Noto Sans" panose="020B0502040504020204" pitchFamily="34"/>
                <a:sym typeface="Arial"/>
              </a:rPr>
              <a:t> </a:t>
            </a:r>
            <a:r>
              <a:rPr lang="ko-KR" sz="1200" dirty="0" err="1">
                <a:solidFill>
                  <a:srgbClr val="FF0000"/>
                </a:solidFill>
                <a:latin typeface="Noto Sans" panose="020B0502040504020204" pitchFamily="34"/>
                <a:cs typeface="Noto Sans" panose="020B0502040504020204" pitchFamily="34"/>
              </a:rPr>
              <a:t>s</a:t>
            </a:r>
            <a:r>
              <a:rPr lang="ko-KR" sz="1200" dirty="0" err="1">
                <a:solidFill>
                  <a:srgbClr val="FF0000"/>
                </a:solidFill>
                <a:latin typeface="Noto Sans" panose="020B0502040504020204" pitchFamily="34"/>
                <a:cs typeface="Noto Sans" panose="020B0502040504020204" pitchFamily="34"/>
                <a:sym typeface="Arial"/>
              </a:rPr>
              <a:t>wallowed</a:t>
            </a:r>
            <a:r>
              <a:rPr lang="ko-KR" sz="1200" dirty="0">
                <a:solidFill>
                  <a:srgbClr val="FF0000"/>
                </a:solidFill>
                <a:latin typeface="Noto Sans" panose="020B0502040504020204" pitchFamily="34"/>
                <a:cs typeface="Noto Sans" panose="020B0502040504020204" pitchFamily="34"/>
                <a:sym typeface="Arial"/>
              </a:rPr>
              <a:t> </a:t>
            </a:r>
            <a:r>
              <a:rPr lang="ko-KR" sz="1200" dirty="0" err="1">
                <a:solidFill>
                  <a:srgbClr val="FF0000"/>
                </a:solidFill>
                <a:latin typeface="Noto Sans" panose="020B0502040504020204" pitchFamily="34"/>
                <a:cs typeface="Noto Sans" panose="020B0502040504020204" pitchFamily="34"/>
                <a:sym typeface="Arial"/>
              </a:rPr>
              <a:t>or</a:t>
            </a:r>
            <a:r>
              <a:rPr lang="ko-KR" sz="1200" dirty="0">
                <a:solidFill>
                  <a:srgbClr val="FF0000"/>
                </a:solidFill>
                <a:latin typeface="Noto Sans" panose="020B0502040504020204" pitchFamily="34"/>
                <a:cs typeface="Noto Sans" panose="020B0502040504020204" pitchFamily="34"/>
                <a:sym typeface="Arial"/>
              </a:rPr>
              <a:t> </a:t>
            </a:r>
            <a:r>
              <a:rPr lang="ko-KR" sz="1200" dirty="0" err="1">
                <a:solidFill>
                  <a:srgbClr val="FF0000"/>
                </a:solidFill>
                <a:latin typeface="Noto Sans" panose="020B0502040504020204" pitchFamily="34"/>
                <a:cs typeface="Noto Sans" panose="020B0502040504020204" pitchFamily="34"/>
                <a:sym typeface="Arial"/>
              </a:rPr>
              <a:t>ingested</a:t>
            </a:r>
            <a:r>
              <a:rPr lang="ko-KR" sz="1200" dirty="0">
                <a:solidFill>
                  <a:srgbClr val="FF0000"/>
                </a:solidFill>
                <a:latin typeface="Noto Sans" panose="020B0502040504020204" pitchFamily="34"/>
                <a:cs typeface="Noto Sans" panose="020B0502040504020204" pitchFamily="34"/>
                <a:sym typeface="Arial"/>
              </a:rPr>
              <a:t>, </a:t>
            </a:r>
            <a:r>
              <a:rPr lang="ko-KR" sz="1200" dirty="0" err="1">
                <a:solidFill>
                  <a:srgbClr val="FF0000"/>
                </a:solidFill>
                <a:latin typeface="Noto Sans" panose="020B0502040504020204" pitchFamily="34"/>
                <a:cs typeface="Noto Sans" panose="020B0502040504020204" pitchFamily="34"/>
                <a:sym typeface="Arial"/>
              </a:rPr>
              <a:t>c</a:t>
            </a:r>
            <a:r>
              <a:rPr lang="ko-KR" sz="1200" dirty="0" err="1">
                <a:solidFill>
                  <a:srgbClr val="FF0000"/>
                </a:solidFill>
                <a:latin typeface="Noto Sans" panose="020B0502040504020204" pitchFamily="34"/>
                <a:cs typeface="Noto Sans" panose="020B0502040504020204" pitchFamily="34"/>
              </a:rPr>
              <a:t>ontact</a:t>
            </a:r>
            <a:r>
              <a:rPr lang="ko-KR" sz="1200" dirty="0">
                <a:solidFill>
                  <a:srgbClr val="FF0000"/>
                </a:solidFill>
                <a:latin typeface="Noto Sans" panose="020B0502040504020204" pitchFamily="34"/>
                <a:cs typeface="Noto Sans" panose="020B0502040504020204" pitchFamily="34"/>
              </a:rPr>
              <a:t> </a:t>
            </a:r>
            <a:r>
              <a:rPr lang="ko-KR" sz="1200" dirty="0" err="1">
                <a:solidFill>
                  <a:srgbClr val="FF0000"/>
                </a:solidFill>
                <a:latin typeface="Noto Sans" panose="020B0502040504020204" pitchFamily="34"/>
                <a:cs typeface="Noto Sans" panose="020B0502040504020204" pitchFamily="34"/>
              </a:rPr>
              <a:t>your</a:t>
            </a:r>
            <a:r>
              <a:rPr lang="ko-KR" sz="1200" dirty="0">
                <a:solidFill>
                  <a:srgbClr val="FF0000"/>
                </a:solidFill>
                <a:latin typeface="Noto Sans" panose="020B0502040504020204" pitchFamily="34"/>
                <a:cs typeface="Noto Sans" panose="020B0502040504020204" pitchFamily="34"/>
              </a:rPr>
              <a:t> </a:t>
            </a:r>
            <a:r>
              <a:rPr lang="ko-KR" sz="1200" dirty="0" err="1">
                <a:solidFill>
                  <a:srgbClr val="FF0000"/>
                </a:solidFill>
                <a:latin typeface="Noto Sans" panose="020B0502040504020204" pitchFamily="34"/>
                <a:cs typeface="Noto Sans" panose="020B0502040504020204" pitchFamily="34"/>
              </a:rPr>
              <a:t>local</a:t>
            </a:r>
            <a:r>
              <a:rPr lang="ko-KR" sz="1200" dirty="0">
                <a:solidFill>
                  <a:srgbClr val="FF0000"/>
                </a:solidFill>
                <a:latin typeface="Noto Sans" panose="020B0502040504020204" pitchFamily="34"/>
                <a:cs typeface="Noto Sans" panose="020B0502040504020204" pitchFamily="34"/>
              </a:rPr>
              <a:t> </a:t>
            </a:r>
            <a:r>
              <a:rPr lang="ko-KR" sz="1200" dirty="0" err="1">
                <a:solidFill>
                  <a:srgbClr val="FF0000"/>
                </a:solidFill>
                <a:latin typeface="Noto Sans" panose="020B0502040504020204" pitchFamily="34"/>
                <a:cs typeface="Noto Sans" panose="020B0502040504020204" pitchFamily="34"/>
              </a:rPr>
              <a:t>poison</a:t>
            </a:r>
            <a:r>
              <a:rPr lang="ko-KR" sz="1200" dirty="0">
                <a:solidFill>
                  <a:srgbClr val="FF0000"/>
                </a:solidFill>
                <a:latin typeface="Noto Sans" panose="020B0502040504020204" pitchFamily="34"/>
                <a:cs typeface="Noto Sans" panose="020B0502040504020204" pitchFamily="34"/>
              </a:rPr>
              <a:t> </a:t>
            </a:r>
            <a:r>
              <a:rPr lang="ko-KR" sz="1200" dirty="0" err="1">
                <a:solidFill>
                  <a:srgbClr val="FF0000"/>
                </a:solidFill>
                <a:latin typeface="Noto Sans" panose="020B0502040504020204" pitchFamily="34"/>
                <a:cs typeface="Noto Sans" panose="020B0502040504020204" pitchFamily="34"/>
              </a:rPr>
              <a:t>control</a:t>
            </a:r>
            <a:r>
              <a:rPr lang="ko-KR" sz="1200" dirty="0">
                <a:solidFill>
                  <a:srgbClr val="FF0000"/>
                </a:solidFill>
                <a:latin typeface="Noto Sans" panose="020B0502040504020204" pitchFamily="34"/>
                <a:cs typeface="Noto Sans" panose="020B0502040504020204" pitchFamily="34"/>
              </a:rPr>
              <a:t> </a:t>
            </a:r>
            <a:r>
              <a:rPr lang="ko-KR" sz="1200" dirty="0" err="1">
                <a:solidFill>
                  <a:srgbClr val="FF0000"/>
                </a:solidFill>
                <a:latin typeface="Noto Sans" panose="020B0502040504020204" pitchFamily="34"/>
                <a:cs typeface="Noto Sans" panose="020B0502040504020204" pitchFamily="34"/>
              </a:rPr>
              <a:t>center</a:t>
            </a:r>
            <a:r>
              <a:rPr lang="ko-KR" sz="1200" dirty="0">
                <a:solidFill>
                  <a:srgbClr val="FF0000"/>
                </a:solidFill>
                <a:latin typeface="Noto Sans" panose="020B0502040504020204" pitchFamily="34"/>
                <a:cs typeface="Noto Sans" panose="020B0502040504020204" pitchFamily="34"/>
              </a:rPr>
              <a:t> </a:t>
            </a:r>
            <a:r>
              <a:rPr lang="ko-KR" sz="1200" dirty="0" err="1">
                <a:solidFill>
                  <a:srgbClr val="FF0000"/>
                </a:solidFill>
                <a:latin typeface="Noto Sans" panose="020B0502040504020204" pitchFamily="34"/>
                <a:cs typeface="Noto Sans" panose="020B0502040504020204" pitchFamily="34"/>
              </a:rPr>
              <a:t>or</a:t>
            </a:r>
            <a:r>
              <a:rPr lang="ko-KR" sz="1200" dirty="0">
                <a:solidFill>
                  <a:srgbClr val="FF0000"/>
                </a:solidFill>
                <a:latin typeface="Noto Sans" panose="020B0502040504020204" pitchFamily="34"/>
                <a:cs typeface="Noto Sans" panose="020B0502040504020204" pitchFamily="34"/>
              </a:rPr>
              <a:t> </a:t>
            </a:r>
            <a:r>
              <a:rPr lang="ko-KR" sz="1200" dirty="0" err="1">
                <a:solidFill>
                  <a:srgbClr val="FF0000"/>
                </a:solidFill>
                <a:latin typeface="Noto Sans" panose="020B0502040504020204" pitchFamily="34"/>
                <a:cs typeface="Noto Sans" panose="020B0502040504020204" pitchFamily="34"/>
              </a:rPr>
              <a:t>medical</a:t>
            </a:r>
            <a:r>
              <a:rPr lang="ko-KR" sz="1200" dirty="0">
                <a:solidFill>
                  <a:srgbClr val="FF0000"/>
                </a:solidFill>
                <a:latin typeface="Noto Sans" panose="020B0502040504020204" pitchFamily="34"/>
                <a:cs typeface="Noto Sans" panose="020B0502040504020204" pitchFamily="34"/>
              </a:rPr>
              <a:t> </a:t>
            </a:r>
            <a:r>
              <a:rPr lang="ko-KR" sz="1200" dirty="0" err="1">
                <a:solidFill>
                  <a:srgbClr val="FF0000"/>
                </a:solidFill>
                <a:latin typeface="Noto Sans" panose="020B0502040504020204" pitchFamily="34"/>
                <a:cs typeface="Noto Sans" panose="020B0502040504020204" pitchFamily="34"/>
              </a:rPr>
              <a:t>professional</a:t>
            </a:r>
            <a:r>
              <a:rPr lang="ko-KR" sz="1200" dirty="0">
                <a:solidFill>
                  <a:srgbClr val="FF0000"/>
                </a:solidFill>
                <a:latin typeface="Noto Sans" panose="020B0502040504020204" pitchFamily="34"/>
                <a:cs typeface="Noto Sans" panose="020B0502040504020204" pitchFamily="34"/>
              </a:rPr>
              <a:t>. </a:t>
            </a:r>
            <a:r>
              <a:rPr lang="ko-KR" sz="1200" dirty="0" err="1">
                <a:solidFill>
                  <a:srgbClr val="FF0000"/>
                </a:solidFill>
                <a:latin typeface="Noto Sans" panose="020B0502040504020204" pitchFamily="34"/>
                <a:cs typeface="Noto Sans" panose="020B0502040504020204" pitchFamily="34"/>
              </a:rPr>
              <a:t>If</a:t>
            </a:r>
            <a:r>
              <a:rPr lang="ko-KR" sz="1200" dirty="0">
                <a:solidFill>
                  <a:srgbClr val="FF0000"/>
                </a:solidFill>
                <a:latin typeface="Noto Sans" panose="020B0502040504020204" pitchFamily="34"/>
                <a:cs typeface="Noto Sans" panose="020B0502040504020204" pitchFamily="34"/>
              </a:rPr>
              <a:t> </a:t>
            </a:r>
            <a:r>
              <a:rPr lang="ko-KR" sz="1200" dirty="0" err="1">
                <a:solidFill>
                  <a:srgbClr val="FF0000"/>
                </a:solidFill>
                <a:latin typeface="Noto Sans" panose="020B0502040504020204" pitchFamily="34"/>
                <a:cs typeface="Noto Sans" panose="020B0502040504020204" pitchFamily="34"/>
              </a:rPr>
              <a:t>product</a:t>
            </a:r>
            <a:r>
              <a:rPr lang="ko-KR" sz="1200" dirty="0">
                <a:solidFill>
                  <a:srgbClr val="FF0000"/>
                </a:solidFill>
                <a:latin typeface="Noto Sans" panose="020B0502040504020204" pitchFamily="34"/>
                <a:cs typeface="Noto Sans" panose="020B0502040504020204" pitchFamily="34"/>
              </a:rPr>
              <a:t> </a:t>
            </a:r>
            <a:r>
              <a:rPr lang="ko-KR" sz="1200" dirty="0" err="1">
                <a:solidFill>
                  <a:srgbClr val="FF0000"/>
                </a:solidFill>
                <a:latin typeface="Noto Sans" panose="020B0502040504020204" pitchFamily="34"/>
                <a:cs typeface="Noto Sans" panose="020B0502040504020204" pitchFamily="34"/>
              </a:rPr>
              <a:t>gets</a:t>
            </a:r>
            <a:r>
              <a:rPr lang="ko-KR" sz="1200" dirty="0">
                <a:solidFill>
                  <a:srgbClr val="FF0000"/>
                </a:solidFill>
                <a:latin typeface="Noto Sans" panose="020B0502040504020204" pitchFamily="34"/>
                <a:cs typeface="Noto Sans" panose="020B0502040504020204" pitchFamily="34"/>
              </a:rPr>
              <a:t> </a:t>
            </a:r>
            <a:r>
              <a:rPr lang="ko-KR" sz="1200" dirty="0" err="1">
                <a:solidFill>
                  <a:srgbClr val="FF0000"/>
                </a:solidFill>
                <a:latin typeface="Noto Sans" panose="020B0502040504020204" pitchFamily="34"/>
                <a:cs typeface="Noto Sans" panose="020B0502040504020204" pitchFamily="34"/>
              </a:rPr>
              <a:t>into</a:t>
            </a:r>
            <a:r>
              <a:rPr lang="ko-KR" sz="1200" dirty="0">
                <a:solidFill>
                  <a:srgbClr val="FF0000"/>
                </a:solidFill>
                <a:latin typeface="Noto Sans" panose="020B0502040504020204" pitchFamily="34"/>
                <a:cs typeface="Noto Sans" panose="020B0502040504020204" pitchFamily="34"/>
              </a:rPr>
              <a:t> </a:t>
            </a:r>
            <a:r>
              <a:rPr lang="ko-KR" sz="1200" dirty="0" err="1">
                <a:solidFill>
                  <a:srgbClr val="FF0000"/>
                </a:solidFill>
                <a:latin typeface="Noto Sans" panose="020B0502040504020204" pitchFamily="34"/>
                <a:cs typeface="Noto Sans" panose="020B0502040504020204" pitchFamily="34"/>
              </a:rPr>
              <a:t>eyes</a:t>
            </a:r>
            <a:r>
              <a:rPr lang="ko-KR" sz="1200" dirty="0">
                <a:solidFill>
                  <a:srgbClr val="FF0000"/>
                </a:solidFill>
                <a:latin typeface="Noto Sans" panose="020B0502040504020204" pitchFamily="34"/>
                <a:cs typeface="Noto Sans" panose="020B0502040504020204" pitchFamily="34"/>
              </a:rPr>
              <a:t>, </a:t>
            </a:r>
            <a:r>
              <a:rPr lang="ko-KR" sz="1200" dirty="0" err="1">
                <a:solidFill>
                  <a:srgbClr val="FF0000"/>
                </a:solidFill>
                <a:latin typeface="Noto Sans" panose="020B0502040504020204" pitchFamily="34"/>
                <a:cs typeface="Noto Sans" panose="020B0502040504020204" pitchFamily="34"/>
              </a:rPr>
              <a:t>flush</a:t>
            </a:r>
            <a:r>
              <a:rPr lang="ko-KR" sz="1200" dirty="0">
                <a:solidFill>
                  <a:srgbClr val="FF0000"/>
                </a:solidFill>
                <a:latin typeface="Noto Sans" panose="020B0502040504020204" pitchFamily="34"/>
                <a:cs typeface="Noto Sans" panose="020B0502040504020204" pitchFamily="34"/>
              </a:rPr>
              <a:t> </a:t>
            </a:r>
            <a:r>
              <a:rPr lang="ko-KR" sz="1200" dirty="0" err="1">
                <a:solidFill>
                  <a:srgbClr val="FF0000"/>
                </a:solidFill>
                <a:latin typeface="Noto Sans" panose="020B0502040504020204" pitchFamily="34"/>
                <a:cs typeface="Noto Sans" panose="020B0502040504020204" pitchFamily="34"/>
              </a:rPr>
              <a:t>with</a:t>
            </a:r>
            <a:r>
              <a:rPr lang="ko-KR" sz="1200" dirty="0">
                <a:solidFill>
                  <a:srgbClr val="FF0000"/>
                </a:solidFill>
                <a:latin typeface="Noto Sans" panose="020B0502040504020204" pitchFamily="34"/>
                <a:cs typeface="Noto Sans" panose="020B0502040504020204" pitchFamily="34"/>
              </a:rPr>
              <a:t> </a:t>
            </a:r>
            <a:r>
              <a:rPr lang="ko-KR" sz="1200" dirty="0" err="1">
                <a:solidFill>
                  <a:srgbClr val="FF0000"/>
                </a:solidFill>
                <a:latin typeface="Noto Sans" panose="020B0502040504020204" pitchFamily="34"/>
                <a:cs typeface="Noto Sans" panose="020B0502040504020204" pitchFamily="34"/>
              </a:rPr>
              <a:t>water</a:t>
            </a:r>
            <a:r>
              <a:rPr lang="ko-KR" sz="1200" dirty="0">
                <a:solidFill>
                  <a:srgbClr val="FF0000"/>
                </a:solidFill>
                <a:latin typeface="Noto Sans" panose="020B0502040504020204" pitchFamily="34"/>
                <a:cs typeface="Noto Sans" panose="020B0502040504020204" pitchFamily="34"/>
              </a:rPr>
              <a:t> and </a:t>
            </a:r>
            <a:r>
              <a:rPr lang="ko-KR" sz="1200" dirty="0" err="1">
                <a:solidFill>
                  <a:srgbClr val="FF0000"/>
                </a:solidFill>
                <a:latin typeface="Noto Sans" panose="020B0502040504020204" pitchFamily="34"/>
                <a:cs typeface="Noto Sans" panose="020B0502040504020204" pitchFamily="34"/>
              </a:rPr>
              <a:t>contact</a:t>
            </a:r>
            <a:r>
              <a:rPr lang="ko-KR" sz="1200" dirty="0">
                <a:solidFill>
                  <a:srgbClr val="FF0000"/>
                </a:solidFill>
                <a:latin typeface="Noto Sans" panose="020B0502040504020204" pitchFamily="34"/>
                <a:cs typeface="Noto Sans" panose="020B0502040504020204" pitchFamily="34"/>
              </a:rPr>
              <a:t> </a:t>
            </a:r>
            <a:r>
              <a:rPr lang="ko-KR" sz="1200" dirty="0" err="1">
                <a:solidFill>
                  <a:srgbClr val="FF0000"/>
                </a:solidFill>
                <a:latin typeface="Noto Sans" panose="020B0502040504020204" pitchFamily="34"/>
                <a:cs typeface="Noto Sans" panose="020B0502040504020204" pitchFamily="34"/>
              </a:rPr>
              <a:t>your</a:t>
            </a:r>
            <a:r>
              <a:rPr lang="ko-KR" sz="1200" dirty="0">
                <a:solidFill>
                  <a:srgbClr val="FF0000"/>
                </a:solidFill>
                <a:latin typeface="Noto Sans" panose="020B0502040504020204" pitchFamily="34"/>
                <a:cs typeface="Noto Sans" panose="020B0502040504020204" pitchFamily="34"/>
              </a:rPr>
              <a:t> </a:t>
            </a:r>
            <a:r>
              <a:rPr lang="ko-KR" sz="1200" dirty="0" err="1">
                <a:solidFill>
                  <a:srgbClr val="FF0000"/>
                </a:solidFill>
                <a:latin typeface="Noto Sans" panose="020B0502040504020204" pitchFamily="34"/>
                <a:cs typeface="Noto Sans" panose="020B0502040504020204" pitchFamily="34"/>
              </a:rPr>
              <a:t>local</a:t>
            </a:r>
            <a:r>
              <a:rPr lang="ko-KR" sz="1200" dirty="0">
                <a:solidFill>
                  <a:srgbClr val="FF0000"/>
                </a:solidFill>
                <a:latin typeface="Noto Sans" panose="020B0502040504020204" pitchFamily="34"/>
                <a:cs typeface="Noto Sans" panose="020B0502040504020204" pitchFamily="34"/>
              </a:rPr>
              <a:t> </a:t>
            </a:r>
            <a:r>
              <a:rPr lang="ko-KR" sz="1200" dirty="0" err="1">
                <a:solidFill>
                  <a:srgbClr val="FF0000"/>
                </a:solidFill>
                <a:latin typeface="Noto Sans" panose="020B0502040504020204" pitchFamily="34"/>
                <a:cs typeface="Noto Sans" panose="020B0502040504020204" pitchFamily="34"/>
              </a:rPr>
              <a:t>poison</a:t>
            </a:r>
            <a:r>
              <a:rPr lang="ko-KR" sz="1200" dirty="0">
                <a:solidFill>
                  <a:srgbClr val="FF0000"/>
                </a:solidFill>
                <a:latin typeface="Noto Sans" panose="020B0502040504020204" pitchFamily="34"/>
                <a:cs typeface="Noto Sans" panose="020B0502040504020204" pitchFamily="34"/>
              </a:rPr>
              <a:t> </a:t>
            </a:r>
            <a:r>
              <a:rPr lang="ko-KR" sz="1200" dirty="0" err="1">
                <a:solidFill>
                  <a:srgbClr val="FF0000"/>
                </a:solidFill>
                <a:latin typeface="Noto Sans" panose="020B0502040504020204" pitchFamily="34"/>
                <a:cs typeface="Noto Sans" panose="020B0502040504020204" pitchFamily="34"/>
              </a:rPr>
              <a:t>control</a:t>
            </a:r>
            <a:r>
              <a:rPr lang="ko-KR" sz="1200" dirty="0">
                <a:solidFill>
                  <a:srgbClr val="FF0000"/>
                </a:solidFill>
                <a:latin typeface="Noto Sans" panose="020B0502040504020204" pitchFamily="34"/>
                <a:cs typeface="Noto Sans" panose="020B0502040504020204" pitchFamily="34"/>
              </a:rPr>
              <a:t> </a:t>
            </a:r>
            <a:r>
              <a:rPr lang="ko-KR" sz="1200" dirty="0" err="1">
                <a:solidFill>
                  <a:srgbClr val="FF0000"/>
                </a:solidFill>
                <a:latin typeface="Noto Sans" panose="020B0502040504020204" pitchFamily="34"/>
                <a:cs typeface="Noto Sans" panose="020B0502040504020204" pitchFamily="34"/>
              </a:rPr>
              <a:t>center</a:t>
            </a:r>
            <a:r>
              <a:rPr lang="ko-KR" sz="1200" dirty="0">
                <a:solidFill>
                  <a:srgbClr val="FF0000"/>
                </a:solidFill>
                <a:latin typeface="Noto Sans" panose="020B0502040504020204" pitchFamily="34"/>
                <a:cs typeface="Noto Sans" panose="020B0502040504020204" pitchFamily="34"/>
              </a:rPr>
              <a:t> </a:t>
            </a:r>
            <a:r>
              <a:rPr lang="ko-KR" sz="1200" dirty="0" err="1">
                <a:solidFill>
                  <a:srgbClr val="FF0000"/>
                </a:solidFill>
                <a:latin typeface="Noto Sans" panose="020B0502040504020204" pitchFamily="34"/>
                <a:cs typeface="Noto Sans" panose="020B0502040504020204" pitchFamily="34"/>
              </a:rPr>
              <a:t>or</a:t>
            </a:r>
            <a:r>
              <a:rPr lang="ko-KR" sz="1200" dirty="0">
                <a:solidFill>
                  <a:srgbClr val="FF0000"/>
                </a:solidFill>
                <a:latin typeface="Noto Sans" panose="020B0502040504020204" pitchFamily="34"/>
                <a:cs typeface="Noto Sans" panose="020B0502040504020204" pitchFamily="34"/>
              </a:rPr>
              <a:t> </a:t>
            </a:r>
            <a:r>
              <a:rPr lang="ko-KR" sz="1200" dirty="0" err="1">
                <a:solidFill>
                  <a:srgbClr val="FF0000"/>
                </a:solidFill>
                <a:latin typeface="Noto Sans" panose="020B0502040504020204" pitchFamily="34"/>
                <a:cs typeface="Noto Sans" panose="020B0502040504020204" pitchFamily="34"/>
              </a:rPr>
              <a:t>medical</a:t>
            </a:r>
            <a:r>
              <a:rPr lang="ko-KR" sz="1200" dirty="0">
                <a:solidFill>
                  <a:srgbClr val="FF0000"/>
                </a:solidFill>
                <a:latin typeface="Noto Sans" panose="020B0502040504020204" pitchFamily="34"/>
                <a:cs typeface="Noto Sans" panose="020B0502040504020204" pitchFamily="34"/>
              </a:rPr>
              <a:t> </a:t>
            </a:r>
            <a:r>
              <a:rPr lang="ko-KR" sz="1200" dirty="0" err="1">
                <a:solidFill>
                  <a:srgbClr val="FF0000"/>
                </a:solidFill>
                <a:latin typeface="Noto Sans" panose="020B0502040504020204" pitchFamily="34"/>
                <a:cs typeface="Noto Sans" panose="020B0502040504020204" pitchFamily="34"/>
              </a:rPr>
              <a:t>professional</a:t>
            </a:r>
            <a:r>
              <a:rPr lang="ko-KR" sz="1200" dirty="0">
                <a:solidFill>
                  <a:srgbClr val="FF0000"/>
                </a:solidFill>
                <a:latin typeface="Noto Sans" panose="020B0502040504020204" pitchFamily="34"/>
                <a:cs typeface="Noto Sans" panose="020B0502040504020204" pitchFamily="34"/>
              </a:rPr>
              <a:t>.</a:t>
            </a:r>
            <a:endParaRPr sz="1200" dirty="0">
              <a:solidFill>
                <a:srgbClr val="FF0000"/>
              </a:solidFill>
              <a:latin typeface="Noto Sans" panose="020B0502040504020204" pitchFamily="34"/>
              <a:ea typeface="Noto Sans" panose="020B0502040504020204" pitchFamily="34"/>
              <a:cs typeface="Noto Sans" panose="020B0502040504020204" pitchFamily="34"/>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p21"/>
          <p:cNvSpPr/>
          <p:nvPr/>
        </p:nvSpPr>
        <p:spPr>
          <a:xfrm>
            <a:off x="191553" y="184890"/>
            <a:ext cx="1800200" cy="6480720"/>
          </a:xfrm>
          <a:prstGeom prst="rect">
            <a:avLst/>
          </a:prstGeom>
          <a:solidFill>
            <a:srgbClr val="E9E7E7"/>
          </a:solidFill>
          <a:ln>
            <a:noFill/>
          </a:ln>
          <a:effectLst>
            <a:outerShdw blurRad="50800" dist="38100" algn="l" rotWithShape="0">
              <a:srgbClr val="BFBFBF">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800"/>
              <a:buFont typeface="Questrial"/>
              <a:buNone/>
            </a:pPr>
            <a:endParaRPr sz="800">
              <a:solidFill>
                <a:schemeClr val="dk1"/>
              </a:solidFill>
              <a:latin typeface="Questrial"/>
              <a:ea typeface="Questrial"/>
              <a:cs typeface="Questrial"/>
              <a:sym typeface="Questrial"/>
            </a:endParaRPr>
          </a:p>
        </p:txBody>
      </p:sp>
      <p:cxnSp>
        <p:nvCxnSpPr>
          <p:cNvPr id="206" name="Google Shape;206;p21"/>
          <p:cNvCxnSpPr/>
          <p:nvPr/>
        </p:nvCxnSpPr>
        <p:spPr>
          <a:xfrm rot="10800000">
            <a:off x="200472" y="6665609"/>
            <a:ext cx="9543274" cy="0"/>
          </a:xfrm>
          <a:prstGeom prst="straightConnector1">
            <a:avLst/>
          </a:prstGeom>
          <a:noFill/>
          <a:ln w="41275" cap="flat" cmpd="thinThick">
            <a:solidFill>
              <a:schemeClr val="dk1"/>
            </a:solidFill>
            <a:prstDash val="solid"/>
            <a:round/>
            <a:headEnd type="none" w="sm" len="sm"/>
            <a:tailEnd type="none" w="sm" len="sm"/>
          </a:ln>
        </p:spPr>
      </p:cxnSp>
      <p:cxnSp>
        <p:nvCxnSpPr>
          <p:cNvPr id="207" name="Google Shape;207;p21"/>
          <p:cNvCxnSpPr/>
          <p:nvPr/>
        </p:nvCxnSpPr>
        <p:spPr>
          <a:xfrm rot="10800000">
            <a:off x="200472" y="188640"/>
            <a:ext cx="9543274" cy="0"/>
          </a:xfrm>
          <a:prstGeom prst="straightConnector1">
            <a:avLst/>
          </a:prstGeom>
          <a:noFill/>
          <a:ln w="41275" cap="flat" cmpd="thickThin">
            <a:solidFill>
              <a:schemeClr val="dk1"/>
            </a:solidFill>
            <a:prstDash val="solid"/>
            <a:round/>
            <a:headEnd type="none" w="sm" len="sm"/>
            <a:tailEnd type="none" w="sm" len="sm"/>
          </a:ln>
        </p:spPr>
      </p:cxnSp>
      <p:pic>
        <p:nvPicPr>
          <p:cNvPr id="208" name="Google Shape;208;p21"/>
          <p:cNvPicPr preferRelativeResize="0"/>
          <p:nvPr/>
        </p:nvPicPr>
        <p:blipFill rotWithShape="1">
          <a:blip r:embed="rId3">
            <a:alphaModFix/>
          </a:blip>
          <a:srcRect/>
          <a:stretch/>
        </p:blipFill>
        <p:spPr>
          <a:xfrm>
            <a:off x="695073" y="5317517"/>
            <a:ext cx="793159" cy="453234"/>
          </a:xfrm>
          <a:prstGeom prst="rect">
            <a:avLst/>
          </a:prstGeom>
          <a:noFill/>
          <a:ln>
            <a:noFill/>
          </a:ln>
        </p:spPr>
      </p:pic>
      <p:sp>
        <p:nvSpPr>
          <p:cNvPr id="209" name="Google Shape;209;p21"/>
          <p:cNvSpPr/>
          <p:nvPr/>
        </p:nvSpPr>
        <p:spPr>
          <a:xfrm>
            <a:off x="2549651" y="3490017"/>
            <a:ext cx="2023723" cy="468335"/>
          </a:xfrm>
          <a:prstGeom prst="rect">
            <a:avLst/>
          </a:prstGeom>
          <a:solidFill>
            <a:srgbClr val="CFE49C"/>
          </a:solidFill>
          <a:ln>
            <a:noFill/>
          </a:ln>
          <a:effectLst>
            <a:outerShdw blurRad="50800" dist="38100" dir="2700000" algn="tl" rotWithShape="0">
              <a:srgbClr val="7F7F7F">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estrial"/>
              <a:ea typeface="Questrial"/>
              <a:cs typeface="Questrial"/>
              <a:sym typeface="Questrial"/>
            </a:endParaRPr>
          </a:p>
        </p:txBody>
      </p:sp>
      <p:sp>
        <p:nvSpPr>
          <p:cNvPr id="210" name="Google Shape;210;p21"/>
          <p:cNvSpPr txBox="1"/>
          <p:nvPr/>
        </p:nvSpPr>
        <p:spPr>
          <a:xfrm>
            <a:off x="438913" y="1895035"/>
            <a:ext cx="1561760" cy="373500"/>
          </a:xfrm>
          <a:prstGeom prst="rect">
            <a:avLst/>
          </a:prstGeom>
          <a:noFill/>
          <a:ln>
            <a:noFill/>
          </a:ln>
        </p:spPr>
        <p:txBody>
          <a:bodyPr spcFirstLastPara="1" wrap="square" lIns="91425" tIns="45700" rIns="91425" bIns="45700" anchor="t" anchorCtr="0">
            <a:noAutofit/>
          </a:bodyPr>
          <a:lstStyle/>
          <a:p>
            <a:pPr marL="0" marR="0" lvl="0" indent="0" algn="l" rtl="0">
              <a:lnSpc>
                <a:spcPct val="133333"/>
              </a:lnSpc>
              <a:spcBef>
                <a:spcPts val="0"/>
              </a:spcBef>
              <a:spcAft>
                <a:spcPts val="0"/>
              </a:spcAft>
              <a:buNone/>
            </a:pPr>
            <a:r>
              <a:rPr lang="ko-KR" sz="1800" b="1" dirty="0" err="1">
                <a:solidFill>
                  <a:srgbClr val="4B4545"/>
                </a:solidFill>
                <a:latin typeface="Noto Sans" panose="020B0502040504020204" pitchFamily="34"/>
                <a:cs typeface="Noto Sans" panose="020B0502040504020204" pitchFamily="34"/>
              </a:rPr>
              <a:t>Ingredients</a:t>
            </a:r>
            <a:endParaRPr sz="1800" b="1" dirty="0">
              <a:solidFill>
                <a:srgbClr val="4B4545"/>
              </a:solidFill>
              <a:latin typeface="Noto Sans" panose="020B0502040504020204" pitchFamily="34"/>
              <a:ea typeface="Noto Sans" panose="020B0502040504020204" pitchFamily="34"/>
              <a:cs typeface="Noto Sans" panose="020B0502040504020204" pitchFamily="34"/>
              <a:sym typeface="Arial"/>
            </a:endParaRPr>
          </a:p>
        </p:txBody>
      </p:sp>
      <p:sp>
        <p:nvSpPr>
          <p:cNvPr id="211" name="Google Shape;211;p21"/>
          <p:cNvSpPr txBox="1"/>
          <p:nvPr/>
        </p:nvSpPr>
        <p:spPr>
          <a:xfrm>
            <a:off x="609908" y="1368227"/>
            <a:ext cx="256620" cy="358496"/>
          </a:xfrm>
          <a:prstGeom prst="rect">
            <a:avLst/>
          </a:prstGeom>
          <a:noFill/>
          <a:ln>
            <a:noFill/>
          </a:ln>
        </p:spPr>
        <p:txBody>
          <a:bodyPr spcFirstLastPara="1" wrap="square" lIns="91425" tIns="45700" rIns="91425" bIns="45700" anchor="ctr" anchorCtr="0">
            <a:noAutofit/>
          </a:bodyPr>
          <a:lstStyle/>
          <a:p>
            <a:pPr marL="0" marR="0" lvl="0" indent="0" algn="ctr" rtl="0">
              <a:lnSpc>
                <a:spcPct val="47222"/>
              </a:lnSpc>
              <a:spcBef>
                <a:spcPts val="0"/>
              </a:spcBef>
              <a:spcAft>
                <a:spcPts val="0"/>
              </a:spcAft>
              <a:buNone/>
            </a:pPr>
            <a:r>
              <a:rPr lang="ko-KR" sz="3600">
                <a:solidFill>
                  <a:srgbClr val="4B4545"/>
                </a:solidFill>
                <a:latin typeface="Helvetica Neue"/>
                <a:ea typeface="Helvetica Neue"/>
                <a:cs typeface="Helvetica Neue"/>
                <a:sym typeface="Helvetica Neue"/>
              </a:rPr>
              <a:t>5</a:t>
            </a:r>
            <a:endParaRPr sz="3600">
              <a:solidFill>
                <a:srgbClr val="4B4545"/>
              </a:solidFill>
              <a:latin typeface="Helvetica Neue"/>
              <a:ea typeface="Helvetica Neue"/>
              <a:cs typeface="Helvetica Neue"/>
              <a:sym typeface="Helvetica Neue"/>
            </a:endParaRPr>
          </a:p>
        </p:txBody>
      </p:sp>
      <p:cxnSp>
        <p:nvCxnSpPr>
          <p:cNvPr id="212" name="Google Shape;212;p21"/>
          <p:cNvCxnSpPr/>
          <p:nvPr/>
        </p:nvCxnSpPr>
        <p:spPr>
          <a:xfrm rot="10800000" flipH="1">
            <a:off x="218663" y="1539122"/>
            <a:ext cx="391245" cy="391243"/>
          </a:xfrm>
          <a:prstGeom prst="straightConnector1">
            <a:avLst/>
          </a:prstGeom>
          <a:noFill/>
          <a:ln w="9525" cap="flat" cmpd="sng">
            <a:solidFill>
              <a:srgbClr val="4B4545"/>
            </a:solidFill>
            <a:prstDash val="solid"/>
            <a:round/>
            <a:headEnd type="none" w="sm" len="sm"/>
            <a:tailEnd type="none" w="sm" len="sm"/>
          </a:ln>
        </p:spPr>
      </p:cxnSp>
      <p:cxnSp>
        <p:nvCxnSpPr>
          <p:cNvPr id="213" name="Google Shape;213;p21"/>
          <p:cNvCxnSpPr/>
          <p:nvPr/>
        </p:nvCxnSpPr>
        <p:spPr>
          <a:xfrm rot="10800000" flipH="1">
            <a:off x="866528" y="184890"/>
            <a:ext cx="1125225" cy="1125226"/>
          </a:xfrm>
          <a:prstGeom prst="straightConnector1">
            <a:avLst/>
          </a:prstGeom>
          <a:noFill/>
          <a:ln w="9525" cap="flat" cmpd="sng">
            <a:solidFill>
              <a:srgbClr val="4B4545"/>
            </a:solidFill>
            <a:prstDash val="solid"/>
            <a:round/>
            <a:headEnd type="none" w="sm" len="sm"/>
            <a:tailEnd type="none" w="sm" len="sm"/>
          </a:ln>
        </p:spPr>
      </p:cxnSp>
      <p:sp>
        <p:nvSpPr>
          <p:cNvPr id="214" name="Google Shape;214;p21"/>
          <p:cNvSpPr txBox="1"/>
          <p:nvPr/>
        </p:nvSpPr>
        <p:spPr>
          <a:xfrm>
            <a:off x="5756484" y="6210600"/>
            <a:ext cx="3875509" cy="24821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ko-KR" sz="1100" dirty="0">
                <a:solidFill>
                  <a:srgbClr val="FF0000"/>
                </a:solidFill>
                <a:latin typeface="Noto Sans" panose="020B0502040504020204" pitchFamily="34"/>
                <a:cs typeface="Noto Sans" panose="020B0502040504020204" pitchFamily="34"/>
                <a:sym typeface="Arial"/>
              </a:rPr>
              <a:t>* </a:t>
            </a:r>
            <a:r>
              <a:rPr lang="ko-KR" sz="1100" dirty="0" err="1">
                <a:solidFill>
                  <a:srgbClr val="FF0000"/>
                </a:solidFill>
                <a:latin typeface="Noto Sans" panose="020B0502040504020204" pitchFamily="34"/>
                <a:cs typeface="Noto Sans" panose="020B0502040504020204" pitchFamily="34"/>
              </a:rPr>
              <a:t>Pertains</a:t>
            </a:r>
            <a:r>
              <a:rPr lang="ko-KR" sz="1100" dirty="0">
                <a:solidFill>
                  <a:srgbClr val="FF0000"/>
                </a:solidFill>
                <a:latin typeface="Noto Sans" panose="020B0502040504020204" pitchFamily="34"/>
                <a:cs typeface="Noto Sans" panose="020B0502040504020204" pitchFamily="34"/>
              </a:rPr>
              <a:t> </a:t>
            </a:r>
            <a:r>
              <a:rPr lang="ko-KR" sz="1100" dirty="0" err="1">
                <a:solidFill>
                  <a:srgbClr val="FF0000"/>
                </a:solidFill>
                <a:latin typeface="Noto Sans" panose="020B0502040504020204" pitchFamily="34"/>
                <a:cs typeface="Noto Sans" panose="020B0502040504020204" pitchFamily="34"/>
              </a:rPr>
              <a:t>to</a:t>
            </a:r>
            <a:r>
              <a:rPr lang="ko-KR" sz="1100" dirty="0">
                <a:solidFill>
                  <a:srgbClr val="FF0000"/>
                </a:solidFill>
                <a:latin typeface="Noto Sans" panose="020B0502040504020204" pitchFamily="34"/>
                <a:cs typeface="Noto Sans" panose="020B0502040504020204" pitchFamily="34"/>
              </a:rPr>
              <a:t> </a:t>
            </a:r>
            <a:r>
              <a:rPr lang="ko-KR" sz="1100" dirty="0" err="1">
                <a:solidFill>
                  <a:srgbClr val="FF0000"/>
                </a:solidFill>
                <a:latin typeface="Noto Sans" panose="020B0502040504020204" pitchFamily="34"/>
                <a:cs typeface="Noto Sans" panose="020B0502040504020204" pitchFamily="34"/>
              </a:rPr>
              <a:t>the</a:t>
            </a:r>
            <a:r>
              <a:rPr lang="ko-KR" sz="1100" dirty="0">
                <a:solidFill>
                  <a:srgbClr val="FF0000"/>
                </a:solidFill>
                <a:latin typeface="Noto Sans" panose="020B0502040504020204" pitchFamily="34"/>
                <a:cs typeface="Noto Sans" panose="020B0502040504020204" pitchFamily="34"/>
              </a:rPr>
              <a:t> </a:t>
            </a:r>
            <a:r>
              <a:rPr lang="ko-KR" sz="1100" dirty="0" err="1">
                <a:solidFill>
                  <a:srgbClr val="FF0000"/>
                </a:solidFill>
                <a:latin typeface="Noto Sans" panose="020B0502040504020204" pitchFamily="34"/>
                <a:cs typeface="Noto Sans" panose="020B0502040504020204" pitchFamily="34"/>
              </a:rPr>
              <a:t>characteristics</a:t>
            </a:r>
            <a:r>
              <a:rPr lang="ko-KR" sz="1100" dirty="0">
                <a:solidFill>
                  <a:srgbClr val="FF0000"/>
                </a:solidFill>
                <a:latin typeface="Noto Sans" panose="020B0502040504020204" pitchFamily="34"/>
                <a:cs typeface="Noto Sans" panose="020B0502040504020204" pitchFamily="34"/>
              </a:rPr>
              <a:t> of </a:t>
            </a:r>
            <a:r>
              <a:rPr lang="ko-KR" sz="1100" dirty="0" err="1">
                <a:solidFill>
                  <a:srgbClr val="FF0000"/>
                </a:solidFill>
                <a:latin typeface="Noto Sans" panose="020B0502040504020204" pitchFamily="34"/>
                <a:cs typeface="Noto Sans" panose="020B0502040504020204" pitchFamily="34"/>
              </a:rPr>
              <a:t>the</a:t>
            </a:r>
            <a:r>
              <a:rPr lang="ko-KR" sz="1100" dirty="0">
                <a:solidFill>
                  <a:srgbClr val="FF0000"/>
                </a:solidFill>
                <a:latin typeface="Noto Sans" panose="020B0502040504020204" pitchFamily="34"/>
                <a:cs typeface="Noto Sans" panose="020B0502040504020204" pitchFamily="34"/>
              </a:rPr>
              <a:t> </a:t>
            </a:r>
            <a:r>
              <a:rPr lang="ko-KR" sz="1100" dirty="0" err="1">
                <a:solidFill>
                  <a:srgbClr val="FF0000"/>
                </a:solidFill>
                <a:latin typeface="Noto Sans" panose="020B0502040504020204" pitchFamily="34"/>
                <a:cs typeface="Noto Sans" panose="020B0502040504020204" pitchFamily="34"/>
              </a:rPr>
              <a:t>raw</a:t>
            </a:r>
            <a:r>
              <a:rPr lang="ko-KR" sz="1100" dirty="0">
                <a:solidFill>
                  <a:srgbClr val="FF0000"/>
                </a:solidFill>
                <a:latin typeface="Noto Sans" panose="020B0502040504020204" pitchFamily="34"/>
                <a:cs typeface="Noto Sans" panose="020B0502040504020204" pitchFamily="34"/>
              </a:rPr>
              <a:t> </a:t>
            </a:r>
            <a:r>
              <a:rPr lang="ko-KR" sz="1100" dirty="0" err="1">
                <a:solidFill>
                  <a:srgbClr val="FF0000"/>
                </a:solidFill>
                <a:latin typeface="Noto Sans" panose="020B0502040504020204" pitchFamily="34"/>
                <a:cs typeface="Noto Sans" panose="020B0502040504020204" pitchFamily="34"/>
              </a:rPr>
              <a:t>materials</a:t>
            </a:r>
            <a:endParaRPr sz="1100" dirty="0">
              <a:solidFill>
                <a:srgbClr val="FF0000"/>
              </a:solidFill>
              <a:latin typeface="Noto Sans" panose="020B0502040504020204" pitchFamily="34"/>
              <a:ea typeface="Noto Sans" panose="020B0502040504020204" pitchFamily="34"/>
              <a:cs typeface="Noto Sans" panose="020B0502040504020204" pitchFamily="34"/>
              <a:sym typeface="Arial"/>
            </a:endParaRPr>
          </a:p>
        </p:txBody>
      </p:sp>
      <p:pic>
        <p:nvPicPr>
          <p:cNvPr id="215" name="Google Shape;215;p21"/>
          <p:cNvPicPr preferRelativeResize="0"/>
          <p:nvPr/>
        </p:nvPicPr>
        <p:blipFill rotWithShape="1">
          <a:blip r:embed="rId4">
            <a:alphaModFix/>
          </a:blip>
          <a:srcRect t="19115" r="27908" b="14606"/>
          <a:stretch/>
        </p:blipFill>
        <p:spPr>
          <a:xfrm>
            <a:off x="7230171" y="1775208"/>
            <a:ext cx="2016224" cy="1668346"/>
          </a:xfrm>
          <a:prstGeom prst="rect">
            <a:avLst/>
          </a:prstGeom>
          <a:noFill/>
          <a:ln>
            <a:noFill/>
          </a:ln>
          <a:effectLst>
            <a:outerShdw blurRad="50800" dist="38100" dir="2700000" algn="tl" rotWithShape="0">
              <a:srgbClr val="7F7F7F">
                <a:alpha val="40000"/>
              </a:srgbClr>
            </a:outerShdw>
          </a:effectLst>
        </p:spPr>
      </p:pic>
      <p:pic>
        <p:nvPicPr>
          <p:cNvPr id="216" name="Google Shape;216;p21"/>
          <p:cNvPicPr preferRelativeResize="0"/>
          <p:nvPr/>
        </p:nvPicPr>
        <p:blipFill rotWithShape="1">
          <a:blip r:embed="rId5">
            <a:alphaModFix/>
          </a:blip>
          <a:srcRect l="945" t="37674" r="-232" b="8170"/>
          <a:stretch/>
        </p:blipFill>
        <p:spPr>
          <a:xfrm>
            <a:off x="4853907" y="1775208"/>
            <a:ext cx="2025259" cy="1656184"/>
          </a:xfrm>
          <a:prstGeom prst="rect">
            <a:avLst/>
          </a:prstGeom>
          <a:noFill/>
          <a:ln>
            <a:noFill/>
          </a:ln>
          <a:effectLst>
            <a:outerShdw blurRad="50800" dist="38100" dir="2700000" algn="tl" rotWithShape="0">
              <a:srgbClr val="7F7F7F">
                <a:alpha val="40000"/>
              </a:srgbClr>
            </a:outerShdw>
          </a:effectLst>
        </p:spPr>
      </p:pic>
      <p:pic>
        <p:nvPicPr>
          <p:cNvPr id="217" name="Google Shape;217;p21"/>
          <p:cNvPicPr preferRelativeResize="0"/>
          <p:nvPr/>
        </p:nvPicPr>
        <p:blipFill rotWithShape="1">
          <a:blip r:embed="rId6">
            <a:alphaModFix/>
          </a:blip>
          <a:srcRect l="42461" t="33262" r="8312" b="6751"/>
          <a:stretch/>
        </p:blipFill>
        <p:spPr>
          <a:xfrm>
            <a:off x="2520342" y="1780347"/>
            <a:ext cx="2053032" cy="1656185"/>
          </a:xfrm>
          <a:prstGeom prst="rect">
            <a:avLst/>
          </a:prstGeom>
          <a:noFill/>
          <a:ln>
            <a:noFill/>
          </a:ln>
          <a:effectLst>
            <a:outerShdw blurRad="50800" dist="38100" dir="2700000" algn="tl" rotWithShape="0">
              <a:srgbClr val="7F7F7F">
                <a:alpha val="40000"/>
              </a:srgbClr>
            </a:outerShdw>
          </a:effectLst>
        </p:spPr>
      </p:pic>
      <p:sp>
        <p:nvSpPr>
          <p:cNvPr id="218" name="Google Shape;218;p21"/>
          <p:cNvSpPr/>
          <p:nvPr/>
        </p:nvSpPr>
        <p:spPr>
          <a:xfrm>
            <a:off x="2549651" y="3585687"/>
            <a:ext cx="2185148" cy="307777"/>
          </a:xfrm>
          <a:prstGeom prst="rect">
            <a:avLst/>
          </a:prstGeom>
          <a:noFill/>
          <a:ln>
            <a:noFill/>
          </a:ln>
        </p:spPr>
        <p:txBody>
          <a:bodyPr spcFirstLastPara="1" wrap="square" lIns="91425" tIns="45700" rIns="91425" bIns="45700" anchor="t" anchorCtr="0">
            <a:noAutofit/>
          </a:bodyPr>
          <a:lstStyle/>
          <a:p>
            <a:pPr lvl="0"/>
            <a:r>
              <a:rPr lang="en-US" altLang="ko-KR" b="1"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rPr>
              <a:t>Aloe Vera gel Powder</a:t>
            </a:r>
            <a:endParaRPr sz="1400" b="1"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sym typeface="Questrial"/>
            </a:endParaRPr>
          </a:p>
        </p:txBody>
      </p:sp>
      <p:sp>
        <p:nvSpPr>
          <p:cNvPr id="219" name="Google Shape;219;p21"/>
          <p:cNvSpPr/>
          <p:nvPr/>
        </p:nvSpPr>
        <p:spPr>
          <a:xfrm>
            <a:off x="4847396" y="3490017"/>
            <a:ext cx="2023723" cy="468335"/>
          </a:xfrm>
          <a:prstGeom prst="rect">
            <a:avLst/>
          </a:prstGeom>
          <a:solidFill>
            <a:srgbClr val="ECF4D7"/>
          </a:solidFill>
          <a:ln>
            <a:noFill/>
          </a:ln>
          <a:effectLst>
            <a:outerShdw blurRad="50800" dist="38100" dir="2700000" algn="tl" rotWithShape="0">
              <a:srgbClr val="7F7F7F">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estrial"/>
              <a:ea typeface="Questrial"/>
              <a:cs typeface="Questrial"/>
              <a:sym typeface="Questrial"/>
            </a:endParaRPr>
          </a:p>
        </p:txBody>
      </p:sp>
      <p:sp>
        <p:nvSpPr>
          <p:cNvPr id="220" name="Google Shape;220;p21"/>
          <p:cNvSpPr/>
          <p:nvPr/>
        </p:nvSpPr>
        <p:spPr>
          <a:xfrm>
            <a:off x="7223666" y="3490017"/>
            <a:ext cx="2023723" cy="468335"/>
          </a:xfrm>
          <a:prstGeom prst="rect">
            <a:avLst/>
          </a:prstGeom>
          <a:solidFill>
            <a:srgbClr val="FEDC86"/>
          </a:solidFill>
          <a:ln>
            <a:noFill/>
          </a:ln>
          <a:effectLst>
            <a:outerShdw blurRad="50800" dist="38100" dir="2700000" algn="tl" rotWithShape="0">
              <a:srgbClr val="7F7F7F">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estrial"/>
              <a:ea typeface="Questrial"/>
              <a:cs typeface="Questrial"/>
              <a:sym typeface="Questrial"/>
            </a:endParaRPr>
          </a:p>
        </p:txBody>
      </p:sp>
      <p:sp>
        <p:nvSpPr>
          <p:cNvPr id="223" name="Google Shape;223;p21"/>
          <p:cNvSpPr/>
          <p:nvPr/>
        </p:nvSpPr>
        <p:spPr>
          <a:xfrm>
            <a:off x="2518856" y="3996861"/>
            <a:ext cx="2054518" cy="68223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ko-KR" dirty="0" err="1">
                <a:solidFill>
                  <a:schemeClr val="tx1">
                    <a:lumMod val="65000"/>
                    <a:lumOff val="35000"/>
                  </a:schemeClr>
                </a:solidFill>
                <a:latin typeface="Noto Sans" panose="020B0502040504020204" pitchFamily="34"/>
                <a:cs typeface="Noto Sans" panose="020B0502040504020204" pitchFamily="34"/>
              </a:rPr>
              <a:t>Helps</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to</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soften</a:t>
            </a:r>
            <a:r>
              <a:rPr lang="ko-KR" dirty="0">
                <a:solidFill>
                  <a:schemeClr val="tx1">
                    <a:lumMod val="65000"/>
                    <a:lumOff val="35000"/>
                  </a:schemeClr>
                </a:solidFill>
                <a:latin typeface="Noto Sans" panose="020B0502040504020204" pitchFamily="34"/>
                <a:cs typeface="Noto Sans" panose="020B0502040504020204" pitchFamily="34"/>
              </a:rPr>
              <a:t> and </a:t>
            </a:r>
            <a:r>
              <a:rPr lang="ko-KR" dirty="0" err="1">
                <a:solidFill>
                  <a:schemeClr val="tx1">
                    <a:lumMod val="65000"/>
                    <a:lumOff val="35000"/>
                  </a:schemeClr>
                </a:solidFill>
                <a:latin typeface="Noto Sans" panose="020B0502040504020204" pitchFamily="34"/>
                <a:cs typeface="Noto Sans" panose="020B0502040504020204" pitchFamily="34"/>
              </a:rPr>
              <a:t>moisturize</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skin</a:t>
            </a:r>
            <a:endParaRPr sz="1400"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sym typeface="Arial"/>
            </a:endParaRPr>
          </a:p>
        </p:txBody>
      </p:sp>
      <p:sp>
        <p:nvSpPr>
          <p:cNvPr id="224" name="Google Shape;224;p21"/>
          <p:cNvSpPr/>
          <p:nvPr/>
        </p:nvSpPr>
        <p:spPr>
          <a:xfrm>
            <a:off x="4816986" y="3996861"/>
            <a:ext cx="2176264" cy="94263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ko-KR">
                <a:solidFill>
                  <a:schemeClr val="tx1">
                    <a:lumMod val="65000"/>
                    <a:lumOff val="35000"/>
                  </a:schemeClr>
                </a:solidFill>
                <a:latin typeface="Noto Sans" panose="020B0502040504020204" pitchFamily="34"/>
                <a:cs typeface="Noto Sans" panose="020B0502040504020204" pitchFamily="34"/>
              </a:rPr>
              <a:t>Helps to prevent dryness and hydrates skin</a:t>
            </a:r>
            <a:endParaRPr sz="140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sym typeface="Arial"/>
            </a:endParaRPr>
          </a:p>
        </p:txBody>
      </p:sp>
      <p:sp>
        <p:nvSpPr>
          <p:cNvPr id="225" name="Google Shape;225;p21"/>
          <p:cNvSpPr/>
          <p:nvPr/>
        </p:nvSpPr>
        <p:spPr>
          <a:xfrm>
            <a:off x="7150406" y="3996861"/>
            <a:ext cx="2164944" cy="1567096"/>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ko-KR">
                <a:solidFill>
                  <a:schemeClr val="tx1">
                    <a:lumMod val="65000"/>
                    <a:lumOff val="35000"/>
                  </a:schemeClr>
                </a:solidFill>
                <a:latin typeface="Noto Sans" panose="020B0502040504020204" pitchFamily="34"/>
                <a:cs typeface="Noto Sans" panose="020B0502040504020204" pitchFamily="34"/>
              </a:rPr>
              <a:t>Contains Vitamins </a:t>
            </a:r>
            <a:r>
              <a:rPr lang="ko-KR" sz="1400">
                <a:solidFill>
                  <a:schemeClr val="tx1">
                    <a:lumMod val="65000"/>
                    <a:lumOff val="35000"/>
                  </a:schemeClr>
                </a:solidFill>
                <a:latin typeface="Noto Sans" panose="020B0502040504020204" pitchFamily="34"/>
                <a:cs typeface="Noto Sans" panose="020B0502040504020204" pitchFamily="34"/>
                <a:sym typeface="Arial"/>
              </a:rPr>
              <a:t>C</a:t>
            </a:r>
            <a:r>
              <a:rPr lang="ko-KR">
                <a:solidFill>
                  <a:schemeClr val="tx1">
                    <a:lumMod val="65000"/>
                    <a:lumOff val="35000"/>
                  </a:schemeClr>
                </a:solidFill>
                <a:latin typeface="Noto Sans" panose="020B0502040504020204" pitchFamily="34"/>
                <a:cs typeface="Noto Sans" panose="020B0502040504020204" pitchFamily="34"/>
              </a:rPr>
              <a:t> and B and helps to revitalize skin.</a:t>
            </a:r>
            <a:endParaRPr sz="140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sym typeface="Arial"/>
            </a:endParaRPr>
          </a:p>
        </p:txBody>
      </p:sp>
      <p:sp>
        <p:nvSpPr>
          <p:cNvPr id="23" name="Google Shape;218;p21"/>
          <p:cNvSpPr/>
          <p:nvPr/>
        </p:nvSpPr>
        <p:spPr>
          <a:xfrm>
            <a:off x="5049203" y="3585686"/>
            <a:ext cx="1711830" cy="307777"/>
          </a:xfrm>
          <a:prstGeom prst="rect">
            <a:avLst/>
          </a:prstGeom>
          <a:noFill/>
          <a:ln>
            <a:noFill/>
          </a:ln>
        </p:spPr>
        <p:txBody>
          <a:bodyPr spcFirstLastPara="1" wrap="square" lIns="91425" tIns="45700" rIns="91425" bIns="45700" anchor="t" anchorCtr="0">
            <a:noAutofit/>
          </a:bodyPr>
          <a:lstStyle/>
          <a:p>
            <a:pPr lvl="0"/>
            <a:r>
              <a:rPr lang="en-US" altLang="ko-KR" b="1"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rPr>
              <a:t>Apricot extract</a:t>
            </a:r>
            <a:endParaRPr sz="1400" b="1"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sym typeface="Questrial"/>
            </a:endParaRPr>
          </a:p>
        </p:txBody>
      </p:sp>
      <p:sp>
        <p:nvSpPr>
          <p:cNvPr id="24" name="Google Shape;218;p21"/>
          <p:cNvSpPr/>
          <p:nvPr/>
        </p:nvSpPr>
        <p:spPr>
          <a:xfrm>
            <a:off x="7531726" y="3570295"/>
            <a:ext cx="1548266" cy="307777"/>
          </a:xfrm>
          <a:prstGeom prst="rect">
            <a:avLst/>
          </a:prstGeom>
          <a:noFill/>
          <a:ln>
            <a:noFill/>
          </a:ln>
        </p:spPr>
        <p:txBody>
          <a:bodyPr spcFirstLastPara="1" wrap="square" lIns="91425" tIns="45700" rIns="91425" bIns="45700" anchor="t" anchorCtr="0">
            <a:noAutofit/>
          </a:bodyPr>
          <a:lstStyle/>
          <a:p>
            <a:pPr lvl="0"/>
            <a:r>
              <a:rPr lang="en-US" altLang="ko-KR" b="1"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rPr>
              <a:t>Citron extract</a:t>
            </a:r>
            <a:endParaRPr sz="1400" b="1"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sym typeface="Quest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sp>
        <p:nvSpPr>
          <p:cNvPr id="231" name="Google Shape;231;p22"/>
          <p:cNvSpPr/>
          <p:nvPr/>
        </p:nvSpPr>
        <p:spPr>
          <a:xfrm>
            <a:off x="191553" y="184890"/>
            <a:ext cx="1800200" cy="6480720"/>
          </a:xfrm>
          <a:prstGeom prst="rect">
            <a:avLst/>
          </a:prstGeom>
          <a:solidFill>
            <a:srgbClr val="E9E7E7"/>
          </a:solidFill>
          <a:ln>
            <a:noFill/>
          </a:ln>
          <a:effectLst>
            <a:outerShdw blurRad="50800" dist="38100" algn="l" rotWithShape="0">
              <a:srgbClr val="BFBFBF">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800"/>
              <a:buFont typeface="Questrial"/>
              <a:buNone/>
            </a:pPr>
            <a:endParaRPr sz="800">
              <a:solidFill>
                <a:schemeClr val="dk1"/>
              </a:solidFill>
              <a:latin typeface="Questrial"/>
              <a:ea typeface="Questrial"/>
              <a:cs typeface="Questrial"/>
              <a:sym typeface="Questrial"/>
            </a:endParaRPr>
          </a:p>
        </p:txBody>
      </p:sp>
      <p:cxnSp>
        <p:nvCxnSpPr>
          <p:cNvPr id="232" name="Google Shape;232;p22"/>
          <p:cNvCxnSpPr/>
          <p:nvPr/>
        </p:nvCxnSpPr>
        <p:spPr>
          <a:xfrm rot="10800000">
            <a:off x="200472" y="6665609"/>
            <a:ext cx="9543274" cy="0"/>
          </a:xfrm>
          <a:prstGeom prst="straightConnector1">
            <a:avLst/>
          </a:prstGeom>
          <a:noFill/>
          <a:ln w="41275" cap="flat" cmpd="thinThick">
            <a:solidFill>
              <a:schemeClr val="dk1"/>
            </a:solidFill>
            <a:prstDash val="solid"/>
            <a:round/>
            <a:headEnd type="none" w="sm" len="sm"/>
            <a:tailEnd type="none" w="sm" len="sm"/>
          </a:ln>
        </p:spPr>
      </p:cxnSp>
      <p:cxnSp>
        <p:nvCxnSpPr>
          <p:cNvPr id="233" name="Google Shape;233;p22"/>
          <p:cNvCxnSpPr/>
          <p:nvPr/>
        </p:nvCxnSpPr>
        <p:spPr>
          <a:xfrm rot="10800000">
            <a:off x="200472" y="188640"/>
            <a:ext cx="9543274" cy="0"/>
          </a:xfrm>
          <a:prstGeom prst="straightConnector1">
            <a:avLst/>
          </a:prstGeom>
          <a:noFill/>
          <a:ln w="41275" cap="flat" cmpd="thickThin">
            <a:solidFill>
              <a:schemeClr val="dk1"/>
            </a:solidFill>
            <a:prstDash val="solid"/>
            <a:round/>
            <a:headEnd type="none" w="sm" len="sm"/>
            <a:tailEnd type="none" w="sm" len="sm"/>
          </a:ln>
        </p:spPr>
      </p:cxnSp>
      <p:pic>
        <p:nvPicPr>
          <p:cNvPr id="234" name="Google Shape;234;p22"/>
          <p:cNvPicPr preferRelativeResize="0"/>
          <p:nvPr/>
        </p:nvPicPr>
        <p:blipFill rotWithShape="1">
          <a:blip r:embed="rId3">
            <a:alphaModFix/>
          </a:blip>
          <a:srcRect/>
          <a:stretch/>
        </p:blipFill>
        <p:spPr>
          <a:xfrm>
            <a:off x="695073" y="5317517"/>
            <a:ext cx="793159" cy="453234"/>
          </a:xfrm>
          <a:prstGeom prst="rect">
            <a:avLst/>
          </a:prstGeom>
          <a:noFill/>
          <a:ln>
            <a:noFill/>
          </a:ln>
        </p:spPr>
      </p:pic>
      <p:pic>
        <p:nvPicPr>
          <p:cNvPr id="235" name="Google Shape;235;p22"/>
          <p:cNvPicPr preferRelativeResize="0"/>
          <p:nvPr/>
        </p:nvPicPr>
        <p:blipFill rotWithShape="1">
          <a:blip r:embed="rId4">
            <a:alphaModFix/>
          </a:blip>
          <a:srcRect t="6819" r="14783"/>
          <a:stretch/>
        </p:blipFill>
        <p:spPr>
          <a:xfrm>
            <a:off x="4853908" y="1772816"/>
            <a:ext cx="2017212" cy="1654307"/>
          </a:xfrm>
          <a:prstGeom prst="rect">
            <a:avLst/>
          </a:prstGeom>
          <a:noFill/>
          <a:ln>
            <a:noFill/>
          </a:ln>
          <a:effectLst>
            <a:outerShdw blurRad="50800" dist="38100" dir="2700000" algn="tl" rotWithShape="0">
              <a:srgbClr val="7F7F7F">
                <a:alpha val="40000"/>
              </a:srgbClr>
            </a:outerShdw>
          </a:effectLst>
        </p:spPr>
      </p:pic>
      <p:sp>
        <p:nvSpPr>
          <p:cNvPr id="236" name="Google Shape;236;p22"/>
          <p:cNvSpPr txBox="1"/>
          <p:nvPr/>
        </p:nvSpPr>
        <p:spPr>
          <a:xfrm>
            <a:off x="448057" y="1895035"/>
            <a:ext cx="1552616" cy="373500"/>
          </a:xfrm>
          <a:prstGeom prst="rect">
            <a:avLst/>
          </a:prstGeom>
          <a:noFill/>
          <a:ln>
            <a:noFill/>
          </a:ln>
        </p:spPr>
        <p:txBody>
          <a:bodyPr spcFirstLastPara="1" wrap="square" lIns="91425" tIns="45700" rIns="91425" bIns="45700" anchor="t" anchorCtr="0">
            <a:noAutofit/>
          </a:bodyPr>
          <a:lstStyle/>
          <a:p>
            <a:pPr marL="0" marR="0" lvl="0" indent="0" algn="l" rtl="0">
              <a:lnSpc>
                <a:spcPct val="133333"/>
              </a:lnSpc>
              <a:spcBef>
                <a:spcPts val="0"/>
              </a:spcBef>
              <a:spcAft>
                <a:spcPts val="0"/>
              </a:spcAft>
              <a:buNone/>
            </a:pPr>
            <a:r>
              <a:rPr lang="ko-KR" sz="1800" b="1" dirty="0" err="1">
                <a:solidFill>
                  <a:srgbClr val="4B4545"/>
                </a:solidFill>
                <a:latin typeface="Noto Sans" panose="020B0502040504020204" pitchFamily="34"/>
                <a:cs typeface="Noto Sans" panose="020B0502040504020204" pitchFamily="34"/>
              </a:rPr>
              <a:t>Ingredients</a:t>
            </a:r>
            <a:endParaRPr sz="1800" b="1" dirty="0">
              <a:solidFill>
                <a:srgbClr val="4B4545"/>
              </a:solidFill>
              <a:latin typeface="Noto Sans" panose="020B0502040504020204" pitchFamily="34"/>
              <a:ea typeface="Noto Sans" panose="020B0502040504020204" pitchFamily="34"/>
              <a:cs typeface="Noto Sans" panose="020B0502040504020204" pitchFamily="34"/>
              <a:sym typeface="Arial"/>
            </a:endParaRPr>
          </a:p>
        </p:txBody>
      </p:sp>
      <p:sp>
        <p:nvSpPr>
          <p:cNvPr id="237" name="Google Shape;237;p22"/>
          <p:cNvSpPr txBox="1"/>
          <p:nvPr/>
        </p:nvSpPr>
        <p:spPr>
          <a:xfrm>
            <a:off x="609908" y="1368227"/>
            <a:ext cx="256620" cy="358496"/>
          </a:xfrm>
          <a:prstGeom prst="rect">
            <a:avLst/>
          </a:prstGeom>
          <a:noFill/>
          <a:ln>
            <a:noFill/>
          </a:ln>
        </p:spPr>
        <p:txBody>
          <a:bodyPr spcFirstLastPara="1" wrap="square" lIns="91425" tIns="45700" rIns="91425" bIns="45700" anchor="ctr" anchorCtr="0">
            <a:noAutofit/>
          </a:bodyPr>
          <a:lstStyle/>
          <a:p>
            <a:pPr marL="0" marR="0" lvl="0" indent="0" algn="ctr" rtl="0">
              <a:lnSpc>
                <a:spcPct val="47222"/>
              </a:lnSpc>
              <a:spcBef>
                <a:spcPts val="0"/>
              </a:spcBef>
              <a:spcAft>
                <a:spcPts val="0"/>
              </a:spcAft>
              <a:buNone/>
            </a:pPr>
            <a:r>
              <a:rPr lang="ko-KR" sz="3600">
                <a:solidFill>
                  <a:srgbClr val="4B4545"/>
                </a:solidFill>
                <a:latin typeface="Helvetica Neue"/>
                <a:ea typeface="Helvetica Neue"/>
                <a:cs typeface="Helvetica Neue"/>
                <a:sym typeface="Helvetica Neue"/>
              </a:rPr>
              <a:t>5</a:t>
            </a:r>
            <a:endParaRPr sz="3600">
              <a:solidFill>
                <a:srgbClr val="4B4545"/>
              </a:solidFill>
              <a:latin typeface="Helvetica Neue"/>
              <a:ea typeface="Helvetica Neue"/>
              <a:cs typeface="Helvetica Neue"/>
              <a:sym typeface="Helvetica Neue"/>
            </a:endParaRPr>
          </a:p>
        </p:txBody>
      </p:sp>
      <p:cxnSp>
        <p:nvCxnSpPr>
          <p:cNvPr id="238" name="Google Shape;238;p22"/>
          <p:cNvCxnSpPr/>
          <p:nvPr/>
        </p:nvCxnSpPr>
        <p:spPr>
          <a:xfrm rot="10800000" flipH="1">
            <a:off x="218663" y="1539122"/>
            <a:ext cx="391245" cy="391243"/>
          </a:xfrm>
          <a:prstGeom prst="straightConnector1">
            <a:avLst/>
          </a:prstGeom>
          <a:noFill/>
          <a:ln w="9525" cap="flat" cmpd="sng">
            <a:solidFill>
              <a:srgbClr val="4B4545"/>
            </a:solidFill>
            <a:prstDash val="solid"/>
            <a:round/>
            <a:headEnd type="none" w="sm" len="sm"/>
            <a:tailEnd type="none" w="sm" len="sm"/>
          </a:ln>
        </p:spPr>
      </p:cxnSp>
      <p:cxnSp>
        <p:nvCxnSpPr>
          <p:cNvPr id="239" name="Google Shape;239;p22"/>
          <p:cNvCxnSpPr/>
          <p:nvPr/>
        </p:nvCxnSpPr>
        <p:spPr>
          <a:xfrm rot="10800000" flipH="1">
            <a:off x="866528" y="184890"/>
            <a:ext cx="1125225" cy="1125226"/>
          </a:xfrm>
          <a:prstGeom prst="straightConnector1">
            <a:avLst/>
          </a:prstGeom>
          <a:noFill/>
          <a:ln w="9525" cap="flat" cmpd="sng">
            <a:solidFill>
              <a:srgbClr val="4B4545"/>
            </a:solidFill>
            <a:prstDash val="solid"/>
            <a:round/>
            <a:headEnd type="none" w="sm" len="sm"/>
            <a:tailEnd type="none" w="sm" len="sm"/>
          </a:ln>
        </p:spPr>
      </p:cxnSp>
      <p:pic>
        <p:nvPicPr>
          <p:cNvPr id="241" name="Google Shape;241;p22"/>
          <p:cNvPicPr preferRelativeResize="0"/>
          <p:nvPr/>
        </p:nvPicPr>
        <p:blipFill rotWithShape="1">
          <a:blip r:embed="rId5">
            <a:alphaModFix/>
          </a:blip>
          <a:srcRect l="6643" r="16681"/>
          <a:stretch/>
        </p:blipFill>
        <p:spPr>
          <a:xfrm>
            <a:off x="7223666" y="1772815"/>
            <a:ext cx="2049814" cy="1630779"/>
          </a:xfrm>
          <a:prstGeom prst="rect">
            <a:avLst/>
          </a:prstGeom>
          <a:noFill/>
          <a:ln>
            <a:noFill/>
          </a:ln>
          <a:effectLst>
            <a:outerShdw blurRad="50800" dist="38100" dir="2700000" algn="tl" rotWithShape="0">
              <a:srgbClr val="7F7F7F">
                <a:alpha val="40000"/>
              </a:srgbClr>
            </a:outerShdw>
          </a:effectLst>
        </p:spPr>
      </p:pic>
      <p:pic>
        <p:nvPicPr>
          <p:cNvPr id="242" name="Google Shape;242;p22"/>
          <p:cNvPicPr preferRelativeResize="0"/>
          <p:nvPr/>
        </p:nvPicPr>
        <p:blipFill rotWithShape="1">
          <a:blip r:embed="rId6">
            <a:alphaModFix/>
          </a:blip>
          <a:srcRect l="10450" r="8499"/>
          <a:stretch/>
        </p:blipFill>
        <p:spPr>
          <a:xfrm>
            <a:off x="2549651" y="1772816"/>
            <a:ext cx="2023723" cy="1665388"/>
          </a:xfrm>
          <a:prstGeom prst="rect">
            <a:avLst/>
          </a:prstGeom>
          <a:noFill/>
          <a:ln>
            <a:noFill/>
          </a:ln>
          <a:effectLst>
            <a:outerShdw blurRad="50800" dist="38100" dir="2700000" algn="tl" rotWithShape="0">
              <a:srgbClr val="7F7F7F">
                <a:alpha val="40000"/>
              </a:srgbClr>
            </a:outerShdw>
          </a:effectLst>
        </p:spPr>
      </p:pic>
      <p:sp>
        <p:nvSpPr>
          <p:cNvPr id="243" name="Google Shape;243;p22"/>
          <p:cNvSpPr/>
          <p:nvPr/>
        </p:nvSpPr>
        <p:spPr>
          <a:xfrm>
            <a:off x="2549651" y="3490017"/>
            <a:ext cx="2023723" cy="468335"/>
          </a:xfrm>
          <a:prstGeom prst="rect">
            <a:avLst/>
          </a:prstGeom>
          <a:solidFill>
            <a:srgbClr val="FFFCD5"/>
          </a:solidFill>
          <a:ln>
            <a:noFill/>
          </a:ln>
          <a:effectLst>
            <a:outerShdw blurRad="50800" dist="38100" dir="2700000" algn="tl" rotWithShape="0">
              <a:srgbClr val="7F7F7F">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estrial"/>
              <a:ea typeface="Questrial"/>
              <a:cs typeface="Questrial"/>
              <a:sym typeface="Questrial"/>
            </a:endParaRPr>
          </a:p>
        </p:txBody>
      </p:sp>
      <p:sp>
        <p:nvSpPr>
          <p:cNvPr id="244" name="Google Shape;244;p22"/>
          <p:cNvSpPr/>
          <p:nvPr/>
        </p:nvSpPr>
        <p:spPr>
          <a:xfrm>
            <a:off x="2735219" y="3564153"/>
            <a:ext cx="1821027" cy="307777"/>
          </a:xfrm>
          <a:prstGeom prst="rect">
            <a:avLst/>
          </a:prstGeom>
          <a:noFill/>
          <a:ln>
            <a:noFill/>
          </a:ln>
        </p:spPr>
        <p:txBody>
          <a:bodyPr spcFirstLastPara="1" wrap="square" lIns="91425" tIns="45700" rIns="91425" bIns="45700" anchor="t" anchorCtr="0">
            <a:noAutofit/>
          </a:bodyPr>
          <a:lstStyle/>
          <a:p>
            <a:pPr lvl="0"/>
            <a:r>
              <a:rPr lang="en-US" altLang="ko-KR" b="1"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rPr>
              <a:t>Rice bran extract</a:t>
            </a:r>
            <a:endParaRPr sz="1400" b="1"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sym typeface="Questrial"/>
            </a:endParaRPr>
          </a:p>
        </p:txBody>
      </p:sp>
      <p:sp>
        <p:nvSpPr>
          <p:cNvPr id="245" name="Google Shape;245;p22"/>
          <p:cNvSpPr/>
          <p:nvPr/>
        </p:nvSpPr>
        <p:spPr>
          <a:xfrm>
            <a:off x="4847396" y="3490017"/>
            <a:ext cx="2023723" cy="468335"/>
          </a:xfrm>
          <a:prstGeom prst="rect">
            <a:avLst/>
          </a:prstGeom>
          <a:solidFill>
            <a:srgbClr val="ECF4D7"/>
          </a:solidFill>
          <a:ln>
            <a:noFill/>
          </a:ln>
          <a:effectLst>
            <a:outerShdw blurRad="50800" dist="38100" dir="2700000" algn="tl" rotWithShape="0">
              <a:srgbClr val="7F7F7F">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estrial"/>
              <a:ea typeface="Questrial"/>
              <a:cs typeface="Questrial"/>
              <a:sym typeface="Questrial"/>
            </a:endParaRPr>
          </a:p>
        </p:txBody>
      </p:sp>
      <p:sp>
        <p:nvSpPr>
          <p:cNvPr id="246" name="Google Shape;246;p22"/>
          <p:cNvSpPr/>
          <p:nvPr/>
        </p:nvSpPr>
        <p:spPr>
          <a:xfrm>
            <a:off x="7223666" y="3490017"/>
            <a:ext cx="2091684" cy="468335"/>
          </a:xfrm>
          <a:prstGeom prst="rect">
            <a:avLst/>
          </a:prstGeom>
          <a:solidFill>
            <a:srgbClr val="CDBED8"/>
          </a:solidFill>
          <a:ln>
            <a:noFill/>
          </a:ln>
          <a:effectLst>
            <a:outerShdw blurRad="50800" dist="38100" dir="2700000" algn="tl" rotWithShape="0">
              <a:srgbClr val="7F7F7F">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estrial"/>
              <a:ea typeface="Questrial"/>
              <a:cs typeface="Questrial"/>
              <a:sym typeface="Questrial"/>
            </a:endParaRPr>
          </a:p>
        </p:txBody>
      </p:sp>
      <p:sp>
        <p:nvSpPr>
          <p:cNvPr id="247" name="Google Shape;247;p22"/>
          <p:cNvSpPr/>
          <p:nvPr/>
        </p:nvSpPr>
        <p:spPr>
          <a:xfrm>
            <a:off x="5138549" y="3564153"/>
            <a:ext cx="1441420" cy="307777"/>
          </a:xfrm>
          <a:prstGeom prst="rect">
            <a:avLst/>
          </a:prstGeom>
          <a:noFill/>
          <a:ln>
            <a:noFill/>
          </a:ln>
        </p:spPr>
        <p:txBody>
          <a:bodyPr spcFirstLastPara="1" wrap="square" lIns="91425" tIns="45700" rIns="91425" bIns="45700" anchor="t" anchorCtr="0">
            <a:noAutofit/>
          </a:bodyPr>
          <a:lstStyle/>
          <a:p>
            <a:pPr lvl="0" algn="ctr"/>
            <a:r>
              <a:rPr lang="en-US" altLang="ko-KR" b="1"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rPr>
              <a:t>Spearmint Oil</a:t>
            </a:r>
            <a:endParaRPr sz="1400" b="1"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sym typeface="Questrial"/>
            </a:endParaRPr>
          </a:p>
        </p:txBody>
      </p:sp>
      <p:sp>
        <p:nvSpPr>
          <p:cNvPr id="248" name="Google Shape;248;p22"/>
          <p:cNvSpPr/>
          <p:nvPr/>
        </p:nvSpPr>
        <p:spPr>
          <a:xfrm>
            <a:off x="7593656" y="3564153"/>
            <a:ext cx="1486336" cy="307777"/>
          </a:xfrm>
          <a:prstGeom prst="rect">
            <a:avLst/>
          </a:prstGeom>
          <a:noFill/>
          <a:ln>
            <a:noFill/>
          </a:ln>
        </p:spPr>
        <p:txBody>
          <a:bodyPr spcFirstLastPara="1" wrap="square" lIns="91425" tIns="45700" rIns="91425" bIns="45700" anchor="t" anchorCtr="0">
            <a:noAutofit/>
          </a:bodyPr>
          <a:lstStyle/>
          <a:p>
            <a:pPr latinLnBrk="1"/>
            <a:r>
              <a:rPr lang="en-US" altLang="ko-KR" b="1"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rPr>
              <a:t>lavender </a:t>
            </a:r>
            <a:r>
              <a:rPr lang="en-US" altLang="ko-KR" b="1" dirty="0" smtClean="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rPr>
              <a:t>Oil</a:t>
            </a:r>
            <a:endParaRPr lang="ko-KR" altLang="ko-KR" b="1" dirty="0">
              <a:solidFill>
                <a:schemeClr val="tx1">
                  <a:lumMod val="65000"/>
                  <a:lumOff val="35000"/>
                </a:schemeClr>
              </a:solidFill>
              <a:latin typeface="Noto Sans" panose="020B0502040504020204" pitchFamily="34"/>
              <a:cs typeface="Noto Sans" panose="020B0502040504020204" pitchFamily="34"/>
            </a:endParaRPr>
          </a:p>
        </p:txBody>
      </p:sp>
      <p:sp>
        <p:nvSpPr>
          <p:cNvPr id="249" name="Google Shape;249;p22"/>
          <p:cNvSpPr/>
          <p:nvPr/>
        </p:nvSpPr>
        <p:spPr>
          <a:xfrm>
            <a:off x="2518856" y="3996861"/>
            <a:ext cx="2218120" cy="1237583"/>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ko-KR" dirty="0" err="1">
                <a:solidFill>
                  <a:schemeClr val="tx1">
                    <a:lumMod val="65000"/>
                    <a:lumOff val="35000"/>
                  </a:schemeClr>
                </a:solidFill>
                <a:latin typeface="Noto Sans" panose="020B0502040504020204" pitchFamily="34"/>
                <a:cs typeface="Noto Sans" panose="020B0502040504020204" pitchFamily="34"/>
              </a:rPr>
              <a:t>Extracted</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from</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rice</a:t>
            </a:r>
            <a:r>
              <a:rPr lang="ko-KR" dirty="0">
                <a:solidFill>
                  <a:schemeClr val="tx1">
                    <a:lumMod val="65000"/>
                    <a:lumOff val="35000"/>
                  </a:schemeClr>
                </a:solidFill>
                <a:latin typeface="Noto Sans" panose="020B0502040504020204" pitchFamily="34"/>
                <a:cs typeface="Noto Sans" panose="020B0502040504020204" pitchFamily="34"/>
              </a:rPr>
              <a:t> and </a:t>
            </a:r>
            <a:r>
              <a:rPr lang="ko-KR" dirty="0" err="1">
                <a:solidFill>
                  <a:schemeClr val="tx1">
                    <a:lumMod val="65000"/>
                    <a:lumOff val="35000"/>
                  </a:schemeClr>
                </a:solidFill>
                <a:latin typeface="Noto Sans" panose="020B0502040504020204" pitchFamily="34"/>
                <a:cs typeface="Noto Sans" panose="020B0502040504020204" pitchFamily="34"/>
              </a:rPr>
              <a:t>helps</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to</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soften</a:t>
            </a:r>
            <a:r>
              <a:rPr lang="ko-KR" dirty="0">
                <a:solidFill>
                  <a:schemeClr val="tx1">
                    <a:lumMod val="65000"/>
                    <a:lumOff val="35000"/>
                  </a:schemeClr>
                </a:solidFill>
                <a:latin typeface="Noto Sans" panose="020B0502040504020204" pitchFamily="34"/>
                <a:cs typeface="Noto Sans" panose="020B0502040504020204" pitchFamily="34"/>
              </a:rPr>
              <a:t> </a:t>
            </a:r>
            <a:r>
              <a:rPr lang="ko-KR" dirty="0" err="1">
                <a:solidFill>
                  <a:schemeClr val="tx1">
                    <a:lumMod val="65000"/>
                    <a:lumOff val="35000"/>
                  </a:schemeClr>
                </a:solidFill>
                <a:latin typeface="Noto Sans" panose="020B0502040504020204" pitchFamily="34"/>
                <a:cs typeface="Noto Sans" panose="020B0502040504020204" pitchFamily="34"/>
              </a:rPr>
              <a:t>skin</a:t>
            </a:r>
            <a:endParaRPr sz="1400"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sym typeface="Arial"/>
            </a:endParaRPr>
          </a:p>
        </p:txBody>
      </p:sp>
      <p:sp>
        <p:nvSpPr>
          <p:cNvPr id="250" name="Google Shape;250;p22"/>
          <p:cNvSpPr/>
          <p:nvPr/>
        </p:nvSpPr>
        <p:spPr>
          <a:xfrm>
            <a:off x="4816986" y="3996861"/>
            <a:ext cx="2176264" cy="35272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ko-KR">
                <a:solidFill>
                  <a:schemeClr val="tx1">
                    <a:lumMod val="65000"/>
                    <a:lumOff val="35000"/>
                  </a:schemeClr>
                </a:solidFill>
                <a:latin typeface="Noto Sans" panose="020B0502040504020204" pitchFamily="34"/>
                <a:cs typeface="Noto Sans" panose="020B0502040504020204" pitchFamily="34"/>
              </a:rPr>
              <a:t>Provides a fresh and clean scent</a:t>
            </a:r>
            <a:endParaRPr sz="140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sym typeface="Arial"/>
            </a:endParaRPr>
          </a:p>
        </p:txBody>
      </p:sp>
      <p:sp>
        <p:nvSpPr>
          <p:cNvPr id="251" name="Google Shape;251;p22"/>
          <p:cNvSpPr/>
          <p:nvPr/>
        </p:nvSpPr>
        <p:spPr>
          <a:xfrm>
            <a:off x="7150406" y="3996861"/>
            <a:ext cx="2164944" cy="64203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ko-KR">
                <a:solidFill>
                  <a:schemeClr val="tx1">
                    <a:lumMod val="65000"/>
                    <a:lumOff val="35000"/>
                  </a:schemeClr>
                </a:solidFill>
                <a:latin typeface="Noto Sans" panose="020B0502040504020204" pitchFamily="34"/>
                <a:cs typeface="Noto Sans" panose="020B0502040504020204" pitchFamily="34"/>
              </a:rPr>
              <a:t>Provides a calming scent</a:t>
            </a:r>
            <a:endParaRPr sz="140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sym typeface="Arial"/>
            </a:endParaRPr>
          </a:p>
        </p:txBody>
      </p:sp>
      <p:sp>
        <p:nvSpPr>
          <p:cNvPr id="23" name="Google Shape;214;p21"/>
          <p:cNvSpPr txBox="1"/>
          <p:nvPr/>
        </p:nvSpPr>
        <p:spPr>
          <a:xfrm>
            <a:off x="5756484" y="6210600"/>
            <a:ext cx="3875509" cy="24821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ko-KR" sz="1100" dirty="0">
                <a:solidFill>
                  <a:srgbClr val="FF0000"/>
                </a:solidFill>
                <a:latin typeface="Noto Sans" panose="020B0502040504020204" pitchFamily="34"/>
                <a:cs typeface="Noto Sans" panose="020B0502040504020204" pitchFamily="34"/>
                <a:sym typeface="Arial"/>
              </a:rPr>
              <a:t>* </a:t>
            </a:r>
            <a:r>
              <a:rPr lang="ko-KR" sz="1100" dirty="0" err="1">
                <a:solidFill>
                  <a:srgbClr val="FF0000"/>
                </a:solidFill>
                <a:latin typeface="Noto Sans" panose="020B0502040504020204" pitchFamily="34"/>
                <a:cs typeface="Noto Sans" panose="020B0502040504020204" pitchFamily="34"/>
              </a:rPr>
              <a:t>Pertains</a:t>
            </a:r>
            <a:r>
              <a:rPr lang="ko-KR" sz="1100" dirty="0">
                <a:solidFill>
                  <a:srgbClr val="FF0000"/>
                </a:solidFill>
                <a:latin typeface="Noto Sans" panose="020B0502040504020204" pitchFamily="34"/>
                <a:cs typeface="Noto Sans" panose="020B0502040504020204" pitchFamily="34"/>
              </a:rPr>
              <a:t> </a:t>
            </a:r>
            <a:r>
              <a:rPr lang="ko-KR" sz="1100" dirty="0" err="1">
                <a:solidFill>
                  <a:srgbClr val="FF0000"/>
                </a:solidFill>
                <a:latin typeface="Noto Sans" panose="020B0502040504020204" pitchFamily="34"/>
                <a:cs typeface="Noto Sans" panose="020B0502040504020204" pitchFamily="34"/>
              </a:rPr>
              <a:t>to</a:t>
            </a:r>
            <a:r>
              <a:rPr lang="ko-KR" sz="1100" dirty="0">
                <a:solidFill>
                  <a:srgbClr val="FF0000"/>
                </a:solidFill>
                <a:latin typeface="Noto Sans" panose="020B0502040504020204" pitchFamily="34"/>
                <a:cs typeface="Noto Sans" panose="020B0502040504020204" pitchFamily="34"/>
              </a:rPr>
              <a:t> </a:t>
            </a:r>
            <a:r>
              <a:rPr lang="ko-KR" sz="1100" dirty="0" err="1">
                <a:solidFill>
                  <a:srgbClr val="FF0000"/>
                </a:solidFill>
                <a:latin typeface="Noto Sans" panose="020B0502040504020204" pitchFamily="34"/>
                <a:cs typeface="Noto Sans" panose="020B0502040504020204" pitchFamily="34"/>
              </a:rPr>
              <a:t>the</a:t>
            </a:r>
            <a:r>
              <a:rPr lang="ko-KR" sz="1100" dirty="0">
                <a:solidFill>
                  <a:srgbClr val="FF0000"/>
                </a:solidFill>
                <a:latin typeface="Noto Sans" panose="020B0502040504020204" pitchFamily="34"/>
                <a:cs typeface="Noto Sans" panose="020B0502040504020204" pitchFamily="34"/>
              </a:rPr>
              <a:t> </a:t>
            </a:r>
            <a:r>
              <a:rPr lang="ko-KR" sz="1100" dirty="0" err="1">
                <a:solidFill>
                  <a:srgbClr val="FF0000"/>
                </a:solidFill>
                <a:latin typeface="Noto Sans" panose="020B0502040504020204" pitchFamily="34"/>
                <a:cs typeface="Noto Sans" panose="020B0502040504020204" pitchFamily="34"/>
              </a:rPr>
              <a:t>characteristics</a:t>
            </a:r>
            <a:r>
              <a:rPr lang="ko-KR" sz="1100" dirty="0">
                <a:solidFill>
                  <a:srgbClr val="FF0000"/>
                </a:solidFill>
                <a:latin typeface="Noto Sans" panose="020B0502040504020204" pitchFamily="34"/>
                <a:cs typeface="Noto Sans" panose="020B0502040504020204" pitchFamily="34"/>
              </a:rPr>
              <a:t> of </a:t>
            </a:r>
            <a:r>
              <a:rPr lang="ko-KR" sz="1100" dirty="0" err="1">
                <a:solidFill>
                  <a:srgbClr val="FF0000"/>
                </a:solidFill>
                <a:latin typeface="Noto Sans" panose="020B0502040504020204" pitchFamily="34"/>
                <a:cs typeface="Noto Sans" panose="020B0502040504020204" pitchFamily="34"/>
              </a:rPr>
              <a:t>the</a:t>
            </a:r>
            <a:r>
              <a:rPr lang="ko-KR" sz="1100" dirty="0">
                <a:solidFill>
                  <a:srgbClr val="FF0000"/>
                </a:solidFill>
                <a:latin typeface="Noto Sans" panose="020B0502040504020204" pitchFamily="34"/>
                <a:cs typeface="Noto Sans" panose="020B0502040504020204" pitchFamily="34"/>
              </a:rPr>
              <a:t> </a:t>
            </a:r>
            <a:r>
              <a:rPr lang="ko-KR" sz="1100" dirty="0" err="1">
                <a:solidFill>
                  <a:srgbClr val="FF0000"/>
                </a:solidFill>
                <a:latin typeface="Noto Sans" panose="020B0502040504020204" pitchFamily="34"/>
                <a:cs typeface="Noto Sans" panose="020B0502040504020204" pitchFamily="34"/>
              </a:rPr>
              <a:t>raw</a:t>
            </a:r>
            <a:r>
              <a:rPr lang="ko-KR" sz="1100" dirty="0">
                <a:solidFill>
                  <a:srgbClr val="FF0000"/>
                </a:solidFill>
                <a:latin typeface="Noto Sans" panose="020B0502040504020204" pitchFamily="34"/>
                <a:cs typeface="Noto Sans" panose="020B0502040504020204" pitchFamily="34"/>
              </a:rPr>
              <a:t> </a:t>
            </a:r>
            <a:r>
              <a:rPr lang="ko-KR" sz="1100" dirty="0" err="1">
                <a:solidFill>
                  <a:srgbClr val="FF0000"/>
                </a:solidFill>
                <a:latin typeface="Noto Sans" panose="020B0502040504020204" pitchFamily="34"/>
                <a:cs typeface="Noto Sans" panose="020B0502040504020204" pitchFamily="34"/>
              </a:rPr>
              <a:t>materials</a:t>
            </a:r>
            <a:endParaRPr sz="1100" dirty="0">
              <a:solidFill>
                <a:srgbClr val="FF0000"/>
              </a:solidFill>
              <a:latin typeface="Noto Sans" panose="020B0502040504020204" pitchFamily="34"/>
              <a:ea typeface="Noto Sans" panose="020B0502040504020204" pitchFamily="34"/>
              <a:cs typeface="Noto Sans" panose="020B0502040504020204" pitchFamily="34"/>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56"/>
        <p:cNvGrpSpPr/>
        <p:nvPr/>
      </p:nvGrpSpPr>
      <p:grpSpPr>
        <a:xfrm>
          <a:off x="0" y="0"/>
          <a:ext cx="0" cy="0"/>
          <a:chOff x="0" y="0"/>
          <a:chExt cx="0" cy="0"/>
        </a:xfrm>
      </p:grpSpPr>
      <p:sp>
        <p:nvSpPr>
          <p:cNvPr id="257" name="Google Shape;257;p23"/>
          <p:cNvSpPr/>
          <p:nvPr/>
        </p:nvSpPr>
        <p:spPr>
          <a:xfrm>
            <a:off x="4448944" y="980728"/>
            <a:ext cx="2277481" cy="387499"/>
          </a:xfrm>
          <a:prstGeom prst="rect">
            <a:avLst/>
          </a:prstGeom>
          <a:solidFill>
            <a:srgbClr val="F2B5A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1">
              <a:solidFill>
                <a:schemeClr val="tx1">
                  <a:lumMod val="65000"/>
                  <a:lumOff val="35000"/>
                </a:schemeClr>
              </a:solidFill>
              <a:latin typeface="Noto Sans" panose="020B0502040504020204" pitchFamily="34"/>
              <a:ea typeface="Noto Sans" panose="020B0502040504020204" pitchFamily="34"/>
              <a:cs typeface="Noto Sans" panose="020B0502040504020204" pitchFamily="34"/>
              <a:sym typeface="Questrial"/>
            </a:endParaRPr>
          </a:p>
        </p:txBody>
      </p:sp>
      <p:sp>
        <p:nvSpPr>
          <p:cNvPr id="258" name="Google Shape;258;p23"/>
          <p:cNvSpPr txBox="1"/>
          <p:nvPr/>
        </p:nvSpPr>
        <p:spPr>
          <a:xfrm>
            <a:off x="4568822" y="915805"/>
            <a:ext cx="2033100" cy="362400"/>
          </a:xfrm>
          <a:prstGeom prst="rect">
            <a:avLst/>
          </a:prstGeom>
          <a:noFill/>
          <a:ln>
            <a:noFill/>
          </a:ln>
        </p:spPr>
        <p:txBody>
          <a:bodyPr spcFirstLastPara="1" wrap="square" lIns="91425" tIns="45700" rIns="91425" bIns="45700" anchor="t" anchorCtr="0">
            <a:noAutofit/>
          </a:bodyPr>
          <a:lstStyle/>
          <a:p>
            <a:pPr marL="0" marR="0" lvl="0" indent="0" algn="ctr" rtl="0">
              <a:lnSpc>
                <a:spcPct val="171428"/>
              </a:lnSpc>
              <a:spcBef>
                <a:spcPts val="0"/>
              </a:spcBef>
              <a:spcAft>
                <a:spcPts val="0"/>
              </a:spcAft>
              <a:buClr>
                <a:schemeClr val="dk1"/>
              </a:buClr>
              <a:buSzPts val="1100"/>
              <a:buFont typeface="Arial"/>
              <a:buNone/>
            </a:pPr>
            <a:r>
              <a:rPr lang="ko-KR" sz="1300" b="1" dirty="0" err="1">
                <a:solidFill>
                  <a:schemeClr val="tx1">
                    <a:lumMod val="65000"/>
                    <a:lumOff val="35000"/>
                  </a:schemeClr>
                </a:solidFill>
                <a:latin typeface="Noto Sans" panose="020B0502040504020204" pitchFamily="34"/>
                <a:cs typeface="Noto Sans" panose="020B0502040504020204" pitchFamily="34"/>
              </a:rPr>
              <a:t>Synthetic</a:t>
            </a:r>
            <a:r>
              <a:rPr lang="ko-KR" sz="1300" b="1" dirty="0">
                <a:solidFill>
                  <a:schemeClr val="tx1">
                    <a:lumMod val="65000"/>
                    <a:lumOff val="35000"/>
                  </a:schemeClr>
                </a:solidFill>
                <a:latin typeface="Noto Sans" panose="020B0502040504020204" pitchFamily="34"/>
                <a:cs typeface="Noto Sans" panose="020B0502040504020204" pitchFamily="34"/>
              </a:rPr>
              <a:t> </a:t>
            </a:r>
            <a:r>
              <a:rPr lang="ko-KR" sz="1300" b="1" dirty="0" err="1">
                <a:solidFill>
                  <a:schemeClr val="tx1">
                    <a:lumMod val="65000"/>
                    <a:lumOff val="35000"/>
                  </a:schemeClr>
                </a:solidFill>
                <a:latin typeface="Noto Sans" panose="020B0502040504020204" pitchFamily="34"/>
                <a:cs typeface="Noto Sans" panose="020B0502040504020204" pitchFamily="34"/>
              </a:rPr>
              <a:t>Surfactants</a:t>
            </a:r>
            <a:endParaRPr sz="1300" b="1"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endParaRPr>
          </a:p>
          <a:p>
            <a:pPr marL="0" marR="0" lvl="0" indent="0" algn="ctr" rtl="0">
              <a:lnSpc>
                <a:spcPct val="171428"/>
              </a:lnSpc>
              <a:spcBef>
                <a:spcPts val="0"/>
              </a:spcBef>
              <a:spcAft>
                <a:spcPts val="0"/>
              </a:spcAft>
              <a:buClr>
                <a:schemeClr val="dk1"/>
              </a:buClr>
              <a:buSzPts val="1100"/>
              <a:buFont typeface="Arial"/>
              <a:buNone/>
            </a:pPr>
            <a:endParaRPr b="1"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endParaRPr>
          </a:p>
          <a:p>
            <a:pPr marL="0" marR="0" lvl="0" indent="0" algn="ctr" rtl="0">
              <a:lnSpc>
                <a:spcPct val="171428"/>
              </a:lnSpc>
              <a:spcBef>
                <a:spcPts val="0"/>
              </a:spcBef>
              <a:spcAft>
                <a:spcPts val="0"/>
              </a:spcAft>
              <a:buNone/>
            </a:pPr>
            <a:endParaRPr b="1"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endParaRPr>
          </a:p>
        </p:txBody>
      </p:sp>
      <p:sp>
        <p:nvSpPr>
          <p:cNvPr id="259" name="Google Shape;259;p23"/>
          <p:cNvSpPr/>
          <p:nvPr/>
        </p:nvSpPr>
        <p:spPr>
          <a:xfrm>
            <a:off x="6780671" y="980728"/>
            <a:ext cx="2277481" cy="387499"/>
          </a:xfrm>
          <a:prstGeom prst="rect">
            <a:avLst/>
          </a:prstGeom>
          <a:solidFill>
            <a:srgbClr val="CFE49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1">
              <a:solidFill>
                <a:schemeClr val="tx1">
                  <a:lumMod val="65000"/>
                  <a:lumOff val="35000"/>
                </a:schemeClr>
              </a:solidFill>
              <a:latin typeface="Noto Sans" panose="020B0502040504020204" pitchFamily="34"/>
              <a:ea typeface="Noto Sans" panose="020B0502040504020204" pitchFamily="34"/>
              <a:cs typeface="Noto Sans" panose="020B0502040504020204" pitchFamily="34"/>
              <a:sym typeface="Questrial"/>
            </a:endParaRPr>
          </a:p>
        </p:txBody>
      </p:sp>
      <p:sp>
        <p:nvSpPr>
          <p:cNvPr id="260" name="Google Shape;260;p23"/>
          <p:cNvSpPr txBox="1"/>
          <p:nvPr/>
        </p:nvSpPr>
        <p:spPr>
          <a:xfrm>
            <a:off x="6726425" y="940656"/>
            <a:ext cx="2396400" cy="400200"/>
          </a:xfrm>
          <a:prstGeom prst="rect">
            <a:avLst/>
          </a:prstGeom>
          <a:noFill/>
          <a:ln>
            <a:noFill/>
          </a:ln>
        </p:spPr>
        <p:txBody>
          <a:bodyPr spcFirstLastPara="1" wrap="square" lIns="91425" tIns="45700" rIns="91425" bIns="45700" anchor="t" anchorCtr="0">
            <a:noAutofit/>
          </a:bodyPr>
          <a:lstStyle/>
          <a:p>
            <a:pPr marL="0" marR="0" lvl="0" indent="0" algn="ctr" rtl="0">
              <a:lnSpc>
                <a:spcPct val="171428"/>
              </a:lnSpc>
              <a:spcBef>
                <a:spcPts val="0"/>
              </a:spcBef>
              <a:spcAft>
                <a:spcPts val="0"/>
              </a:spcAft>
              <a:buClr>
                <a:schemeClr val="dk1"/>
              </a:buClr>
              <a:buSzPts val="1100"/>
              <a:buFont typeface="Arial"/>
              <a:buNone/>
            </a:pPr>
            <a:r>
              <a:rPr lang="ko-KR" sz="1300" b="1" dirty="0" err="1">
                <a:solidFill>
                  <a:schemeClr val="tx1">
                    <a:lumMod val="65000"/>
                    <a:lumOff val="35000"/>
                  </a:schemeClr>
                </a:solidFill>
                <a:latin typeface="Noto Sans" panose="020B0502040504020204" pitchFamily="34"/>
                <a:cs typeface="Noto Sans" panose="020B0502040504020204" pitchFamily="34"/>
              </a:rPr>
              <a:t>Plant</a:t>
            </a:r>
            <a:r>
              <a:rPr lang="ko-KR" sz="1300" b="1" dirty="0">
                <a:solidFill>
                  <a:schemeClr val="tx1">
                    <a:lumMod val="65000"/>
                    <a:lumOff val="35000"/>
                  </a:schemeClr>
                </a:solidFill>
                <a:latin typeface="Noto Sans" panose="020B0502040504020204" pitchFamily="34"/>
                <a:cs typeface="Noto Sans" panose="020B0502040504020204" pitchFamily="34"/>
              </a:rPr>
              <a:t> </a:t>
            </a:r>
            <a:r>
              <a:rPr lang="ko-KR" sz="1300" b="1" dirty="0" err="1">
                <a:solidFill>
                  <a:schemeClr val="tx1">
                    <a:lumMod val="65000"/>
                    <a:lumOff val="35000"/>
                  </a:schemeClr>
                </a:solidFill>
                <a:latin typeface="Noto Sans" panose="020B0502040504020204" pitchFamily="34"/>
                <a:cs typeface="Noto Sans" panose="020B0502040504020204" pitchFamily="34"/>
              </a:rPr>
              <a:t>Derived</a:t>
            </a:r>
            <a:r>
              <a:rPr lang="ko-KR" sz="1300" b="1" dirty="0">
                <a:solidFill>
                  <a:schemeClr val="tx1">
                    <a:lumMod val="65000"/>
                    <a:lumOff val="35000"/>
                  </a:schemeClr>
                </a:solidFill>
                <a:latin typeface="Noto Sans" panose="020B0502040504020204" pitchFamily="34"/>
                <a:cs typeface="Noto Sans" panose="020B0502040504020204" pitchFamily="34"/>
              </a:rPr>
              <a:t> </a:t>
            </a:r>
            <a:r>
              <a:rPr lang="ko-KR" sz="1300" b="1" dirty="0" err="1">
                <a:solidFill>
                  <a:schemeClr val="tx1">
                    <a:lumMod val="65000"/>
                    <a:lumOff val="35000"/>
                  </a:schemeClr>
                </a:solidFill>
                <a:latin typeface="Noto Sans" panose="020B0502040504020204" pitchFamily="34"/>
                <a:cs typeface="Noto Sans" panose="020B0502040504020204" pitchFamily="34"/>
              </a:rPr>
              <a:t>Surfactants</a:t>
            </a:r>
            <a:endParaRPr sz="1300" b="1"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endParaRPr>
          </a:p>
          <a:p>
            <a:pPr marL="0" marR="0" lvl="0" indent="0" algn="ctr" rtl="0">
              <a:lnSpc>
                <a:spcPct val="171428"/>
              </a:lnSpc>
              <a:spcBef>
                <a:spcPts val="0"/>
              </a:spcBef>
              <a:spcAft>
                <a:spcPts val="0"/>
              </a:spcAft>
              <a:buClr>
                <a:schemeClr val="dk1"/>
              </a:buClr>
              <a:buSzPts val="1100"/>
              <a:buFont typeface="Arial"/>
              <a:buNone/>
            </a:pPr>
            <a:endParaRPr sz="1300" b="1"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endParaRPr>
          </a:p>
          <a:p>
            <a:pPr marL="0" marR="0" lvl="0" indent="0" algn="ctr" rtl="0">
              <a:lnSpc>
                <a:spcPct val="171428"/>
              </a:lnSpc>
              <a:spcBef>
                <a:spcPts val="0"/>
              </a:spcBef>
              <a:spcAft>
                <a:spcPts val="0"/>
              </a:spcAft>
              <a:buNone/>
            </a:pPr>
            <a:endParaRPr sz="1300" b="1"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endParaRPr>
          </a:p>
        </p:txBody>
      </p:sp>
      <p:sp>
        <p:nvSpPr>
          <p:cNvPr id="261" name="Google Shape;261;p23"/>
          <p:cNvSpPr/>
          <p:nvPr/>
        </p:nvSpPr>
        <p:spPr>
          <a:xfrm>
            <a:off x="191553" y="184890"/>
            <a:ext cx="1800200" cy="6480720"/>
          </a:xfrm>
          <a:prstGeom prst="rect">
            <a:avLst/>
          </a:prstGeom>
          <a:solidFill>
            <a:srgbClr val="E9E7E7"/>
          </a:solidFill>
          <a:ln>
            <a:noFill/>
          </a:ln>
          <a:effectLst>
            <a:outerShdw blurRad="50800" dist="38100" algn="l" rotWithShape="0">
              <a:srgbClr val="BFBFBF">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800"/>
              <a:buFont typeface="Questrial"/>
              <a:buNone/>
            </a:pPr>
            <a:endParaRPr sz="800">
              <a:solidFill>
                <a:schemeClr val="dk1"/>
              </a:solidFill>
              <a:latin typeface="Questrial"/>
              <a:ea typeface="Questrial"/>
              <a:cs typeface="Questrial"/>
              <a:sym typeface="Questrial"/>
            </a:endParaRPr>
          </a:p>
        </p:txBody>
      </p:sp>
      <p:cxnSp>
        <p:nvCxnSpPr>
          <p:cNvPr id="262" name="Google Shape;262;p23"/>
          <p:cNvCxnSpPr/>
          <p:nvPr/>
        </p:nvCxnSpPr>
        <p:spPr>
          <a:xfrm rot="10800000">
            <a:off x="200472" y="6665609"/>
            <a:ext cx="9543274" cy="0"/>
          </a:xfrm>
          <a:prstGeom prst="straightConnector1">
            <a:avLst/>
          </a:prstGeom>
          <a:noFill/>
          <a:ln w="41275" cap="flat" cmpd="thinThick">
            <a:solidFill>
              <a:schemeClr val="dk1"/>
            </a:solidFill>
            <a:prstDash val="solid"/>
            <a:round/>
            <a:headEnd type="none" w="sm" len="sm"/>
            <a:tailEnd type="none" w="sm" len="sm"/>
          </a:ln>
        </p:spPr>
      </p:cxnSp>
      <p:cxnSp>
        <p:nvCxnSpPr>
          <p:cNvPr id="263" name="Google Shape;263;p23"/>
          <p:cNvCxnSpPr/>
          <p:nvPr/>
        </p:nvCxnSpPr>
        <p:spPr>
          <a:xfrm rot="10800000">
            <a:off x="200472" y="188640"/>
            <a:ext cx="9543274" cy="0"/>
          </a:xfrm>
          <a:prstGeom prst="straightConnector1">
            <a:avLst/>
          </a:prstGeom>
          <a:noFill/>
          <a:ln w="41275" cap="flat" cmpd="thickThin">
            <a:solidFill>
              <a:schemeClr val="dk1"/>
            </a:solidFill>
            <a:prstDash val="solid"/>
            <a:round/>
            <a:headEnd type="none" w="sm" len="sm"/>
            <a:tailEnd type="none" w="sm" len="sm"/>
          </a:ln>
        </p:spPr>
      </p:cxnSp>
      <p:pic>
        <p:nvPicPr>
          <p:cNvPr id="264" name="Google Shape;264;p23"/>
          <p:cNvPicPr preferRelativeResize="0"/>
          <p:nvPr/>
        </p:nvPicPr>
        <p:blipFill rotWithShape="1">
          <a:blip r:embed="rId3">
            <a:alphaModFix/>
          </a:blip>
          <a:srcRect/>
          <a:stretch/>
        </p:blipFill>
        <p:spPr>
          <a:xfrm>
            <a:off x="695073" y="5317517"/>
            <a:ext cx="793159" cy="453234"/>
          </a:xfrm>
          <a:prstGeom prst="rect">
            <a:avLst/>
          </a:prstGeom>
          <a:noFill/>
          <a:ln>
            <a:noFill/>
          </a:ln>
        </p:spPr>
      </p:pic>
      <p:sp>
        <p:nvSpPr>
          <p:cNvPr id="265" name="Google Shape;265;p23"/>
          <p:cNvSpPr txBox="1"/>
          <p:nvPr/>
        </p:nvSpPr>
        <p:spPr>
          <a:xfrm>
            <a:off x="569431" y="1895035"/>
            <a:ext cx="1431241" cy="707886"/>
          </a:xfrm>
          <a:prstGeom prst="rect">
            <a:avLst/>
          </a:prstGeom>
          <a:noFill/>
          <a:ln>
            <a:noFill/>
          </a:ln>
        </p:spPr>
        <p:txBody>
          <a:bodyPr spcFirstLastPara="1" wrap="square" lIns="91425" tIns="45700" rIns="91425" bIns="45700" anchor="t" anchorCtr="0">
            <a:noAutofit/>
          </a:bodyPr>
          <a:lstStyle/>
          <a:p>
            <a:pPr marL="0" marR="0" lvl="0" indent="0" algn="l" rtl="0">
              <a:lnSpc>
                <a:spcPct val="133333"/>
              </a:lnSpc>
              <a:spcBef>
                <a:spcPts val="0"/>
              </a:spcBef>
              <a:spcAft>
                <a:spcPts val="0"/>
              </a:spcAft>
              <a:buNone/>
            </a:pPr>
            <a:r>
              <a:rPr lang="ko-KR" sz="1800" b="1" dirty="0" err="1">
                <a:solidFill>
                  <a:srgbClr val="4B4545"/>
                </a:solidFill>
                <a:latin typeface="Noto Sans" panose="020B0502040504020204" pitchFamily="34"/>
                <a:cs typeface="Noto Sans" panose="020B0502040504020204" pitchFamily="34"/>
              </a:rPr>
              <a:t>Synthetic</a:t>
            </a:r>
            <a:r>
              <a:rPr lang="ko-KR" sz="1800" b="1" dirty="0">
                <a:solidFill>
                  <a:srgbClr val="4B4545"/>
                </a:solidFill>
                <a:latin typeface="Noto Sans" panose="020B0502040504020204" pitchFamily="34"/>
                <a:cs typeface="Noto Sans" panose="020B0502040504020204" pitchFamily="34"/>
              </a:rPr>
              <a:t> </a:t>
            </a:r>
            <a:r>
              <a:rPr lang="ko-KR" sz="1800" b="1" dirty="0" err="1">
                <a:solidFill>
                  <a:srgbClr val="4B4545"/>
                </a:solidFill>
                <a:latin typeface="Noto Sans" panose="020B0502040504020204" pitchFamily="34"/>
                <a:cs typeface="Noto Sans" panose="020B0502040504020204" pitchFamily="34"/>
              </a:rPr>
              <a:t>vs</a:t>
            </a:r>
            <a:r>
              <a:rPr lang="ko-KR" sz="1800" b="1" dirty="0">
                <a:solidFill>
                  <a:srgbClr val="4B4545"/>
                </a:solidFill>
                <a:latin typeface="Noto Sans" panose="020B0502040504020204" pitchFamily="34"/>
                <a:cs typeface="Noto Sans" panose="020B0502040504020204" pitchFamily="34"/>
              </a:rPr>
              <a:t> </a:t>
            </a:r>
            <a:r>
              <a:rPr lang="ko-KR" sz="1800" b="1" dirty="0" err="1">
                <a:solidFill>
                  <a:srgbClr val="4B4545"/>
                </a:solidFill>
                <a:latin typeface="Noto Sans" panose="020B0502040504020204" pitchFamily="34"/>
                <a:cs typeface="Noto Sans" panose="020B0502040504020204" pitchFamily="34"/>
              </a:rPr>
              <a:t>Plant</a:t>
            </a:r>
            <a:r>
              <a:rPr lang="ko-KR" sz="1800" b="1" dirty="0">
                <a:solidFill>
                  <a:srgbClr val="4B4545"/>
                </a:solidFill>
                <a:latin typeface="Noto Sans" panose="020B0502040504020204" pitchFamily="34"/>
                <a:cs typeface="Noto Sans" panose="020B0502040504020204" pitchFamily="34"/>
              </a:rPr>
              <a:t> </a:t>
            </a:r>
            <a:r>
              <a:rPr lang="ko-KR" sz="1800" b="1" dirty="0" err="1">
                <a:solidFill>
                  <a:srgbClr val="4B4545"/>
                </a:solidFill>
                <a:latin typeface="Noto Sans" panose="020B0502040504020204" pitchFamily="34"/>
                <a:cs typeface="Noto Sans" panose="020B0502040504020204" pitchFamily="34"/>
              </a:rPr>
              <a:t>Derived</a:t>
            </a:r>
            <a:r>
              <a:rPr lang="ko-KR" sz="1800" b="1" dirty="0">
                <a:solidFill>
                  <a:srgbClr val="4B4545"/>
                </a:solidFill>
                <a:latin typeface="Noto Sans" panose="020B0502040504020204" pitchFamily="34"/>
                <a:cs typeface="Noto Sans" panose="020B0502040504020204" pitchFamily="34"/>
              </a:rPr>
              <a:t> </a:t>
            </a:r>
            <a:r>
              <a:rPr lang="ko-KR" sz="1800" b="1" dirty="0" err="1">
                <a:solidFill>
                  <a:srgbClr val="4B4545"/>
                </a:solidFill>
                <a:latin typeface="Noto Sans" panose="020B0502040504020204" pitchFamily="34"/>
                <a:cs typeface="Noto Sans" panose="020B0502040504020204" pitchFamily="34"/>
              </a:rPr>
              <a:t>Surfactants</a:t>
            </a:r>
            <a:endParaRPr sz="1800" b="1" dirty="0">
              <a:solidFill>
                <a:srgbClr val="4B4545"/>
              </a:solidFill>
              <a:latin typeface="Noto Sans" panose="020B0502040504020204" pitchFamily="34"/>
              <a:ea typeface="Noto Sans" panose="020B0502040504020204" pitchFamily="34"/>
              <a:cs typeface="Noto Sans" panose="020B0502040504020204" pitchFamily="34"/>
            </a:endParaRPr>
          </a:p>
          <a:p>
            <a:pPr marL="0" marR="0" lvl="0" indent="0" algn="l" rtl="0">
              <a:lnSpc>
                <a:spcPct val="133333"/>
              </a:lnSpc>
              <a:spcBef>
                <a:spcPts val="0"/>
              </a:spcBef>
              <a:spcAft>
                <a:spcPts val="0"/>
              </a:spcAft>
              <a:buNone/>
            </a:pPr>
            <a:endParaRPr sz="1800" b="1" dirty="0">
              <a:solidFill>
                <a:srgbClr val="4B4545"/>
              </a:solidFill>
              <a:latin typeface="Noto Sans" panose="020B0502040504020204" pitchFamily="34"/>
              <a:ea typeface="Noto Sans" panose="020B0502040504020204" pitchFamily="34"/>
              <a:cs typeface="Noto Sans" panose="020B0502040504020204" pitchFamily="34"/>
            </a:endParaRPr>
          </a:p>
        </p:txBody>
      </p:sp>
      <p:sp>
        <p:nvSpPr>
          <p:cNvPr id="266" name="Google Shape;266;p23"/>
          <p:cNvSpPr txBox="1"/>
          <p:nvPr/>
        </p:nvSpPr>
        <p:spPr>
          <a:xfrm>
            <a:off x="609908" y="1368227"/>
            <a:ext cx="256620" cy="358496"/>
          </a:xfrm>
          <a:prstGeom prst="rect">
            <a:avLst/>
          </a:prstGeom>
          <a:noFill/>
          <a:ln>
            <a:noFill/>
          </a:ln>
        </p:spPr>
        <p:txBody>
          <a:bodyPr spcFirstLastPara="1" wrap="square" lIns="91425" tIns="45700" rIns="91425" bIns="45700" anchor="ctr" anchorCtr="0">
            <a:noAutofit/>
          </a:bodyPr>
          <a:lstStyle/>
          <a:p>
            <a:pPr marL="0" marR="0" lvl="0" indent="0" algn="ctr" rtl="0">
              <a:lnSpc>
                <a:spcPct val="47222"/>
              </a:lnSpc>
              <a:spcBef>
                <a:spcPts val="0"/>
              </a:spcBef>
              <a:spcAft>
                <a:spcPts val="0"/>
              </a:spcAft>
              <a:buNone/>
            </a:pPr>
            <a:r>
              <a:rPr lang="ko-KR" sz="3600">
                <a:solidFill>
                  <a:srgbClr val="4B4545"/>
                </a:solidFill>
                <a:latin typeface="Helvetica Neue"/>
                <a:ea typeface="Helvetica Neue"/>
                <a:cs typeface="Helvetica Neue"/>
                <a:sym typeface="Helvetica Neue"/>
              </a:rPr>
              <a:t>6</a:t>
            </a:r>
            <a:endParaRPr sz="3600">
              <a:solidFill>
                <a:srgbClr val="4B4545"/>
              </a:solidFill>
              <a:latin typeface="Helvetica Neue"/>
              <a:ea typeface="Helvetica Neue"/>
              <a:cs typeface="Helvetica Neue"/>
              <a:sym typeface="Helvetica Neue"/>
            </a:endParaRPr>
          </a:p>
        </p:txBody>
      </p:sp>
      <p:cxnSp>
        <p:nvCxnSpPr>
          <p:cNvPr id="267" name="Google Shape;267;p23"/>
          <p:cNvCxnSpPr/>
          <p:nvPr/>
        </p:nvCxnSpPr>
        <p:spPr>
          <a:xfrm rot="10800000" flipH="1">
            <a:off x="218663" y="1539122"/>
            <a:ext cx="391245" cy="391243"/>
          </a:xfrm>
          <a:prstGeom prst="straightConnector1">
            <a:avLst/>
          </a:prstGeom>
          <a:noFill/>
          <a:ln w="9525" cap="flat" cmpd="sng">
            <a:solidFill>
              <a:srgbClr val="4B4545"/>
            </a:solidFill>
            <a:prstDash val="solid"/>
            <a:round/>
            <a:headEnd type="none" w="sm" len="sm"/>
            <a:tailEnd type="none" w="sm" len="sm"/>
          </a:ln>
        </p:spPr>
      </p:cxnSp>
      <p:cxnSp>
        <p:nvCxnSpPr>
          <p:cNvPr id="268" name="Google Shape;268;p23"/>
          <p:cNvCxnSpPr/>
          <p:nvPr/>
        </p:nvCxnSpPr>
        <p:spPr>
          <a:xfrm rot="10800000" flipH="1">
            <a:off x="866528" y="184890"/>
            <a:ext cx="1125225" cy="1125226"/>
          </a:xfrm>
          <a:prstGeom prst="straightConnector1">
            <a:avLst/>
          </a:prstGeom>
          <a:noFill/>
          <a:ln w="9525" cap="flat" cmpd="sng">
            <a:solidFill>
              <a:srgbClr val="4B4545"/>
            </a:solidFill>
            <a:prstDash val="solid"/>
            <a:round/>
            <a:headEnd type="none" w="sm" len="sm"/>
            <a:tailEnd type="none" w="sm" len="sm"/>
          </a:ln>
        </p:spPr>
      </p:cxnSp>
      <p:cxnSp>
        <p:nvCxnSpPr>
          <p:cNvPr id="269" name="Google Shape;269;p23"/>
          <p:cNvCxnSpPr/>
          <p:nvPr/>
        </p:nvCxnSpPr>
        <p:spPr>
          <a:xfrm rot="10800000">
            <a:off x="2879982" y="1368227"/>
            <a:ext cx="6177474" cy="0"/>
          </a:xfrm>
          <a:prstGeom prst="straightConnector1">
            <a:avLst/>
          </a:prstGeom>
          <a:noFill/>
          <a:ln w="9525" cap="flat" cmpd="sng">
            <a:solidFill>
              <a:srgbClr val="FFC000"/>
            </a:solidFill>
            <a:prstDash val="dash"/>
            <a:round/>
            <a:headEnd type="none" w="sm" len="sm"/>
            <a:tailEnd type="none" w="sm" len="sm"/>
          </a:ln>
        </p:spPr>
      </p:cxnSp>
      <p:cxnSp>
        <p:nvCxnSpPr>
          <p:cNvPr id="270" name="Google Shape;270;p23"/>
          <p:cNvCxnSpPr/>
          <p:nvPr/>
        </p:nvCxnSpPr>
        <p:spPr>
          <a:xfrm rot="10800000">
            <a:off x="2879982" y="2128745"/>
            <a:ext cx="6177474" cy="0"/>
          </a:xfrm>
          <a:prstGeom prst="straightConnector1">
            <a:avLst/>
          </a:prstGeom>
          <a:noFill/>
          <a:ln w="9525" cap="flat" cmpd="sng">
            <a:solidFill>
              <a:srgbClr val="FFC000"/>
            </a:solidFill>
            <a:prstDash val="dash"/>
            <a:round/>
            <a:headEnd type="none" w="sm" len="sm"/>
            <a:tailEnd type="none" w="sm" len="sm"/>
          </a:ln>
        </p:spPr>
      </p:cxnSp>
      <p:cxnSp>
        <p:nvCxnSpPr>
          <p:cNvPr id="271" name="Google Shape;271;p23"/>
          <p:cNvCxnSpPr/>
          <p:nvPr/>
        </p:nvCxnSpPr>
        <p:spPr>
          <a:xfrm rot="10800000">
            <a:off x="2879982" y="3015884"/>
            <a:ext cx="6177474" cy="0"/>
          </a:xfrm>
          <a:prstGeom prst="straightConnector1">
            <a:avLst/>
          </a:prstGeom>
          <a:noFill/>
          <a:ln w="9525" cap="flat" cmpd="sng">
            <a:solidFill>
              <a:srgbClr val="FFC000"/>
            </a:solidFill>
            <a:prstDash val="dash"/>
            <a:round/>
            <a:headEnd type="none" w="sm" len="sm"/>
            <a:tailEnd type="none" w="sm" len="sm"/>
          </a:ln>
        </p:spPr>
      </p:cxnSp>
      <p:cxnSp>
        <p:nvCxnSpPr>
          <p:cNvPr id="272" name="Google Shape;272;p23"/>
          <p:cNvCxnSpPr/>
          <p:nvPr/>
        </p:nvCxnSpPr>
        <p:spPr>
          <a:xfrm rot="10800000">
            <a:off x="2879982" y="3779041"/>
            <a:ext cx="6177474" cy="0"/>
          </a:xfrm>
          <a:prstGeom prst="straightConnector1">
            <a:avLst/>
          </a:prstGeom>
          <a:noFill/>
          <a:ln w="9525" cap="flat" cmpd="sng">
            <a:solidFill>
              <a:srgbClr val="FFC000"/>
            </a:solidFill>
            <a:prstDash val="dash"/>
            <a:round/>
            <a:headEnd type="none" w="sm" len="sm"/>
            <a:tailEnd type="none" w="sm" len="sm"/>
          </a:ln>
        </p:spPr>
      </p:cxnSp>
      <p:sp>
        <p:nvSpPr>
          <p:cNvPr id="273" name="Google Shape;273;p23"/>
          <p:cNvSpPr txBox="1"/>
          <p:nvPr/>
        </p:nvSpPr>
        <p:spPr>
          <a:xfrm>
            <a:off x="4448944" y="1423897"/>
            <a:ext cx="2245500" cy="430800"/>
          </a:xfrm>
          <a:prstGeom prst="rect">
            <a:avLst/>
          </a:prstGeom>
          <a:noFill/>
          <a:ln>
            <a:noFill/>
          </a:ln>
        </p:spPr>
        <p:txBody>
          <a:bodyPr spcFirstLastPara="1" wrap="square" lIns="91425" tIns="45700" rIns="91425" bIns="45700" anchor="t" anchorCtr="0">
            <a:noAutofit/>
          </a:bodyPr>
          <a:lstStyle/>
          <a:p>
            <a:pPr marL="0" lvl="0" indent="0" rtl="0">
              <a:spcBef>
                <a:spcPts val="0"/>
              </a:spcBef>
              <a:spcAft>
                <a:spcPts val="0"/>
              </a:spcAft>
              <a:buClr>
                <a:srgbClr val="3F3F3F"/>
              </a:buClr>
              <a:buSzPts val="1100"/>
              <a:buFont typeface="Arial"/>
              <a:buNone/>
            </a:pPr>
            <a:r>
              <a:rPr lang="ko-KR" sz="1100" dirty="0">
                <a:solidFill>
                  <a:schemeClr val="tx1">
                    <a:lumMod val="65000"/>
                    <a:lumOff val="35000"/>
                  </a:schemeClr>
                </a:solidFill>
                <a:latin typeface="Noto Sans" panose="020B0502040504020204" pitchFamily="34"/>
                <a:cs typeface="Noto Sans" panose="020B0502040504020204" pitchFamily="34"/>
              </a:rPr>
              <a:t>Chemical </a:t>
            </a:r>
            <a:r>
              <a:rPr lang="ko-KR" sz="1100" dirty="0" err="1">
                <a:solidFill>
                  <a:schemeClr val="tx1">
                    <a:lumMod val="65000"/>
                    <a:lumOff val="35000"/>
                  </a:schemeClr>
                </a:solidFill>
                <a:latin typeface="Noto Sans" panose="020B0502040504020204" pitchFamily="34"/>
                <a:cs typeface="Noto Sans" panose="020B0502040504020204" pitchFamily="34"/>
              </a:rPr>
              <a:t>substances</a:t>
            </a:r>
            <a:r>
              <a:rPr lang="ko-KR" sz="1100" dirty="0">
                <a:solidFill>
                  <a:schemeClr val="tx1">
                    <a:lumMod val="65000"/>
                    <a:lumOff val="35000"/>
                  </a:schemeClr>
                </a:solidFill>
                <a:latin typeface="Noto Sans" panose="020B0502040504020204" pitchFamily="34"/>
                <a:cs typeface="Noto Sans" panose="020B0502040504020204" pitchFamily="34"/>
              </a:rPr>
              <a:t> </a:t>
            </a:r>
            <a:r>
              <a:rPr lang="ko-KR" sz="1100" dirty="0" err="1">
                <a:solidFill>
                  <a:schemeClr val="tx1">
                    <a:lumMod val="65000"/>
                    <a:lumOff val="35000"/>
                  </a:schemeClr>
                </a:solidFill>
                <a:latin typeface="Noto Sans" panose="020B0502040504020204" pitchFamily="34"/>
                <a:cs typeface="Noto Sans" panose="020B0502040504020204" pitchFamily="34"/>
              </a:rPr>
              <a:t>such</a:t>
            </a:r>
            <a:r>
              <a:rPr lang="ko-KR" sz="1100" dirty="0">
                <a:solidFill>
                  <a:schemeClr val="tx1">
                    <a:lumMod val="65000"/>
                    <a:lumOff val="35000"/>
                  </a:schemeClr>
                </a:solidFill>
                <a:latin typeface="Noto Sans" panose="020B0502040504020204" pitchFamily="34"/>
                <a:cs typeface="Noto Sans" panose="020B0502040504020204" pitchFamily="34"/>
              </a:rPr>
              <a:t> </a:t>
            </a:r>
            <a:r>
              <a:rPr lang="ko-KR" sz="1100" dirty="0" err="1">
                <a:solidFill>
                  <a:schemeClr val="tx1">
                    <a:lumMod val="65000"/>
                    <a:lumOff val="35000"/>
                  </a:schemeClr>
                </a:solidFill>
                <a:latin typeface="Noto Sans" panose="020B0502040504020204" pitchFamily="34"/>
                <a:cs typeface="Noto Sans" panose="020B0502040504020204" pitchFamily="34"/>
              </a:rPr>
              <a:t>as</a:t>
            </a:r>
            <a:r>
              <a:rPr lang="ko-KR" sz="1100" dirty="0">
                <a:solidFill>
                  <a:schemeClr val="tx1">
                    <a:lumMod val="65000"/>
                    <a:lumOff val="35000"/>
                  </a:schemeClr>
                </a:solidFill>
                <a:latin typeface="Noto Sans" panose="020B0502040504020204" pitchFamily="34"/>
                <a:cs typeface="Noto Sans" panose="020B0502040504020204" pitchFamily="34"/>
              </a:rPr>
              <a:t> </a:t>
            </a:r>
            <a:r>
              <a:rPr lang="ko-KR" sz="1100" dirty="0" err="1">
                <a:solidFill>
                  <a:schemeClr val="tx1">
                    <a:lumMod val="65000"/>
                    <a:lumOff val="35000"/>
                  </a:schemeClr>
                </a:solidFill>
                <a:latin typeface="Noto Sans" panose="020B0502040504020204" pitchFamily="34"/>
                <a:cs typeface="Noto Sans" panose="020B0502040504020204" pitchFamily="34"/>
              </a:rPr>
              <a:t>sulfuric</a:t>
            </a:r>
            <a:r>
              <a:rPr lang="ko-KR" sz="1100" dirty="0">
                <a:solidFill>
                  <a:schemeClr val="tx1">
                    <a:lumMod val="65000"/>
                    <a:lumOff val="35000"/>
                  </a:schemeClr>
                </a:solidFill>
                <a:latin typeface="Noto Sans" panose="020B0502040504020204" pitchFamily="34"/>
                <a:cs typeface="Noto Sans" panose="020B0502040504020204" pitchFamily="34"/>
              </a:rPr>
              <a:t> </a:t>
            </a:r>
            <a:r>
              <a:rPr lang="ko-KR" sz="1100" dirty="0" err="1">
                <a:solidFill>
                  <a:schemeClr val="tx1">
                    <a:lumMod val="65000"/>
                    <a:lumOff val="35000"/>
                  </a:schemeClr>
                </a:solidFill>
                <a:latin typeface="Noto Sans" panose="020B0502040504020204" pitchFamily="34"/>
                <a:cs typeface="Noto Sans" panose="020B0502040504020204" pitchFamily="34"/>
              </a:rPr>
              <a:t>acid</a:t>
            </a:r>
            <a:r>
              <a:rPr lang="ko-KR" sz="1100" dirty="0">
                <a:solidFill>
                  <a:schemeClr val="tx1">
                    <a:lumMod val="65000"/>
                    <a:lumOff val="35000"/>
                  </a:schemeClr>
                </a:solidFill>
                <a:latin typeface="Noto Sans" panose="020B0502040504020204" pitchFamily="34"/>
                <a:cs typeface="Noto Sans" panose="020B0502040504020204" pitchFamily="34"/>
              </a:rPr>
              <a:t>, </a:t>
            </a:r>
            <a:r>
              <a:rPr lang="ko-KR" sz="1100" dirty="0" err="1">
                <a:solidFill>
                  <a:schemeClr val="tx1">
                    <a:lumMod val="65000"/>
                    <a:lumOff val="35000"/>
                  </a:schemeClr>
                </a:solidFill>
                <a:latin typeface="Noto Sans" panose="020B0502040504020204" pitchFamily="34"/>
                <a:cs typeface="Noto Sans" panose="020B0502040504020204" pitchFamily="34"/>
              </a:rPr>
              <a:t>nitric</a:t>
            </a:r>
            <a:r>
              <a:rPr lang="ko-KR" sz="1100" dirty="0">
                <a:solidFill>
                  <a:schemeClr val="tx1">
                    <a:lumMod val="65000"/>
                    <a:lumOff val="35000"/>
                  </a:schemeClr>
                </a:solidFill>
                <a:latin typeface="Noto Sans" panose="020B0502040504020204" pitchFamily="34"/>
                <a:cs typeface="Noto Sans" panose="020B0502040504020204" pitchFamily="34"/>
              </a:rPr>
              <a:t> </a:t>
            </a:r>
            <a:r>
              <a:rPr lang="ko-KR" sz="1100" dirty="0" err="1">
                <a:solidFill>
                  <a:schemeClr val="tx1">
                    <a:lumMod val="65000"/>
                    <a:lumOff val="35000"/>
                  </a:schemeClr>
                </a:solidFill>
                <a:latin typeface="Noto Sans" panose="020B0502040504020204" pitchFamily="34"/>
                <a:cs typeface="Noto Sans" panose="020B0502040504020204" pitchFamily="34"/>
              </a:rPr>
              <a:t>acid</a:t>
            </a:r>
            <a:r>
              <a:rPr lang="ko-KR" sz="1100" dirty="0">
                <a:solidFill>
                  <a:schemeClr val="tx1">
                    <a:lumMod val="65000"/>
                    <a:lumOff val="35000"/>
                  </a:schemeClr>
                </a:solidFill>
                <a:latin typeface="Noto Sans" panose="020B0502040504020204" pitchFamily="34"/>
                <a:cs typeface="Noto Sans" panose="020B0502040504020204" pitchFamily="34"/>
              </a:rPr>
              <a:t> and </a:t>
            </a:r>
            <a:r>
              <a:rPr lang="ko-KR" sz="1100" dirty="0" err="1">
                <a:solidFill>
                  <a:schemeClr val="tx1">
                    <a:lumMod val="65000"/>
                    <a:lumOff val="35000"/>
                  </a:schemeClr>
                </a:solidFill>
                <a:latin typeface="Noto Sans" panose="020B0502040504020204" pitchFamily="34"/>
                <a:cs typeface="Noto Sans" panose="020B0502040504020204" pitchFamily="34"/>
              </a:rPr>
              <a:t>hydrochloric</a:t>
            </a:r>
            <a:r>
              <a:rPr lang="ko-KR" sz="1100" dirty="0">
                <a:solidFill>
                  <a:schemeClr val="tx1">
                    <a:lumMod val="65000"/>
                    <a:lumOff val="35000"/>
                  </a:schemeClr>
                </a:solidFill>
                <a:latin typeface="Noto Sans" panose="020B0502040504020204" pitchFamily="34"/>
                <a:cs typeface="Noto Sans" panose="020B0502040504020204" pitchFamily="34"/>
              </a:rPr>
              <a:t> </a:t>
            </a:r>
            <a:r>
              <a:rPr lang="ko-KR" sz="1100" dirty="0" err="1">
                <a:solidFill>
                  <a:schemeClr val="tx1">
                    <a:lumMod val="65000"/>
                    <a:lumOff val="35000"/>
                  </a:schemeClr>
                </a:solidFill>
                <a:latin typeface="Noto Sans" panose="020B0502040504020204" pitchFamily="34"/>
                <a:cs typeface="Noto Sans" panose="020B0502040504020204" pitchFamily="34"/>
              </a:rPr>
              <a:t>acid</a:t>
            </a:r>
            <a:r>
              <a:rPr lang="ko-KR" sz="1100" dirty="0">
                <a:solidFill>
                  <a:schemeClr val="tx1">
                    <a:lumMod val="65000"/>
                    <a:lumOff val="35000"/>
                  </a:schemeClr>
                </a:solidFill>
                <a:latin typeface="Noto Sans" panose="020B0502040504020204" pitchFamily="34"/>
                <a:cs typeface="Noto Sans" panose="020B0502040504020204" pitchFamily="34"/>
              </a:rPr>
              <a:t>.</a:t>
            </a:r>
            <a:endParaRPr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endParaRPr>
          </a:p>
          <a:p>
            <a:pPr marL="0" marR="0" lvl="0" indent="0" algn="l" rtl="0">
              <a:spcBef>
                <a:spcPts val="0"/>
              </a:spcBef>
              <a:spcAft>
                <a:spcPts val="0"/>
              </a:spcAft>
              <a:buNone/>
            </a:pPr>
            <a:endParaRPr sz="1100"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endParaRPr>
          </a:p>
        </p:txBody>
      </p:sp>
      <p:sp>
        <p:nvSpPr>
          <p:cNvPr id="274" name="Google Shape;274;p23"/>
          <p:cNvSpPr txBox="1"/>
          <p:nvPr/>
        </p:nvSpPr>
        <p:spPr>
          <a:xfrm>
            <a:off x="6796634" y="1468096"/>
            <a:ext cx="2245500" cy="430800"/>
          </a:xfrm>
          <a:prstGeom prst="rect">
            <a:avLst/>
          </a:prstGeom>
          <a:noFill/>
          <a:ln>
            <a:noFill/>
          </a:ln>
        </p:spPr>
        <p:txBody>
          <a:bodyPr spcFirstLastPara="1" wrap="square" lIns="91425" tIns="45700" rIns="91425" bIns="45700" anchor="t" anchorCtr="0">
            <a:noAutofit/>
          </a:bodyPr>
          <a:lstStyle/>
          <a:p>
            <a:pPr marL="0" lvl="0" indent="0" rtl="0">
              <a:spcBef>
                <a:spcPts val="0"/>
              </a:spcBef>
              <a:spcAft>
                <a:spcPts val="0"/>
              </a:spcAft>
              <a:buClr>
                <a:srgbClr val="3F3F3F"/>
              </a:buClr>
              <a:buSzPts val="1100"/>
              <a:buFont typeface="Arial"/>
              <a:buNone/>
            </a:pPr>
            <a:r>
              <a:rPr lang="ko-KR" sz="1100" dirty="0" err="1">
                <a:solidFill>
                  <a:schemeClr val="tx1">
                    <a:lumMod val="65000"/>
                    <a:lumOff val="35000"/>
                  </a:schemeClr>
                </a:solidFill>
                <a:latin typeface="Noto Sans" panose="020B0502040504020204" pitchFamily="34"/>
                <a:cs typeface="Noto Sans" panose="020B0502040504020204" pitchFamily="34"/>
              </a:rPr>
              <a:t>Wheat</a:t>
            </a:r>
            <a:r>
              <a:rPr lang="ko-KR" sz="1100" dirty="0">
                <a:solidFill>
                  <a:schemeClr val="tx1">
                    <a:lumMod val="65000"/>
                    <a:lumOff val="35000"/>
                  </a:schemeClr>
                </a:solidFill>
                <a:latin typeface="Noto Sans" panose="020B0502040504020204" pitchFamily="34"/>
                <a:cs typeface="Noto Sans" panose="020B0502040504020204" pitchFamily="34"/>
              </a:rPr>
              <a:t> </a:t>
            </a:r>
            <a:r>
              <a:rPr lang="ko-KR" sz="1100" dirty="0" err="1">
                <a:solidFill>
                  <a:schemeClr val="tx1">
                    <a:lumMod val="65000"/>
                    <a:lumOff val="35000"/>
                  </a:schemeClr>
                </a:solidFill>
                <a:latin typeface="Noto Sans" panose="020B0502040504020204" pitchFamily="34"/>
                <a:cs typeface="Noto Sans" panose="020B0502040504020204" pitchFamily="34"/>
              </a:rPr>
              <a:t>germ</a:t>
            </a:r>
            <a:r>
              <a:rPr lang="ko-KR" sz="1100" dirty="0">
                <a:solidFill>
                  <a:schemeClr val="tx1">
                    <a:lumMod val="65000"/>
                    <a:lumOff val="35000"/>
                  </a:schemeClr>
                </a:solidFill>
                <a:latin typeface="Noto Sans" panose="020B0502040504020204" pitchFamily="34"/>
                <a:cs typeface="Noto Sans" panose="020B0502040504020204" pitchFamily="34"/>
              </a:rPr>
              <a:t> </a:t>
            </a:r>
            <a:r>
              <a:rPr lang="ko-KR" sz="1100" dirty="0" err="1">
                <a:solidFill>
                  <a:schemeClr val="tx1">
                    <a:lumMod val="65000"/>
                    <a:lumOff val="35000"/>
                  </a:schemeClr>
                </a:solidFill>
                <a:latin typeface="Noto Sans" panose="020B0502040504020204" pitchFamily="34"/>
                <a:cs typeface="Noto Sans" panose="020B0502040504020204" pitchFamily="34"/>
              </a:rPr>
              <a:t>oil</a:t>
            </a:r>
            <a:r>
              <a:rPr lang="ko-KR" sz="1100" dirty="0">
                <a:solidFill>
                  <a:schemeClr val="tx1">
                    <a:lumMod val="65000"/>
                    <a:lumOff val="35000"/>
                  </a:schemeClr>
                </a:solidFill>
                <a:latin typeface="Noto Sans" panose="020B0502040504020204" pitchFamily="34"/>
                <a:cs typeface="Noto Sans" panose="020B0502040504020204" pitchFamily="34"/>
              </a:rPr>
              <a:t> and </a:t>
            </a:r>
            <a:r>
              <a:rPr lang="ko-KR" sz="1100" dirty="0" err="1">
                <a:solidFill>
                  <a:schemeClr val="tx1">
                    <a:lumMod val="65000"/>
                    <a:lumOff val="35000"/>
                  </a:schemeClr>
                </a:solidFill>
                <a:latin typeface="Noto Sans" panose="020B0502040504020204" pitchFamily="34"/>
                <a:cs typeface="Noto Sans" panose="020B0502040504020204" pitchFamily="34"/>
              </a:rPr>
              <a:t>sugar</a:t>
            </a:r>
            <a:r>
              <a:rPr lang="ko-KR" sz="1100" dirty="0">
                <a:solidFill>
                  <a:schemeClr val="tx1">
                    <a:lumMod val="65000"/>
                    <a:lumOff val="35000"/>
                  </a:schemeClr>
                </a:solidFill>
                <a:latin typeface="Noto Sans" panose="020B0502040504020204" pitchFamily="34"/>
                <a:cs typeface="Noto Sans" panose="020B0502040504020204" pitchFamily="34"/>
              </a:rPr>
              <a:t> </a:t>
            </a:r>
            <a:r>
              <a:rPr lang="ko-KR" sz="1100" dirty="0" err="1">
                <a:solidFill>
                  <a:schemeClr val="tx1">
                    <a:lumMod val="65000"/>
                    <a:lumOff val="35000"/>
                  </a:schemeClr>
                </a:solidFill>
                <a:latin typeface="Noto Sans" panose="020B0502040504020204" pitchFamily="34"/>
                <a:cs typeface="Noto Sans" panose="020B0502040504020204" pitchFamily="34"/>
              </a:rPr>
              <a:t>cane</a:t>
            </a:r>
            <a:r>
              <a:rPr lang="ko-KR" sz="1100" dirty="0">
                <a:solidFill>
                  <a:schemeClr val="tx1">
                    <a:lumMod val="65000"/>
                    <a:lumOff val="35000"/>
                  </a:schemeClr>
                </a:solidFill>
                <a:latin typeface="Noto Sans" panose="020B0502040504020204" pitchFamily="34"/>
                <a:cs typeface="Noto Sans" panose="020B0502040504020204" pitchFamily="34"/>
              </a:rPr>
              <a:t> </a:t>
            </a:r>
            <a:r>
              <a:rPr lang="ko-KR" sz="1100" dirty="0" err="1">
                <a:solidFill>
                  <a:schemeClr val="tx1">
                    <a:lumMod val="65000"/>
                    <a:lumOff val="35000"/>
                  </a:schemeClr>
                </a:solidFill>
                <a:latin typeface="Noto Sans" panose="020B0502040504020204" pitchFamily="34"/>
                <a:cs typeface="Noto Sans" panose="020B0502040504020204" pitchFamily="34"/>
              </a:rPr>
              <a:t>extracts</a:t>
            </a:r>
            <a:r>
              <a:rPr lang="ko-KR" sz="1100" dirty="0">
                <a:solidFill>
                  <a:schemeClr val="tx1">
                    <a:lumMod val="65000"/>
                    <a:lumOff val="35000"/>
                  </a:schemeClr>
                </a:solidFill>
                <a:latin typeface="Noto Sans" panose="020B0502040504020204" pitchFamily="34"/>
                <a:cs typeface="Noto Sans" panose="020B0502040504020204" pitchFamily="34"/>
              </a:rPr>
              <a:t> and </a:t>
            </a:r>
            <a:r>
              <a:rPr lang="ko-KR" sz="1100" dirty="0" err="1">
                <a:solidFill>
                  <a:schemeClr val="tx1">
                    <a:lumMod val="65000"/>
                    <a:lumOff val="35000"/>
                  </a:schemeClr>
                </a:solidFill>
                <a:latin typeface="Noto Sans" panose="020B0502040504020204" pitchFamily="34"/>
                <a:cs typeface="Noto Sans" panose="020B0502040504020204" pitchFamily="34"/>
              </a:rPr>
              <a:t>vegetable</a:t>
            </a:r>
            <a:r>
              <a:rPr lang="ko-KR" sz="1100" dirty="0">
                <a:solidFill>
                  <a:schemeClr val="tx1">
                    <a:lumMod val="65000"/>
                    <a:lumOff val="35000"/>
                  </a:schemeClr>
                </a:solidFill>
                <a:latin typeface="Noto Sans" panose="020B0502040504020204" pitchFamily="34"/>
                <a:cs typeface="Noto Sans" panose="020B0502040504020204" pitchFamily="34"/>
              </a:rPr>
              <a:t> </a:t>
            </a:r>
            <a:r>
              <a:rPr lang="ko-KR" sz="1100" dirty="0" err="1">
                <a:solidFill>
                  <a:schemeClr val="tx1">
                    <a:lumMod val="65000"/>
                    <a:lumOff val="35000"/>
                  </a:schemeClr>
                </a:solidFill>
                <a:latin typeface="Noto Sans" panose="020B0502040504020204" pitchFamily="34"/>
                <a:cs typeface="Noto Sans" panose="020B0502040504020204" pitchFamily="34"/>
              </a:rPr>
              <a:t>glycerin</a:t>
            </a:r>
            <a:endParaRPr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endParaRPr>
          </a:p>
          <a:p>
            <a:pPr marL="0" marR="0" lvl="0" indent="0" algn="l" rtl="0">
              <a:spcBef>
                <a:spcPts val="0"/>
              </a:spcBef>
              <a:spcAft>
                <a:spcPts val="0"/>
              </a:spcAft>
              <a:buNone/>
            </a:pPr>
            <a:r>
              <a:rPr lang="ko-KR" sz="1100" dirty="0">
                <a:solidFill>
                  <a:schemeClr val="tx1">
                    <a:lumMod val="65000"/>
                    <a:lumOff val="35000"/>
                  </a:schemeClr>
                </a:solidFill>
                <a:latin typeface="Noto Sans" panose="020B0502040504020204" pitchFamily="34"/>
                <a:cs typeface="Noto Sans" panose="020B0502040504020204" pitchFamily="34"/>
              </a:rPr>
              <a:t> </a:t>
            </a:r>
            <a:endParaRPr sz="1100"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endParaRPr>
          </a:p>
        </p:txBody>
      </p:sp>
      <p:sp>
        <p:nvSpPr>
          <p:cNvPr id="275" name="Google Shape;275;p23"/>
          <p:cNvSpPr txBox="1"/>
          <p:nvPr/>
        </p:nvSpPr>
        <p:spPr>
          <a:xfrm>
            <a:off x="4448944" y="2279054"/>
            <a:ext cx="2245560" cy="544863"/>
          </a:xfrm>
          <a:prstGeom prst="rect">
            <a:avLst/>
          </a:prstGeom>
          <a:noFill/>
          <a:ln>
            <a:noFill/>
          </a:ln>
        </p:spPr>
        <p:txBody>
          <a:bodyPr spcFirstLastPara="1" wrap="square" lIns="91425" tIns="45700" rIns="91425" bIns="45700" anchor="t" anchorCtr="0">
            <a:noAutofit/>
          </a:bodyPr>
          <a:lstStyle/>
          <a:p>
            <a:pPr marL="0" lvl="0" indent="0" rtl="0">
              <a:spcBef>
                <a:spcPts val="0"/>
              </a:spcBef>
              <a:spcAft>
                <a:spcPts val="0"/>
              </a:spcAft>
              <a:buClr>
                <a:srgbClr val="3F3F3F"/>
              </a:buClr>
              <a:buSzPts val="1100"/>
              <a:buFont typeface="Arial"/>
              <a:buNone/>
            </a:pPr>
            <a:r>
              <a:rPr lang="ko-KR" sz="1100" dirty="0" err="1">
                <a:solidFill>
                  <a:schemeClr val="tx1">
                    <a:lumMod val="65000"/>
                    <a:lumOff val="35000"/>
                  </a:schemeClr>
                </a:solidFill>
                <a:latin typeface="Noto Sans" panose="020B0502040504020204" pitchFamily="34"/>
                <a:cs typeface="Noto Sans" panose="020B0502040504020204" pitchFamily="34"/>
              </a:rPr>
              <a:t>May</a:t>
            </a:r>
            <a:r>
              <a:rPr lang="ko-KR" sz="1100" dirty="0">
                <a:solidFill>
                  <a:schemeClr val="tx1">
                    <a:lumMod val="65000"/>
                    <a:lumOff val="35000"/>
                  </a:schemeClr>
                </a:solidFill>
                <a:latin typeface="Noto Sans" panose="020B0502040504020204" pitchFamily="34"/>
                <a:cs typeface="Noto Sans" panose="020B0502040504020204" pitchFamily="34"/>
              </a:rPr>
              <a:t> </a:t>
            </a:r>
            <a:r>
              <a:rPr lang="ko-KR" sz="1100" dirty="0" err="1">
                <a:solidFill>
                  <a:schemeClr val="tx1">
                    <a:lumMod val="65000"/>
                    <a:lumOff val="35000"/>
                  </a:schemeClr>
                </a:solidFill>
                <a:latin typeface="Noto Sans" panose="020B0502040504020204" pitchFamily="34"/>
                <a:cs typeface="Noto Sans" panose="020B0502040504020204" pitchFamily="34"/>
              </a:rPr>
              <a:t>cause</a:t>
            </a:r>
            <a:r>
              <a:rPr lang="ko-KR" sz="1100" dirty="0">
                <a:solidFill>
                  <a:schemeClr val="tx1">
                    <a:lumMod val="65000"/>
                    <a:lumOff val="35000"/>
                  </a:schemeClr>
                </a:solidFill>
                <a:latin typeface="Noto Sans" panose="020B0502040504020204" pitchFamily="34"/>
                <a:cs typeface="Noto Sans" panose="020B0502040504020204" pitchFamily="34"/>
              </a:rPr>
              <a:t> </a:t>
            </a:r>
            <a:r>
              <a:rPr lang="ko-KR" sz="1100" dirty="0" err="1">
                <a:solidFill>
                  <a:schemeClr val="tx1">
                    <a:lumMod val="65000"/>
                    <a:lumOff val="35000"/>
                  </a:schemeClr>
                </a:solidFill>
                <a:latin typeface="Noto Sans" panose="020B0502040504020204" pitchFamily="34"/>
                <a:cs typeface="Noto Sans" panose="020B0502040504020204" pitchFamily="34"/>
              </a:rPr>
              <a:t>skin</a:t>
            </a:r>
            <a:r>
              <a:rPr lang="ko-KR" sz="1100" dirty="0">
                <a:solidFill>
                  <a:schemeClr val="tx1">
                    <a:lumMod val="65000"/>
                    <a:lumOff val="35000"/>
                  </a:schemeClr>
                </a:solidFill>
                <a:latin typeface="Noto Sans" panose="020B0502040504020204" pitchFamily="34"/>
                <a:cs typeface="Noto Sans" panose="020B0502040504020204" pitchFamily="34"/>
              </a:rPr>
              <a:t> </a:t>
            </a:r>
            <a:r>
              <a:rPr lang="ko-KR" sz="1100" dirty="0" err="1">
                <a:solidFill>
                  <a:schemeClr val="tx1">
                    <a:lumMod val="65000"/>
                    <a:lumOff val="35000"/>
                  </a:schemeClr>
                </a:solidFill>
                <a:latin typeface="Noto Sans" panose="020B0502040504020204" pitchFamily="34"/>
                <a:cs typeface="Noto Sans" panose="020B0502040504020204" pitchFamily="34"/>
              </a:rPr>
              <a:t>irritations</a:t>
            </a:r>
            <a:r>
              <a:rPr lang="ko-KR" sz="1100" dirty="0">
                <a:solidFill>
                  <a:schemeClr val="tx1">
                    <a:lumMod val="65000"/>
                    <a:lumOff val="35000"/>
                  </a:schemeClr>
                </a:solidFill>
                <a:latin typeface="Noto Sans" panose="020B0502040504020204" pitchFamily="34"/>
                <a:cs typeface="Noto Sans" panose="020B0502040504020204" pitchFamily="34"/>
              </a:rPr>
              <a:t>. </a:t>
            </a:r>
            <a:r>
              <a:rPr lang="ko-KR" sz="1100" dirty="0" err="1">
                <a:solidFill>
                  <a:schemeClr val="tx1">
                    <a:lumMod val="65000"/>
                    <a:lumOff val="35000"/>
                  </a:schemeClr>
                </a:solidFill>
                <a:latin typeface="Noto Sans" panose="020B0502040504020204" pitchFamily="34"/>
                <a:cs typeface="Noto Sans" panose="020B0502040504020204" pitchFamily="34"/>
              </a:rPr>
              <a:t>Pollutes</a:t>
            </a:r>
            <a:r>
              <a:rPr lang="ko-KR" sz="1100" dirty="0">
                <a:solidFill>
                  <a:schemeClr val="tx1">
                    <a:lumMod val="65000"/>
                    <a:lumOff val="35000"/>
                  </a:schemeClr>
                </a:solidFill>
                <a:latin typeface="Noto Sans" panose="020B0502040504020204" pitchFamily="34"/>
                <a:cs typeface="Noto Sans" panose="020B0502040504020204" pitchFamily="34"/>
              </a:rPr>
              <a:t> </a:t>
            </a:r>
            <a:r>
              <a:rPr lang="ko-KR" sz="1100" dirty="0" err="1">
                <a:solidFill>
                  <a:schemeClr val="tx1">
                    <a:lumMod val="65000"/>
                    <a:lumOff val="35000"/>
                  </a:schemeClr>
                </a:solidFill>
                <a:latin typeface="Noto Sans" panose="020B0502040504020204" pitchFamily="34"/>
                <a:cs typeface="Noto Sans" panose="020B0502040504020204" pitchFamily="34"/>
              </a:rPr>
              <a:t>the</a:t>
            </a:r>
            <a:r>
              <a:rPr lang="ko-KR" sz="1100" dirty="0">
                <a:solidFill>
                  <a:schemeClr val="tx1">
                    <a:lumMod val="65000"/>
                    <a:lumOff val="35000"/>
                  </a:schemeClr>
                </a:solidFill>
                <a:latin typeface="Noto Sans" panose="020B0502040504020204" pitchFamily="34"/>
                <a:cs typeface="Noto Sans" panose="020B0502040504020204" pitchFamily="34"/>
              </a:rPr>
              <a:t> </a:t>
            </a:r>
            <a:r>
              <a:rPr lang="ko-KR" sz="1100" dirty="0" err="1">
                <a:solidFill>
                  <a:schemeClr val="tx1">
                    <a:lumMod val="65000"/>
                    <a:lumOff val="35000"/>
                  </a:schemeClr>
                </a:solidFill>
                <a:latin typeface="Noto Sans" panose="020B0502040504020204" pitchFamily="34"/>
                <a:cs typeface="Noto Sans" panose="020B0502040504020204" pitchFamily="34"/>
              </a:rPr>
              <a:t>environments</a:t>
            </a:r>
            <a:r>
              <a:rPr lang="ko-KR" sz="1100" dirty="0" smtClean="0">
                <a:solidFill>
                  <a:schemeClr val="tx1">
                    <a:lumMod val="65000"/>
                    <a:lumOff val="35000"/>
                  </a:schemeClr>
                </a:solidFill>
                <a:latin typeface="Noto Sans" panose="020B0502040504020204" pitchFamily="34"/>
                <a:cs typeface="Noto Sans" panose="020B0502040504020204" pitchFamily="34"/>
              </a:rPr>
              <a:t>.</a:t>
            </a:r>
            <a:endParaRPr sz="1100"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endParaRPr>
          </a:p>
        </p:txBody>
      </p:sp>
      <p:sp>
        <p:nvSpPr>
          <p:cNvPr id="276" name="Google Shape;276;p23"/>
          <p:cNvSpPr txBox="1"/>
          <p:nvPr/>
        </p:nvSpPr>
        <p:spPr>
          <a:xfrm>
            <a:off x="6877265" y="2374072"/>
            <a:ext cx="2245560" cy="261610"/>
          </a:xfrm>
          <a:prstGeom prst="rect">
            <a:avLst/>
          </a:prstGeom>
          <a:noFill/>
          <a:ln>
            <a:noFill/>
          </a:ln>
        </p:spPr>
        <p:txBody>
          <a:bodyPr spcFirstLastPara="1" wrap="square" lIns="91425" tIns="45700" rIns="91425" bIns="45700" anchor="t" anchorCtr="0">
            <a:noAutofit/>
          </a:bodyPr>
          <a:lstStyle/>
          <a:p>
            <a:pPr marL="0" lvl="0" indent="0" rtl="0">
              <a:spcBef>
                <a:spcPts val="0"/>
              </a:spcBef>
              <a:spcAft>
                <a:spcPts val="0"/>
              </a:spcAft>
              <a:buClr>
                <a:srgbClr val="3F3F3F"/>
              </a:buClr>
              <a:buSzPts val="1100"/>
              <a:buFont typeface="Arial"/>
              <a:buNone/>
            </a:pPr>
            <a:r>
              <a:rPr lang="ko-KR" sz="1100" dirty="0" err="1">
                <a:solidFill>
                  <a:schemeClr val="tx1">
                    <a:lumMod val="65000"/>
                    <a:lumOff val="35000"/>
                  </a:schemeClr>
                </a:solidFill>
                <a:latin typeface="Noto Sans" panose="020B0502040504020204" pitchFamily="34"/>
                <a:cs typeface="Noto Sans" panose="020B0502040504020204" pitchFamily="34"/>
              </a:rPr>
              <a:t>Non</a:t>
            </a:r>
            <a:r>
              <a:rPr lang="ko-KR" sz="1100" dirty="0">
                <a:solidFill>
                  <a:schemeClr val="tx1">
                    <a:lumMod val="65000"/>
                    <a:lumOff val="35000"/>
                  </a:schemeClr>
                </a:solidFill>
                <a:latin typeface="Noto Sans" panose="020B0502040504020204" pitchFamily="34"/>
                <a:cs typeface="Noto Sans" panose="020B0502040504020204" pitchFamily="34"/>
              </a:rPr>
              <a:t> </a:t>
            </a:r>
            <a:r>
              <a:rPr lang="ko-KR" sz="1100" dirty="0" err="1">
                <a:solidFill>
                  <a:schemeClr val="tx1">
                    <a:lumMod val="65000"/>
                    <a:lumOff val="35000"/>
                  </a:schemeClr>
                </a:solidFill>
                <a:latin typeface="Noto Sans" panose="020B0502040504020204" pitchFamily="34"/>
                <a:cs typeface="Noto Sans" panose="020B0502040504020204" pitchFamily="34"/>
              </a:rPr>
              <a:t>Irritating</a:t>
            </a:r>
            <a:r>
              <a:rPr lang="ko-KR" sz="1100" dirty="0">
                <a:solidFill>
                  <a:schemeClr val="tx1">
                    <a:lumMod val="65000"/>
                    <a:lumOff val="35000"/>
                  </a:schemeClr>
                </a:solidFill>
                <a:latin typeface="Noto Sans" panose="020B0502040504020204" pitchFamily="34"/>
                <a:cs typeface="Noto Sans" panose="020B0502040504020204" pitchFamily="34"/>
              </a:rPr>
              <a:t> </a:t>
            </a:r>
            <a:r>
              <a:rPr lang="ko-KR" sz="1100" dirty="0" err="1">
                <a:solidFill>
                  <a:schemeClr val="tx1">
                    <a:lumMod val="65000"/>
                    <a:lumOff val="35000"/>
                  </a:schemeClr>
                </a:solidFill>
                <a:latin typeface="Noto Sans" panose="020B0502040504020204" pitchFamily="34"/>
                <a:cs typeface="Noto Sans" panose="020B0502040504020204" pitchFamily="34"/>
              </a:rPr>
              <a:t>Formula</a:t>
            </a:r>
            <a:endParaRPr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endParaRPr>
          </a:p>
        </p:txBody>
      </p:sp>
      <p:sp>
        <p:nvSpPr>
          <p:cNvPr id="277" name="Google Shape;277;p23"/>
          <p:cNvSpPr txBox="1"/>
          <p:nvPr/>
        </p:nvSpPr>
        <p:spPr>
          <a:xfrm>
            <a:off x="4480865" y="3206144"/>
            <a:ext cx="2245560" cy="261610"/>
          </a:xfrm>
          <a:prstGeom prst="rect">
            <a:avLst/>
          </a:prstGeom>
          <a:noFill/>
          <a:ln>
            <a:noFill/>
          </a:ln>
        </p:spPr>
        <p:txBody>
          <a:bodyPr spcFirstLastPara="1" wrap="square" lIns="91425" tIns="45700" rIns="91425" bIns="45700" anchor="t" anchorCtr="0">
            <a:noAutofit/>
          </a:bodyPr>
          <a:lstStyle/>
          <a:p>
            <a:pPr marL="0" lvl="0" indent="0" rtl="0">
              <a:spcBef>
                <a:spcPts val="0"/>
              </a:spcBef>
              <a:spcAft>
                <a:spcPts val="0"/>
              </a:spcAft>
              <a:buClr>
                <a:srgbClr val="3F3F3F"/>
              </a:buClr>
              <a:buSzPts val="1100"/>
              <a:buFont typeface="Arial"/>
              <a:buNone/>
            </a:pPr>
            <a:r>
              <a:rPr lang="ko-KR" sz="1100" dirty="0" err="1">
                <a:solidFill>
                  <a:schemeClr val="tx1">
                    <a:lumMod val="65000"/>
                    <a:lumOff val="35000"/>
                  </a:schemeClr>
                </a:solidFill>
                <a:latin typeface="Noto Sans" panose="020B0502040504020204" pitchFamily="34"/>
                <a:cs typeface="Noto Sans" panose="020B0502040504020204" pitchFamily="34"/>
              </a:rPr>
              <a:t>Requires</a:t>
            </a:r>
            <a:r>
              <a:rPr lang="ko-KR" sz="1100" dirty="0">
                <a:solidFill>
                  <a:schemeClr val="tx1">
                    <a:lumMod val="65000"/>
                    <a:lumOff val="35000"/>
                  </a:schemeClr>
                </a:solidFill>
                <a:latin typeface="Noto Sans" panose="020B0502040504020204" pitchFamily="34"/>
                <a:cs typeface="Noto Sans" panose="020B0502040504020204" pitchFamily="34"/>
              </a:rPr>
              <a:t> </a:t>
            </a:r>
            <a:r>
              <a:rPr lang="ko-KR" sz="1100" dirty="0" err="1">
                <a:solidFill>
                  <a:schemeClr val="tx1">
                    <a:lumMod val="65000"/>
                    <a:lumOff val="35000"/>
                  </a:schemeClr>
                </a:solidFill>
                <a:latin typeface="Noto Sans" panose="020B0502040504020204" pitchFamily="34"/>
                <a:cs typeface="Noto Sans" panose="020B0502040504020204" pitchFamily="34"/>
              </a:rPr>
              <a:t>heavy</a:t>
            </a:r>
            <a:r>
              <a:rPr lang="ko-KR" sz="1100" dirty="0">
                <a:solidFill>
                  <a:schemeClr val="tx1">
                    <a:lumMod val="65000"/>
                    <a:lumOff val="35000"/>
                  </a:schemeClr>
                </a:solidFill>
                <a:latin typeface="Noto Sans" panose="020B0502040504020204" pitchFamily="34"/>
                <a:cs typeface="Noto Sans" panose="020B0502040504020204" pitchFamily="34"/>
              </a:rPr>
              <a:t> </a:t>
            </a:r>
            <a:r>
              <a:rPr lang="ko-KR" sz="1100" dirty="0" err="1">
                <a:solidFill>
                  <a:schemeClr val="tx1">
                    <a:lumMod val="65000"/>
                    <a:lumOff val="35000"/>
                  </a:schemeClr>
                </a:solidFill>
                <a:latin typeface="Noto Sans" panose="020B0502040504020204" pitchFamily="34"/>
                <a:cs typeface="Noto Sans" panose="020B0502040504020204" pitchFamily="34"/>
              </a:rPr>
              <a:t>rinsing</a:t>
            </a:r>
            <a:endParaRPr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endParaRPr>
          </a:p>
          <a:p>
            <a:pPr marL="0" marR="0" lvl="0" indent="0" algn="l" rtl="0">
              <a:spcBef>
                <a:spcPts val="0"/>
              </a:spcBef>
              <a:spcAft>
                <a:spcPts val="0"/>
              </a:spcAft>
              <a:buNone/>
            </a:pPr>
            <a:endParaRPr sz="1100"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endParaRPr>
          </a:p>
        </p:txBody>
      </p:sp>
      <p:sp>
        <p:nvSpPr>
          <p:cNvPr id="278" name="Google Shape;278;p23"/>
          <p:cNvSpPr txBox="1"/>
          <p:nvPr/>
        </p:nvSpPr>
        <p:spPr>
          <a:xfrm>
            <a:off x="6828646" y="3148595"/>
            <a:ext cx="2245560" cy="430887"/>
          </a:xfrm>
          <a:prstGeom prst="rect">
            <a:avLst/>
          </a:prstGeom>
          <a:noFill/>
          <a:ln>
            <a:noFill/>
          </a:ln>
        </p:spPr>
        <p:txBody>
          <a:bodyPr spcFirstLastPara="1" wrap="square" lIns="91425" tIns="45700" rIns="91425" bIns="45700" anchor="t" anchorCtr="0">
            <a:noAutofit/>
          </a:bodyPr>
          <a:lstStyle/>
          <a:p>
            <a:pPr marL="0" lvl="0" indent="0" rtl="0">
              <a:spcBef>
                <a:spcPts val="0"/>
              </a:spcBef>
              <a:spcAft>
                <a:spcPts val="0"/>
              </a:spcAft>
              <a:buClr>
                <a:srgbClr val="3F3F3F"/>
              </a:buClr>
              <a:buSzPts val="1100"/>
              <a:buFont typeface="Arial"/>
              <a:buNone/>
            </a:pPr>
            <a:r>
              <a:rPr lang="ko-KR" sz="1100" dirty="0" err="1">
                <a:solidFill>
                  <a:schemeClr val="tx1">
                    <a:lumMod val="65000"/>
                    <a:lumOff val="35000"/>
                  </a:schemeClr>
                </a:solidFill>
                <a:latin typeface="Noto Sans" panose="020B0502040504020204" pitchFamily="34"/>
                <a:cs typeface="Noto Sans" panose="020B0502040504020204" pitchFamily="34"/>
              </a:rPr>
              <a:t>Effective</a:t>
            </a:r>
            <a:r>
              <a:rPr lang="ko-KR" sz="1100" dirty="0">
                <a:solidFill>
                  <a:schemeClr val="tx1">
                    <a:lumMod val="65000"/>
                    <a:lumOff val="35000"/>
                  </a:schemeClr>
                </a:solidFill>
                <a:latin typeface="Noto Sans" panose="020B0502040504020204" pitchFamily="34"/>
                <a:cs typeface="Noto Sans" panose="020B0502040504020204" pitchFamily="34"/>
              </a:rPr>
              <a:t> </a:t>
            </a:r>
            <a:r>
              <a:rPr lang="ko-KR" sz="1100" dirty="0" err="1">
                <a:solidFill>
                  <a:schemeClr val="tx1">
                    <a:lumMod val="65000"/>
                    <a:lumOff val="35000"/>
                  </a:schemeClr>
                </a:solidFill>
                <a:latin typeface="Noto Sans" panose="020B0502040504020204" pitchFamily="34"/>
                <a:cs typeface="Noto Sans" panose="020B0502040504020204" pitchFamily="34"/>
              </a:rPr>
              <a:t>cleaning</a:t>
            </a:r>
            <a:r>
              <a:rPr lang="ko-KR" sz="1100" dirty="0">
                <a:solidFill>
                  <a:schemeClr val="tx1">
                    <a:lumMod val="65000"/>
                    <a:lumOff val="35000"/>
                  </a:schemeClr>
                </a:solidFill>
                <a:latin typeface="Noto Sans" panose="020B0502040504020204" pitchFamily="34"/>
                <a:cs typeface="Noto Sans" panose="020B0502040504020204" pitchFamily="34"/>
              </a:rPr>
              <a:t> </a:t>
            </a:r>
            <a:r>
              <a:rPr lang="ko-KR" sz="1100" dirty="0" err="1">
                <a:solidFill>
                  <a:schemeClr val="tx1">
                    <a:lumMod val="65000"/>
                    <a:lumOff val="35000"/>
                  </a:schemeClr>
                </a:solidFill>
                <a:latin typeface="Noto Sans" panose="020B0502040504020204" pitchFamily="34"/>
                <a:cs typeface="Noto Sans" panose="020B0502040504020204" pitchFamily="34"/>
              </a:rPr>
              <a:t>power</a:t>
            </a:r>
            <a:r>
              <a:rPr lang="ko-KR" sz="1100" dirty="0">
                <a:solidFill>
                  <a:schemeClr val="tx1">
                    <a:lumMod val="65000"/>
                    <a:lumOff val="35000"/>
                  </a:schemeClr>
                </a:solidFill>
                <a:latin typeface="Noto Sans" panose="020B0502040504020204" pitchFamily="34"/>
                <a:cs typeface="Noto Sans" panose="020B0502040504020204" pitchFamily="34"/>
              </a:rPr>
              <a:t> and </a:t>
            </a:r>
            <a:r>
              <a:rPr lang="ko-KR" sz="1100" dirty="0" err="1">
                <a:solidFill>
                  <a:schemeClr val="tx1">
                    <a:lumMod val="65000"/>
                    <a:lumOff val="35000"/>
                  </a:schemeClr>
                </a:solidFill>
                <a:latin typeface="Noto Sans" panose="020B0502040504020204" pitchFamily="34"/>
                <a:cs typeface="Noto Sans" panose="020B0502040504020204" pitchFamily="34"/>
              </a:rPr>
              <a:t>eco-friendly</a:t>
            </a:r>
            <a:endParaRPr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endParaRPr>
          </a:p>
          <a:p>
            <a:pPr marL="0" marR="0" lvl="0" indent="0" algn="l" rtl="0">
              <a:spcBef>
                <a:spcPts val="0"/>
              </a:spcBef>
              <a:spcAft>
                <a:spcPts val="0"/>
              </a:spcAft>
              <a:buNone/>
            </a:pPr>
            <a:endParaRPr sz="1100"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endParaRPr>
          </a:p>
        </p:txBody>
      </p:sp>
      <p:sp>
        <p:nvSpPr>
          <p:cNvPr id="279" name="Google Shape;279;p23"/>
          <p:cNvSpPr txBox="1"/>
          <p:nvPr/>
        </p:nvSpPr>
        <p:spPr>
          <a:xfrm>
            <a:off x="4448944" y="3948152"/>
            <a:ext cx="2245560" cy="1477328"/>
          </a:xfrm>
          <a:prstGeom prst="rect">
            <a:avLst/>
          </a:prstGeom>
          <a:noFill/>
          <a:ln>
            <a:noFill/>
          </a:ln>
        </p:spPr>
        <p:txBody>
          <a:bodyPr spcFirstLastPara="1" wrap="square" lIns="91425" tIns="45700" rIns="91425" bIns="45700" anchor="t" anchorCtr="0">
            <a:noAutofit/>
          </a:bodyPr>
          <a:lstStyle/>
          <a:p>
            <a:pPr marL="0" lvl="0" indent="0" rtl="0">
              <a:spcBef>
                <a:spcPts val="0"/>
              </a:spcBef>
              <a:spcAft>
                <a:spcPts val="0"/>
              </a:spcAft>
              <a:buClr>
                <a:srgbClr val="3F3F3F"/>
              </a:buClr>
              <a:buSzPts val="1000"/>
              <a:buFont typeface="Arial"/>
              <a:buNone/>
            </a:pPr>
            <a:r>
              <a:rPr lang="ko-KR" sz="1000" b="1" dirty="0">
                <a:solidFill>
                  <a:schemeClr val="tx1">
                    <a:lumMod val="65000"/>
                    <a:lumOff val="35000"/>
                  </a:schemeClr>
                </a:solidFill>
                <a:latin typeface="Noto Sans" panose="020B0502040504020204" pitchFamily="34"/>
                <a:cs typeface="Noto Sans" panose="020B0502040504020204" pitchFamily="34"/>
              </a:rPr>
              <a:t>SLS(</a:t>
            </a:r>
            <a:r>
              <a:rPr lang="ko-KR" sz="1000" b="1" dirty="0" err="1">
                <a:solidFill>
                  <a:schemeClr val="tx1">
                    <a:lumMod val="65000"/>
                    <a:lumOff val="35000"/>
                  </a:schemeClr>
                </a:solidFill>
                <a:latin typeface="Noto Sans" panose="020B0502040504020204" pitchFamily="34"/>
                <a:cs typeface="Noto Sans" panose="020B0502040504020204" pitchFamily="34"/>
              </a:rPr>
              <a:t>Sodium</a:t>
            </a:r>
            <a:r>
              <a:rPr lang="ko-KR" sz="1000" b="1" dirty="0">
                <a:solidFill>
                  <a:schemeClr val="tx1">
                    <a:lumMod val="65000"/>
                    <a:lumOff val="35000"/>
                  </a:schemeClr>
                </a:solidFill>
                <a:latin typeface="Noto Sans" panose="020B0502040504020204" pitchFamily="34"/>
                <a:cs typeface="Noto Sans" panose="020B0502040504020204" pitchFamily="34"/>
              </a:rPr>
              <a:t> </a:t>
            </a:r>
            <a:r>
              <a:rPr lang="ko-KR" sz="1000" b="1" dirty="0" err="1">
                <a:solidFill>
                  <a:schemeClr val="tx1">
                    <a:lumMod val="65000"/>
                    <a:lumOff val="35000"/>
                  </a:schemeClr>
                </a:solidFill>
                <a:latin typeface="Noto Sans" panose="020B0502040504020204" pitchFamily="34"/>
                <a:cs typeface="Noto Sans" panose="020B0502040504020204" pitchFamily="34"/>
              </a:rPr>
              <a:t>Lauryl</a:t>
            </a:r>
            <a:r>
              <a:rPr lang="ko-KR" sz="1000" b="1" dirty="0">
                <a:solidFill>
                  <a:schemeClr val="tx1">
                    <a:lumMod val="65000"/>
                    <a:lumOff val="35000"/>
                  </a:schemeClr>
                </a:solidFill>
                <a:latin typeface="Noto Sans" panose="020B0502040504020204" pitchFamily="34"/>
                <a:cs typeface="Noto Sans" panose="020B0502040504020204" pitchFamily="34"/>
              </a:rPr>
              <a:t> </a:t>
            </a:r>
            <a:r>
              <a:rPr lang="ko-KR" sz="1000" b="1" dirty="0" err="1">
                <a:solidFill>
                  <a:schemeClr val="tx1">
                    <a:lumMod val="65000"/>
                    <a:lumOff val="35000"/>
                  </a:schemeClr>
                </a:solidFill>
                <a:latin typeface="Noto Sans" panose="020B0502040504020204" pitchFamily="34"/>
                <a:cs typeface="Noto Sans" panose="020B0502040504020204" pitchFamily="34"/>
              </a:rPr>
              <a:t>Sulfate</a:t>
            </a:r>
            <a:r>
              <a:rPr lang="ko-KR" sz="1000" b="1" dirty="0">
                <a:solidFill>
                  <a:schemeClr val="tx1">
                    <a:lumMod val="65000"/>
                    <a:lumOff val="35000"/>
                  </a:schemeClr>
                </a:solidFill>
                <a:latin typeface="Noto Sans" panose="020B0502040504020204" pitchFamily="34"/>
                <a:cs typeface="Noto Sans" panose="020B0502040504020204" pitchFamily="34"/>
              </a:rPr>
              <a:t>),  SLES(</a:t>
            </a:r>
            <a:r>
              <a:rPr lang="ko-KR" sz="1000" b="1" dirty="0" err="1">
                <a:solidFill>
                  <a:schemeClr val="tx1">
                    <a:lumMod val="65000"/>
                    <a:lumOff val="35000"/>
                  </a:schemeClr>
                </a:solidFill>
                <a:latin typeface="Noto Sans" panose="020B0502040504020204" pitchFamily="34"/>
                <a:cs typeface="Noto Sans" panose="020B0502040504020204" pitchFamily="34"/>
              </a:rPr>
              <a:t>Sodium</a:t>
            </a:r>
            <a:r>
              <a:rPr lang="ko-KR" sz="1000" b="1" dirty="0">
                <a:solidFill>
                  <a:schemeClr val="tx1">
                    <a:lumMod val="65000"/>
                    <a:lumOff val="35000"/>
                  </a:schemeClr>
                </a:solidFill>
                <a:latin typeface="Noto Sans" panose="020B0502040504020204" pitchFamily="34"/>
                <a:cs typeface="Noto Sans" panose="020B0502040504020204" pitchFamily="34"/>
              </a:rPr>
              <a:t> </a:t>
            </a:r>
            <a:r>
              <a:rPr lang="ko-KR" sz="1000" b="1" dirty="0" err="1">
                <a:solidFill>
                  <a:schemeClr val="tx1">
                    <a:lumMod val="65000"/>
                    <a:lumOff val="35000"/>
                  </a:schemeClr>
                </a:solidFill>
                <a:latin typeface="Noto Sans" panose="020B0502040504020204" pitchFamily="34"/>
                <a:cs typeface="Noto Sans" panose="020B0502040504020204" pitchFamily="34"/>
              </a:rPr>
              <a:t>Laureth</a:t>
            </a:r>
            <a:r>
              <a:rPr lang="ko-KR" sz="1000" b="1" dirty="0">
                <a:solidFill>
                  <a:schemeClr val="tx1">
                    <a:lumMod val="65000"/>
                    <a:lumOff val="35000"/>
                  </a:schemeClr>
                </a:solidFill>
                <a:latin typeface="Noto Sans" panose="020B0502040504020204" pitchFamily="34"/>
                <a:cs typeface="Noto Sans" panose="020B0502040504020204" pitchFamily="34"/>
              </a:rPr>
              <a:t> </a:t>
            </a:r>
            <a:r>
              <a:rPr lang="ko-KR" sz="1000" b="1" dirty="0" err="1">
                <a:solidFill>
                  <a:schemeClr val="tx1">
                    <a:lumMod val="65000"/>
                    <a:lumOff val="35000"/>
                  </a:schemeClr>
                </a:solidFill>
                <a:latin typeface="Noto Sans" panose="020B0502040504020204" pitchFamily="34"/>
                <a:cs typeface="Noto Sans" panose="020B0502040504020204" pitchFamily="34"/>
              </a:rPr>
              <a:t>Sulfate</a:t>
            </a:r>
            <a:r>
              <a:rPr lang="ko-KR" sz="1000" b="1" dirty="0">
                <a:solidFill>
                  <a:schemeClr val="tx1">
                    <a:lumMod val="65000"/>
                    <a:lumOff val="35000"/>
                  </a:schemeClr>
                </a:solidFill>
                <a:latin typeface="Noto Sans" panose="020B0502040504020204" pitchFamily="34"/>
                <a:cs typeface="Noto Sans" panose="020B0502040504020204" pitchFamily="34"/>
              </a:rPr>
              <a:t>)</a:t>
            </a:r>
            <a:endParaRPr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endParaRPr>
          </a:p>
          <a:p>
            <a:pPr marL="0" lvl="0" indent="0" rtl="0">
              <a:spcBef>
                <a:spcPts val="0"/>
              </a:spcBef>
              <a:spcAft>
                <a:spcPts val="0"/>
              </a:spcAft>
              <a:buClr>
                <a:srgbClr val="3F3F3F"/>
              </a:buClr>
              <a:buSzPts val="1000"/>
              <a:buFont typeface="Arial"/>
              <a:buNone/>
            </a:pPr>
            <a:r>
              <a:rPr lang="ko-KR" sz="1000" dirty="0" err="1">
                <a:solidFill>
                  <a:schemeClr val="tx1">
                    <a:lumMod val="65000"/>
                    <a:lumOff val="35000"/>
                  </a:schemeClr>
                </a:solidFill>
                <a:latin typeface="Noto Sans" panose="020B0502040504020204" pitchFamily="34"/>
                <a:cs typeface="Noto Sans" panose="020B0502040504020204" pitchFamily="34"/>
              </a:rPr>
              <a:t>Main</a:t>
            </a:r>
            <a:r>
              <a:rPr lang="ko-KR" sz="1000" dirty="0">
                <a:solidFill>
                  <a:schemeClr val="tx1">
                    <a:lumMod val="65000"/>
                    <a:lumOff val="35000"/>
                  </a:schemeClr>
                </a:solidFill>
                <a:latin typeface="Noto Sans" panose="020B0502040504020204" pitchFamily="34"/>
                <a:cs typeface="Noto Sans" panose="020B0502040504020204" pitchFamily="34"/>
              </a:rPr>
              <a:t> </a:t>
            </a:r>
            <a:r>
              <a:rPr lang="ko-KR" sz="1000" dirty="0" err="1">
                <a:solidFill>
                  <a:schemeClr val="tx1">
                    <a:lumMod val="65000"/>
                    <a:lumOff val="35000"/>
                  </a:schemeClr>
                </a:solidFill>
                <a:latin typeface="Noto Sans" panose="020B0502040504020204" pitchFamily="34"/>
                <a:cs typeface="Noto Sans" panose="020B0502040504020204" pitchFamily="34"/>
              </a:rPr>
              <a:t>component</a:t>
            </a:r>
            <a:r>
              <a:rPr lang="ko-KR" sz="1000" dirty="0">
                <a:solidFill>
                  <a:schemeClr val="tx1">
                    <a:lumMod val="65000"/>
                    <a:lumOff val="35000"/>
                  </a:schemeClr>
                </a:solidFill>
                <a:latin typeface="Noto Sans" panose="020B0502040504020204" pitchFamily="34"/>
                <a:cs typeface="Noto Sans" panose="020B0502040504020204" pitchFamily="34"/>
              </a:rPr>
              <a:t> </a:t>
            </a:r>
            <a:r>
              <a:rPr lang="ko-KR" sz="1000" dirty="0" err="1">
                <a:solidFill>
                  <a:schemeClr val="tx1">
                    <a:lumMod val="65000"/>
                    <a:lumOff val="35000"/>
                  </a:schemeClr>
                </a:solidFill>
                <a:latin typeface="Noto Sans" panose="020B0502040504020204" pitchFamily="34"/>
                <a:cs typeface="Noto Sans" panose="020B0502040504020204" pitchFamily="34"/>
              </a:rPr>
              <a:t>to</a:t>
            </a:r>
            <a:r>
              <a:rPr lang="ko-KR" sz="1000" dirty="0">
                <a:solidFill>
                  <a:schemeClr val="tx1">
                    <a:lumMod val="65000"/>
                    <a:lumOff val="35000"/>
                  </a:schemeClr>
                </a:solidFill>
                <a:latin typeface="Noto Sans" panose="020B0502040504020204" pitchFamily="34"/>
                <a:cs typeface="Noto Sans" panose="020B0502040504020204" pitchFamily="34"/>
              </a:rPr>
              <a:t> </a:t>
            </a:r>
            <a:r>
              <a:rPr lang="ko-KR" sz="1000" dirty="0" err="1">
                <a:solidFill>
                  <a:schemeClr val="tx1">
                    <a:lumMod val="65000"/>
                    <a:lumOff val="35000"/>
                  </a:schemeClr>
                </a:solidFill>
                <a:latin typeface="Noto Sans" panose="020B0502040504020204" pitchFamily="34"/>
                <a:cs typeface="Noto Sans" panose="020B0502040504020204" pitchFamily="34"/>
              </a:rPr>
              <a:t>create</a:t>
            </a:r>
            <a:r>
              <a:rPr lang="ko-KR" sz="1000" dirty="0">
                <a:solidFill>
                  <a:schemeClr val="tx1">
                    <a:lumMod val="65000"/>
                    <a:lumOff val="35000"/>
                  </a:schemeClr>
                </a:solidFill>
                <a:latin typeface="Noto Sans" panose="020B0502040504020204" pitchFamily="34"/>
                <a:cs typeface="Noto Sans" panose="020B0502040504020204" pitchFamily="34"/>
              </a:rPr>
              <a:t> </a:t>
            </a:r>
            <a:r>
              <a:rPr lang="ko-KR" sz="1000" dirty="0" err="1">
                <a:solidFill>
                  <a:schemeClr val="tx1">
                    <a:lumMod val="65000"/>
                    <a:lumOff val="35000"/>
                  </a:schemeClr>
                </a:solidFill>
                <a:latin typeface="Noto Sans" panose="020B0502040504020204" pitchFamily="34"/>
                <a:cs typeface="Noto Sans" panose="020B0502040504020204" pitchFamily="34"/>
              </a:rPr>
              <a:t>rich</a:t>
            </a:r>
            <a:r>
              <a:rPr lang="ko-KR" sz="1000" dirty="0">
                <a:solidFill>
                  <a:schemeClr val="tx1">
                    <a:lumMod val="65000"/>
                    <a:lumOff val="35000"/>
                  </a:schemeClr>
                </a:solidFill>
                <a:latin typeface="Noto Sans" panose="020B0502040504020204" pitchFamily="34"/>
                <a:cs typeface="Noto Sans" panose="020B0502040504020204" pitchFamily="34"/>
              </a:rPr>
              <a:t> </a:t>
            </a:r>
            <a:r>
              <a:rPr lang="ko-KR" sz="1000" dirty="0" err="1">
                <a:solidFill>
                  <a:schemeClr val="tx1">
                    <a:lumMod val="65000"/>
                    <a:lumOff val="35000"/>
                  </a:schemeClr>
                </a:solidFill>
                <a:latin typeface="Noto Sans" panose="020B0502040504020204" pitchFamily="34"/>
                <a:cs typeface="Noto Sans" panose="020B0502040504020204" pitchFamily="34"/>
              </a:rPr>
              <a:t>lather</a:t>
            </a:r>
            <a:r>
              <a:rPr lang="ko-KR" sz="1000" dirty="0">
                <a:solidFill>
                  <a:schemeClr val="tx1">
                    <a:lumMod val="65000"/>
                    <a:lumOff val="35000"/>
                  </a:schemeClr>
                </a:solidFill>
                <a:latin typeface="Noto Sans" panose="020B0502040504020204" pitchFamily="34"/>
                <a:cs typeface="Noto Sans" panose="020B0502040504020204" pitchFamily="34"/>
              </a:rPr>
              <a:t>. </a:t>
            </a:r>
            <a:r>
              <a:rPr lang="ko-KR" sz="1000" dirty="0" err="1">
                <a:solidFill>
                  <a:schemeClr val="tx1">
                    <a:lumMod val="65000"/>
                    <a:lumOff val="35000"/>
                  </a:schemeClr>
                </a:solidFill>
                <a:latin typeface="Noto Sans" panose="020B0502040504020204" pitchFamily="34"/>
                <a:cs typeface="Noto Sans" panose="020B0502040504020204" pitchFamily="34"/>
              </a:rPr>
              <a:t>May</a:t>
            </a:r>
            <a:r>
              <a:rPr lang="ko-KR" sz="1000" dirty="0">
                <a:solidFill>
                  <a:schemeClr val="tx1">
                    <a:lumMod val="65000"/>
                    <a:lumOff val="35000"/>
                  </a:schemeClr>
                </a:solidFill>
                <a:latin typeface="Noto Sans" panose="020B0502040504020204" pitchFamily="34"/>
                <a:cs typeface="Noto Sans" panose="020B0502040504020204" pitchFamily="34"/>
              </a:rPr>
              <a:t> </a:t>
            </a:r>
            <a:r>
              <a:rPr lang="ko-KR" sz="1000" dirty="0" err="1">
                <a:solidFill>
                  <a:schemeClr val="tx1">
                    <a:lumMod val="65000"/>
                    <a:lumOff val="35000"/>
                  </a:schemeClr>
                </a:solidFill>
                <a:latin typeface="Noto Sans" panose="020B0502040504020204" pitchFamily="34"/>
                <a:cs typeface="Noto Sans" panose="020B0502040504020204" pitchFamily="34"/>
              </a:rPr>
              <a:t>cause</a:t>
            </a:r>
            <a:r>
              <a:rPr lang="ko-KR" sz="1000" dirty="0">
                <a:solidFill>
                  <a:schemeClr val="tx1">
                    <a:lumMod val="65000"/>
                    <a:lumOff val="35000"/>
                  </a:schemeClr>
                </a:solidFill>
                <a:latin typeface="Noto Sans" panose="020B0502040504020204" pitchFamily="34"/>
                <a:cs typeface="Noto Sans" panose="020B0502040504020204" pitchFamily="34"/>
              </a:rPr>
              <a:t> </a:t>
            </a:r>
            <a:r>
              <a:rPr lang="ko-KR" sz="1000" dirty="0" err="1">
                <a:solidFill>
                  <a:schemeClr val="tx1">
                    <a:lumMod val="65000"/>
                    <a:lumOff val="35000"/>
                  </a:schemeClr>
                </a:solidFill>
                <a:latin typeface="Noto Sans" panose="020B0502040504020204" pitchFamily="34"/>
                <a:cs typeface="Noto Sans" panose="020B0502040504020204" pitchFamily="34"/>
              </a:rPr>
              <a:t>skin</a:t>
            </a:r>
            <a:r>
              <a:rPr lang="ko-KR" sz="1000" dirty="0">
                <a:solidFill>
                  <a:schemeClr val="tx1">
                    <a:lumMod val="65000"/>
                    <a:lumOff val="35000"/>
                  </a:schemeClr>
                </a:solidFill>
                <a:latin typeface="Noto Sans" panose="020B0502040504020204" pitchFamily="34"/>
                <a:cs typeface="Noto Sans" panose="020B0502040504020204" pitchFamily="34"/>
              </a:rPr>
              <a:t> </a:t>
            </a:r>
            <a:r>
              <a:rPr lang="ko-KR" sz="1000" dirty="0" err="1">
                <a:solidFill>
                  <a:schemeClr val="tx1">
                    <a:lumMod val="65000"/>
                    <a:lumOff val="35000"/>
                  </a:schemeClr>
                </a:solidFill>
                <a:latin typeface="Noto Sans" panose="020B0502040504020204" pitchFamily="34"/>
                <a:cs typeface="Noto Sans" panose="020B0502040504020204" pitchFamily="34"/>
              </a:rPr>
              <a:t>irritations</a:t>
            </a:r>
            <a:endParaRPr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endParaRPr>
          </a:p>
          <a:p>
            <a:pPr marL="0" lvl="0" indent="0" rtl="0">
              <a:spcBef>
                <a:spcPts val="0"/>
              </a:spcBef>
              <a:spcAft>
                <a:spcPts val="0"/>
              </a:spcAft>
              <a:buClr>
                <a:schemeClr val="dk1"/>
              </a:buClr>
              <a:buSzPts val="1000"/>
              <a:buFont typeface="Arial"/>
              <a:buNone/>
            </a:pPr>
            <a:endParaRPr sz="1000"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endParaRPr>
          </a:p>
          <a:p>
            <a:pPr marL="0" lvl="0" indent="0" rtl="0">
              <a:spcBef>
                <a:spcPts val="0"/>
              </a:spcBef>
              <a:spcAft>
                <a:spcPts val="0"/>
              </a:spcAft>
              <a:buClr>
                <a:srgbClr val="3F3F3F"/>
              </a:buClr>
              <a:buSzPts val="1000"/>
              <a:buFont typeface="Arial"/>
              <a:buNone/>
            </a:pPr>
            <a:r>
              <a:rPr lang="ko-KR" sz="1000" b="1" dirty="0">
                <a:solidFill>
                  <a:schemeClr val="tx1">
                    <a:lumMod val="65000"/>
                    <a:lumOff val="35000"/>
                  </a:schemeClr>
                </a:solidFill>
                <a:latin typeface="Noto Sans" panose="020B0502040504020204" pitchFamily="34"/>
                <a:cs typeface="Noto Sans" panose="020B0502040504020204" pitchFamily="34"/>
              </a:rPr>
              <a:t>ALES/ALS (</a:t>
            </a:r>
            <a:r>
              <a:rPr lang="ko-KR" sz="1000" b="1" dirty="0" err="1">
                <a:solidFill>
                  <a:schemeClr val="tx1">
                    <a:lumMod val="65000"/>
                    <a:lumOff val="35000"/>
                  </a:schemeClr>
                </a:solidFill>
                <a:latin typeface="Noto Sans" panose="020B0502040504020204" pitchFamily="34"/>
                <a:cs typeface="Noto Sans" panose="020B0502040504020204" pitchFamily="34"/>
              </a:rPr>
              <a:t>Ammonium</a:t>
            </a:r>
            <a:r>
              <a:rPr lang="ko-KR" sz="1000" b="1" dirty="0">
                <a:solidFill>
                  <a:schemeClr val="tx1">
                    <a:lumMod val="65000"/>
                    <a:lumOff val="35000"/>
                  </a:schemeClr>
                </a:solidFill>
                <a:latin typeface="Noto Sans" panose="020B0502040504020204" pitchFamily="34"/>
                <a:cs typeface="Noto Sans" panose="020B0502040504020204" pitchFamily="34"/>
              </a:rPr>
              <a:t> </a:t>
            </a:r>
            <a:r>
              <a:rPr lang="ko-KR" sz="1000" b="1" dirty="0" err="1">
                <a:solidFill>
                  <a:schemeClr val="tx1">
                    <a:lumMod val="65000"/>
                    <a:lumOff val="35000"/>
                  </a:schemeClr>
                </a:solidFill>
                <a:latin typeface="Noto Sans" panose="020B0502040504020204" pitchFamily="34"/>
                <a:cs typeface="Noto Sans" panose="020B0502040504020204" pitchFamily="34"/>
              </a:rPr>
              <a:t>Lauryl</a:t>
            </a:r>
            <a:r>
              <a:rPr lang="ko-KR" sz="1000" b="1" dirty="0">
                <a:solidFill>
                  <a:schemeClr val="tx1">
                    <a:lumMod val="65000"/>
                    <a:lumOff val="35000"/>
                  </a:schemeClr>
                </a:solidFill>
                <a:latin typeface="Noto Sans" panose="020B0502040504020204" pitchFamily="34"/>
                <a:cs typeface="Noto Sans" panose="020B0502040504020204" pitchFamily="34"/>
              </a:rPr>
              <a:t> </a:t>
            </a:r>
            <a:r>
              <a:rPr lang="ko-KR" sz="1000" b="1" dirty="0" err="1">
                <a:solidFill>
                  <a:schemeClr val="tx1">
                    <a:lumMod val="65000"/>
                    <a:lumOff val="35000"/>
                  </a:schemeClr>
                </a:solidFill>
                <a:latin typeface="Noto Sans" panose="020B0502040504020204" pitchFamily="34"/>
                <a:cs typeface="Noto Sans" panose="020B0502040504020204" pitchFamily="34"/>
              </a:rPr>
              <a:t>Sulfate</a:t>
            </a:r>
            <a:r>
              <a:rPr lang="ko-KR" sz="1000" b="1" dirty="0">
                <a:solidFill>
                  <a:schemeClr val="tx1">
                    <a:lumMod val="65000"/>
                    <a:lumOff val="35000"/>
                  </a:schemeClr>
                </a:solidFill>
                <a:latin typeface="Noto Sans" panose="020B0502040504020204" pitchFamily="34"/>
                <a:cs typeface="Noto Sans" panose="020B0502040504020204" pitchFamily="34"/>
              </a:rPr>
              <a:t>)) </a:t>
            </a:r>
            <a:endParaRPr sz="1000" b="1"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endParaRPr>
          </a:p>
          <a:p>
            <a:pPr marL="0" marR="0" lvl="0" indent="0" algn="l" rtl="0">
              <a:spcBef>
                <a:spcPts val="0"/>
              </a:spcBef>
              <a:spcAft>
                <a:spcPts val="0"/>
              </a:spcAft>
              <a:buNone/>
            </a:pPr>
            <a:endParaRPr sz="1000"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sym typeface="Arial"/>
            </a:endParaRPr>
          </a:p>
        </p:txBody>
      </p:sp>
      <p:sp>
        <p:nvSpPr>
          <p:cNvPr id="280" name="Google Shape;280;p23"/>
          <p:cNvSpPr txBox="1"/>
          <p:nvPr/>
        </p:nvSpPr>
        <p:spPr>
          <a:xfrm>
            <a:off x="6828646" y="3948152"/>
            <a:ext cx="2245560" cy="1477328"/>
          </a:xfrm>
          <a:prstGeom prst="rect">
            <a:avLst/>
          </a:prstGeom>
          <a:noFill/>
          <a:ln>
            <a:noFill/>
          </a:ln>
        </p:spPr>
        <p:txBody>
          <a:bodyPr spcFirstLastPara="1" wrap="square" lIns="91425" tIns="45700" rIns="91425" bIns="45700" anchor="t" anchorCtr="0">
            <a:noAutofit/>
          </a:bodyPr>
          <a:lstStyle/>
          <a:p>
            <a:pPr marL="0" lvl="0" indent="0" rtl="0">
              <a:spcBef>
                <a:spcPts val="0"/>
              </a:spcBef>
              <a:spcAft>
                <a:spcPts val="0"/>
              </a:spcAft>
              <a:buClr>
                <a:srgbClr val="3F3F3F"/>
              </a:buClr>
              <a:buSzPts val="1000"/>
              <a:buFont typeface="Arial"/>
              <a:buNone/>
            </a:pPr>
            <a:r>
              <a:rPr lang="ko-KR" sz="1000" b="1">
                <a:solidFill>
                  <a:schemeClr val="tx1">
                    <a:lumMod val="65000"/>
                    <a:lumOff val="35000"/>
                  </a:schemeClr>
                </a:solidFill>
                <a:latin typeface="Noto Sans" panose="020B0502040504020204" pitchFamily="34"/>
                <a:cs typeface="Noto Sans" panose="020B0502040504020204" pitchFamily="34"/>
              </a:rPr>
              <a:t>Sodium Cortis Sulfate</a:t>
            </a:r>
            <a:br>
              <a:rPr lang="ko-KR" sz="1000" b="1">
                <a:solidFill>
                  <a:schemeClr val="tx1">
                    <a:lumMod val="65000"/>
                    <a:lumOff val="35000"/>
                  </a:schemeClr>
                </a:solidFill>
                <a:latin typeface="Noto Sans" panose="020B0502040504020204" pitchFamily="34"/>
                <a:cs typeface="Noto Sans" panose="020B0502040504020204" pitchFamily="34"/>
              </a:rPr>
            </a:br>
            <a:r>
              <a:rPr lang="ko-KR" sz="1000">
                <a:solidFill>
                  <a:schemeClr val="tx1">
                    <a:lumMod val="65000"/>
                    <a:lumOff val="35000"/>
                  </a:schemeClr>
                </a:solidFill>
                <a:latin typeface="Noto Sans" panose="020B0502040504020204" pitchFamily="34"/>
                <a:cs typeface="Noto Sans" panose="020B0502040504020204" pitchFamily="34"/>
              </a:rPr>
              <a:t>Cleaning ingredient derived from coconut oil</a:t>
            </a:r>
            <a:endParaRPr>
              <a:solidFill>
                <a:schemeClr val="tx1">
                  <a:lumMod val="65000"/>
                  <a:lumOff val="35000"/>
                </a:schemeClr>
              </a:solidFill>
              <a:latin typeface="Noto Sans" panose="020B0502040504020204" pitchFamily="34"/>
              <a:ea typeface="Noto Sans" panose="020B0502040504020204" pitchFamily="34"/>
              <a:cs typeface="Noto Sans" panose="020B0502040504020204" pitchFamily="34"/>
            </a:endParaRPr>
          </a:p>
          <a:p>
            <a:pPr marL="0" lvl="0" indent="0" rtl="0">
              <a:spcBef>
                <a:spcPts val="0"/>
              </a:spcBef>
              <a:spcAft>
                <a:spcPts val="0"/>
              </a:spcAft>
              <a:buClr>
                <a:schemeClr val="dk1"/>
              </a:buClr>
              <a:buSzPts val="1000"/>
              <a:buFont typeface="Arial"/>
              <a:buNone/>
            </a:pPr>
            <a:endParaRPr sz="1000" b="1">
              <a:solidFill>
                <a:schemeClr val="tx1">
                  <a:lumMod val="65000"/>
                  <a:lumOff val="35000"/>
                </a:schemeClr>
              </a:solidFill>
              <a:latin typeface="Noto Sans" panose="020B0502040504020204" pitchFamily="34"/>
              <a:ea typeface="Noto Sans" panose="020B0502040504020204" pitchFamily="34"/>
              <a:cs typeface="Noto Sans" panose="020B0502040504020204" pitchFamily="34"/>
            </a:endParaRPr>
          </a:p>
          <a:p>
            <a:pPr marL="0" lvl="0" indent="0" rtl="0">
              <a:spcBef>
                <a:spcPts val="0"/>
              </a:spcBef>
              <a:spcAft>
                <a:spcPts val="0"/>
              </a:spcAft>
              <a:buClr>
                <a:srgbClr val="3F3F3F"/>
              </a:buClr>
              <a:buSzPts val="1000"/>
              <a:buFont typeface="Arial"/>
              <a:buNone/>
            </a:pPr>
            <a:r>
              <a:rPr lang="ko-KR" sz="1000" b="1">
                <a:solidFill>
                  <a:schemeClr val="tx1">
                    <a:lumMod val="65000"/>
                    <a:lumOff val="35000"/>
                  </a:schemeClr>
                </a:solidFill>
                <a:latin typeface="Noto Sans" panose="020B0502040504020204" pitchFamily="34"/>
                <a:cs typeface="Noto Sans" panose="020B0502040504020204" pitchFamily="34"/>
              </a:rPr>
              <a:t>(Alkyl Polyglucoside)</a:t>
            </a:r>
            <a:r>
              <a:rPr lang="ko-KR" sz="1000">
                <a:solidFill>
                  <a:schemeClr val="tx1">
                    <a:lumMod val="65000"/>
                    <a:lumOff val="35000"/>
                  </a:schemeClr>
                </a:solidFill>
                <a:latin typeface="Noto Sans" panose="020B0502040504020204" pitchFamily="34"/>
                <a:cs typeface="Noto Sans" panose="020B0502040504020204" pitchFamily="34"/>
              </a:rPr>
              <a:t/>
            </a:r>
            <a:br>
              <a:rPr lang="ko-KR" sz="1000">
                <a:solidFill>
                  <a:schemeClr val="tx1">
                    <a:lumMod val="65000"/>
                    <a:lumOff val="35000"/>
                  </a:schemeClr>
                </a:solidFill>
                <a:latin typeface="Noto Sans" panose="020B0502040504020204" pitchFamily="34"/>
                <a:cs typeface="Noto Sans" panose="020B0502040504020204" pitchFamily="34"/>
              </a:rPr>
            </a:br>
            <a:r>
              <a:rPr lang="ko-KR" sz="1000">
                <a:solidFill>
                  <a:schemeClr val="tx1">
                    <a:lumMod val="65000"/>
                    <a:lumOff val="35000"/>
                  </a:schemeClr>
                </a:solidFill>
                <a:latin typeface="Noto Sans" panose="020B0502040504020204" pitchFamily="34"/>
                <a:cs typeface="Noto Sans" panose="020B0502040504020204" pitchFamily="34"/>
              </a:rPr>
              <a:t>Plant derived surfactant extracted from sugarcane. </a:t>
            </a:r>
            <a:endParaRPr sz="1000" b="1">
              <a:solidFill>
                <a:schemeClr val="tx1">
                  <a:lumMod val="65000"/>
                  <a:lumOff val="35000"/>
                </a:schemeClr>
              </a:solidFill>
              <a:latin typeface="Noto Sans" panose="020B0502040504020204" pitchFamily="34"/>
              <a:ea typeface="Noto Sans" panose="020B0502040504020204" pitchFamily="34"/>
              <a:cs typeface="Noto Sans" panose="020B0502040504020204" pitchFamily="34"/>
            </a:endParaRPr>
          </a:p>
        </p:txBody>
      </p:sp>
      <p:sp>
        <p:nvSpPr>
          <p:cNvPr id="281" name="Google Shape;281;p23"/>
          <p:cNvSpPr txBox="1"/>
          <p:nvPr/>
        </p:nvSpPr>
        <p:spPr>
          <a:xfrm>
            <a:off x="2879982" y="1476389"/>
            <a:ext cx="1568962" cy="362343"/>
          </a:xfrm>
          <a:prstGeom prst="rect">
            <a:avLst/>
          </a:prstGeom>
          <a:noFill/>
          <a:ln>
            <a:noFill/>
          </a:ln>
        </p:spPr>
        <p:txBody>
          <a:bodyPr spcFirstLastPara="1" wrap="square" lIns="91425" tIns="45700" rIns="91425" bIns="45700" anchor="t" anchorCtr="0">
            <a:noAutofit/>
          </a:bodyPr>
          <a:lstStyle/>
          <a:p>
            <a:pPr marL="0" marR="0" lvl="0" indent="0" algn="l" rtl="0">
              <a:lnSpc>
                <a:spcPct val="171428"/>
              </a:lnSpc>
              <a:spcBef>
                <a:spcPts val="0"/>
              </a:spcBef>
              <a:spcAft>
                <a:spcPts val="0"/>
              </a:spcAft>
              <a:buClr>
                <a:srgbClr val="000000"/>
              </a:buClr>
              <a:buFont typeface="Arial"/>
              <a:buNone/>
            </a:pPr>
            <a:r>
              <a:rPr lang="ko-KR" b="1">
                <a:solidFill>
                  <a:schemeClr val="tx1">
                    <a:lumMod val="65000"/>
                    <a:lumOff val="35000"/>
                  </a:schemeClr>
                </a:solidFill>
                <a:latin typeface="Noto Sans" panose="020B0502040504020204" pitchFamily="34"/>
                <a:cs typeface="Noto Sans" panose="020B0502040504020204" pitchFamily="34"/>
              </a:rPr>
              <a:t>Extracts</a:t>
            </a:r>
            <a:endParaRPr sz="1400" b="1">
              <a:solidFill>
                <a:schemeClr val="tx1">
                  <a:lumMod val="65000"/>
                  <a:lumOff val="35000"/>
                </a:schemeClr>
              </a:solidFill>
              <a:latin typeface="Noto Sans" panose="020B0502040504020204" pitchFamily="34"/>
              <a:ea typeface="Noto Sans" panose="020B0502040504020204" pitchFamily="34"/>
              <a:cs typeface="Noto Sans" panose="020B0502040504020204" pitchFamily="34"/>
              <a:sym typeface="Arial"/>
            </a:endParaRPr>
          </a:p>
        </p:txBody>
      </p:sp>
      <p:sp>
        <p:nvSpPr>
          <p:cNvPr id="282" name="Google Shape;282;p23"/>
          <p:cNvSpPr txBox="1"/>
          <p:nvPr/>
        </p:nvSpPr>
        <p:spPr>
          <a:xfrm>
            <a:off x="2879982" y="2266187"/>
            <a:ext cx="1568962" cy="362343"/>
          </a:xfrm>
          <a:prstGeom prst="rect">
            <a:avLst/>
          </a:prstGeom>
          <a:noFill/>
          <a:ln>
            <a:noFill/>
          </a:ln>
        </p:spPr>
        <p:txBody>
          <a:bodyPr spcFirstLastPara="1" wrap="square" lIns="91425" tIns="45700" rIns="91425" bIns="45700" anchor="t" anchorCtr="0">
            <a:noAutofit/>
          </a:bodyPr>
          <a:lstStyle/>
          <a:p>
            <a:pPr marL="0" marR="0" lvl="0" indent="0" algn="l" rtl="0">
              <a:lnSpc>
                <a:spcPct val="171428"/>
              </a:lnSpc>
              <a:spcBef>
                <a:spcPts val="0"/>
              </a:spcBef>
              <a:spcAft>
                <a:spcPts val="0"/>
              </a:spcAft>
              <a:buClr>
                <a:schemeClr val="dk1"/>
              </a:buClr>
              <a:buSzPts val="1100"/>
              <a:buFont typeface="Arial"/>
              <a:buNone/>
            </a:pPr>
            <a:r>
              <a:rPr lang="ko-KR" b="1">
                <a:solidFill>
                  <a:schemeClr val="tx1">
                    <a:lumMod val="65000"/>
                    <a:lumOff val="35000"/>
                  </a:schemeClr>
                </a:solidFill>
                <a:latin typeface="Noto Sans" panose="020B0502040504020204" pitchFamily="34"/>
                <a:cs typeface="Noto Sans" panose="020B0502040504020204" pitchFamily="34"/>
              </a:rPr>
              <a:t>Effects </a:t>
            </a:r>
            <a:endParaRPr b="1">
              <a:solidFill>
                <a:schemeClr val="tx1">
                  <a:lumMod val="65000"/>
                  <a:lumOff val="35000"/>
                </a:schemeClr>
              </a:solidFill>
              <a:latin typeface="Noto Sans" panose="020B0502040504020204" pitchFamily="34"/>
              <a:ea typeface="Noto Sans" panose="020B0502040504020204" pitchFamily="34"/>
              <a:cs typeface="Noto Sans" panose="020B0502040504020204" pitchFamily="34"/>
            </a:endParaRPr>
          </a:p>
          <a:p>
            <a:pPr marL="0" marR="0" lvl="0" indent="0" algn="l" rtl="0">
              <a:lnSpc>
                <a:spcPct val="171428"/>
              </a:lnSpc>
              <a:spcBef>
                <a:spcPts val="0"/>
              </a:spcBef>
              <a:spcAft>
                <a:spcPts val="0"/>
              </a:spcAft>
              <a:buClr>
                <a:schemeClr val="dk1"/>
              </a:buClr>
              <a:buSzPts val="1100"/>
              <a:buFont typeface="Arial"/>
              <a:buNone/>
            </a:pPr>
            <a:endParaRPr b="1">
              <a:solidFill>
                <a:schemeClr val="tx1">
                  <a:lumMod val="65000"/>
                  <a:lumOff val="35000"/>
                </a:schemeClr>
              </a:solidFill>
              <a:latin typeface="Noto Sans" panose="020B0502040504020204" pitchFamily="34"/>
              <a:ea typeface="Noto Sans" panose="020B0502040504020204" pitchFamily="34"/>
              <a:cs typeface="Noto Sans" panose="020B0502040504020204" pitchFamily="34"/>
            </a:endParaRPr>
          </a:p>
          <a:p>
            <a:pPr marL="0" marR="0" lvl="0" indent="0" algn="l" rtl="0">
              <a:lnSpc>
                <a:spcPct val="171428"/>
              </a:lnSpc>
              <a:spcBef>
                <a:spcPts val="0"/>
              </a:spcBef>
              <a:spcAft>
                <a:spcPts val="0"/>
              </a:spcAft>
              <a:buNone/>
            </a:pPr>
            <a:endParaRPr b="1">
              <a:solidFill>
                <a:schemeClr val="tx1">
                  <a:lumMod val="65000"/>
                  <a:lumOff val="35000"/>
                </a:schemeClr>
              </a:solidFill>
              <a:latin typeface="Noto Sans" panose="020B0502040504020204" pitchFamily="34"/>
              <a:ea typeface="Noto Sans" panose="020B0502040504020204" pitchFamily="34"/>
              <a:cs typeface="Noto Sans" panose="020B0502040504020204" pitchFamily="34"/>
            </a:endParaRPr>
          </a:p>
        </p:txBody>
      </p:sp>
      <p:sp>
        <p:nvSpPr>
          <p:cNvPr id="283" name="Google Shape;283;p23"/>
          <p:cNvSpPr txBox="1"/>
          <p:nvPr/>
        </p:nvSpPr>
        <p:spPr>
          <a:xfrm>
            <a:off x="2879982" y="3145652"/>
            <a:ext cx="1568962" cy="362343"/>
          </a:xfrm>
          <a:prstGeom prst="rect">
            <a:avLst/>
          </a:prstGeom>
          <a:noFill/>
          <a:ln>
            <a:noFill/>
          </a:ln>
        </p:spPr>
        <p:txBody>
          <a:bodyPr spcFirstLastPara="1" wrap="square" lIns="91425" tIns="45700" rIns="91425" bIns="45700" anchor="t" anchorCtr="0">
            <a:noAutofit/>
          </a:bodyPr>
          <a:lstStyle/>
          <a:p>
            <a:pPr marL="0" marR="0" lvl="0" indent="0" algn="l" rtl="0">
              <a:lnSpc>
                <a:spcPct val="171428"/>
              </a:lnSpc>
              <a:spcBef>
                <a:spcPts val="0"/>
              </a:spcBef>
              <a:spcAft>
                <a:spcPts val="0"/>
              </a:spcAft>
              <a:buClr>
                <a:schemeClr val="dk1"/>
              </a:buClr>
              <a:buSzPts val="1100"/>
              <a:buFont typeface="Arial"/>
              <a:buNone/>
            </a:pPr>
            <a:r>
              <a:rPr lang="ko-KR" b="1">
                <a:solidFill>
                  <a:schemeClr val="tx1">
                    <a:lumMod val="65000"/>
                    <a:lumOff val="35000"/>
                  </a:schemeClr>
                </a:solidFill>
                <a:latin typeface="Noto Sans" panose="020B0502040504020204" pitchFamily="34"/>
                <a:cs typeface="Noto Sans" panose="020B0502040504020204" pitchFamily="34"/>
              </a:rPr>
              <a:t>Cleaning Power</a:t>
            </a:r>
            <a:endParaRPr b="1">
              <a:solidFill>
                <a:schemeClr val="tx1">
                  <a:lumMod val="65000"/>
                  <a:lumOff val="35000"/>
                </a:schemeClr>
              </a:solidFill>
              <a:latin typeface="Noto Sans" panose="020B0502040504020204" pitchFamily="34"/>
              <a:ea typeface="Noto Sans" panose="020B0502040504020204" pitchFamily="34"/>
              <a:cs typeface="Noto Sans" panose="020B0502040504020204" pitchFamily="34"/>
            </a:endParaRPr>
          </a:p>
          <a:p>
            <a:pPr marL="0" marR="0" lvl="0" indent="0" algn="l" rtl="0">
              <a:lnSpc>
                <a:spcPct val="171428"/>
              </a:lnSpc>
              <a:spcBef>
                <a:spcPts val="0"/>
              </a:spcBef>
              <a:spcAft>
                <a:spcPts val="0"/>
              </a:spcAft>
              <a:buClr>
                <a:schemeClr val="dk1"/>
              </a:buClr>
              <a:buSzPts val="1100"/>
              <a:buFont typeface="Arial"/>
              <a:buNone/>
            </a:pPr>
            <a:endParaRPr b="1">
              <a:solidFill>
                <a:schemeClr val="tx1">
                  <a:lumMod val="65000"/>
                  <a:lumOff val="35000"/>
                </a:schemeClr>
              </a:solidFill>
              <a:latin typeface="Noto Sans" panose="020B0502040504020204" pitchFamily="34"/>
              <a:ea typeface="Noto Sans" panose="020B0502040504020204" pitchFamily="34"/>
              <a:cs typeface="Noto Sans" panose="020B0502040504020204" pitchFamily="34"/>
            </a:endParaRPr>
          </a:p>
          <a:p>
            <a:pPr marL="0" marR="0" lvl="0" indent="0" algn="l" rtl="0">
              <a:lnSpc>
                <a:spcPct val="171428"/>
              </a:lnSpc>
              <a:spcBef>
                <a:spcPts val="0"/>
              </a:spcBef>
              <a:spcAft>
                <a:spcPts val="0"/>
              </a:spcAft>
              <a:buNone/>
            </a:pPr>
            <a:endParaRPr b="1">
              <a:solidFill>
                <a:schemeClr val="tx1">
                  <a:lumMod val="65000"/>
                  <a:lumOff val="35000"/>
                </a:schemeClr>
              </a:solidFill>
              <a:latin typeface="Noto Sans" panose="020B0502040504020204" pitchFamily="34"/>
              <a:ea typeface="Noto Sans" panose="020B0502040504020204" pitchFamily="34"/>
              <a:cs typeface="Noto Sans" panose="020B0502040504020204" pitchFamily="34"/>
            </a:endParaRPr>
          </a:p>
        </p:txBody>
      </p:sp>
      <p:sp>
        <p:nvSpPr>
          <p:cNvPr id="284" name="Google Shape;284;p23"/>
          <p:cNvSpPr txBox="1"/>
          <p:nvPr/>
        </p:nvSpPr>
        <p:spPr>
          <a:xfrm>
            <a:off x="2879982" y="3894959"/>
            <a:ext cx="1568962" cy="52322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100"/>
              <a:buFont typeface="Arial"/>
              <a:buNone/>
            </a:pPr>
            <a:r>
              <a:rPr lang="ko-KR" b="1" dirty="0" err="1">
                <a:solidFill>
                  <a:schemeClr val="tx1">
                    <a:lumMod val="65000"/>
                    <a:lumOff val="35000"/>
                  </a:schemeClr>
                </a:solidFill>
                <a:latin typeface="Noto Sans" panose="020B0502040504020204" pitchFamily="34"/>
                <a:cs typeface="Noto Sans" panose="020B0502040504020204" pitchFamily="34"/>
              </a:rPr>
              <a:t>Main</a:t>
            </a:r>
            <a:r>
              <a:rPr lang="ko-KR" b="1" dirty="0">
                <a:solidFill>
                  <a:schemeClr val="tx1">
                    <a:lumMod val="65000"/>
                    <a:lumOff val="35000"/>
                  </a:schemeClr>
                </a:solidFill>
                <a:latin typeface="Noto Sans" panose="020B0502040504020204" pitchFamily="34"/>
                <a:cs typeface="Noto Sans" panose="020B0502040504020204" pitchFamily="34"/>
              </a:rPr>
              <a:t> </a:t>
            </a:r>
            <a:r>
              <a:rPr lang="ko-KR" b="1" dirty="0" err="1">
                <a:solidFill>
                  <a:schemeClr val="tx1">
                    <a:lumMod val="65000"/>
                    <a:lumOff val="35000"/>
                  </a:schemeClr>
                </a:solidFill>
                <a:latin typeface="Noto Sans" panose="020B0502040504020204" pitchFamily="34"/>
                <a:cs typeface="Noto Sans" panose="020B0502040504020204" pitchFamily="34"/>
              </a:rPr>
              <a:t>Types</a:t>
            </a:r>
            <a:endParaRPr b="1"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endParaRPr>
          </a:p>
          <a:p>
            <a:pPr marL="0" marR="0" lvl="0" indent="0" algn="l" rtl="0">
              <a:spcBef>
                <a:spcPts val="0"/>
              </a:spcBef>
              <a:spcAft>
                <a:spcPts val="0"/>
              </a:spcAft>
              <a:buClr>
                <a:schemeClr val="dk1"/>
              </a:buClr>
              <a:buSzPts val="1100"/>
              <a:buFont typeface="Arial"/>
              <a:buNone/>
            </a:pPr>
            <a:endParaRPr b="1"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endParaRPr>
          </a:p>
          <a:p>
            <a:pPr marL="0" marR="0" lvl="0" indent="0" algn="l" rtl="0">
              <a:spcBef>
                <a:spcPts val="0"/>
              </a:spcBef>
              <a:spcAft>
                <a:spcPts val="0"/>
              </a:spcAft>
              <a:buNone/>
            </a:pPr>
            <a:endParaRPr b="1"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endParaRPr>
          </a:p>
        </p:txBody>
      </p:sp>
      <p:cxnSp>
        <p:nvCxnSpPr>
          <p:cNvPr id="285" name="Google Shape;285;p23"/>
          <p:cNvCxnSpPr/>
          <p:nvPr/>
        </p:nvCxnSpPr>
        <p:spPr>
          <a:xfrm rot="10800000">
            <a:off x="2879982" y="5751105"/>
            <a:ext cx="6177474" cy="0"/>
          </a:xfrm>
          <a:prstGeom prst="straightConnector1">
            <a:avLst/>
          </a:prstGeom>
          <a:noFill/>
          <a:ln w="9525" cap="flat" cmpd="sng">
            <a:solidFill>
              <a:srgbClr val="FFC000"/>
            </a:solidFill>
            <a:prstDash val="dash"/>
            <a:round/>
            <a:headEnd type="none" w="sm" len="sm"/>
            <a:tailEnd type="none" w="sm" len="sm"/>
          </a:ln>
        </p:spPr>
      </p:cxnSp>
    </p:spTree>
  </p:cSld>
  <p:clrMapOvr>
    <a:masterClrMapping/>
  </p:clrMapOvr>
</p:sld>
</file>

<file path=ppt/theme/theme1.xml><?xml version="1.0" encoding="utf-8"?>
<a:theme xmlns:a="http://schemas.openxmlformats.org/drawingml/2006/main" name="가을">
  <a:themeElements>
    <a:clrScheme name="가을">
      <a:dk1>
        <a:srgbClr val="000000"/>
      </a:dk1>
      <a:lt1>
        <a:srgbClr val="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테마">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TotalTime>
  <Words>827</Words>
  <Application>Microsoft Office PowerPoint</Application>
  <PresentationFormat>A4 용지(210x297mm)</PresentationFormat>
  <Paragraphs>116</Paragraphs>
  <Slides>9</Slides>
  <Notes>9</Notes>
  <HiddenSlides>0</HiddenSlides>
  <MMClips>0</MMClips>
  <ScaleCrop>false</ScaleCrop>
  <HeadingPairs>
    <vt:vector size="6" baseType="variant">
      <vt:variant>
        <vt:lpstr>사용한 글꼴</vt:lpstr>
      </vt:variant>
      <vt:variant>
        <vt:i4>7</vt:i4>
      </vt:variant>
      <vt:variant>
        <vt:lpstr>테마</vt:lpstr>
      </vt:variant>
      <vt:variant>
        <vt:i4>1</vt:i4>
      </vt:variant>
      <vt:variant>
        <vt:lpstr>슬라이드 제목</vt:lpstr>
      </vt:variant>
      <vt:variant>
        <vt:i4>9</vt:i4>
      </vt:variant>
    </vt:vector>
  </HeadingPairs>
  <TitlesOfParts>
    <vt:vector size="17" baseType="lpstr">
      <vt:lpstr>Tahoma</vt:lpstr>
      <vt:lpstr>Noto Sans</vt:lpstr>
      <vt:lpstr>맑은 고딕</vt:lpstr>
      <vt:lpstr>Noto Sans Symbols</vt:lpstr>
      <vt:lpstr>Arial</vt:lpstr>
      <vt:lpstr>Helvetica Neue</vt:lpstr>
      <vt:lpstr>Questrial</vt:lpstr>
      <vt:lpstr>가을</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프레젠테이션</dc:title>
  <dc:creator>j</dc:creator>
  <cp:lastModifiedBy>Windows 사용자</cp:lastModifiedBy>
  <cp:revision>5</cp:revision>
  <dcterms:modified xsi:type="dcterms:W3CDTF">2018-08-23T06:11:42Z</dcterms:modified>
</cp:coreProperties>
</file>