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9"/>
  </p:notesMasterIdLst>
  <p:handoutMasterIdLst>
    <p:handoutMasterId r:id="rId10"/>
  </p:handoutMasterIdLst>
  <p:sldIdLst>
    <p:sldId id="272" r:id="rId2"/>
    <p:sldId id="273" r:id="rId3"/>
    <p:sldId id="274" r:id="rId4"/>
    <p:sldId id="277" r:id="rId5"/>
    <p:sldId id="276" r:id="rId6"/>
    <p:sldId id="279" r:id="rId7"/>
    <p:sldId id="278" r:id="rId8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9DA"/>
    <a:srgbClr val="CCCDCE"/>
    <a:srgbClr val="8A8D8F"/>
    <a:srgbClr val="0D2240"/>
    <a:srgbClr val="CAA149"/>
    <a:srgbClr val="EDEDEF"/>
    <a:srgbClr val="9A8147"/>
    <a:srgbClr val="FFFFFF"/>
    <a:srgbClr val="0A548B"/>
    <a:srgbClr val="00B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73" autoAdjust="0"/>
  </p:normalViewPr>
  <p:slideViewPr>
    <p:cSldViewPr showGuides="1">
      <p:cViewPr varScale="1">
        <p:scale>
          <a:sx n="81" d="100"/>
          <a:sy n="81" d="100"/>
        </p:scale>
        <p:origin x="1306" y="62"/>
      </p:cViewPr>
      <p:guideLst>
        <p:guide orient="horz" pos="2205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51C47-40F6-489C-989D-0DE181E5F41F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F5589-AB4F-43AA-AA4E-DB0FE1276B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444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F3CE0-0D3E-4DD5-A192-10485573F7FE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4F55D-78B0-43F8-9EF0-C4160EC85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834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425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75481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4950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75542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30727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oleObject" Target="../embeddings/oleObject1.bin"/><Relationship Id="rId5" Type="http://schemas.openxmlformats.org/officeDocument/2006/relationships/tags" Target="../tags/tag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직사각형 9"/>
          <p:cNvSpPr/>
          <p:nvPr/>
        </p:nvSpPr>
        <p:spPr>
          <a:xfrm>
            <a:off x="-9906" y="6237312"/>
            <a:ext cx="2436876" cy="529248"/>
          </a:xfrm>
          <a:prstGeom prst="rect">
            <a:avLst/>
          </a:prstGeom>
          <a:solidFill>
            <a:srgbClr val="FF660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직사각형 10"/>
          <p:cNvSpPr/>
          <p:nvPr/>
        </p:nvSpPr>
        <p:spPr>
          <a:xfrm>
            <a:off x="2555748" y="6237312"/>
            <a:ext cx="7350252" cy="520104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559050" y="4038600"/>
            <a:ext cx="701675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559050" y="6165304"/>
            <a:ext cx="7264400" cy="570533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 smtClean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82550" y="6068699"/>
            <a:ext cx="222885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 dirty="0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259176" y="236539"/>
            <a:ext cx="635635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667750" y="228600"/>
            <a:ext cx="9080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63702" y="228600"/>
            <a:ext cx="8832850" cy="9906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63702" y="1600200"/>
            <a:ext cx="8832850" cy="44958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85900" y="2743200"/>
            <a:ext cx="7716706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9906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403350" cy="990600"/>
          </a:xfrm>
          <a:prstGeom prst="rect">
            <a:avLst/>
          </a:prstGeom>
          <a:solidFill>
            <a:srgbClr val="FF660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1485900" y="1600200"/>
            <a:ext cx="8420100" cy="990600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5900" y="1600200"/>
            <a:ext cx="8255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0335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60400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248643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>
          <a:solidFill>
            <a:srgbClr val="FF6600"/>
          </a:solidFill>
        </p:spPr>
        <p:txBody>
          <a:bodyPr rtlCol="0"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7850" y="273050"/>
            <a:ext cx="883285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6040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20065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>
          <a:solidFill>
            <a:srgbClr val="FF6600"/>
          </a:solidFill>
        </p:spPr>
        <p:txBody>
          <a:bodyPr rtlCol="0"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60400" y="1752600"/>
            <a:ext cx="4210050" cy="640080"/>
          </a:xfrm>
          <a:solidFill>
            <a:srgbClr val="FF6600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5200650" y="1752600"/>
            <a:ext cx="421005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778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60400" y="273050"/>
            <a:ext cx="87503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60400" y="1752600"/>
            <a:ext cx="173355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559050" y="1752600"/>
            <a:ext cx="6934200" cy="4419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33550" y="5486400"/>
            <a:ext cx="79248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906" y="4572000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-9906" y="4663440"/>
            <a:ext cx="158496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직사각형 9"/>
          <p:cNvSpPr/>
          <p:nvPr/>
        </p:nvSpPr>
        <p:spPr>
          <a:xfrm>
            <a:off x="1674114" y="4654296"/>
            <a:ext cx="8231886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33550" y="4648200"/>
            <a:ext cx="79248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568450" y="0"/>
            <a:ext cx="108966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769100" y="6248401"/>
            <a:ext cx="2889250" cy="365125"/>
          </a:xfrm>
        </p:spPr>
        <p:txBody>
          <a:bodyPr rtlCol="0"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56845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733550" y="6248207"/>
            <a:ext cx="4953000" cy="365125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690624" y="0"/>
            <a:ext cx="8215376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99300" y="609601"/>
            <a:ext cx="2228850" cy="55165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609600"/>
            <a:ext cx="602615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099300" y="6248403"/>
            <a:ext cx="2393950" cy="365125"/>
          </a:xfrm>
        </p:spPr>
        <p:txBody>
          <a:bodyPr/>
          <a:lstStyle/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95302" y="6248208"/>
            <a:ext cx="603794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6604345" y="0"/>
            <a:ext cx="34671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6653875" y="609600"/>
            <a:ext cx="24765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6653875" y="0"/>
            <a:ext cx="24765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6511000" y="134276"/>
            <a:ext cx="533400" cy="264849"/>
          </a:xfrm>
        </p:spPr>
        <p:txBody>
          <a:bodyPr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 hidden="1"/>
          <p:cNvGraphicFramePr>
            <a:graphicFrameLocks/>
          </p:cNvGraphicFramePr>
          <p:nvPr/>
        </p:nvGraphicFramePr>
        <p:xfrm>
          <a:off x="0" y="0"/>
          <a:ext cx="17197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think-cell Slide" r:id="rId11" imgW="0" imgH="0" progId="">
                  <p:embed/>
                </p:oleObj>
              </mc:Choice>
              <mc:Fallback>
                <p:oleObj name="think-cell Slide" r:id="rId11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197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직사각형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C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32139" y="1285860"/>
            <a:ext cx="9441722" cy="5143536"/>
          </a:xfrm>
        </p:spPr>
        <p:txBody>
          <a:bodyPr/>
          <a:lstStyle>
            <a:lvl1pPr>
              <a:defRPr>
                <a:latin typeface="-윤고딕340" pitchFamily="18" charset="-127"/>
                <a:ea typeface="-윤고딕340" pitchFamily="18" charset="-127"/>
              </a:defRPr>
            </a:lvl1pPr>
            <a:lvl2pPr>
              <a:defRPr>
                <a:latin typeface="-윤고딕340" pitchFamily="18" charset="-127"/>
                <a:ea typeface="-윤고딕340" pitchFamily="18" charset="-127"/>
              </a:defRPr>
            </a:lvl2pPr>
            <a:lvl3pPr>
              <a:defRPr>
                <a:latin typeface="-윤고딕340" pitchFamily="18" charset="-127"/>
                <a:ea typeface="-윤고딕340" pitchFamily="18" charset="-127"/>
              </a:defRPr>
            </a:lvl3pPr>
            <a:lvl4pPr>
              <a:defRPr>
                <a:latin typeface="-윤고딕340" pitchFamily="18" charset="-127"/>
                <a:ea typeface="-윤고딕340" pitchFamily="18" charset="-127"/>
              </a:defRPr>
            </a:lvl4pPr>
            <a:lvl5pPr>
              <a:defRPr>
                <a:latin typeface="-윤고딕340" pitchFamily="18" charset="-127"/>
                <a:ea typeface="-윤고딕340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직사각형 9"/>
          <p:cNvSpPr/>
          <p:nvPr userDrawn="1">
            <p:custDataLst>
              <p:tags r:id="rId4"/>
            </p:custDataLst>
          </p:nvPr>
        </p:nvSpPr>
        <p:spPr>
          <a:xfrm>
            <a:off x="-35" y="6682348"/>
            <a:ext cx="9906035" cy="20005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This information is confidential and was prepared by </a:t>
            </a:r>
            <a:r>
              <a:rPr lang="en-US" altLang="ko-KR" sz="700" kern="120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Nuyah</a:t>
            </a:r>
            <a:r>
              <a:rPr lang="en-US" altLang="ko-KR" sz="700" kern="1200" baseline="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ouse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solely for the use of our members.  No part of it may be circulated, quoted, or reproduced for distribution without </a:t>
            </a:r>
            <a:r>
              <a:rPr lang="en-US" altLang="ko-KR" sz="700" kern="120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Nuya's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prior written consent.</a:t>
            </a:r>
            <a:endParaRPr lang="en-US" altLang="ko-KR" sz="700" kern="1200" noProof="0" dirty="0">
              <a:gradFill flip="none" rotWithShape="1"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Tahoma" pitchFamily="34" charset="0"/>
              <a:ea typeface="-윤고딕340" pitchFamily="18" charset="-127"/>
              <a:cs typeface="Tahoma" pitchFamily="34" charset="0"/>
              <a:sym typeface="Wingdings" pitchFamily="2" charset="2"/>
            </a:endParaRPr>
          </a:p>
        </p:txBody>
      </p:sp>
      <p:sp>
        <p:nvSpPr>
          <p:cNvPr id="11" name="바닥글 개체 틀 4"/>
          <p:cNvSpPr txBox="1">
            <a:spLocks/>
          </p:cNvSpPr>
          <p:nvPr userDrawn="1">
            <p:custDataLst>
              <p:tags r:id="rId5"/>
            </p:custDataLst>
          </p:nvPr>
        </p:nvSpPr>
        <p:spPr>
          <a:xfrm>
            <a:off x="6310772" y="6572273"/>
            <a:ext cx="3595229" cy="143541"/>
          </a:xfrm>
          <a:prstGeom prst="rect">
            <a:avLst/>
          </a:prstGeom>
        </p:spPr>
        <p:txBody>
          <a:bodyPr vert="horz" lIns="100498" tIns="50249" rIns="100498" bIns="50249" rtlCol="0" anchor="ctr"/>
          <a:lstStyle/>
          <a:p>
            <a:pPr marL="0" marR="0" lvl="0" indent="0" algn="r" defTabSz="100493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120118-Nuya</a:t>
            </a:r>
            <a:r>
              <a:rPr lang="en-US" altLang="ko-KR" sz="700" kern="1200" baseline="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introduction 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PPT(</a:t>
            </a:r>
            <a:r>
              <a:rPr lang="ko-KR" altLang="en-US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기관소개용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) v.2-SYJ.pptx</a:t>
            </a:r>
            <a:endParaRPr lang="ko-KR" altLang="en-US" sz="700" kern="1200" noProof="0" dirty="0">
              <a:gradFill flip="none" rotWithShape="1"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Tahoma" pitchFamily="34" charset="0"/>
              <a:ea typeface="-윤고딕340" pitchFamily="18" charset="-127"/>
              <a:cs typeface="Tahoma" pitchFamily="34" charset="0"/>
              <a:sym typeface="Wingdings" pitchFamily="2" charset="2"/>
            </a:endParaRPr>
          </a:p>
        </p:txBody>
      </p:sp>
      <p:sp>
        <p:nvSpPr>
          <p:cNvPr id="12" name="모서리가 둥근 직사각형 11"/>
          <p:cNvSpPr/>
          <p:nvPr userDrawn="1">
            <p:custDataLst>
              <p:tags r:id="rId6"/>
            </p:custDataLst>
          </p:nvPr>
        </p:nvSpPr>
        <p:spPr>
          <a:xfrm>
            <a:off x="154748" y="251792"/>
            <a:ext cx="9596505" cy="6334539"/>
          </a:xfrm>
          <a:prstGeom prst="roundRect">
            <a:avLst>
              <a:gd name="adj" fmla="val 5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232139" y="0"/>
            <a:ext cx="3714776" cy="214290"/>
          </a:xfrm>
        </p:spPr>
        <p:txBody>
          <a:bodyPr wrap="square">
            <a:noAutofit/>
          </a:bodyPr>
          <a:lstStyle>
            <a:lvl1pPr algn="l">
              <a:buNone/>
              <a:defRPr sz="11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-윤고딕340" pitchFamily="18" charset="-127"/>
                <a:ea typeface="-윤고딕340" pitchFamily="18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26" name="그림 14" descr="logo.jpg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226" y="6350326"/>
            <a:ext cx="1425736" cy="22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232139" y="357166"/>
            <a:ext cx="9441722" cy="714380"/>
          </a:xfrm>
        </p:spPr>
        <p:txBody>
          <a:bodyPr>
            <a:normAutofit/>
          </a:bodyPr>
          <a:lstStyle>
            <a:lvl1pPr algn="l" eaLnBrk="1" latinLnBrk="0" hangingPunct="0">
              <a:defRPr sz="320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-윤고딕340" pitchFamily="18" charset="-127"/>
                <a:ea typeface="-윤고딕340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32" name="직선 연결선 31"/>
          <p:cNvCxnSpPr/>
          <p:nvPr userDrawn="1"/>
        </p:nvCxnSpPr>
        <p:spPr>
          <a:xfrm>
            <a:off x="464312" y="1161413"/>
            <a:ext cx="88999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547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890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60400" y="228600"/>
            <a:ext cx="883285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63702" y="1600200"/>
            <a:ext cx="883285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604000" y="6248401"/>
            <a:ext cx="288925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26DCBE2-9177-4594-92CB-AD383F3F5C60}" type="datetimeFigureOut">
              <a:rPr lang="ko-KR" altLang="en-US" smtClean="0"/>
              <a:t>2018-12-03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60401" y="6248207"/>
            <a:ext cx="5872840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9906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57785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639762" y="1280160"/>
            <a:ext cx="9266238" cy="228600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7785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660" r:id="rId12"/>
    <p:sldLayoutId id="2147483733" r:id="rId13"/>
  </p:sldLayoutIdLst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43815" y="2274235"/>
            <a:ext cx="4618370" cy="474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5400" spc="-15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TOOTH BRUSH</a:t>
            </a:r>
            <a:endParaRPr lang="ko-KR" altLang="en-US" sz="5400" spc="-15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2835" y="2698673"/>
            <a:ext cx="458033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600" dirty="0" err="1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지쿱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칫솔</a:t>
            </a:r>
            <a:endParaRPr lang="ko-KR" altLang="en-US" sz="1600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16" y="4005064"/>
            <a:ext cx="816767" cy="46672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334" y="1379539"/>
            <a:ext cx="1601333" cy="264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524" y="6080582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11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1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1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</a:t>
            </a:r>
            <a:r>
              <a:rPr lang="ko-KR" altLang="en-US" sz="11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국가별 </a:t>
            </a:r>
            <a:r>
              <a:rPr lang="ko-KR" altLang="en-US" sz="1100" b="1" u="sng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1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주시기 바랍니다</a:t>
            </a:r>
          </a:p>
        </p:txBody>
      </p:sp>
    </p:spTree>
    <p:extLst>
      <p:ext uri="{BB962C8B-B14F-4D97-AF65-F5344CB8AC3E}">
        <p14:creationId xmlns:p14="http://schemas.microsoft.com/office/powerpoint/2010/main" val="18929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-4641" y="930457"/>
            <a:ext cx="9915282" cy="4356484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92560" y="5888618"/>
            <a:ext cx="6417454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400" u="sng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400" u="sng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400" u="sng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u="sng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765697" y="3879400"/>
            <a:ext cx="6380776" cy="855367"/>
            <a:chOff x="1650847" y="3988415"/>
            <a:chExt cx="6610476" cy="886160"/>
          </a:xfrm>
        </p:grpSpPr>
        <p:grpSp>
          <p:nvGrpSpPr>
            <p:cNvPr id="12" name="그룹 11"/>
            <p:cNvGrpSpPr/>
            <p:nvPr/>
          </p:nvGrpSpPr>
          <p:grpSpPr>
            <a:xfrm>
              <a:off x="1650847" y="3988415"/>
              <a:ext cx="1040148" cy="886160"/>
              <a:chOff x="1650847" y="3809076"/>
              <a:chExt cx="1040148" cy="886160"/>
            </a:xfrm>
          </p:grpSpPr>
          <p:sp>
            <p:nvSpPr>
              <p:cNvPr id="5" name="타원 4"/>
              <p:cNvSpPr/>
              <p:nvPr/>
            </p:nvSpPr>
            <p:spPr>
              <a:xfrm>
                <a:off x="1911338" y="3809076"/>
                <a:ext cx="519166" cy="5191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50847" y="4408265"/>
                <a:ext cx="1040148" cy="28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제품구성</a:t>
                </a:r>
                <a:endPara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042611" y="3962112"/>
                <a:ext cx="256620" cy="321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b="1" dirty="0" smtClean="0">
                    <a:latin typeface="맑은 고딕" panose="020B0503020000020004" pitchFamily="50" charset="-127"/>
                    <a:ea typeface="Rix모던고딕 L" panose="02020603020101020101" pitchFamily="18" charset="-127"/>
                  </a:rPr>
                  <a:t>1</a:t>
                </a: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3552812" y="3988415"/>
              <a:ext cx="1040148" cy="886160"/>
              <a:chOff x="3044207" y="3809076"/>
              <a:chExt cx="1040148" cy="886160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3304698" y="3809076"/>
                <a:ext cx="519166" cy="5191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044207" y="4408265"/>
                <a:ext cx="1040148" cy="28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제품특징</a:t>
                </a:r>
                <a:endPara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435971" y="3962112"/>
                <a:ext cx="256620" cy="321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b="1" dirty="0" smtClean="0">
                    <a:latin typeface="맑은 고딕" panose="020B0503020000020004" pitchFamily="50" charset="-127"/>
                    <a:ea typeface="Rix모던고딕 L" panose="02020603020101020101" pitchFamily="18" charset="-127"/>
                  </a:rPr>
                  <a:t>2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5308742" y="3988415"/>
              <a:ext cx="1228434" cy="886160"/>
              <a:chOff x="4343424" y="3809076"/>
              <a:chExt cx="1228434" cy="886160"/>
            </a:xfrm>
          </p:grpSpPr>
          <p:sp>
            <p:nvSpPr>
              <p:cNvPr id="27" name="타원 26"/>
              <p:cNvSpPr/>
              <p:nvPr/>
            </p:nvSpPr>
            <p:spPr>
              <a:xfrm>
                <a:off x="4697618" y="3809076"/>
                <a:ext cx="519166" cy="5191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343424" y="4408265"/>
                <a:ext cx="1228434" cy="28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항균력 테스트</a:t>
                </a:r>
                <a:endPara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4829331" y="3962112"/>
                <a:ext cx="256620" cy="334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b="1" dirty="0" smtClean="0">
                    <a:latin typeface="맑은 고딕" panose="020B0503020000020004" pitchFamily="50" charset="-127"/>
                    <a:ea typeface="Rix모던고딕 L" panose="02020603020101020101" pitchFamily="18" charset="-127"/>
                  </a:rPr>
                  <a:t>3</a:t>
                </a: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7221175" y="3988415"/>
              <a:ext cx="1040148" cy="886160"/>
              <a:chOff x="5830927" y="3809076"/>
              <a:chExt cx="1040148" cy="886160"/>
            </a:xfrm>
          </p:grpSpPr>
          <p:sp>
            <p:nvSpPr>
              <p:cNvPr id="28" name="타원 27"/>
              <p:cNvSpPr/>
              <p:nvPr/>
            </p:nvSpPr>
            <p:spPr>
              <a:xfrm>
                <a:off x="6100258" y="3809076"/>
                <a:ext cx="519166" cy="51916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830927" y="4408265"/>
                <a:ext cx="1040148" cy="28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칫솔 관리법</a:t>
                </a:r>
                <a:endParaRPr lang="ko-KR" altLang="en-US" sz="12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222691" y="3962112"/>
                <a:ext cx="256620" cy="334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ko-KR" sz="2400" b="1" dirty="0" smtClean="0">
                    <a:latin typeface="맑은 고딕" panose="020B0503020000020004" pitchFamily="50" charset="-127"/>
                    <a:ea typeface="Rix모던고딕 L" panose="02020603020101020101" pitchFamily="18" charset="-127"/>
                  </a:rPr>
                  <a:t>4</a:t>
                </a:r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2662835" y="2465244"/>
            <a:ext cx="4580330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지쿱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</a:t>
            </a:r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468" y="1461364"/>
            <a:ext cx="2935065" cy="90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5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0512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2304"/>
            <a:ext cx="256620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맑은 고딕" panose="020B0503020000020004" pitchFamily="50" charset="-127"/>
                <a:ea typeface="Rix모던고딕 L" panose="02020603020101020101" pitchFamily="18" charset="-127"/>
              </a:rPr>
              <a:t>1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2568944" y="4037392"/>
            <a:ext cx="6776547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지쿱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칫솔  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중량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1Set (4ea</a:t>
            </a:r>
            <a:r>
              <a:rPr lang="en-US" altLang="ko-KR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 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내열온도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60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℃</a:t>
            </a:r>
            <a:endParaRPr lang="en-US" altLang="ko-KR" sz="1200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손잡이 재질 </a:t>
            </a:r>
            <a:r>
              <a:rPr lang="en-US" altLang="ko-KR" sz="13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PET +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천연고무  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모의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재질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합성수지모   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모의 재질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부드러운모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사용상 주의사항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칫솔 용도 외 사용을 금합니다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1800"/>
              </a:lnSpc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칫솔을 삶으면 칫솔대가 변형 되거나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칫솔모가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빠질 수 있으므로 주의하십시오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1800"/>
              </a:lnSpc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힘을 가하면 잇몸을 상하게 하는 원인이 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1800"/>
              </a:lnSpc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칫솔 머리와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칫솔대에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무리한 힘을 가하면 제품이 파손 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4" name="직각 삼각형 13"/>
          <p:cNvSpPr/>
          <p:nvPr/>
        </p:nvSpPr>
        <p:spPr bwMode="auto">
          <a:xfrm rot="16200000">
            <a:off x="9339968" y="6271101"/>
            <a:ext cx="402199" cy="402199"/>
          </a:xfrm>
          <a:prstGeom prst="rtTriangle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24801" r="11413" b="22701"/>
          <a:stretch/>
        </p:blipFill>
        <p:spPr>
          <a:xfrm>
            <a:off x="3800872" y="1059222"/>
            <a:ext cx="5003921" cy="29434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60" y="5746192"/>
            <a:ext cx="609824" cy="3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2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그룹 47"/>
          <p:cNvGrpSpPr/>
          <p:nvPr/>
        </p:nvGrpSpPr>
        <p:grpSpPr>
          <a:xfrm>
            <a:off x="2702707" y="4737180"/>
            <a:ext cx="5850693" cy="936105"/>
            <a:chOff x="2702707" y="1248165"/>
            <a:chExt cx="5850693" cy="936105"/>
          </a:xfrm>
          <a:solidFill>
            <a:srgbClr val="D8D9DA"/>
          </a:solidFill>
        </p:grpSpPr>
        <p:sp>
          <p:nvSpPr>
            <p:cNvPr id="49" name="모서리가 둥근 직사각형 48"/>
            <p:cNvSpPr/>
            <p:nvPr/>
          </p:nvSpPr>
          <p:spPr>
            <a:xfrm>
              <a:off x="3152799" y="1248165"/>
              <a:ext cx="5400601" cy="936105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2702707" y="1248165"/>
              <a:ext cx="936105" cy="936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702707" y="3574951"/>
            <a:ext cx="5850693" cy="936105"/>
            <a:chOff x="2702707" y="1248165"/>
            <a:chExt cx="5850693" cy="936105"/>
          </a:xfrm>
          <a:solidFill>
            <a:srgbClr val="D8D9DA"/>
          </a:solidFill>
        </p:grpSpPr>
        <p:sp>
          <p:nvSpPr>
            <p:cNvPr id="46" name="모서리가 둥근 직사각형 45"/>
            <p:cNvSpPr/>
            <p:nvPr/>
          </p:nvSpPr>
          <p:spPr>
            <a:xfrm>
              <a:off x="3152799" y="1248165"/>
              <a:ext cx="5400601" cy="936105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2702707" y="1248165"/>
              <a:ext cx="936105" cy="936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702707" y="2412723"/>
            <a:ext cx="5850693" cy="936105"/>
            <a:chOff x="2702707" y="1248165"/>
            <a:chExt cx="5850693" cy="936105"/>
          </a:xfrm>
          <a:solidFill>
            <a:srgbClr val="D8D9DA"/>
          </a:solidFill>
        </p:grpSpPr>
        <p:sp>
          <p:nvSpPr>
            <p:cNvPr id="43" name="모서리가 둥근 직사각형 42"/>
            <p:cNvSpPr/>
            <p:nvPr/>
          </p:nvSpPr>
          <p:spPr>
            <a:xfrm>
              <a:off x="3152799" y="1248165"/>
              <a:ext cx="5400601" cy="936105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2702707" y="1248165"/>
              <a:ext cx="936105" cy="936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2702707" y="1250494"/>
            <a:ext cx="5850693" cy="936105"/>
            <a:chOff x="2702707" y="1248165"/>
            <a:chExt cx="5850693" cy="936105"/>
          </a:xfrm>
          <a:solidFill>
            <a:srgbClr val="D8D9DA"/>
          </a:solidFill>
        </p:grpSpPr>
        <p:sp>
          <p:nvSpPr>
            <p:cNvPr id="34" name="모서리가 둥근 직사각형 33"/>
            <p:cNvSpPr/>
            <p:nvPr/>
          </p:nvSpPr>
          <p:spPr>
            <a:xfrm>
              <a:off x="3152799" y="1248165"/>
              <a:ext cx="5400601" cy="936105"/>
            </a:xfrm>
            <a:prstGeom prst="roundRect">
              <a:avLst>
                <a:gd name="adj" fmla="val 2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2702707" y="1248165"/>
              <a:ext cx="936105" cy="936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0512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2304"/>
            <a:ext cx="256620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맑은 고딕" panose="020B0503020000020004" pitchFamily="50" charset="-127"/>
                <a:ea typeface="Rix모던고딕 L" panose="02020603020101020101" pitchFamily="18" charset="-127"/>
              </a:rPr>
              <a:t>2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836743" y="1332791"/>
            <a:ext cx="4392487" cy="75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항균 </a:t>
            </a:r>
            <a:r>
              <a:rPr lang="en-US" altLang="ko-KR" sz="1400" b="1" dirty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99.9% </a:t>
            </a:r>
            <a:r>
              <a:rPr lang="ko-KR" altLang="en-US" sz="1400" b="1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테스트 완료 </a:t>
            </a:r>
            <a:r>
              <a:rPr lang="ko-KR" altLang="en-US" sz="1400" b="1" dirty="0" err="1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칫솔모</a:t>
            </a:r>
            <a:endParaRPr lang="en-US" altLang="ko-KR" sz="1400" b="1" dirty="0" smtClean="0"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특수 </a:t>
            </a:r>
            <a:r>
              <a:rPr lang="ko-KR" altLang="en-US" sz="1200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가공된 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금</a:t>
            </a:r>
            <a:r>
              <a:rPr lang="en-US" altLang="ko-KR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1200" spc="-2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숯분 첨가 </a:t>
            </a:r>
            <a:endParaRPr lang="en-US" altLang="ko-KR" sz="1200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세균 서식이 쉬운 부분까지 효과적으로 관리</a:t>
            </a:r>
            <a:endParaRPr lang="ko-KR" altLang="en-US" sz="1200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각 삼각형 13"/>
          <p:cNvSpPr/>
          <p:nvPr/>
        </p:nvSpPr>
        <p:spPr bwMode="auto">
          <a:xfrm rot="16200000">
            <a:off x="9339968" y="6271101"/>
            <a:ext cx="402199" cy="402199"/>
          </a:xfrm>
          <a:prstGeom prst="rtTriangle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72881" y="2492896"/>
            <a:ext cx="4392487" cy="75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안전한 </a:t>
            </a:r>
            <a:r>
              <a:rPr lang="ko-KR" altLang="en-US" sz="1400" b="1" dirty="0" err="1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그립감의</a:t>
            </a: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미끄럼 방지</a:t>
            </a:r>
            <a:endParaRPr lang="en-US" altLang="ko-KR" sz="1400" b="1" dirty="0" smtClean="0"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미끄럼을 염려한 고무 손잡이</a:t>
            </a:r>
            <a:endParaRPr lang="en-US" altLang="ko-KR" sz="1200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탁월한 </a:t>
            </a: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양치압이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가능</a:t>
            </a:r>
            <a:r>
              <a:rPr lang="en-US" altLang="ko-KR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spc="-2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잇몸과 치아 손상 배려</a:t>
            </a:r>
            <a:endParaRPr lang="ko-KR" altLang="en-US" sz="1200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72881" y="3634345"/>
            <a:ext cx="4392487" cy="75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잇몸틈새 </a:t>
            </a:r>
            <a:r>
              <a:rPr lang="ko-KR" altLang="en-US" sz="1400" b="1" dirty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미세모의 </a:t>
            </a: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입체세정</a:t>
            </a:r>
            <a:endParaRPr lang="en-US" altLang="ko-KR" sz="1400" b="1" dirty="0" smtClean="0"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과학적 설계의 이중 </a:t>
            </a: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미세모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잇몸 사이 사이의 세밀한 곳까지 </a:t>
            </a: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프라그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케어</a:t>
            </a:r>
            <a:endParaRPr lang="ko-KR" altLang="en-US" sz="1200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72881" y="4806189"/>
            <a:ext cx="4392487" cy="756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투명하고 </a:t>
            </a:r>
            <a:r>
              <a:rPr lang="ko-KR" altLang="en-US" sz="1400" b="1" dirty="0" err="1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컴팩트한</a:t>
            </a:r>
            <a:r>
              <a:rPr lang="ko-KR" altLang="en-US" sz="1400" b="1" dirty="0" smtClean="0">
                <a:latin typeface="Rix모던고딕 EB" panose="02020603020101020101" pitchFamily="18" charset="-127"/>
                <a:ea typeface="Rix모던고딕 EB" panose="02020603020101020101" pitchFamily="18" charset="-127"/>
              </a:rPr>
              <a:t> 감각적 디자인</a:t>
            </a:r>
            <a:endParaRPr lang="en-US" altLang="ko-KR" sz="1400" b="1" dirty="0" smtClean="0">
              <a:latin typeface="Rix모던고딕 EB" panose="02020603020101020101" pitchFamily="18" charset="-127"/>
              <a:ea typeface="Rix모던고딕 EB" panose="02020603020101020101" pitchFamily="18" charset="-127"/>
            </a:endParaRPr>
          </a:p>
          <a:p>
            <a:pPr>
              <a:defRPr/>
            </a:pP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인체공학적 </a:t>
            </a: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크리스탈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웨이브 핸들</a:t>
            </a:r>
            <a:endParaRPr lang="en-US" altLang="ko-KR" sz="1200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spc="-2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컴팩트한</a:t>
            </a:r>
            <a:r>
              <a:rPr lang="ko-KR" altLang="en-US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디자인 감각으로 산뜻한 기분 선사</a:t>
            </a:r>
            <a:endParaRPr lang="ko-KR" altLang="en-US" sz="1200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60" y="5746192"/>
            <a:ext cx="609824" cy="35352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388" y="4856482"/>
            <a:ext cx="663750" cy="6975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638" y="1402868"/>
            <a:ext cx="663750" cy="6637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135" y="3715962"/>
            <a:ext cx="765000" cy="675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38" y="2431121"/>
            <a:ext cx="663750" cy="7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3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9431" y="1895035"/>
            <a:ext cx="1431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항균력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테스트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2304"/>
            <a:ext cx="256620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맑은 고딕" panose="020B0503020000020004" pitchFamily="50" charset="-127"/>
                <a:ea typeface="Rix모던고딕 L" panose="02020603020101020101" pitchFamily="18" charset="-127"/>
              </a:rPr>
              <a:t>3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직각 삼각형 13"/>
          <p:cNvSpPr/>
          <p:nvPr/>
        </p:nvSpPr>
        <p:spPr bwMode="auto">
          <a:xfrm rot="16200000">
            <a:off x="9339968" y="6271101"/>
            <a:ext cx="402199" cy="402199"/>
          </a:xfrm>
          <a:prstGeom prst="rtTriangle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266025" y="699960"/>
            <a:ext cx="5221287" cy="2930525"/>
            <a:chOff x="3345160" y="992553"/>
            <a:chExt cx="5221287" cy="2930525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5160" y="992553"/>
              <a:ext cx="2244725" cy="293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160" y="992553"/>
              <a:ext cx="2173287" cy="293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오른쪽 화살표 44"/>
            <p:cNvSpPr/>
            <p:nvPr/>
          </p:nvSpPr>
          <p:spPr>
            <a:xfrm>
              <a:off x="5766097" y="2300653"/>
              <a:ext cx="504825" cy="314325"/>
            </a:xfrm>
            <a:prstGeom prst="rightArrow">
              <a:avLst/>
            </a:prstGeom>
            <a:solidFill>
              <a:srgbClr val="CAA1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25" y="3920226"/>
            <a:ext cx="5221287" cy="236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60" y="5746192"/>
            <a:ext cx="609824" cy="3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9431" y="1895035"/>
            <a:ext cx="1431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항균력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테스트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2304"/>
            <a:ext cx="256620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맑은 고딕" panose="020B0503020000020004" pitchFamily="50" charset="-127"/>
                <a:ea typeface="Rix모던고딕 L" panose="02020603020101020101" pitchFamily="18" charset="-127"/>
              </a:rPr>
              <a:t>3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직각 삼각형 13"/>
          <p:cNvSpPr/>
          <p:nvPr/>
        </p:nvSpPr>
        <p:spPr bwMode="auto">
          <a:xfrm rot="16200000">
            <a:off x="9339968" y="6271101"/>
            <a:ext cx="402199" cy="402199"/>
          </a:xfrm>
          <a:prstGeom prst="rtTriangle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5" name="오른쪽 화살표 44"/>
          <p:cNvSpPr/>
          <p:nvPr/>
        </p:nvSpPr>
        <p:spPr>
          <a:xfrm>
            <a:off x="5686962" y="2109799"/>
            <a:ext cx="504825" cy="314325"/>
          </a:xfrm>
          <a:prstGeom prst="rightArrow">
            <a:avLst/>
          </a:prstGeom>
          <a:solidFill>
            <a:srgbClr val="CAA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3239868" y="801699"/>
            <a:ext cx="5353050" cy="2952750"/>
            <a:chOff x="3239868" y="699960"/>
            <a:chExt cx="5353050" cy="2952750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9868" y="699960"/>
              <a:ext cx="2289175" cy="295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9618" y="699960"/>
              <a:ext cx="2273300" cy="295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69" y="4051281"/>
            <a:ext cx="5210640" cy="211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60" y="5746192"/>
            <a:ext cx="609824" cy="3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2" b="-195"/>
          <a:stretch/>
        </p:blipFill>
        <p:spPr>
          <a:xfrm>
            <a:off x="1952029" y="189152"/>
            <a:ext cx="7790688" cy="6480208"/>
          </a:xfrm>
          <a:prstGeom prst="rect">
            <a:avLst/>
          </a:prstGeom>
        </p:spPr>
      </p:pic>
      <p:sp>
        <p:nvSpPr>
          <p:cNvPr id="66" name="직사각형 65"/>
          <p:cNvSpPr/>
          <p:nvPr/>
        </p:nvSpPr>
        <p:spPr>
          <a:xfrm>
            <a:off x="2605187" y="3380579"/>
            <a:ext cx="2707853" cy="344485"/>
          </a:xfrm>
          <a:prstGeom prst="rect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2720753" y="3326756"/>
            <a:ext cx="2549642" cy="3567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굵고 뻣뻣한 모를 사용하지 마세요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605187" y="3955923"/>
            <a:ext cx="2707853" cy="344484"/>
          </a:xfrm>
          <a:prstGeom prst="rect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2720753" y="3902105"/>
            <a:ext cx="2549642" cy="3567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칫솔을 너무 오래 사용한다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605187" y="4551826"/>
            <a:ext cx="2707853" cy="342036"/>
          </a:xfrm>
          <a:prstGeom prst="rect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2720753" y="4493783"/>
            <a:ext cx="2549642" cy="3567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 사용 후 물로 잘 씻어주세요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2605187" y="5178541"/>
            <a:ext cx="2707853" cy="344484"/>
          </a:xfrm>
          <a:prstGeom prst="rect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2720752" y="5120477"/>
            <a:ext cx="2549642" cy="6644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칫솔은 각 각 개별적으로 보관해주세요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2605187" y="5805267"/>
            <a:ext cx="2707853" cy="344484"/>
          </a:xfrm>
          <a:prstGeom prst="rect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720752" y="5749640"/>
            <a:ext cx="2549642" cy="3567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칫솔모는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잘 말려주세요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00472" y="188640"/>
            <a:ext cx="1800200" cy="6480720"/>
          </a:xfrm>
          <a:prstGeom prst="rect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9431" y="1895035"/>
            <a:ext cx="1431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올바른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sz="1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 </a:t>
            </a:r>
            <a:endParaRPr lang="en-US" altLang="ko-KR" sz="18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관리법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7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맑은 고딕" panose="020B0503020000020004" pitchFamily="50" charset="-127"/>
                <a:ea typeface="Rix모던고딕 L" panose="02020603020101020101" pitchFamily="18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>
            <a:stCxn id="14" idx="2"/>
          </p:cNvCxnSpPr>
          <p:nvPr/>
        </p:nvCxnSpPr>
        <p:spPr bwMode="auto">
          <a:xfrm flipH="1" flipV="1">
            <a:off x="200472" y="6658035"/>
            <a:ext cx="9529469" cy="7691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H="1">
            <a:off x="200472" y="188640"/>
            <a:ext cx="9529469" cy="0"/>
          </a:xfrm>
          <a:prstGeom prst="line">
            <a:avLst/>
          </a:prstGeom>
          <a:noFill/>
          <a:ln w="3175" cap="flat" cmpd="sng" algn="ctr">
            <a:solidFill>
              <a:srgbClr val="D8D9D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직각 삼각형 13"/>
          <p:cNvSpPr/>
          <p:nvPr/>
        </p:nvSpPr>
        <p:spPr bwMode="auto">
          <a:xfrm rot="16200000">
            <a:off x="9327742" y="6263527"/>
            <a:ext cx="402199" cy="402199"/>
          </a:xfrm>
          <a:prstGeom prst="rtTriangle">
            <a:avLst/>
          </a:prstGeom>
          <a:solidFill>
            <a:srgbClr val="D8D9DA"/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2432720" y="3380578"/>
            <a:ext cx="344936" cy="344937"/>
          </a:xfrm>
          <a:prstGeom prst="ellipse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/>
          <p:cNvSpPr/>
          <p:nvPr/>
        </p:nvSpPr>
        <p:spPr>
          <a:xfrm>
            <a:off x="2479035" y="3426438"/>
            <a:ext cx="252304" cy="252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2516274" y="3403961"/>
            <a:ext cx="177823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dirty="0" smtClean="0">
                <a:latin typeface="Helvetica67-CondensedMedium" panose="020B0600000000000000" pitchFamily="34" charset="0"/>
                <a:ea typeface="Rix모던고딕 L" panose="02020603020101020101" pitchFamily="18" charset="-127"/>
              </a:rPr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313038" y="3332911"/>
            <a:ext cx="3888433" cy="425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칫솔모가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뻣뻣한 칫솔을 사용하게 되면 잇몸이 상하고 치아가 마모된다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따라서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부드러운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미세모를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사용하는 것이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구강건강에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좋다</a:t>
            </a:r>
          </a:p>
        </p:txBody>
      </p:sp>
      <p:sp>
        <p:nvSpPr>
          <p:cNvPr id="70" name="타원 69"/>
          <p:cNvSpPr/>
          <p:nvPr/>
        </p:nvSpPr>
        <p:spPr>
          <a:xfrm>
            <a:off x="2432720" y="3955922"/>
            <a:ext cx="344936" cy="344937"/>
          </a:xfrm>
          <a:prstGeom prst="ellipse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타원 71"/>
          <p:cNvSpPr/>
          <p:nvPr/>
        </p:nvSpPr>
        <p:spPr>
          <a:xfrm>
            <a:off x="2479035" y="4001782"/>
            <a:ext cx="252304" cy="252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2516274" y="3979305"/>
            <a:ext cx="177823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dirty="0" smtClean="0">
                <a:latin typeface="Helvetica67-CondensedMedium" panose="020B0600000000000000" pitchFamily="34" charset="0"/>
                <a:ea typeface="Rix모던고딕 L" panose="02020603020101020101" pitchFamily="18" charset="-127"/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313038" y="3907460"/>
            <a:ext cx="3888433" cy="425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칫솔은 가급적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개월에 한번 교체해주는 것이 좋다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 칫솔을 너무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오랫동안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사용하게 되면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칫솔모가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마모 되어 치태가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제대로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제거되지 않는다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77" name="타원 76"/>
          <p:cNvSpPr/>
          <p:nvPr/>
        </p:nvSpPr>
        <p:spPr>
          <a:xfrm>
            <a:off x="2432720" y="4551824"/>
            <a:ext cx="344936" cy="344937"/>
          </a:xfrm>
          <a:prstGeom prst="ellipse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78"/>
          <p:cNvSpPr/>
          <p:nvPr/>
        </p:nvSpPr>
        <p:spPr>
          <a:xfrm>
            <a:off x="2479035" y="4597685"/>
            <a:ext cx="252304" cy="252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2516274" y="4575207"/>
            <a:ext cx="177823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dirty="0" smtClean="0">
                <a:latin typeface="Helvetica67-CondensedMedium" panose="020B0600000000000000" pitchFamily="34" charset="0"/>
                <a:ea typeface="Rix모던고딕 L" panose="02020603020101020101" pitchFamily="18" charset="-127"/>
              </a:rPr>
              <a:t>3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313038" y="4506758"/>
            <a:ext cx="3888433" cy="425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양치질 후에는 칫솔 모 사이에 음식물 찌꺼기와 치약 잔여물이 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남을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있으니 방치하면 세균 증식의 원인이 됩니다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85" name="타원 84"/>
          <p:cNvSpPr/>
          <p:nvPr/>
        </p:nvSpPr>
        <p:spPr>
          <a:xfrm>
            <a:off x="2432720" y="5178540"/>
            <a:ext cx="344936" cy="344936"/>
          </a:xfrm>
          <a:prstGeom prst="ellipse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86"/>
          <p:cNvSpPr/>
          <p:nvPr/>
        </p:nvSpPr>
        <p:spPr>
          <a:xfrm>
            <a:off x="2479035" y="5224400"/>
            <a:ext cx="252304" cy="252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516274" y="5201923"/>
            <a:ext cx="177823" cy="3103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dirty="0" smtClean="0">
                <a:latin typeface="Helvetica67-CondensedMedium" panose="020B0600000000000000" pitchFamily="34" charset="0"/>
                <a:ea typeface="Rix모던고딕 L" panose="02020603020101020101" pitchFamily="18" charset="-127"/>
              </a:rPr>
              <a:t>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313038" y="5126378"/>
            <a:ext cx="3888433" cy="425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칫솔모가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위를 향하게 세우고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개별적으로 보관하면 세균 증식을 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예방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할 수 있습니다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92" name="타원 91"/>
          <p:cNvSpPr/>
          <p:nvPr/>
        </p:nvSpPr>
        <p:spPr>
          <a:xfrm>
            <a:off x="2432720" y="5805266"/>
            <a:ext cx="344936" cy="344936"/>
          </a:xfrm>
          <a:prstGeom prst="ellipse">
            <a:avLst/>
          </a:prstGeom>
          <a:solidFill>
            <a:srgbClr val="D8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93"/>
          <p:cNvSpPr/>
          <p:nvPr/>
        </p:nvSpPr>
        <p:spPr>
          <a:xfrm>
            <a:off x="2479035" y="5851126"/>
            <a:ext cx="252304" cy="2523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516274" y="5828649"/>
            <a:ext cx="177823" cy="3103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dirty="0" smtClean="0">
                <a:latin typeface="Helvetica67-CondensedMedium" panose="020B0600000000000000" pitchFamily="34" charset="0"/>
                <a:ea typeface="Rix모던고딕 L" panose="02020603020101020101" pitchFamily="18" charset="-127"/>
              </a:rPr>
              <a:t>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313038" y="5753103"/>
            <a:ext cx="3888433" cy="425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습한 환경은 세균 증식이 아우 잘 됩니다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300"/>
              </a:lnSpc>
            </a:pP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칫솔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모가 잘 마를 수 있도록 합니다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60" y="5746192"/>
            <a:ext cx="609824" cy="3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5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E0iLjogT0u32MUWKQgMy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sl_85khYEWp83RNh3tIg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mc2xEDl0O1Ge1lJgEMw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JlfPBZiyk6DTCWjmhvdX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K25Tk8_5kGsC2SRWdrEy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ixoyLBpmkGso2nR7YwAk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6Bpd7gw02gjiOAXN0w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NGxPZ65m0iAsrJP6z7SFA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3334</TotalTime>
  <Words>334</Words>
  <Application>Microsoft Office PowerPoint</Application>
  <PresentationFormat>A4 용지(210x297mm)</PresentationFormat>
  <Paragraphs>70</Paragraphs>
  <Slides>7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9" baseType="lpstr">
      <vt:lpstr>Helvetica67-CondensedMedium</vt:lpstr>
      <vt:lpstr>HY얕은샘물M</vt:lpstr>
      <vt:lpstr>Rix모던고딕 EB</vt:lpstr>
      <vt:lpstr>Rix모던고딕 L</vt:lpstr>
      <vt:lpstr>-윤고딕340</vt:lpstr>
      <vt:lpstr>Tahoma</vt:lpstr>
      <vt:lpstr>Tw Cen MT</vt:lpstr>
      <vt:lpstr>Wingdings</vt:lpstr>
      <vt:lpstr>Wingdings 2</vt:lpstr>
      <vt:lpstr>맑은 고딕</vt:lpstr>
      <vt:lpstr>가을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Windows 사용자</cp:lastModifiedBy>
  <cp:revision>195</cp:revision>
  <cp:lastPrinted>2016-12-12T10:16:51Z</cp:lastPrinted>
  <dcterms:created xsi:type="dcterms:W3CDTF">2015-10-06T00:59:35Z</dcterms:created>
  <dcterms:modified xsi:type="dcterms:W3CDTF">2018-12-03T10:52:33Z</dcterms:modified>
</cp:coreProperties>
</file>