
<file path=[Content_Types].xml><?xml version="1.0" encoding="utf-8"?>
<Types xmlns="http://schemas.openxmlformats.org/package/2006/content-types">
  <Default Extension="jpeg" ContentType="image/jpeg"/>
  <Default Extension="jpg" ContentType="image/jp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150.jpg" ContentType="image/jpeg"/>
  <Override PartName="/ppt/media/image151.jpg" ContentType="image/jpeg"/>
  <Override PartName="/ppt/media/image152.jpg" ContentType="image/jpeg"/>
  <Override PartName="/ppt/media/image153.jpg" ContentType="image/jpeg"/>
  <Override PartName="/ppt/media/image155.jpg" ContentType="image/jpeg"/>
  <Override PartName="/ppt/media/image156.jpg" ContentType="image/jpeg"/>
  <Override PartName="/ppt/media/image157.jpg" ContentType="image/jpeg"/>
  <Override PartName="/ppt/media/image167.jpg" ContentType="image/jpeg"/>
  <Override PartName="/ppt/media/image168.jpg" ContentType="image/jpeg"/>
  <Override PartName="/ppt/media/image169.jpg" ContentType="image/jpeg"/>
  <Override PartName="/ppt/media/image170.jpg" ContentType="image/jpeg"/>
  <Override PartName="/ppt/media/image185.jpg" ContentType="image/jpeg"/>
  <Override PartName="/ppt/media/image188.jpg" ContentType="image/jpe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8" r:id="rId2"/>
    <p:sldId id="297" r:id="rId3"/>
    <p:sldId id="302"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305" r:id="rId33"/>
    <p:sldId id="288" r:id="rId34"/>
    <p:sldId id="287" r:id="rId35"/>
    <p:sldId id="299" r:id="rId36"/>
    <p:sldId id="286" r:id="rId37"/>
    <p:sldId id="306" r:id="rId38"/>
    <p:sldId id="289" r:id="rId39"/>
    <p:sldId id="308" r:id="rId40"/>
    <p:sldId id="290" r:id="rId41"/>
    <p:sldId id="309" r:id="rId42"/>
    <p:sldId id="310" r:id="rId43"/>
    <p:sldId id="291" r:id="rId44"/>
    <p:sldId id="312" r:id="rId45"/>
    <p:sldId id="311" r:id="rId46"/>
    <p:sldId id="295" r:id="rId47"/>
    <p:sldId id="313" r:id="rId48"/>
    <p:sldId id="292" r:id="rId49"/>
    <p:sldId id="314" r:id="rId50"/>
    <p:sldId id="315" r:id="rId51"/>
    <p:sldId id="316" r:id="rId52"/>
    <p:sldId id="317" r:id="rId53"/>
    <p:sldId id="318" r:id="rId54"/>
    <p:sldId id="319" r:id="rId55"/>
    <p:sldId id="320" r:id="rId56"/>
    <p:sldId id="321" r:id="rId57"/>
    <p:sldId id="323" r:id="rId58"/>
    <p:sldId id="324" r:id="rId59"/>
    <p:sldId id="322" r:id="rId60"/>
    <p:sldId id="325" r:id="rId61"/>
    <p:sldId id="326" r:id="rId62"/>
    <p:sldId id="327" r:id="rId63"/>
    <p:sldId id="296" r:id="rId64"/>
    <p:sldId id="328" r:id="rId65"/>
    <p:sldId id="329" r:id="rId66"/>
    <p:sldId id="330" r:id="rId67"/>
    <p:sldId id="331" r:id="rId68"/>
    <p:sldId id="353" r:id="rId69"/>
    <p:sldId id="356" r:id="rId70"/>
    <p:sldId id="303" r:id="rId71"/>
    <p:sldId id="339" r:id="rId72"/>
    <p:sldId id="340" r:id="rId73"/>
    <p:sldId id="341" r:id="rId74"/>
    <p:sldId id="342" r:id="rId75"/>
    <p:sldId id="343" r:id="rId76"/>
    <p:sldId id="344" r:id="rId77"/>
    <p:sldId id="345" r:id="rId78"/>
    <p:sldId id="346" r:id="rId79"/>
    <p:sldId id="347" r:id="rId80"/>
    <p:sldId id="348" r:id="rId81"/>
    <p:sldId id="349" r:id="rId82"/>
    <p:sldId id="350" r:id="rId83"/>
    <p:sldId id="336" r:id="rId84"/>
    <p:sldId id="351" r:id="rId85"/>
    <p:sldId id="301"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C2C4"/>
    <a:srgbClr val="E8E8E8"/>
    <a:srgbClr val="EFEFEF"/>
    <a:srgbClr val="9EA09F"/>
    <a:srgbClr val="CFCFCF"/>
    <a:srgbClr val="BCC6D2"/>
    <a:srgbClr val="F5F4F9"/>
    <a:srgbClr val="B492B3"/>
    <a:srgbClr val="98826F"/>
    <a:srgbClr val="C281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EB55FC-37E2-4143-9AE6-8658E3017EA2}" v="312" dt="2023-03-20T19:12:27.1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92" autoAdjust="0"/>
    <p:restoredTop sz="94660"/>
  </p:normalViewPr>
  <p:slideViewPr>
    <p:cSldViewPr snapToGrid="0">
      <p:cViewPr varScale="1">
        <p:scale>
          <a:sx n="96" d="100"/>
          <a:sy n="96" d="100"/>
        </p:scale>
        <p:origin x="12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9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microsoft.com/office/2015/10/relationships/revisionInfo" Target="revisionInfo.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UNGHEE PARK" userId="6515e9a0a379bb30" providerId="LiveId" clId="{30EB55FC-37E2-4143-9AE6-8658E3017EA2}"/>
    <pc:docChg chg="undo custSel addSld delSld modSld sldOrd">
      <pc:chgData name="YOUNGHEE PARK" userId="6515e9a0a379bb30" providerId="LiveId" clId="{30EB55FC-37E2-4143-9AE6-8658E3017EA2}" dt="2023-03-21T15:37:23.104" v="6158" actId="207"/>
      <pc:docMkLst>
        <pc:docMk/>
      </pc:docMkLst>
      <pc:sldChg chg="del">
        <pc:chgData name="YOUNGHEE PARK" userId="6515e9a0a379bb30" providerId="LiveId" clId="{30EB55FC-37E2-4143-9AE6-8658E3017EA2}" dt="2023-03-18T23:53:36.174" v="85" actId="2696"/>
        <pc:sldMkLst>
          <pc:docMk/>
          <pc:sldMk cId="1551247656" sldId="256"/>
        </pc:sldMkLst>
      </pc:sldChg>
      <pc:sldChg chg="modSp mod">
        <pc:chgData name="YOUNGHEE PARK" userId="6515e9a0a379bb30" providerId="LiveId" clId="{30EB55FC-37E2-4143-9AE6-8658E3017EA2}" dt="2023-03-18T23:55:09.944" v="97" actId="20577"/>
        <pc:sldMkLst>
          <pc:docMk/>
          <pc:sldMk cId="4107054818" sldId="258"/>
        </pc:sldMkLst>
        <pc:spChg chg="mod">
          <ac:chgData name="YOUNGHEE PARK" userId="6515e9a0a379bb30" providerId="LiveId" clId="{30EB55FC-37E2-4143-9AE6-8658E3017EA2}" dt="2023-03-18T23:55:09.944" v="97" actId="20577"/>
          <ac:spMkLst>
            <pc:docMk/>
            <pc:sldMk cId="4107054818" sldId="258"/>
            <ac:spMk id="14" creationId="{28BBAFCF-2705-8C43-25F4-A547A331D937}"/>
          </ac:spMkLst>
        </pc:spChg>
      </pc:sldChg>
      <pc:sldChg chg="modSp mod">
        <pc:chgData name="YOUNGHEE PARK" userId="6515e9a0a379bb30" providerId="LiveId" clId="{30EB55FC-37E2-4143-9AE6-8658E3017EA2}" dt="2023-03-18T23:55:51.707" v="100" actId="1076"/>
        <pc:sldMkLst>
          <pc:docMk/>
          <pc:sldMk cId="3809551598" sldId="259"/>
        </pc:sldMkLst>
        <pc:spChg chg="mod">
          <ac:chgData name="YOUNGHEE PARK" userId="6515e9a0a379bb30" providerId="LiveId" clId="{30EB55FC-37E2-4143-9AE6-8658E3017EA2}" dt="2023-03-18T23:55:46.247" v="98" actId="1076"/>
          <ac:spMkLst>
            <pc:docMk/>
            <pc:sldMk cId="3809551598" sldId="259"/>
            <ac:spMk id="14" creationId="{32774873-E683-5B37-844D-30C3EB5D8010}"/>
          </ac:spMkLst>
        </pc:spChg>
        <pc:picChg chg="mod">
          <ac:chgData name="YOUNGHEE PARK" userId="6515e9a0a379bb30" providerId="LiveId" clId="{30EB55FC-37E2-4143-9AE6-8658E3017EA2}" dt="2023-03-18T23:55:51.707" v="100" actId="1076"/>
          <ac:picMkLst>
            <pc:docMk/>
            <pc:sldMk cId="3809551598" sldId="259"/>
            <ac:picMk id="12" creationId="{39498885-CFB2-9733-5BE5-39B1453AB26A}"/>
          </ac:picMkLst>
        </pc:picChg>
      </pc:sldChg>
      <pc:sldChg chg="addSp delSp modSp mod">
        <pc:chgData name="YOUNGHEE PARK" userId="6515e9a0a379bb30" providerId="LiveId" clId="{30EB55FC-37E2-4143-9AE6-8658E3017EA2}" dt="2023-03-19T00:05:12.815" v="185"/>
        <pc:sldMkLst>
          <pc:docMk/>
          <pc:sldMk cId="1102988157" sldId="261"/>
        </pc:sldMkLst>
        <pc:spChg chg="mod">
          <ac:chgData name="YOUNGHEE PARK" userId="6515e9a0a379bb30" providerId="LiveId" clId="{30EB55FC-37E2-4143-9AE6-8658E3017EA2}" dt="2023-03-18T23:58:08.634" v="105" actId="1076"/>
          <ac:spMkLst>
            <pc:docMk/>
            <pc:sldMk cId="1102988157" sldId="261"/>
            <ac:spMk id="28" creationId="{DDFDF682-0CE4-6759-04C9-799947486FAF}"/>
          </ac:spMkLst>
        </pc:spChg>
        <pc:spChg chg="mod">
          <ac:chgData name="YOUNGHEE PARK" userId="6515e9a0a379bb30" providerId="LiveId" clId="{30EB55FC-37E2-4143-9AE6-8658E3017EA2}" dt="2023-03-18T23:58:20.192" v="106" actId="1076"/>
          <ac:spMkLst>
            <pc:docMk/>
            <pc:sldMk cId="1102988157" sldId="261"/>
            <ac:spMk id="29" creationId="{0F29F6A2-CC35-CD27-4716-1BF713727BDF}"/>
          </ac:spMkLst>
        </pc:spChg>
        <pc:spChg chg="mod">
          <ac:chgData name="YOUNGHEE PARK" userId="6515e9a0a379bb30" providerId="LiveId" clId="{30EB55FC-37E2-4143-9AE6-8658E3017EA2}" dt="2023-03-19T00:04:58.848" v="184" actId="6549"/>
          <ac:spMkLst>
            <pc:docMk/>
            <pc:sldMk cId="1102988157" sldId="261"/>
            <ac:spMk id="30" creationId="{1FE06FAD-6002-3E34-EC4B-F142EA35CE89}"/>
          </ac:spMkLst>
        </pc:spChg>
        <pc:spChg chg="add mod">
          <ac:chgData name="YOUNGHEE PARK" userId="6515e9a0a379bb30" providerId="LiveId" clId="{30EB55FC-37E2-4143-9AE6-8658E3017EA2}" dt="2023-03-19T00:00:29.408" v="146" actId="20577"/>
          <ac:spMkLst>
            <pc:docMk/>
            <pc:sldMk cId="1102988157" sldId="261"/>
            <ac:spMk id="33" creationId="{0AE2F2C0-22B1-798B-1361-8D154C67E967}"/>
          </ac:spMkLst>
        </pc:spChg>
        <pc:spChg chg="add del mod">
          <ac:chgData name="YOUNGHEE PARK" userId="6515e9a0a379bb30" providerId="LiveId" clId="{30EB55FC-37E2-4143-9AE6-8658E3017EA2}" dt="2023-03-19T00:00:16.058" v="143" actId="21"/>
          <ac:spMkLst>
            <pc:docMk/>
            <pc:sldMk cId="1102988157" sldId="261"/>
            <ac:spMk id="34" creationId="{FCCEA321-8407-059F-14F1-8E2F70DB3FF4}"/>
          </ac:spMkLst>
        </pc:spChg>
        <pc:spChg chg="add del mod">
          <ac:chgData name="YOUNGHEE PARK" userId="6515e9a0a379bb30" providerId="LiveId" clId="{30EB55FC-37E2-4143-9AE6-8658E3017EA2}" dt="2023-03-19T00:00:37.295" v="148" actId="21"/>
          <ac:spMkLst>
            <pc:docMk/>
            <pc:sldMk cId="1102988157" sldId="261"/>
            <ac:spMk id="37" creationId="{C0FD1EDD-991C-BE86-86EA-D6BB81D13CF3}"/>
          </ac:spMkLst>
        </pc:spChg>
        <pc:spChg chg="add del mod">
          <ac:chgData name="YOUNGHEE PARK" userId="6515e9a0a379bb30" providerId="LiveId" clId="{30EB55FC-37E2-4143-9AE6-8658E3017EA2}" dt="2023-03-19T00:00:39.880" v="149" actId="21"/>
          <ac:spMkLst>
            <pc:docMk/>
            <pc:sldMk cId="1102988157" sldId="261"/>
            <ac:spMk id="38" creationId="{3053A172-7A82-F207-622C-5F90C0F5B186}"/>
          </ac:spMkLst>
        </pc:spChg>
        <pc:spChg chg="add mod">
          <ac:chgData name="YOUNGHEE PARK" userId="6515e9a0a379bb30" providerId="LiveId" clId="{30EB55FC-37E2-4143-9AE6-8658E3017EA2}" dt="2023-03-19T00:00:33.319" v="147" actId="20577"/>
          <ac:spMkLst>
            <pc:docMk/>
            <pc:sldMk cId="1102988157" sldId="261"/>
            <ac:spMk id="39" creationId="{B0131673-9A8B-795F-07D3-1D87A6202FE6}"/>
          </ac:spMkLst>
        </pc:spChg>
        <pc:spChg chg="add mod">
          <ac:chgData name="YOUNGHEE PARK" userId="6515e9a0a379bb30" providerId="LiveId" clId="{30EB55FC-37E2-4143-9AE6-8658E3017EA2}" dt="2023-03-19T00:00:57.047" v="153" actId="1076"/>
          <ac:spMkLst>
            <pc:docMk/>
            <pc:sldMk cId="1102988157" sldId="261"/>
            <ac:spMk id="40" creationId="{132C3DB9-3A39-DB04-D82D-B4EC76EEDA29}"/>
          </ac:spMkLst>
        </pc:spChg>
        <pc:spChg chg="add mod">
          <ac:chgData name="YOUNGHEE PARK" userId="6515e9a0a379bb30" providerId="LiveId" clId="{30EB55FC-37E2-4143-9AE6-8658E3017EA2}" dt="2023-03-19T00:00:49.122" v="152" actId="1076"/>
          <ac:spMkLst>
            <pc:docMk/>
            <pc:sldMk cId="1102988157" sldId="261"/>
            <ac:spMk id="41" creationId="{F5005A9A-198F-897D-0F4A-8531AE610E78}"/>
          </ac:spMkLst>
        </pc:spChg>
        <pc:spChg chg="add mod">
          <ac:chgData name="YOUNGHEE PARK" userId="6515e9a0a379bb30" providerId="LiveId" clId="{30EB55FC-37E2-4143-9AE6-8658E3017EA2}" dt="2023-03-19T00:01:18.141" v="154"/>
          <ac:spMkLst>
            <pc:docMk/>
            <pc:sldMk cId="1102988157" sldId="261"/>
            <ac:spMk id="42" creationId="{566F6781-996A-2EA9-5B10-DD4E43AA6C7E}"/>
          </ac:spMkLst>
        </pc:spChg>
        <pc:spChg chg="add mod">
          <ac:chgData name="YOUNGHEE PARK" userId="6515e9a0a379bb30" providerId="LiveId" clId="{30EB55FC-37E2-4143-9AE6-8658E3017EA2}" dt="2023-03-19T00:01:27.938" v="155"/>
          <ac:spMkLst>
            <pc:docMk/>
            <pc:sldMk cId="1102988157" sldId="261"/>
            <ac:spMk id="43" creationId="{A6896BB8-3853-5F2E-97DC-E5855097E254}"/>
          </ac:spMkLst>
        </pc:spChg>
        <pc:spChg chg="add mod">
          <ac:chgData name="YOUNGHEE PARK" userId="6515e9a0a379bb30" providerId="LiveId" clId="{30EB55FC-37E2-4143-9AE6-8658E3017EA2}" dt="2023-03-19T00:01:36.852" v="156"/>
          <ac:spMkLst>
            <pc:docMk/>
            <pc:sldMk cId="1102988157" sldId="261"/>
            <ac:spMk id="44" creationId="{C8DF8C00-E41F-9467-E543-A11100E38CA8}"/>
          </ac:spMkLst>
        </pc:spChg>
        <pc:spChg chg="add mod">
          <ac:chgData name="YOUNGHEE PARK" userId="6515e9a0a379bb30" providerId="LiveId" clId="{30EB55FC-37E2-4143-9AE6-8658E3017EA2}" dt="2023-03-19T00:01:44.535" v="157"/>
          <ac:spMkLst>
            <pc:docMk/>
            <pc:sldMk cId="1102988157" sldId="261"/>
            <ac:spMk id="45" creationId="{BB1BA6AB-7E63-0A4A-4E0A-9A9D911A3CDC}"/>
          </ac:spMkLst>
        </pc:spChg>
        <pc:spChg chg="add mod">
          <ac:chgData name="YOUNGHEE PARK" userId="6515e9a0a379bb30" providerId="LiveId" clId="{30EB55FC-37E2-4143-9AE6-8658E3017EA2}" dt="2023-03-19T00:01:52.334" v="158"/>
          <ac:spMkLst>
            <pc:docMk/>
            <pc:sldMk cId="1102988157" sldId="261"/>
            <ac:spMk id="46" creationId="{22D34D70-8FF2-ACBE-D323-5AC5A220E0A6}"/>
          </ac:spMkLst>
        </pc:spChg>
        <pc:spChg chg="add mod">
          <ac:chgData name="YOUNGHEE PARK" userId="6515e9a0a379bb30" providerId="LiveId" clId="{30EB55FC-37E2-4143-9AE6-8658E3017EA2}" dt="2023-03-19T00:03:33.772" v="167" actId="1076"/>
          <ac:spMkLst>
            <pc:docMk/>
            <pc:sldMk cId="1102988157" sldId="261"/>
            <ac:spMk id="47" creationId="{A12A2C6D-7982-39D3-B75A-4ABDB2A18DB9}"/>
          </ac:spMkLst>
        </pc:spChg>
        <pc:spChg chg="add mod">
          <ac:chgData name="YOUNGHEE PARK" userId="6515e9a0a379bb30" providerId="LiveId" clId="{30EB55FC-37E2-4143-9AE6-8658E3017EA2}" dt="2023-03-19T00:03:35.713" v="168" actId="1076"/>
          <ac:spMkLst>
            <pc:docMk/>
            <pc:sldMk cId="1102988157" sldId="261"/>
            <ac:spMk id="48" creationId="{734B2E83-D1D2-D246-2D5B-981322CA94E1}"/>
          </ac:spMkLst>
        </pc:spChg>
        <pc:spChg chg="add mod">
          <ac:chgData name="YOUNGHEE PARK" userId="6515e9a0a379bb30" providerId="LiveId" clId="{30EB55FC-37E2-4143-9AE6-8658E3017EA2}" dt="2023-03-19T00:03:38.220" v="169" actId="1076"/>
          <ac:spMkLst>
            <pc:docMk/>
            <pc:sldMk cId="1102988157" sldId="261"/>
            <ac:spMk id="49" creationId="{986B5BBF-EFB3-F1AC-3583-F17FF1CA192C}"/>
          </ac:spMkLst>
        </pc:spChg>
        <pc:spChg chg="add mod">
          <ac:chgData name="YOUNGHEE PARK" userId="6515e9a0a379bb30" providerId="LiveId" clId="{30EB55FC-37E2-4143-9AE6-8658E3017EA2}" dt="2023-03-19T00:03:00.243" v="164" actId="1076"/>
          <ac:spMkLst>
            <pc:docMk/>
            <pc:sldMk cId="1102988157" sldId="261"/>
            <ac:spMk id="50" creationId="{7222268A-8B4C-D8BD-B073-927A0099C531}"/>
          </ac:spMkLst>
        </pc:spChg>
        <pc:spChg chg="add mod">
          <ac:chgData name="YOUNGHEE PARK" userId="6515e9a0a379bb30" providerId="LiveId" clId="{30EB55FC-37E2-4143-9AE6-8658E3017EA2}" dt="2023-03-19T00:03:10.883" v="165"/>
          <ac:spMkLst>
            <pc:docMk/>
            <pc:sldMk cId="1102988157" sldId="261"/>
            <ac:spMk id="51" creationId="{17857400-7B31-E1CA-32DD-B354B8F93CE8}"/>
          </ac:spMkLst>
        </pc:spChg>
        <pc:spChg chg="add mod">
          <ac:chgData name="YOUNGHEE PARK" userId="6515e9a0a379bb30" providerId="LiveId" clId="{30EB55FC-37E2-4143-9AE6-8658E3017EA2}" dt="2023-03-19T00:03:40.949" v="170" actId="1076"/>
          <ac:spMkLst>
            <pc:docMk/>
            <pc:sldMk cId="1102988157" sldId="261"/>
            <ac:spMk id="52" creationId="{30FB5229-51FB-60DC-187F-0AF8DFFF611B}"/>
          </ac:spMkLst>
        </pc:spChg>
        <pc:spChg chg="add mod">
          <ac:chgData name="YOUNGHEE PARK" userId="6515e9a0a379bb30" providerId="LiveId" clId="{30EB55FC-37E2-4143-9AE6-8658E3017EA2}" dt="2023-03-19T00:03:53.937" v="171"/>
          <ac:spMkLst>
            <pc:docMk/>
            <pc:sldMk cId="1102988157" sldId="261"/>
            <ac:spMk id="53" creationId="{843AFF09-A839-E202-6436-A028299381FF}"/>
          </ac:spMkLst>
        </pc:spChg>
        <pc:spChg chg="add mod">
          <ac:chgData name="YOUNGHEE PARK" userId="6515e9a0a379bb30" providerId="LiveId" clId="{30EB55FC-37E2-4143-9AE6-8658E3017EA2}" dt="2023-03-19T00:04:48.006" v="172"/>
          <ac:spMkLst>
            <pc:docMk/>
            <pc:sldMk cId="1102988157" sldId="261"/>
            <ac:spMk id="54" creationId="{BA40097D-5B3C-1CA3-6F34-D4DBF97DE70C}"/>
          </ac:spMkLst>
        </pc:spChg>
        <pc:spChg chg="add mod">
          <ac:chgData name="YOUNGHEE PARK" userId="6515e9a0a379bb30" providerId="LiveId" clId="{30EB55FC-37E2-4143-9AE6-8658E3017EA2}" dt="2023-03-19T00:05:12.815" v="185"/>
          <ac:spMkLst>
            <pc:docMk/>
            <pc:sldMk cId="1102988157" sldId="261"/>
            <ac:spMk id="55" creationId="{CA39ED2B-CDFA-1E6C-9163-9B3E62FCE878}"/>
          </ac:spMkLst>
        </pc:spChg>
        <pc:grpChg chg="ord">
          <ac:chgData name="YOUNGHEE PARK" userId="6515e9a0a379bb30" providerId="LiveId" clId="{30EB55FC-37E2-4143-9AE6-8658E3017EA2}" dt="2023-03-18T23:59:40.466" v="119" actId="167"/>
          <ac:grpSpMkLst>
            <pc:docMk/>
            <pc:sldMk cId="1102988157" sldId="261"/>
            <ac:grpSpMk id="2" creationId="{66889D89-70AD-3170-74C1-9295E45C0047}"/>
          </ac:grpSpMkLst>
        </pc:grpChg>
        <pc:picChg chg="add mod">
          <ac:chgData name="YOUNGHEE PARK" userId="6515e9a0a379bb30" providerId="LiveId" clId="{30EB55FC-37E2-4143-9AE6-8658E3017EA2}" dt="2023-03-18T23:59:23.029" v="117" actId="1076"/>
          <ac:picMkLst>
            <pc:docMk/>
            <pc:sldMk cId="1102988157" sldId="261"/>
            <ac:picMk id="14" creationId="{A7CE3841-932B-B1A9-2BFE-4EAE6CF8B7B1}"/>
          </ac:picMkLst>
        </pc:picChg>
        <pc:picChg chg="add mod">
          <ac:chgData name="YOUNGHEE PARK" userId="6515e9a0a379bb30" providerId="LiveId" clId="{30EB55FC-37E2-4143-9AE6-8658E3017EA2}" dt="2023-03-18T23:59:01.199" v="112" actId="1076"/>
          <ac:picMkLst>
            <pc:docMk/>
            <pc:sldMk cId="1102988157" sldId="261"/>
            <ac:picMk id="35" creationId="{356E9661-8CA3-6893-1174-734D579FC704}"/>
          </ac:picMkLst>
        </pc:picChg>
        <pc:cxnChg chg="add mod">
          <ac:chgData name="YOUNGHEE PARK" userId="6515e9a0a379bb30" providerId="LiveId" clId="{30EB55FC-37E2-4143-9AE6-8658E3017EA2}" dt="2023-03-18T23:59:15.364" v="115" actId="1076"/>
          <ac:cxnSpMkLst>
            <pc:docMk/>
            <pc:sldMk cId="1102988157" sldId="261"/>
            <ac:cxnSpMk id="32" creationId="{E9FB4B05-375D-5513-6714-069FDB74B48C}"/>
          </ac:cxnSpMkLst>
        </pc:cxnChg>
        <pc:cxnChg chg="add mod">
          <ac:chgData name="YOUNGHEE PARK" userId="6515e9a0a379bb30" providerId="LiveId" clId="{30EB55FC-37E2-4143-9AE6-8658E3017EA2}" dt="2023-03-18T23:58:54.978" v="111" actId="1076"/>
          <ac:cxnSpMkLst>
            <pc:docMk/>
            <pc:sldMk cId="1102988157" sldId="261"/>
            <ac:cxnSpMk id="36" creationId="{ABF3E217-969A-64C0-7548-9670836F3C47}"/>
          </ac:cxnSpMkLst>
        </pc:cxnChg>
      </pc:sldChg>
      <pc:sldChg chg="modSp mod">
        <pc:chgData name="YOUNGHEE PARK" userId="6515e9a0a379bb30" providerId="LiveId" clId="{30EB55FC-37E2-4143-9AE6-8658E3017EA2}" dt="2023-03-18T00:41:13.114" v="2" actId="6549"/>
        <pc:sldMkLst>
          <pc:docMk/>
          <pc:sldMk cId="580688614" sldId="262"/>
        </pc:sldMkLst>
        <pc:spChg chg="mod">
          <ac:chgData name="YOUNGHEE PARK" userId="6515e9a0a379bb30" providerId="LiveId" clId="{30EB55FC-37E2-4143-9AE6-8658E3017EA2}" dt="2023-03-18T00:41:13.114" v="2" actId="6549"/>
          <ac:spMkLst>
            <pc:docMk/>
            <pc:sldMk cId="580688614" sldId="262"/>
            <ac:spMk id="21" creationId="{4981DCBF-C8AC-A5C9-2BB5-B4159B8D56F4}"/>
          </ac:spMkLst>
        </pc:spChg>
      </pc:sldChg>
      <pc:sldChg chg="modSp mod">
        <pc:chgData name="YOUNGHEE PARK" userId="6515e9a0a379bb30" providerId="LiveId" clId="{30EB55FC-37E2-4143-9AE6-8658E3017EA2}" dt="2023-03-19T00:09:40.416" v="186" actId="255"/>
        <pc:sldMkLst>
          <pc:docMk/>
          <pc:sldMk cId="1544221853" sldId="268"/>
        </pc:sldMkLst>
        <pc:spChg chg="mod">
          <ac:chgData name="YOUNGHEE PARK" userId="6515e9a0a379bb30" providerId="LiveId" clId="{30EB55FC-37E2-4143-9AE6-8658E3017EA2}" dt="2023-03-19T00:09:40.416" v="186" actId="255"/>
          <ac:spMkLst>
            <pc:docMk/>
            <pc:sldMk cId="1544221853" sldId="268"/>
            <ac:spMk id="7" creationId="{C97DC12E-6169-DB9A-C6DF-FF7F481A4A14}"/>
          </ac:spMkLst>
        </pc:spChg>
      </pc:sldChg>
      <pc:sldChg chg="modSp mod">
        <pc:chgData name="YOUNGHEE PARK" userId="6515e9a0a379bb30" providerId="LiveId" clId="{30EB55FC-37E2-4143-9AE6-8658E3017EA2}" dt="2023-03-19T00:11:59.970" v="191" actId="948"/>
        <pc:sldMkLst>
          <pc:docMk/>
          <pc:sldMk cId="1911187096" sldId="272"/>
        </pc:sldMkLst>
        <pc:spChg chg="mod">
          <ac:chgData name="YOUNGHEE PARK" userId="6515e9a0a379bb30" providerId="LiveId" clId="{30EB55FC-37E2-4143-9AE6-8658E3017EA2}" dt="2023-03-19T00:11:59.970" v="191" actId="948"/>
          <ac:spMkLst>
            <pc:docMk/>
            <pc:sldMk cId="1911187096" sldId="272"/>
            <ac:spMk id="12" creationId="{32E7BB60-D0B3-1917-0C7D-E07C54009511}"/>
          </ac:spMkLst>
        </pc:spChg>
      </pc:sldChg>
      <pc:sldChg chg="modSp mod">
        <pc:chgData name="YOUNGHEE PARK" userId="6515e9a0a379bb30" providerId="LiveId" clId="{30EB55FC-37E2-4143-9AE6-8658E3017EA2}" dt="2023-03-19T00:12:44.747" v="193" actId="1076"/>
        <pc:sldMkLst>
          <pc:docMk/>
          <pc:sldMk cId="628252198" sldId="273"/>
        </pc:sldMkLst>
        <pc:spChg chg="mod">
          <ac:chgData name="YOUNGHEE PARK" userId="6515e9a0a379bb30" providerId="LiveId" clId="{30EB55FC-37E2-4143-9AE6-8658E3017EA2}" dt="2023-03-19T00:12:44.747" v="193" actId="1076"/>
          <ac:spMkLst>
            <pc:docMk/>
            <pc:sldMk cId="628252198" sldId="273"/>
            <ac:spMk id="3" creationId="{BBA50410-D597-D7BF-74C5-A6E1578AD7E0}"/>
          </ac:spMkLst>
        </pc:spChg>
        <pc:spChg chg="mod">
          <ac:chgData name="YOUNGHEE PARK" userId="6515e9a0a379bb30" providerId="LiveId" clId="{30EB55FC-37E2-4143-9AE6-8658E3017EA2}" dt="2023-03-19T00:12:38.625" v="192" actId="1076"/>
          <ac:spMkLst>
            <pc:docMk/>
            <pc:sldMk cId="628252198" sldId="273"/>
            <ac:spMk id="4" creationId="{03869053-E267-6499-4362-C8773992CF66}"/>
          </ac:spMkLst>
        </pc:spChg>
      </pc:sldChg>
      <pc:sldChg chg="addSp modSp mod">
        <pc:chgData name="YOUNGHEE PARK" userId="6515e9a0a379bb30" providerId="LiveId" clId="{30EB55FC-37E2-4143-9AE6-8658E3017EA2}" dt="2023-03-18T00:45:37.981" v="27" actId="1076"/>
        <pc:sldMkLst>
          <pc:docMk/>
          <pc:sldMk cId="1524905385" sldId="276"/>
        </pc:sldMkLst>
        <pc:spChg chg="mod">
          <ac:chgData name="YOUNGHEE PARK" userId="6515e9a0a379bb30" providerId="LiveId" clId="{30EB55FC-37E2-4143-9AE6-8658E3017EA2}" dt="2023-03-18T00:45:36.184" v="26" actId="207"/>
          <ac:spMkLst>
            <pc:docMk/>
            <pc:sldMk cId="1524905385" sldId="276"/>
            <ac:spMk id="4" creationId="{97AB7788-5529-2F48-62A8-BBFDA0031770}"/>
          </ac:spMkLst>
        </pc:spChg>
        <pc:spChg chg="add mod">
          <ac:chgData name="YOUNGHEE PARK" userId="6515e9a0a379bb30" providerId="LiveId" clId="{30EB55FC-37E2-4143-9AE6-8658E3017EA2}" dt="2023-03-18T00:45:10.313" v="21" actId="14100"/>
          <ac:spMkLst>
            <pc:docMk/>
            <pc:sldMk cId="1524905385" sldId="276"/>
            <ac:spMk id="6" creationId="{5D314147-8317-92F5-724B-ABDE97148692}"/>
          </ac:spMkLst>
        </pc:spChg>
        <pc:spChg chg="add mod">
          <ac:chgData name="YOUNGHEE PARK" userId="6515e9a0a379bb30" providerId="LiveId" clId="{30EB55FC-37E2-4143-9AE6-8658E3017EA2}" dt="2023-03-18T00:45:21.163" v="25" actId="20577"/>
          <ac:spMkLst>
            <pc:docMk/>
            <pc:sldMk cId="1524905385" sldId="276"/>
            <ac:spMk id="7" creationId="{623FDB39-BAC9-1527-9E09-AFE283C88FE4}"/>
          </ac:spMkLst>
        </pc:spChg>
        <pc:picChg chg="mod">
          <ac:chgData name="YOUNGHEE PARK" userId="6515e9a0a379bb30" providerId="LiveId" clId="{30EB55FC-37E2-4143-9AE6-8658E3017EA2}" dt="2023-03-18T00:45:37.981" v="27" actId="1076"/>
          <ac:picMkLst>
            <pc:docMk/>
            <pc:sldMk cId="1524905385" sldId="276"/>
            <ac:picMk id="5" creationId="{C703B982-0DA8-293C-4BD6-313B70E99D5F}"/>
          </ac:picMkLst>
        </pc:picChg>
      </pc:sldChg>
      <pc:sldChg chg="modSp mod">
        <pc:chgData name="YOUNGHEE PARK" userId="6515e9a0a379bb30" providerId="LiveId" clId="{30EB55FC-37E2-4143-9AE6-8658E3017EA2}" dt="2023-03-21T15:34:10.015" v="6119" actId="6549"/>
        <pc:sldMkLst>
          <pc:docMk/>
          <pc:sldMk cId="1497433697" sldId="284"/>
        </pc:sldMkLst>
        <pc:spChg chg="mod">
          <ac:chgData name="YOUNGHEE PARK" userId="6515e9a0a379bb30" providerId="LiveId" clId="{30EB55FC-37E2-4143-9AE6-8658E3017EA2}" dt="2023-03-21T15:34:10.015" v="6119" actId="6549"/>
          <ac:spMkLst>
            <pc:docMk/>
            <pc:sldMk cId="1497433697" sldId="284"/>
            <ac:spMk id="2" creationId="{F9DBFFBF-A8F4-F52B-D29A-24C49702FE1A}"/>
          </ac:spMkLst>
        </pc:spChg>
      </pc:sldChg>
      <pc:sldChg chg="modSp mod">
        <pc:chgData name="YOUNGHEE PARK" userId="6515e9a0a379bb30" providerId="LiveId" clId="{30EB55FC-37E2-4143-9AE6-8658E3017EA2}" dt="2023-03-18T00:47:49.564" v="35" actId="1076"/>
        <pc:sldMkLst>
          <pc:docMk/>
          <pc:sldMk cId="491645113" sldId="286"/>
        </pc:sldMkLst>
        <pc:spChg chg="mod">
          <ac:chgData name="YOUNGHEE PARK" userId="6515e9a0a379bb30" providerId="LiveId" clId="{30EB55FC-37E2-4143-9AE6-8658E3017EA2}" dt="2023-03-18T00:47:49.564" v="35" actId="1076"/>
          <ac:spMkLst>
            <pc:docMk/>
            <pc:sldMk cId="491645113" sldId="286"/>
            <ac:spMk id="6" creationId="{225752C8-CF4B-EF3E-937E-FD87DF987BDD}"/>
          </ac:spMkLst>
        </pc:spChg>
      </pc:sldChg>
      <pc:sldChg chg="modSp mod">
        <pc:chgData name="YOUNGHEE PARK" userId="6515e9a0a379bb30" providerId="LiveId" clId="{30EB55FC-37E2-4143-9AE6-8658E3017EA2}" dt="2023-03-20T18:51:58.532" v="5962" actId="1076"/>
        <pc:sldMkLst>
          <pc:docMk/>
          <pc:sldMk cId="969879716" sldId="289"/>
        </pc:sldMkLst>
        <pc:spChg chg="mod">
          <ac:chgData name="YOUNGHEE PARK" userId="6515e9a0a379bb30" providerId="LiveId" clId="{30EB55FC-37E2-4143-9AE6-8658E3017EA2}" dt="2023-03-18T00:48:10.015" v="36" actId="1076"/>
          <ac:spMkLst>
            <pc:docMk/>
            <pc:sldMk cId="969879716" sldId="289"/>
            <ac:spMk id="3" creationId="{29D14150-213C-CE8C-304B-4AEE69EB0008}"/>
          </ac:spMkLst>
        </pc:spChg>
        <pc:spChg chg="mod">
          <ac:chgData name="YOUNGHEE PARK" userId="6515e9a0a379bb30" providerId="LiveId" clId="{30EB55FC-37E2-4143-9AE6-8658E3017EA2}" dt="2023-03-20T18:51:58.532" v="5962" actId="1076"/>
          <ac:spMkLst>
            <pc:docMk/>
            <pc:sldMk cId="969879716" sldId="289"/>
            <ac:spMk id="4" creationId="{58D4156F-6330-1612-AA0F-8BFAA6E6CEBA}"/>
          </ac:spMkLst>
        </pc:spChg>
        <pc:spChg chg="mod">
          <ac:chgData name="YOUNGHEE PARK" userId="6515e9a0a379bb30" providerId="LiveId" clId="{30EB55FC-37E2-4143-9AE6-8658E3017EA2}" dt="2023-03-19T00:23:28.992" v="237" actId="14100"/>
          <ac:spMkLst>
            <pc:docMk/>
            <pc:sldMk cId="969879716" sldId="289"/>
            <ac:spMk id="25" creationId="{78146CF6-FE73-1D34-C6A3-6731BFF6D778}"/>
          </ac:spMkLst>
        </pc:spChg>
        <pc:spChg chg="mod">
          <ac:chgData name="YOUNGHEE PARK" userId="6515e9a0a379bb30" providerId="LiveId" clId="{30EB55FC-37E2-4143-9AE6-8658E3017EA2}" dt="2023-03-19T00:23:18.596" v="235" actId="1076"/>
          <ac:spMkLst>
            <pc:docMk/>
            <pc:sldMk cId="969879716" sldId="289"/>
            <ac:spMk id="28" creationId="{BD48D013-AF1A-F575-281F-4AA8B04A3A9C}"/>
          </ac:spMkLst>
        </pc:spChg>
        <pc:spChg chg="mod">
          <ac:chgData name="YOUNGHEE PARK" userId="6515e9a0a379bb30" providerId="LiveId" clId="{30EB55FC-37E2-4143-9AE6-8658E3017EA2}" dt="2023-03-19T00:23:03.060" v="231" actId="1076"/>
          <ac:spMkLst>
            <pc:docMk/>
            <pc:sldMk cId="969879716" sldId="289"/>
            <ac:spMk id="29" creationId="{F757CBD4-A49C-C5A3-7AC6-EB2528CC581E}"/>
          </ac:spMkLst>
        </pc:spChg>
        <pc:spChg chg="mod">
          <ac:chgData name="YOUNGHEE PARK" userId="6515e9a0a379bb30" providerId="LiveId" clId="{30EB55FC-37E2-4143-9AE6-8658E3017EA2}" dt="2023-03-19T00:23:13.948" v="234" actId="14100"/>
          <ac:spMkLst>
            <pc:docMk/>
            <pc:sldMk cId="969879716" sldId="289"/>
            <ac:spMk id="34" creationId="{1DB2A8C1-5469-B5CD-34E0-E3BB8398ECAC}"/>
          </ac:spMkLst>
        </pc:spChg>
      </pc:sldChg>
      <pc:sldChg chg="modSp mod">
        <pc:chgData name="YOUNGHEE PARK" userId="6515e9a0a379bb30" providerId="LiveId" clId="{30EB55FC-37E2-4143-9AE6-8658E3017EA2}" dt="2023-03-21T15:34:42.758" v="6120" actId="1076"/>
        <pc:sldMkLst>
          <pc:docMk/>
          <pc:sldMk cId="1782723215" sldId="290"/>
        </pc:sldMkLst>
        <pc:spChg chg="mod">
          <ac:chgData name="YOUNGHEE PARK" userId="6515e9a0a379bb30" providerId="LiveId" clId="{30EB55FC-37E2-4143-9AE6-8658E3017EA2}" dt="2023-03-21T15:34:42.758" v="6120" actId="1076"/>
          <ac:spMkLst>
            <pc:docMk/>
            <pc:sldMk cId="1782723215" sldId="290"/>
            <ac:spMk id="36" creationId="{9D17CC2F-5FF2-D4D3-076D-092660ED5BF4}"/>
          </ac:spMkLst>
        </pc:spChg>
      </pc:sldChg>
      <pc:sldChg chg="modSp mod">
        <pc:chgData name="YOUNGHEE PARK" userId="6515e9a0a379bb30" providerId="LiveId" clId="{30EB55FC-37E2-4143-9AE6-8658E3017EA2}" dt="2023-03-19T20:57:21.298" v="1446" actId="1076"/>
        <pc:sldMkLst>
          <pc:docMk/>
          <pc:sldMk cId="2344289573" sldId="291"/>
        </pc:sldMkLst>
        <pc:spChg chg="mod">
          <ac:chgData name="YOUNGHEE PARK" userId="6515e9a0a379bb30" providerId="LiveId" clId="{30EB55FC-37E2-4143-9AE6-8658E3017EA2}" dt="2023-03-19T20:57:21.298" v="1446" actId="1076"/>
          <ac:spMkLst>
            <pc:docMk/>
            <pc:sldMk cId="2344289573" sldId="291"/>
            <ac:spMk id="2" creationId="{99931475-5D96-0CBF-8F2E-89A81F66CBDD}"/>
          </ac:spMkLst>
        </pc:spChg>
        <pc:spChg chg="mod">
          <ac:chgData name="YOUNGHEE PARK" userId="6515e9a0a379bb30" providerId="LiveId" clId="{30EB55FC-37E2-4143-9AE6-8658E3017EA2}" dt="2023-03-19T20:57:13.137" v="1445" actId="1076"/>
          <ac:spMkLst>
            <pc:docMk/>
            <pc:sldMk cId="2344289573" sldId="291"/>
            <ac:spMk id="3" creationId="{BAE5D043-2C97-9AC8-15C6-26D06170B486}"/>
          </ac:spMkLst>
        </pc:spChg>
      </pc:sldChg>
      <pc:sldChg chg="addSp delSp modSp mod ord">
        <pc:chgData name="YOUNGHEE PARK" userId="6515e9a0a379bb30" providerId="LiveId" clId="{30EB55FC-37E2-4143-9AE6-8658E3017EA2}" dt="2023-03-20T01:45:18.609" v="3579" actId="6549"/>
        <pc:sldMkLst>
          <pc:docMk/>
          <pc:sldMk cId="3484570774" sldId="292"/>
        </pc:sldMkLst>
        <pc:spChg chg="mod">
          <ac:chgData name="YOUNGHEE PARK" userId="6515e9a0a379bb30" providerId="LiveId" clId="{30EB55FC-37E2-4143-9AE6-8658E3017EA2}" dt="2023-03-20T01:45:18.609" v="3579" actId="6549"/>
          <ac:spMkLst>
            <pc:docMk/>
            <pc:sldMk cId="3484570774" sldId="292"/>
            <ac:spMk id="4" creationId="{EF162408-61DD-9C9E-46CA-9AF43ED85A1F}"/>
          </ac:spMkLst>
        </pc:spChg>
        <pc:spChg chg="mod">
          <ac:chgData name="YOUNGHEE PARK" userId="6515e9a0a379bb30" providerId="LiveId" clId="{30EB55FC-37E2-4143-9AE6-8658E3017EA2}" dt="2023-03-20T00:59:14.249" v="2965" actId="1076"/>
          <ac:spMkLst>
            <pc:docMk/>
            <pc:sldMk cId="3484570774" sldId="292"/>
            <ac:spMk id="7" creationId="{C8BCAAA4-C379-C243-B22E-99C08E1E4D39}"/>
          </ac:spMkLst>
        </pc:spChg>
        <pc:spChg chg="mod">
          <ac:chgData name="YOUNGHEE PARK" userId="6515e9a0a379bb30" providerId="LiveId" clId="{30EB55FC-37E2-4143-9AE6-8658E3017EA2}" dt="2023-03-20T00:59:18.920" v="2966" actId="1076"/>
          <ac:spMkLst>
            <pc:docMk/>
            <pc:sldMk cId="3484570774" sldId="292"/>
            <ac:spMk id="8" creationId="{8C322143-B719-C29E-AE5A-075E952A24A1}"/>
          </ac:spMkLst>
        </pc:spChg>
        <pc:spChg chg="mod">
          <ac:chgData name="YOUNGHEE PARK" userId="6515e9a0a379bb30" providerId="LiveId" clId="{30EB55FC-37E2-4143-9AE6-8658E3017EA2}" dt="2023-03-20T00:59:23.895" v="2967" actId="1076"/>
          <ac:spMkLst>
            <pc:docMk/>
            <pc:sldMk cId="3484570774" sldId="292"/>
            <ac:spMk id="9" creationId="{E2A8A859-2A8C-B891-C38E-7984E1DBA57F}"/>
          </ac:spMkLst>
        </pc:spChg>
        <pc:picChg chg="add mod modCrop">
          <ac:chgData name="YOUNGHEE PARK" userId="6515e9a0a379bb30" providerId="LiveId" clId="{30EB55FC-37E2-4143-9AE6-8658E3017EA2}" dt="2023-03-20T01:00:03.102" v="2972" actId="1076"/>
          <ac:picMkLst>
            <pc:docMk/>
            <pc:sldMk cId="3484570774" sldId="292"/>
            <ac:picMk id="2" creationId="{B6F39E49-5DA5-796F-1D1B-73991D30E41C}"/>
          </ac:picMkLst>
        </pc:picChg>
        <pc:picChg chg="del">
          <ac:chgData name="YOUNGHEE PARK" userId="6515e9a0a379bb30" providerId="LiveId" clId="{30EB55FC-37E2-4143-9AE6-8658E3017EA2}" dt="2023-03-20T00:58:59.443" v="2963" actId="21"/>
          <ac:picMkLst>
            <pc:docMk/>
            <pc:sldMk cId="3484570774" sldId="292"/>
            <ac:picMk id="3" creationId="{FF5392E2-7540-E06D-CF9B-EA7472D6C1E8}"/>
          </ac:picMkLst>
        </pc:picChg>
        <pc:picChg chg="mod">
          <ac:chgData name="YOUNGHEE PARK" userId="6515e9a0a379bb30" providerId="LiveId" clId="{30EB55FC-37E2-4143-9AE6-8658E3017EA2}" dt="2023-03-20T01:00:13.604" v="2974" actId="1076"/>
          <ac:picMkLst>
            <pc:docMk/>
            <pc:sldMk cId="3484570774" sldId="292"/>
            <ac:picMk id="5" creationId="{4B903BCC-25F9-0013-0565-2CB996E60347}"/>
          </ac:picMkLst>
        </pc:picChg>
        <pc:picChg chg="mod">
          <ac:chgData name="YOUNGHEE PARK" userId="6515e9a0a379bb30" providerId="LiveId" clId="{30EB55FC-37E2-4143-9AE6-8658E3017EA2}" dt="2023-03-20T00:59:06.815" v="2964" actId="1076"/>
          <ac:picMkLst>
            <pc:docMk/>
            <pc:sldMk cId="3484570774" sldId="292"/>
            <ac:picMk id="6" creationId="{4315AEF2-4385-133F-DE2D-4704E5018B24}"/>
          </ac:picMkLst>
        </pc:picChg>
      </pc:sldChg>
      <pc:sldChg chg="del">
        <pc:chgData name="YOUNGHEE PARK" userId="6515e9a0a379bb30" providerId="LiveId" clId="{30EB55FC-37E2-4143-9AE6-8658E3017EA2}" dt="2023-03-20T01:49:14.712" v="3645" actId="2696"/>
        <pc:sldMkLst>
          <pc:docMk/>
          <pc:sldMk cId="2395637672" sldId="293"/>
        </pc:sldMkLst>
      </pc:sldChg>
      <pc:sldChg chg="del">
        <pc:chgData name="YOUNGHEE PARK" userId="6515e9a0a379bb30" providerId="LiveId" clId="{30EB55FC-37E2-4143-9AE6-8658E3017EA2}" dt="2023-03-20T01:53:52.348" v="3694" actId="2696"/>
        <pc:sldMkLst>
          <pc:docMk/>
          <pc:sldMk cId="809664271" sldId="294"/>
        </pc:sldMkLst>
      </pc:sldChg>
      <pc:sldChg chg="modSp mod ord">
        <pc:chgData name="YOUNGHEE PARK" userId="6515e9a0a379bb30" providerId="LiveId" clId="{30EB55FC-37E2-4143-9AE6-8658E3017EA2}" dt="2023-03-20T00:41:54.551" v="2830" actId="6549"/>
        <pc:sldMkLst>
          <pc:docMk/>
          <pc:sldMk cId="2349311138" sldId="295"/>
        </pc:sldMkLst>
        <pc:spChg chg="mod">
          <ac:chgData name="YOUNGHEE PARK" userId="6515e9a0a379bb30" providerId="LiveId" clId="{30EB55FC-37E2-4143-9AE6-8658E3017EA2}" dt="2023-03-20T00:41:54.551" v="2830" actId="6549"/>
          <ac:spMkLst>
            <pc:docMk/>
            <pc:sldMk cId="2349311138" sldId="295"/>
            <ac:spMk id="3" creationId="{72FD8ECB-5487-6116-2D32-A5437DD1209E}"/>
          </ac:spMkLst>
        </pc:spChg>
      </pc:sldChg>
      <pc:sldChg chg="addSp delSp modSp mod ord setBg">
        <pc:chgData name="YOUNGHEE PARK" userId="6515e9a0a379bb30" providerId="LiveId" clId="{30EB55FC-37E2-4143-9AE6-8658E3017EA2}" dt="2023-03-20T01:46:27.692" v="3586" actId="1076"/>
        <pc:sldMkLst>
          <pc:docMk/>
          <pc:sldMk cId="973107411" sldId="296"/>
        </pc:sldMkLst>
        <pc:spChg chg="add mod">
          <ac:chgData name="YOUNGHEE PARK" userId="6515e9a0a379bb30" providerId="LiveId" clId="{30EB55FC-37E2-4143-9AE6-8658E3017EA2}" dt="2023-03-20T01:46:27.692" v="3586" actId="1076"/>
          <ac:spMkLst>
            <pc:docMk/>
            <pc:sldMk cId="973107411" sldId="296"/>
            <ac:spMk id="19" creationId="{A3819141-0BF7-CA7D-3ABF-B933745760A1}"/>
          </ac:spMkLst>
        </pc:spChg>
        <pc:spChg chg="add">
          <ac:chgData name="YOUNGHEE PARK" userId="6515e9a0a379bb30" providerId="LiveId" clId="{30EB55FC-37E2-4143-9AE6-8658E3017EA2}" dt="2023-03-20T01:37:58.082" v="3493" actId="26606"/>
          <ac:spMkLst>
            <pc:docMk/>
            <pc:sldMk cId="973107411" sldId="296"/>
            <ac:spMk id="21" creationId="{799448F2-0E5B-42DA-B2D1-11A14E947BD4}"/>
          </ac:spMkLst>
        </pc:spChg>
        <pc:spChg chg="add">
          <ac:chgData name="YOUNGHEE PARK" userId="6515e9a0a379bb30" providerId="LiveId" clId="{30EB55FC-37E2-4143-9AE6-8658E3017EA2}" dt="2023-03-20T01:37:58.082" v="3493" actId="26606"/>
          <ac:spMkLst>
            <pc:docMk/>
            <pc:sldMk cId="973107411" sldId="296"/>
            <ac:spMk id="23" creationId="{4E8A7552-20E1-4F34-ADAB-C1DB6634D47E}"/>
          </ac:spMkLst>
        </pc:spChg>
        <pc:grpChg chg="del mod">
          <ac:chgData name="YOUNGHEE PARK" userId="6515e9a0a379bb30" providerId="LiveId" clId="{30EB55FC-37E2-4143-9AE6-8658E3017EA2}" dt="2023-03-20T01:34:46.835" v="3469" actId="21"/>
          <ac:grpSpMkLst>
            <pc:docMk/>
            <pc:sldMk cId="973107411" sldId="296"/>
            <ac:grpSpMk id="2" creationId="{96DACFEB-2175-4B5E-328C-ACC967B657E1}"/>
          </ac:grpSpMkLst>
        </pc:grpChg>
        <pc:grpChg chg="del mod">
          <ac:chgData name="YOUNGHEE PARK" userId="6515e9a0a379bb30" providerId="LiveId" clId="{30EB55FC-37E2-4143-9AE6-8658E3017EA2}" dt="2023-03-20T01:37:12.440" v="3486" actId="21"/>
          <ac:grpSpMkLst>
            <pc:docMk/>
            <pc:sldMk cId="973107411" sldId="296"/>
            <ac:grpSpMk id="5" creationId="{04FA718D-E5F4-9850-7B04-D57A3424F70B}"/>
          </ac:grpSpMkLst>
        </pc:grpChg>
        <pc:grpChg chg="del">
          <ac:chgData name="YOUNGHEE PARK" userId="6515e9a0a379bb30" providerId="LiveId" clId="{30EB55FC-37E2-4143-9AE6-8658E3017EA2}" dt="2023-03-20T01:36:42.668" v="3479" actId="21"/>
          <ac:grpSpMkLst>
            <pc:docMk/>
            <pc:sldMk cId="973107411" sldId="296"/>
            <ac:grpSpMk id="13" creationId="{4E898049-2588-8468-0777-5D5F892195DE}"/>
          </ac:grpSpMkLst>
        </pc:grpChg>
        <pc:picChg chg="add mod">
          <ac:chgData name="YOUNGHEE PARK" userId="6515e9a0a379bb30" providerId="LiveId" clId="{30EB55FC-37E2-4143-9AE6-8658E3017EA2}" dt="2023-03-20T01:38:21.646" v="3499" actId="14100"/>
          <ac:picMkLst>
            <pc:docMk/>
            <pc:sldMk cId="973107411" sldId="296"/>
            <ac:picMk id="8" creationId="{1DE57FA4-A909-4324-41C0-7EF66AFAE6A0}"/>
          </ac:picMkLst>
        </pc:picChg>
        <pc:picChg chg="add mod ord">
          <ac:chgData name="YOUNGHEE PARK" userId="6515e9a0a379bb30" providerId="LiveId" clId="{30EB55FC-37E2-4143-9AE6-8658E3017EA2}" dt="2023-03-20T01:38:09.612" v="3495" actId="1076"/>
          <ac:picMkLst>
            <pc:docMk/>
            <pc:sldMk cId="973107411" sldId="296"/>
            <ac:picMk id="9" creationId="{02BAC0E2-E521-E87D-CB66-1A75CED59E62}"/>
          </ac:picMkLst>
        </pc:picChg>
        <pc:picChg chg="add del mod">
          <ac:chgData name="YOUNGHEE PARK" userId="6515e9a0a379bb30" providerId="LiveId" clId="{30EB55FC-37E2-4143-9AE6-8658E3017EA2}" dt="2023-03-20T01:37:08.952" v="3485" actId="21"/>
          <ac:picMkLst>
            <pc:docMk/>
            <pc:sldMk cId="973107411" sldId="296"/>
            <ac:picMk id="10" creationId="{ABB06B25-8F84-E19C-C453-77950AC6E583}"/>
          </ac:picMkLst>
        </pc:picChg>
        <pc:picChg chg="del mod">
          <ac:chgData name="YOUNGHEE PARK" userId="6515e9a0a379bb30" providerId="LiveId" clId="{30EB55FC-37E2-4143-9AE6-8658E3017EA2}" dt="2023-03-20T01:34:48.987" v="3471" actId="21"/>
          <ac:picMkLst>
            <pc:docMk/>
            <pc:sldMk cId="973107411" sldId="296"/>
            <ac:picMk id="12" creationId="{1D94FF4E-4C43-7E92-9AB3-6ACBA563285E}"/>
          </ac:picMkLst>
        </pc:picChg>
        <pc:picChg chg="add mod modCrop">
          <ac:chgData name="YOUNGHEE PARK" userId="6515e9a0a379bb30" providerId="LiveId" clId="{30EB55FC-37E2-4143-9AE6-8658E3017EA2}" dt="2023-03-20T01:46:21.346" v="3585" actId="732"/>
          <ac:picMkLst>
            <pc:docMk/>
            <pc:sldMk cId="973107411" sldId="296"/>
            <ac:picMk id="16" creationId="{710CD5C5-74EB-7F4E-C547-1107A33885DE}"/>
          </ac:picMkLst>
        </pc:picChg>
        <pc:picChg chg="add del mod">
          <ac:chgData name="YOUNGHEE PARK" userId="6515e9a0a379bb30" providerId="LiveId" clId="{30EB55FC-37E2-4143-9AE6-8658E3017EA2}" dt="2023-03-20T01:39:05.775" v="3503" actId="21"/>
          <ac:picMkLst>
            <pc:docMk/>
            <pc:sldMk cId="973107411" sldId="296"/>
            <ac:picMk id="17" creationId="{3D1EAA28-B444-3D55-D5E9-835B1312F9CB}"/>
          </ac:picMkLst>
        </pc:picChg>
        <pc:picChg chg="add del mod">
          <ac:chgData name="YOUNGHEE PARK" userId="6515e9a0a379bb30" providerId="LiveId" clId="{30EB55FC-37E2-4143-9AE6-8658E3017EA2}" dt="2023-03-20T01:39:22.254" v="3505" actId="21"/>
          <ac:picMkLst>
            <pc:docMk/>
            <pc:sldMk cId="973107411" sldId="296"/>
            <ac:picMk id="18" creationId="{D1982AF1-40F3-309C-B639-95CC8262E3DD}"/>
          </ac:picMkLst>
        </pc:picChg>
      </pc:sldChg>
      <pc:sldChg chg="addSp delSp modSp mod ord">
        <pc:chgData name="YOUNGHEE PARK" userId="6515e9a0a379bb30" providerId="LiveId" clId="{30EB55FC-37E2-4143-9AE6-8658E3017EA2}" dt="2023-03-18T23:52:05.522" v="74" actId="1076"/>
        <pc:sldMkLst>
          <pc:docMk/>
          <pc:sldMk cId="1069496431" sldId="297"/>
        </pc:sldMkLst>
        <pc:spChg chg="del mod">
          <ac:chgData name="YOUNGHEE PARK" userId="6515e9a0a379bb30" providerId="LiveId" clId="{30EB55FC-37E2-4143-9AE6-8658E3017EA2}" dt="2023-03-18T23:36:53.033" v="41" actId="21"/>
          <ac:spMkLst>
            <pc:docMk/>
            <pc:sldMk cId="1069496431" sldId="297"/>
            <ac:spMk id="3" creationId="{2D498BF0-E9BB-4A35-A283-C8AC9D94C8C8}"/>
          </ac:spMkLst>
        </pc:spChg>
        <pc:spChg chg="add mod">
          <ac:chgData name="YOUNGHEE PARK" userId="6515e9a0a379bb30" providerId="LiveId" clId="{30EB55FC-37E2-4143-9AE6-8658E3017EA2}" dt="2023-03-18T23:42:10.087" v="67" actId="1076"/>
          <ac:spMkLst>
            <pc:docMk/>
            <pc:sldMk cId="1069496431" sldId="297"/>
            <ac:spMk id="5" creationId="{4BBAC8B0-BA22-BD23-FE4E-58FB79078292}"/>
          </ac:spMkLst>
        </pc:spChg>
        <pc:spChg chg="add mod">
          <ac:chgData name="YOUNGHEE PARK" userId="6515e9a0a379bb30" providerId="LiveId" clId="{30EB55FC-37E2-4143-9AE6-8658E3017EA2}" dt="2023-03-18T23:42:16.661" v="68" actId="1076"/>
          <ac:spMkLst>
            <pc:docMk/>
            <pc:sldMk cId="1069496431" sldId="297"/>
            <ac:spMk id="6" creationId="{3D1DAC21-9CA7-F2C8-2841-A2CFB15CAD51}"/>
          </ac:spMkLst>
        </pc:spChg>
        <pc:picChg chg="mod">
          <ac:chgData name="YOUNGHEE PARK" userId="6515e9a0a379bb30" providerId="LiveId" clId="{30EB55FC-37E2-4143-9AE6-8658E3017EA2}" dt="2023-03-18T23:42:41.817" v="73" actId="1076"/>
          <ac:picMkLst>
            <pc:docMk/>
            <pc:sldMk cId="1069496431" sldId="297"/>
            <ac:picMk id="2" creationId="{32229DE6-15AB-AD5E-CDFC-92922C06693A}"/>
          </ac:picMkLst>
        </pc:picChg>
        <pc:picChg chg="add del mod">
          <ac:chgData name="YOUNGHEE PARK" userId="6515e9a0a379bb30" providerId="LiveId" clId="{30EB55FC-37E2-4143-9AE6-8658E3017EA2}" dt="2023-03-18T23:41:40.541" v="62" actId="21"/>
          <ac:picMkLst>
            <pc:docMk/>
            <pc:sldMk cId="1069496431" sldId="297"/>
            <ac:picMk id="4" creationId="{29F2AE6E-BB2A-4CD0-03D9-8A7F6EC629BB}"/>
          </ac:picMkLst>
        </pc:picChg>
        <pc:picChg chg="add mod">
          <ac:chgData name="YOUNGHEE PARK" userId="6515e9a0a379bb30" providerId="LiveId" clId="{30EB55FC-37E2-4143-9AE6-8658E3017EA2}" dt="2023-03-18T23:52:05.522" v="74" actId="1076"/>
          <ac:picMkLst>
            <pc:docMk/>
            <pc:sldMk cId="1069496431" sldId="297"/>
            <ac:picMk id="8" creationId="{4BA86B26-D11C-7B3E-00AA-A7B9DDE689D8}"/>
          </ac:picMkLst>
        </pc:picChg>
      </pc:sldChg>
      <pc:sldChg chg="modSp mod">
        <pc:chgData name="YOUNGHEE PARK" userId="6515e9a0a379bb30" providerId="LiveId" clId="{30EB55FC-37E2-4143-9AE6-8658E3017EA2}" dt="2023-03-20T18:58:00.996" v="6011" actId="1076"/>
        <pc:sldMkLst>
          <pc:docMk/>
          <pc:sldMk cId="1388373488" sldId="298"/>
        </pc:sldMkLst>
        <pc:picChg chg="mod">
          <ac:chgData name="YOUNGHEE PARK" userId="6515e9a0a379bb30" providerId="LiveId" clId="{30EB55FC-37E2-4143-9AE6-8658E3017EA2}" dt="2023-03-20T18:58:00.996" v="6011" actId="1076"/>
          <ac:picMkLst>
            <pc:docMk/>
            <pc:sldMk cId="1388373488" sldId="298"/>
            <ac:picMk id="3" creationId="{DD4CA45C-7E0C-49B8-ECE0-92BD78640F92}"/>
          </ac:picMkLst>
        </pc:picChg>
        <pc:picChg chg="mod">
          <ac:chgData name="YOUNGHEE PARK" userId="6515e9a0a379bb30" providerId="LiveId" clId="{30EB55FC-37E2-4143-9AE6-8658E3017EA2}" dt="2023-03-20T18:58:00.340" v="6010" actId="1076"/>
          <ac:picMkLst>
            <pc:docMk/>
            <pc:sldMk cId="1388373488" sldId="298"/>
            <ac:picMk id="4" creationId="{F0C200C9-4E17-CD62-DF09-4108E8C3D5CD}"/>
          </ac:picMkLst>
        </pc:picChg>
      </pc:sldChg>
      <pc:sldChg chg="addSp delSp modSp add del mod">
        <pc:chgData name="YOUNGHEE PARK" userId="6515e9a0a379bb30" providerId="LiveId" clId="{30EB55FC-37E2-4143-9AE6-8658E3017EA2}" dt="2023-03-18T23:52:48.470" v="75" actId="2696"/>
        <pc:sldMkLst>
          <pc:docMk/>
          <pc:sldMk cId="1436972981" sldId="300"/>
        </pc:sldMkLst>
        <pc:spChg chg="add del mod">
          <ac:chgData name="YOUNGHEE PARK" userId="6515e9a0a379bb30" providerId="LiveId" clId="{30EB55FC-37E2-4143-9AE6-8658E3017EA2}" dt="2023-03-18T23:37:30.476" v="45" actId="21"/>
          <ac:spMkLst>
            <pc:docMk/>
            <pc:sldMk cId="1436972981" sldId="300"/>
            <ac:spMk id="3" creationId="{17A0B509-2160-7EAF-8357-FA94775C1A12}"/>
          </ac:spMkLst>
        </pc:spChg>
      </pc:sldChg>
      <pc:sldChg chg="addSp delSp modSp add mod">
        <pc:chgData name="YOUNGHEE PARK" userId="6515e9a0a379bb30" providerId="LiveId" clId="{30EB55FC-37E2-4143-9AE6-8658E3017EA2}" dt="2023-03-20T16:46:05.701" v="5205" actId="14100"/>
        <pc:sldMkLst>
          <pc:docMk/>
          <pc:sldMk cId="3576330011" sldId="301"/>
        </pc:sldMkLst>
        <pc:spChg chg="add mod">
          <ac:chgData name="YOUNGHEE PARK" userId="6515e9a0a379bb30" providerId="LiveId" clId="{30EB55FC-37E2-4143-9AE6-8658E3017EA2}" dt="2023-03-20T16:44:58.986" v="5200" actId="1076"/>
          <ac:spMkLst>
            <pc:docMk/>
            <pc:sldMk cId="3576330011" sldId="301"/>
            <ac:spMk id="3" creationId="{16E3F558-D4BD-6905-6CB7-097C158A28C3}"/>
          </ac:spMkLst>
        </pc:spChg>
        <pc:spChg chg="add mod">
          <ac:chgData name="YOUNGHEE PARK" userId="6515e9a0a379bb30" providerId="LiveId" clId="{30EB55FC-37E2-4143-9AE6-8658E3017EA2}" dt="2023-03-20T16:44:55.226" v="5199" actId="1076"/>
          <ac:spMkLst>
            <pc:docMk/>
            <pc:sldMk cId="3576330011" sldId="301"/>
            <ac:spMk id="5" creationId="{F3C98753-3160-D032-96F9-716EE5F991E3}"/>
          </ac:spMkLst>
        </pc:spChg>
        <pc:picChg chg="del">
          <ac:chgData name="YOUNGHEE PARK" userId="6515e9a0a379bb30" providerId="LiveId" clId="{30EB55FC-37E2-4143-9AE6-8658E3017EA2}" dt="2023-03-20T16:45:51.481" v="5202" actId="21"/>
          <ac:picMkLst>
            <pc:docMk/>
            <pc:sldMk cId="3576330011" sldId="301"/>
            <ac:picMk id="2" creationId="{32229DE6-15AB-AD5E-CDFC-92922C06693A}"/>
          </ac:picMkLst>
        </pc:picChg>
        <pc:picChg chg="add mod">
          <ac:chgData name="YOUNGHEE PARK" userId="6515e9a0a379bb30" providerId="LiveId" clId="{30EB55FC-37E2-4143-9AE6-8658E3017EA2}" dt="2023-03-20T16:46:05.701" v="5205" actId="14100"/>
          <ac:picMkLst>
            <pc:docMk/>
            <pc:sldMk cId="3576330011" sldId="301"/>
            <ac:picMk id="7" creationId="{83FB4F7D-62AF-DA79-51FE-BD7F7FAE112A}"/>
          </ac:picMkLst>
        </pc:picChg>
      </pc:sldChg>
      <pc:sldChg chg="addSp delSp modSp add mod ord">
        <pc:chgData name="YOUNGHEE PARK" userId="6515e9a0a379bb30" providerId="LiveId" clId="{30EB55FC-37E2-4143-9AE6-8658E3017EA2}" dt="2023-03-18T23:53:31.072" v="84"/>
        <pc:sldMkLst>
          <pc:docMk/>
          <pc:sldMk cId="1253836954" sldId="302"/>
        </pc:sldMkLst>
        <pc:spChg chg="del">
          <ac:chgData name="YOUNGHEE PARK" userId="6515e9a0a379bb30" providerId="LiveId" clId="{30EB55FC-37E2-4143-9AE6-8658E3017EA2}" dt="2023-03-18T23:52:56.676" v="77" actId="21"/>
          <ac:spMkLst>
            <pc:docMk/>
            <pc:sldMk cId="1253836954" sldId="302"/>
            <ac:spMk id="3" creationId="{16E3F558-D4BD-6905-6CB7-097C158A28C3}"/>
          </ac:spMkLst>
        </pc:spChg>
        <pc:spChg chg="add mod">
          <ac:chgData name="YOUNGHEE PARK" userId="6515e9a0a379bb30" providerId="LiveId" clId="{30EB55FC-37E2-4143-9AE6-8658E3017EA2}" dt="2023-03-18T23:53:18.299" v="82"/>
          <ac:spMkLst>
            <pc:docMk/>
            <pc:sldMk cId="1253836954" sldId="302"/>
            <ac:spMk id="4" creationId="{FC74CE86-5873-2432-9FF6-A9A590B09953}"/>
          </ac:spMkLst>
        </pc:spChg>
        <pc:spChg chg="add mod">
          <ac:chgData name="YOUNGHEE PARK" userId="6515e9a0a379bb30" providerId="LiveId" clId="{30EB55FC-37E2-4143-9AE6-8658E3017EA2}" dt="2023-03-18T23:53:24.157" v="83"/>
          <ac:spMkLst>
            <pc:docMk/>
            <pc:sldMk cId="1253836954" sldId="302"/>
            <ac:spMk id="5" creationId="{D34C340D-9A0F-7C18-3CBB-508F6904539C}"/>
          </ac:spMkLst>
        </pc:spChg>
        <pc:spChg chg="add mod">
          <ac:chgData name="YOUNGHEE PARK" userId="6515e9a0a379bb30" providerId="LiveId" clId="{30EB55FC-37E2-4143-9AE6-8658E3017EA2}" dt="2023-03-18T23:53:31.072" v="84"/>
          <ac:spMkLst>
            <pc:docMk/>
            <pc:sldMk cId="1253836954" sldId="302"/>
            <ac:spMk id="6" creationId="{D471A6F3-2064-B45B-0559-CE09C7575FD3}"/>
          </ac:spMkLst>
        </pc:spChg>
      </pc:sldChg>
      <pc:sldChg chg="addSp modSp add mod ord">
        <pc:chgData name="YOUNGHEE PARK" userId="6515e9a0a379bb30" providerId="LiveId" clId="{30EB55FC-37E2-4143-9AE6-8658E3017EA2}" dt="2023-03-20T19:03:44.101" v="6074" actId="20577"/>
        <pc:sldMkLst>
          <pc:docMk/>
          <pc:sldMk cId="317777412" sldId="303"/>
        </pc:sldMkLst>
        <pc:spChg chg="add mod">
          <ac:chgData name="YOUNGHEE PARK" userId="6515e9a0a379bb30" providerId="LiveId" clId="{30EB55FC-37E2-4143-9AE6-8658E3017EA2}" dt="2023-03-20T17:05:17.890" v="5508" actId="1076"/>
          <ac:spMkLst>
            <pc:docMk/>
            <pc:sldMk cId="317777412" sldId="303"/>
            <ac:spMk id="3" creationId="{93610549-F90E-BE32-AEB1-9014DF12DFFE}"/>
          </ac:spMkLst>
        </pc:spChg>
        <pc:spChg chg="add mod">
          <ac:chgData name="YOUNGHEE PARK" userId="6515e9a0a379bb30" providerId="LiveId" clId="{30EB55FC-37E2-4143-9AE6-8658E3017EA2}" dt="2023-03-20T19:03:44.101" v="6074" actId="20577"/>
          <ac:spMkLst>
            <pc:docMk/>
            <pc:sldMk cId="317777412" sldId="303"/>
            <ac:spMk id="5" creationId="{15FC3889-942E-C510-497A-D8AAF32AEA40}"/>
          </ac:spMkLst>
        </pc:spChg>
        <pc:picChg chg="mod">
          <ac:chgData name="YOUNGHEE PARK" userId="6515e9a0a379bb30" providerId="LiveId" clId="{30EB55FC-37E2-4143-9AE6-8658E3017EA2}" dt="2023-03-20T16:59:14.591" v="5307" actId="1076"/>
          <ac:picMkLst>
            <pc:docMk/>
            <pc:sldMk cId="317777412" sldId="303"/>
            <ac:picMk id="2" creationId="{32229DE6-15AB-AD5E-CDFC-92922C06693A}"/>
          </ac:picMkLst>
        </pc:picChg>
      </pc:sldChg>
      <pc:sldChg chg="addSp modSp add del mod ord">
        <pc:chgData name="YOUNGHEE PARK" userId="6515e9a0a379bb30" providerId="LiveId" clId="{30EB55FC-37E2-4143-9AE6-8658E3017EA2}" dt="2023-03-20T15:00:59.867" v="3814" actId="2696"/>
        <pc:sldMkLst>
          <pc:docMk/>
          <pc:sldMk cId="979300770" sldId="304"/>
        </pc:sldMkLst>
        <pc:picChg chg="add mod">
          <ac:chgData name="YOUNGHEE PARK" userId="6515e9a0a379bb30" providerId="LiveId" clId="{30EB55FC-37E2-4143-9AE6-8658E3017EA2}" dt="2023-03-20T15:00:36.220" v="3808" actId="14100"/>
          <ac:picMkLst>
            <pc:docMk/>
            <pc:sldMk cId="979300770" sldId="304"/>
            <ac:picMk id="4" creationId="{E857066C-847B-CD4F-FBDF-248AA75893F7}"/>
          </ac:picMkLst>
        </pc:picChg>
      </pc:sldChg>
      <pc:sldChg chg="addSp modSp new mod ord modAnim">
        <pc:chgData name="YOUNGHEE PARK" userId="6515e9a0a379bb30" providerId="LiveId" clId="{30EB55FC-37E2-4143-9AE6-8658E3017EA2}" dt="2023-03-19T00:20:05.249" v="224" actId="207"/>
        <pc:sldMkLst>
          <pc:docMk/>
          <pc:sldMk cId="2024724193" sldId="305"/>
        </pc:sldMkLst>
        <pc:spChg chg="add mod">
          <ac:chgData name="YOUNGHEE PARK" userId="6515e9a0a379bb30" providerId="LiveId" clId="{30EB55FC-37E2-4143-9AE6-8658E3017EA2}" dt="2023-03-19T00:20:05.249" v="224" actId="207"/>
          <ac:spMkLst>
            <pc:docMk/>
            <pc:sldMk cId="2024724193" sldId="305"/>
            <ac:spMk id="2" creationId="{7618EABE-779F-FFF3-419F-6703175DEAFD}"/>
          </ac:spMkLst>
        </pc:spChg>
        <pc:picChg chg="add mod">
          <ac:chgData name="YOUNGHEE PARK" userId="6515e9a0a379bb30" providerId="LiveId" clId="{30EB55FC-37E2-4143-9AE6-8658E3017EA2}" dt="2023-03-19T00:15:54.844" v="198"/>
          <ac:picMkLst>
            <pc:docMk/>
            <pc:sldMk cId="2024724193" sldId="305"/>
            <ac:picMk id="3" creationId="{2BE3666E-60AF-8CF0-03D6-ACAD1F30AA5E}"/>
          </ac:picMkLst>
        </pc:picChg>
      </pc:sldChg>
      <pc:sldChg chg="addSp modSp new mod ord">
        <pc:chgData name="YOUNGHEE PARK" userId="6515e9a0a379bb30" providerId="LiveId" clId="{30EB55FC-37E2-4143-9AE6-8658E3017EA2}" dt="2023-03-19T00:22:35.010" v="230" actId="1076"/>
        <pc:sldMkLst>
          <pc:docMk/>
          <pc:sldMk cId="1995664882" sldId="306"/>
        </pc:sldMkLst>
        <pc:picChg chg="add mod">
          <ac:chgData name="YOUNGHEE PARK" userId="6515e9a0a379bb30" providerId="LiveId" clId="{30EB55FC-37E2-4143-9AE6-8658E3017EA2}" dt="2023-03-19T00:22:15.798" v="228"/>
          <ac:picMkLst>
            <pc:docMk/>
            <pc:sldMk cId="1995664882" sldId="306"/>
            <ac:picMk id="2" creationId="{405B0D10-2CF7-562E-B7BB-AAAB6EA31320}"/>
          </ac:picMkLst>
        </pc:picChg>
        <pc:picChg chg="add mod">
          <ac:chgData name="YOUNGHEE PARK" userId="6515e9a0a379bb30" providerId="LiveId" clId="{30EB55FC-37E2-4143-9AE6-8658E3017EA2}" dt="2023-03-19T00:22:35.010" v="230" actId="1076"/>
          <ac:picMkLst>
            <pc:docMk/>
            <pc:sldMk cId="1995664882" sldId="306"/>
            <ac:picMk id="3" creationId="{A77406B6-864A-F2AA-3BA6-953E0C60B0A4}"/>
          </ac:picMkLst>
        </pc:picChg>
      </pc:sldChg>
      <pc:sldChg chg="addSp modSp new del mod">
        <pc:chgData name="YOUNGHEE PARK" userId="6515e9a0a379bb30" providerId="LiveId" clId="{30EB55FC-37E2-4143-9AE6-8658E3017EA2}" dt="2023-03-19T00:36:59.392" v="352" actId="2696"/>
        <pc:sldMkLst>
          <pc:docMk/>
          <pc:sldMk cId="1014951035" sldId="307"/>
        </pc:sldMkLst>
        <pc:spChg chg="add mod">
          <ac:chgData name="YOUNGHEE PARK" userId="6515e9a0a379bb30" providerId="LiveId" clId="{30EB55FC-37E2-4143-9AE6-8658E3017EA2}" dt="2023-03-19T00:26:38.903" v="262" actId="2711"/>
          <ac:spMkLst>
            <pc:docMk/>
            <pc:sldMk cId="1014951035" sldId="307"/>
            <ac:spMk id="2" creationId="{5020FE4D-4337-07C1-A4FB-D80DD3DFB73A}"/>
          </ac:spMkLst>
        </pc:spChg>
        <pc:spChg chg="add mod">
          <ac:chgData name="YOUNGHEE PARK" userId="6515e9a0a379bb30" providerId="LiveId" clId="{30EB55FC-37E2-4143-9AE6-8658E3017EA2}" dt="2023-03-19T00:27:37.835" v="267" actId="113"/>
          <ac:spMkLst>
            <pc:docMk/>
            <pc:sldMk cId="1014951035" sldId="307"/>
            <ac:spMk id="3" creationId="{86F0F58A-D7CF-F7B6-AADF-20982AEB7BE3}"/>
          </ac:spMkLst>
        </pc:spChg>
        <pc:spChg chg="add mod">
          <ac:chgData name="YOUNGHEE PARK" userId="6515e9a0a379bb30" providerId="LiveId" clId="{30EB55FC-37E2-4143-9AE6-8658E3017EA2}" dt="2023-03-19T00:28:37.139" v="283" actId="113"/>
          <ac:spMkLst>
            <pc:docMk/>
            <pc:sldMk cId="1014951035" sldId="307"/>
            <ac:spMk id="5" creationId="{494436A5-2DB8-F730-2EFA-61910BB9E5F5}"/>
          </ac:spMkLst>
        </pc:spChg>
        <pc:spChg chg="add mod">
          <ac:chgData name="YOUNGHEE PARK" userId="6515e9a0a379bb30" providerId="LiveId" clId="{30EB55FC-37E2-4143-9AE6-8658E3017EA2}" dt="2023-03-19T00:29:17.594" v="297" actId="113"/>
          <ac:spMkLst>
            <pc:docMk/>
            <pc:sldMk cId="1014951035" sldId="307"/>
            <ac:spMk id="6" creationId="{BAC37860-40FD-A33B-4710-08AF2C04193C}"/>
          </ac:spMkLst>
        </pc:spChg>
        <pc:spChg chg="add mod">
          <ac:chgData name="YOUNGHEE PARK" userId="6515e9a0a379bb30" providerId="LiveId" clId="{30EB55FC-37E2-4143-9AE6-8658E3017EA2}" dt="2023-03-19T00:29:43.744" v="306" actId="20577"/>
          <ac:spMkLst>
            <pc:docMk/>
            <pc:sldMk cId="1014951035" sldId="307"/>
            <ac:spMk id="7" creationId="{2425409C-5673-2D67-7D9F-A4D68022044A}"/>
          </ac:spMkLst>
        </pc:spChg>
        <pc:spChg chg="add mod">
          <ac:chgData name="YOUNGHEE PARK" userId="6515e9a0a379bb30" providerId="LiveId" clId="{30EB55FC-37E2-4143-9AE6-8658E3017EA2}" dt="2023-03-19T00:31:27.271" v="316" actId="1076"/>
          <ac:spMkLst>
            <pc:docMk/>
            <pc:sldMk cId="1014951035" sldId="307"/>
            <ac:spMk id="8" creationId="{3D2082A0-E2D4-565E-D9DD-FA4359B72DD2}"/>
          </ac:spMkLst>
        </pc:spChg>
        <pc:spChg chg="add mod">
          <ac:chgData name="YOUNGHEE PARK" userId="6515e9a0a379bb30" providerId="LiveId" clId="{30EB55FC-37E2-4143-9AE6-8658E3017EA2}" dt="2023-03-19T00:31:41.928" v="324" actId="20577"/>
          <ac:spMkLst>
            <pc:docMk/>
            <pc:sldMk cId="1014951035" sldId="307"/>
            <ac:spMk id="9" creationId="{054A44A7-CE4D-8D26-9E1F-1FC4011E652D}"/>
          </ac:spMkLst>
        </pc:spChg>
        <pc:picChg chg="add mod">
          <ac:chgData name="YOUNGHEE PARK" userId="6515e9a0a379bb30" providerId="LiveId" clId="{30EB55FC-37E2-4143-9AE6-8658E3017EA2}" dt="2023-03-19T00:24:40.168" v="242" actId="14100"/>
          <ac:picMkLst>
            <pc:docMk/>
            <pc:sldMk cId="1014951035" sldId="307"/>
            <ac:picMk id="4" creationId="{8ADF177F-465E-E99A-A34E-7ECCE3B197B2}"/>
          </ac:picMkLst>
        </pc:picChg>
        <pc:picChg chg="add mod">
          <ac:chgData name="YOUNGHEE PARK" userId="6515e9a0a379bb30" providerId="LiveId" clId="{30EB55FC-37E2-4143-9AE6-8658E3017EA2}" dt="2023-03-19T00:33:58.314" v="326" actId="1076"/>
          <ac:picMkLst>
            <pc:docMk/>
            <pc:sldMk cId="1014951035" sldId="307"/>
            <ac:picMk id="11" creationId="{F7BB6E13-7A2F-8E49-5831-EF7CB58D5858}"/>
          </ac:picMkLst>
        </pc:picChg>
        <pc:picChg chg="add mod">
          <ac:chgData name="YOUNGHEE PARK" userId="6515e9a0a379bb30" providerId="LiveId" clId="{30EB55FC-37E2-4143-9AE6-8658E3017EA2}" dt="2023-03-19T00:36:15.022" v="346" actId="1076"/>
          <ac:picMkLst>
            <pc:docMk/>
            <pc:sldMk cId="1014951035" sldId="307"/>
            <ac:picMk id="13" creationId="{4ED3C44E-1BD8-9D27-559A-ECDA9FDF6C85}"/>
          </ac:picMkLst>
        </pc:picChg>
      </pc:sldChg>
      <pc:sldChg chg="addSp modSp new mod">
        <pc:chgData name="YOUNGHEE PARK" userId="6515e9a0a379bb30" providerId="LiveId" clId="{30EB55FC-37E2-4143-9AE6-8658E3017EA2}" dt="2023-03-19T00:38:18.584" v="355" actId="1076"/>
        <pc:sldMkLst>
          <pc:docMk/>
          <pc:sldMk cId="899900777" sldId="308"/>
        </pc:sldMkLst>
        <pc:spChg chg="add mod">
          <ac:chgData name="YOUNGHEE PARK" userId="6515e9a0a379bb30" providerId="LiveId" clId="{30EB55FC-37E2-4143-9AE6-8658E3017EA2}" dt="2023-03-19T00:35:34.585" v="340" actId="14100"/>
          <ac:spMkLst>
            <pc:docMk/>
            <pc:sldMk cId="899900777" sldId="308"/>
            <ac:spMk id="2" creationId="{E0E5AA65-C0B8-3214-CDBE-AEECA53532C1}"/>
          </ac:spMkLst>
        </pc:spChg>
        <pc:spChg chg="add mod">
          <ac:chgData name="YOUNGHEE PARK" userId="6515e9a0a379bb30" providerId="LiveId" clId="{30EB55FC-37E2-4143-9AE6-8658E3017EA2}" dt="2023-03-19T00:35:58.033" v="343"/>
          <ac:spMkLst>
            <pc:docMk/>
            <pc:sldMk cId="899900777" sldId="308"/>
            <ac:spMk id="3" creationId="{19B92B8F-138A-07F4-4652-DD0FB7E9670B}"/>
          </ac:spMkLst>
        </pc:spChg>
        <pc:spChg chg="add mod">
          <ac:chgData name="YOUNGHEE PARK" userId="6515e9a0a379bb30" providerId="LiveId" clId="{30EB55FC-37E2-4143-9AE6-8658E3017EA2}" dt="2023-03-19T00:38:18.584" v="355" actId="1076"/>
          <ac:spMkLst>
            <pc:docMk/>
            <pc:sldMk cId="899900777" sldId="308"/>
            <ac:spMk id="6" creationId="{378EBE29-563D-6EEE-6B27-25E588A700A4}"/>
          </ac:spMkLst>
        </pc:spChg>
        <pc:picChg chg="add mod">
          <ac:chgData name="YOUNGHEE PARK" userId="6515e9a0a379bb30" providerId="LiveId" clId="{30EB55FC-37E2-4143-9AE6-8658E3017EA2}" dt="2023-03-19T00:36:45.639" v="351" actId="1076"/>
          <ac:picMkLst>
            <pc:docMk/>
            <pc:sldMk cId="899900777" sldId="308"/>
            <ac:picMk id="4" creationId="{3965A104-A575-8C22-72AC-0B76898D89A1}"/>
          </ac:picMkLst>
        </pc:picChg>
        <pc:picChg chg="add mod">
          <ac:chgData name="YOUNGHEE PARK" userId="6515e9a0a379bb30" providerId="LiveId" clId="{30EB55FC-37E2-4143-9AE6-8658E3017EA2}" dt="2023-03-19T00:36:36.924" v="350" actId="1076"/>
          <ac:picMkLst>
            <pc:docMk/>
            <pc:sldMk cId="899900777" sldId="308"/>
            <ac:picMk id="5" creationId="{578D856F-C3A0-CD7D-E0D4-EC2ACF924086}"/>
          </ac:picMkLst>
        </pc:picChg>
      </pc:sldChg>
      <pc:sldChg chg="addSp modSp new mod ord">
        <pc:chgData name="YOUNGHEE PARK" userId="6515e9a0a379bb30" providerId="LiveId" clId="{30EB55FC-37E2-4143-9AE6-8658E3017EA2}" dt="2023-03-19T20:44:30.633" v="1070" actId="6549"/>
        <pc:sldMkLst>
          <pc:docMk/>
          <pc:sldMk cId="113503724" sldId="309"/>
        </pc:sldMkLst>
        <pc:spChg chg="add mod">
          <ac:chgData name="YOUNGHEE PARK" userId="6515e9a0a379bb30" providerId="LiveId" clId="{30EB55FC-37E2-4143-9AE6-8658E3017EA2}" dt="2023-03-19T00:49:04.658" v="567" actId="20577"/>
          <ac:spMkLst>
            <pc:docMk/>
            <pc:sldMk cId="113503724" sldId="309"/>
            <ac:spMk id="2" creationId="{1953B99C-4573-2FB8-F9BD-FA7B3D16DCC0}"/>
          </ac:spMkLst>
        </pc:spChg>
        <pc:spChg chg="add mod">
          <ac:chgData name="YOUNGHEE PARK" userId="6515e9a0a379bb30" providerId="LiveId" clId="{30EB55FC-37E2-4143-9AE6-8658E3017EA2}" dt="2023-03-19T00:45:25.030" v="472" actId="20577"/>
          <ac:spMkLst>
            <pc:docMk/>
            <pc:sldMk cId="113503724" sldId="309"/>
            <ac:spMk id="8" creationId="{00F51D1E-04B5-3F51-D435-B4251B9307D0}"/>
          </ac:spMkLst>
        </pc:spChg>
        <pc:spChg chg="add mod">
          <ac:chgData name="YOUNGHEE PARK" userId="6515e9a0a379bb30" providerId="LiveId" clId="{30EB55FC-37E2-4143-9AE6-8658E3017EA2}" dt="2023-03-19T00:45:30.908" v="477" actId="6549"/>
          <ac:spMkLst>
            <pc:docMk/>
            <pc:sldMk cId="113503724" sldId="309"/>
            <ac:spMk id="9" creationId="{3D532813-E630-7FC5-389F-BD8EA3190DFB}"/>
          </ac:spMkLst>
        </pc:spChg>
        <pc:spChg chg="add mod">
          <ac:chgData name="YOUNGHEE PARK" userId="6515e9a0a379bb30" providerId="LiveId" clId="{30EB55FC-37E2-4143-9AE6-8658E3017EA2}" dt="2023-03-19T00:45:19.858" v="470" actId="6549"/>
          <ac:spMkLst>
            <pc:docMk/>
            <pc:sldMk cId="113503724" sldId="309"/>
            <ac:spMk id="10" creationId="{E84B4D90-1FE9-C3E8-BCCE-0B42CADAF412}"/>
          </ac:spMkLst>
        </pc:spChg>
        <pc:spChg chg="add mod">
          <ac:chgData name="YOUNGHEE PARK" userId="6515e9a0a379bb30" providerId="LiveId" clId="{30EB55FC-37E2-4143-9AE6-8658E3017EA2}" dt="2023-03-19T00:47:01.625" v="532" actId="20577"/>
          <ac:spMkLst>
            <pc:docMk/>
            <pc:sldMk cId="113503724" sldId="309"/>
            <ac:spMk id="11" creationId="{258ACA8B-92F9-0E01-9FFD-BCDDE83C85D3}"/>
          </ac:spMkLst>
        </pc:spChg>
        <pc:spChg chg="add mod">
          <ac:chgData name="YOUNGHEE PARK" userId="6515e9a0a379bb30" providerId="LiveId" clId="{30EB55FC-37E2-4143-9AE6-8658E3017EA2}" dt="2023-03-19T00:47:23.380" v="540" actId="14100"/>
          <ac:spMkLst>
            <pc:docMk/>
            <pc:sldMk cId="113503724" sldId="309"/>
            <ac:spMk id="12" creationId="{F4DD8476-A921-1636-ADC6-A96C947A22AE}"/>
          </ac:spMkLst>
        </pc:spChg>
        <pc:spChg chg="add mod">
          <ac:chgData name="YOUNGHEE PARK" userId="6515e9a0a379bb30" providerId="LiveId" clId="{30EB55FC-37E2-4143-9AE6-8658E3017EA2}" dt="2023-03-19T20:44:16.361" v="1058" actId="6549"/>
          <ac:spMkLst>
            <pc:docMk/>
            <pc:sldMk cId="113503724" sldId="309"/>
            <ac:spMk id="13" creationId="{5CD577C2-9FC0-71FC-7632-A9C964D3C93E}"/>
          </ac:spMkLst>
        </pc:spChg>
        <pc:spChg chg="add mod">
          <ac:chgData name="YOUNGHEE PARK" userId="6515e9a0a379bb30" providerId="LiveId" clId="{30EB55FC-37E2-4143-9AE6-8658E3017EA2}" dt="2023-03-19T20:44:23.976" v="1064" actId="6549"/>
          <ac:spMkLst>
            <pc:docMk/>
            <pc:sldMk cId="113503724" sldId="309"/>
            <ac:spMk id="14" creationId="{B30F3668-F2B1-216B-D499-E59F97AE4578}"/>
          </ac:spMkLst>
        </pc:spChg>
        <pc:spChg chg="add mod">
          <ac:chgData name="YOUNGHEE PARK" userId="6515e9a0a379bb30" providerId="LiveId" clId="{30EB55FC-37E2-4143-9AE6-8658E3017EA2}" dt="2023-03-19T20:44:20.792" v="1061" actId="6549"/>
          <ac:spMkLst>
            <pc:docMk/>
            <pc:sldMk cId="113503724" sldId="309"/>
            <ac:spMk id="15" creationId="{CF22E939-2DCC-1840-8EE3-360A3190DC2E}"/>
          </ac:spMkLst>
        </pc:spChg>
        <pc:spChg chg="add mod">
          <ac:chgData name="YOUNGHEE PARK" userId="6515e9a0a379bb30" providerId="LiveId" clId="{30EB55FC-37E2-4143-9AE6-8658E3017EA2}" dt="2023-03-19T00:56:26.433" v="744" actId="2085"/>
          <ac:spMkLst>
            <pc:docMk/>
            <pc:sldMk cId="113503724" sldId="309"/>
            <ac:spMk id="16" creationId="{82CDD671-FE71-9D5D-F6C4-94F45268EEEB}"/>
          </ac:spMkLst>
        </pc:spChg>
        <pc:spChg chg="add mod">
          <ac:chgData name="YOUNGHEE PARK" userId="6515e9a0a379bb30" providerId="LiveId" clId="{30EB55FC-37E2-4143-9AE6-8658E3017EA2}" dt="2023-03-19T20:44:30.633" v="1070" actId="6549"/>
          <ac:spMkLst>
            <pc:docMk/>
            <pc:sldMk cId="113503724" sldId="309"/>
            <ac:spMk id="17" creationId="{36933110-C59F-90A9-8789-3F7F2A6A214F}"/>
          </ac:spMkLst>
        </pc:spChg>
        <pc:spChg chg="add mod">
          <ac:chgData name="YOUNGHEE PARK" userId="6515e9a0a379bb30" providerId="LiveId" clId="{30EB55FC-37E2-4143-9AE6-8658E3017EA2}" dt="2023-03-19T20:44:27.233" v="1067" actId="6549"/>
          <ac:spMkLst>
            <pc:docMk/>
            <pc:sldMk cId="113503724" sldId="309"/>
            <ac:spMk id="18" creationId="{17178EAC-32C6-BBAF-0F0E-27536FC5F13C}"/>
          </ac:spMkLst>
        </pc:spChg>
        <pc:picChg chg="add mod">
          <ac:chgData name="YOUNGHEE PARK" userId="6515e9a0a379bb30" providerId="LiveId" clId="{30EB55FC-37E2-4143-9AE6-8658E3017EA2}" dt="2023-03-19T00:39:32.087" v="363"/>
          <ac:picMkLst>
            <pc:docMk/>
            <pc:sldMk cId="113503724" sldId="309"/>
            <ac:picMk id="3" creationId="{6924033E-165C-8182-F78A-8A9E27D925A2}"/>
          </ac:picMkLst>
        </pc:picChg>
        <pc:picChg chg="add mod">
          <ac:chgData name="YOUNGHEE PARK" userId="6515e9a0a379bb30" providerId="LiveId" clId="{30EB55FC-37E2-4143-9AE6-8658E3017EA2}" dt="2023-03-19T00:39:40.561" v="364"/>
          <ac:picMkLst>
            <pc:docMk/>
            <pc:sldMk cId="113503724" sldId="309"/>
            <ac:picMk id="4" creationId="{7B312248-8C06-F264-2931-46818B19FEAC}"/>
          </ac:picMkLst>
        </pc:picChg>
        <pc:picChg chg="add mod">
          <ac:chgData name="YOUNGHEE PARK" userId="6515e9a0a379bb30" providerId="LiveId" clId="{30EB55FC-37E2-4143-9AE6-8658E3017EA2}" dt="2023-03-19T00:39:50.287" v="365"/>
          <ac:picMkLst>
            <pc:docMk/>
            <pc:sldMk cId="113503724" sldId="309"/>
            <ac:picMk id="5" creationId="{58C45BCC-8654-397E-2890-1D3021D9ED6C}"/>
          </ac:picMkLst>
        </pc:picChg>
        <pc:picChg chg="add mod">
          <ac:chgData name="YOUNGHEE PARK" userId="6515e9a0a379bb30" providerId="LiveId" clId="{30EB55FC-37E2-4143-9AE6-8658E3017EA2}" dt="2023-03-19T00:39:58.860" v="366"/>
          <ac:picMkLst>
            <pc:docMk/>
            <pc:sldMk cId="113503724" sldId="309"/>
            <ac:picMk id="6" creationId="{AA9B6C33-511F-9FD3-101D-8F0E14B1F1AB}"/>
          </ac:picMkLst>
        </pc:picChg>
        <pc:picChg chg="add mod">
          <ac:chgData name="YOUNGHEE PARK" userId="6515e9a0a379bb30" providerId="LiveId" clId="{30EB55FC-37E2-4143-9AE6-8658E3017EA2}" dt="2023-03-19T01:02:21.958" v="895" actId="14100"/>
          <ac:picMkLst>
            <pc:docMk/>
            <pc:sldMk cId="113503724" sldId="309"/>
            <ac:picMk id="7" creationId="{D305FDA4-2678-F335-7E1C-917EEA4A51A2}"/>
          </ac:picMkLst>
        </pc:picChg>
      </pc:sldChg>
      <pc:sldChg chg="add del">
        <pc:chgData name="YOUNGHEE PARK" userId="6515e9a0a379bb30" providerId="LiveId" clId="{30EB55FC-37E2-4143-9AE6-8658E3017EA2}" dt="2023-03-19T00:35:49.852" v="342" actId="2696"/>
        <pc:sldMkLst>
          <pc:docMk/>
          <pc:sldMk cId="3589386913" sldId="309"/>
        </pc:sldMkLst>
      </pc:sldChg>
      <pc:sldChg chg="addSp delSp modSp new mod">
        <pc:chgData name="YOUNGHEE PARK" userId="6515e9a0a379bb30" providerId="LiveId" clId="{30EB55FC-37E2-4143-9AE6-8658E3017EA2}" dt="2023-03-19T20:56:44.687" v="1444" actId="255"/>
        <pc:sldMkLst>
          <pc:docMk/>
          <pc:sldMk cId="23583971" sldId="310"/>
        </pc:sldMkLst>
        <pc:spChg chg="add mod">
          <ac:chgData name="YOUNGHEE PARK" userId="6515e9a0a379bb30" providerId="LiveId" clId="{30EB55FC-37E2-4143-9AE6-8658E3017EA2}" dt="2023-03-19T20:45:27.546" v="1081" actId="1076"/>
          <ac:spMkLst>
            <pc:docMk/>
            <pc:sldMk cId="23583971" sldId="310"/>
            <ac:spMk id="2" creationId="{CE96DC5C-6E24-6A5F-320A-AB275ED53DEB}"/>
          </ac:spMkLst>
        </pc:spChg>
        <pc:spChg chg="add mod">
          <ac:chgData name="YOUNGHEE PARK" userId="6515e9a0a379bb30" providerId="LiveId" clId="{30EB55FC-37E2-4143-9AE6-8658E3017EA2}" dt="2023-03-19T01:06:59.225" v="968" actId="6549"/>
          <ac:spMkLst>
            <pc:docMk/>
            <pc:sldMk cId="23583971" sldId="310"/>
            <ac:spMk id="4" creationId="{48E04EC6-A13F-DFD7-701E-B89993192015}"/>
          </ac:spMkLst>
        </pc:spChg>
        <pc:spChg chg="add mod">
          <ac:chgData name="YOUNGHEE PARK" userId="6515e9a0a379bb30" providerId="LiveId" clId="{30EB55FC-37E2-4143-9AE6-8658E3017EA2}" dt="2023-03-19T01:11:10.730" v="1055" actId="207"/>
          <ac:spMkLst>
            <pc:docMk/>
            <pc:sldMk cId="23583971" sldId="310"/>
            <ac:spMk id="6" creationId="{854AB1B1-0174-F742-833C-9CC9E3ED3659}"/>
          </ac:spMkLst>
        </pc:spChg>
        <pc:spChg chg="add mod">
          <ac:chgData name="YOUNGHEE PARK" userId="6515e9a0a379bb30" providerId="LiveId" clId="{30EB55FC-37E2-4143-9AE6-8658E3017EA2}" dt="2023-03-19T20:49:23.528" v="1175" actId="20577"/>
          <ac:spMkLst>
            <pc:docMk/>
            <pc:sldMk cId="23583971" sldId="310"/>
            <ac:spMk id="7" creationId="{0703F4CE-8D5D-0BBA-FE7A-6CEFC36E6AEE}"/>
          </ac:spMkLst>
        </pc:spChg>
        <pc:spChg chg="add del mod">
          <ac:chgData name="YOUNGHEE PARK" userId="6515e9a0a379bb30" providerId="LiveId" clId="{30EB55FC-37E2-4143-9AE6-8658E3017EA2}" dt="2023-03-19T01:10:48.654" v="1052" actId="21"/>
          <ac:spMkLst>
            <pc:docMk/>
            <pc:sldMk cId="23583971" sldId="310"/>
            <ac:spMk id="7" creationId="{4DA643FF-A862-861C-4AAA-5F8A4C9BA9DB}"/>
          </ac:spMkLst>
        </pc:spChg>
        <pc:spChg chg="add mod">
          <ac:chgData name="YOUNGHEE PARK" userId="6515e9a0a379bb30" providerId="LiveId" clId="{30EB55FC-37E2-4143-9AE6-8658E3017EA2}" dt="2023-03-19T01:10:25.513" v="1047" actId="1076"/>
          <ac:spMkLst>
            <pc:docMk/>
            <pc:sldMk cId="23583971" sldId="310"/>
            <ac:spMk id="8" creationId="{921F1710-A4C4-B88D-1166-2F201BF2F220}"/>
          </ac:spMkLst>
        </pc:spChg>
        <pc:spChg chg="add mod">
          <ac:chgData name="YOUNGHEE PARK" userId="6515e9a0a379bb30" providerId="LiveId" clId="{30EB55FC-37E2-4143-9AE6-8658E3017EA2}" dt="2023-03-19T01:10:39.447" v="1050" actId="1076"/>
          <ac:spMkLst>
            <pc:docMk/>
            <pc:sldMk cId="23583971" sldId="310"/>
            <ac:spMk id="9" creationId="{BD4BC2F2-10B2-E72C-4D33-2C8CA5F9FD0E}"/>
          </ac:spMkLst>
        </pc:spChg>
        <pc:spChg chg="add mod">
          <ac:chgData name="YOUNGHEE PARK" userId="6515e9a0a379bb30" providerId="LiveId" clId="{30EB55FC-37E2-4143-9AE6-8658E3017EA2}" dt="2023-03-19T01:09:14.171" v="1022" actId="207"/>
          <ac:spMkLst>
            <pc:docMk/>
            <pc:sldMk cId="23583971" sldId="310"/>
            <ac:spMk id="10" creationId="{0F7E2F01-2455-3C97-B460-35931D8CFBD8}"/>
          </ac:spMkLst>
        </pc:spChg>
        <pc:spChg chg="add mod">
          <ac:chgData name="YOUNGHEE PARK" userId="6515e9a0a379bb30" providerId="LiveId" clId="{30EB55FC-37E2-4143-9AE6-8658E3017EA2}" dt="2023-03-19T01:09:03.337" v="1021" actId="20577"/>
          <ac:spMkLst>
            <pc:docMk/>
            <pc:sldMk cId="23583971" sldId="310"/>
            <ac:spMk id="11" creationId="{28211DED-0A0A-5B9C-8ED6-3A711DB89787}"/>
          </ac:spMkLst>
        </pc:spChg>
        <pc:spChg chg="add mod">
          <ac:chgData name="YOUNGHEE PARK" userId="6515e9a0a379bb30" providerId="LiveId" clId="{30EB55FC-37E2-4143-9AE6-8658E3017EA2}" dt="2023-03-19T20:51:37.312" v="1239" actId="20577"/>
          <ac:spMkLst>
            <pc:docMk/>
            <pc:sldMk cId="23583971" sldId="310"/>
            <ac:spMk id="12" creationId="{D118FE70-82EB-7052-F906-E8F21BD0702D}"/>
          </ac:spMkLst>
        </pc:spChg>
        <pc:spChg chg="add mod">
          <ac:chgData name="YOUNGHEE PARK" userId="6515e9a0a379bb30" providerId="LiveId" clId="{30EB55FC-37E2-4143-9AE6-8658E3017EA2}" dt="2023-03-19T20:53:57.265" v="1318" actId="6549"/>
          <ac:spMkLst>
            <pc:docMk/>
            <pc:sldMk cId="23583971" sldId="310"/>
            <ac:spMk id="13" creationId="{F6B61D5B-498B-33AE-7F18-213588076258}"/>
          </ac:spMkLst>
        </pc:spChg>
        <pc:spChg chg="add mod">
          <ac:chgData name="YOUNGHEE PARK" userId="6515e9a0a379bb30" providerId="LiveId" clId="{30EB55FC-37E2-4143-9AE6-8658E3017EA2}" dt="2023-03-19T20:55:00.702" v="1372" actId="20577"/>
          <ac:spMkLst>
            <pc:docMk/>
            <pc:sldMk cId="23583971" sldId="310"/>
            <ac:spMk id="14" creationId="{5C808B95-03CB-BF42-6796-48D3D12CD3EA}"/>
          </ac:spMkLst>
        </pc:spChg>
        <pc:spChg chg="add mod">
          <ac:chgData name="YOUNGHEE PARK" userId="6515e9a0a379bb30" providerId="LiveId" clId="{30EB55FC-37E2-4143-9AE6-8658E3017EA2}" dt="2023-03-19T20:56:44.687" v="1444" actId="255"/>
          <ac:spMkLst>
            <pc:docMk/>
            <pc:sldMk cId="23583971" sldId="310"/>
            <ac:spMk id="15" creationId="{69DE4581-7ED0-10E8-EC26-6BF11273038C}"/>
          </ac:spMkLst>
        </pc:spChg>
        <pc:picChg chg="add mod">
          <ac:chgData name="YOUNGHEE PARK" userId="6515e9a0a379bb30" providerId="LiveId" clId="{30EB55FC-37E2-4143-9AE6-8658E3017EA2}" dt="2023-03-19T01:03:32.225" v="899"/>
          <ac:picMkLst>
            <pc:docMk/>
            <pc:sldMk cId="23583971" sldId="310"/>
            <ac:picMk id="3" creationId="{642BAAF8-2915-41B2-9C38-B8308AEED4B2}"/>
          </ac:picMkLst>
        </pc:picChg>
        <pc:picChg chg="add mod">
          <ac:chgData name="YOUNGHEE PARK" userId="6515e9a0a379bb30" providerId="LiveId" clId="{30EB55FC-37E2-4143-9AE6-8658E3017EA2}" dt="2023-03-19T01:09:22.595" v="1024" actId="1076"/>
          <ac:picMkLst>
            <pc:docMk/>
            <pc:sldMk cId="23583971" sldId="310"/>
            <ac:picMk id="5" creationId="{583676BB-0191-D9D4-DB4E-EEE3715FE37F}"/>
          </ac:picMkLst>
        </pc:picChg>
      </pc:sldChg>
      <pc:sldChg chg="addSp delSp modSp new mod">
        <pc:chgData name="YOUNGHEE PARK" userId="6515e9a0a379bb30" providerId="LiveId" clId="{30EB55FC-37E2-4143-9AE6-8658E3017EA2}" dt="2023-03-20T16:51:30.048" v="5209" actId="1036"/>
        <pc:sldMkLst>
          <pc:docMk/>
          <pc:sldMk cId="1840419270" sldId="311"/>
        </pc:sldMkLst>
        <pc:spChg chg="add mod">
          <ac:chgData name="YOUNGHEE PARK" userId="6515e9a0a379bb30" providerId="LiveId" clId="{30EB55FC-37E2-4143-9AE6-8658E3017EA2}" dt="2023-03-19T21:25:03.651" v="1968" actId="1076"/>
          <ac:spMkLst>
            <pc:docMk/>
            <pc:sldMk cId="1840419270" sldId="311"/>
            <ac:spMk id="2" creationId="{E11C562B-19E9-9EBB-F1F2-F30F7DCFACC3}"/>
          </ac:spMkLst>
        </pc:spChg>
        <pc:spChg chg="add mod">
          <ac:chgData name="YOUNGHEE PARK" userId="6515e9a0a379bb30" providerId="LiveId" clId="{30EB55FC-37E2-4143-9AE6-8658E3017EA2}" dt="2023-03-20T00:30:17.072" v="2672" actId="20577"/>
          <ac:spMkLst>
            <pc:docMk/>
            <pc:sldMk cId="1840419270" sldId="311"/>
            <ac:spMk id="3" creationId="{5E3BDE6E-DAFF-FFEB-B8CB-8D542BF5AD1E}"/>
          </ac:spMkLst>
        </pc:spChg>
        <pc:spChg chg="add del mod">
          <ac:chgData name="YOUNGHEE PARK" userId="6515e9a0a379bb30" providerId="LiveId" clId="{30EB55FC-37E2-4143-9AE6-8658E3017EA2}" dt="2023-03-20T00:30:27.811" v="2673" actId="21"/>
          <ac:spMkLst>
            <pc:docMk/>
            <pc:sldMk cId="1840419270" sldId="311"/>
            <ac:spMk id="5" creationId="{15DD6105-009A-9147-DAA1-061743D017B0}"/>
          </ac:spMkLst>
        </pc:spChg>
        <pc:spChg chg="add mod">
          <ac:chgData name="YOUNGHEE PARK" userId="6515e9a0a379bb30" providerId="LiveId" clId="{30EB55FC-37E2-4143-9AE6-8658E3017EA2}" dt="2023-03-19T21:29:13.626" v="2004" actId="14100"/>
          <ac:spMkLst>
            <pc:docMk/>
            <pc:sldMk cId="1840419270" sldId="311"/>
            <ac:spMk id="7" creationId="{21441380-2705-B1D3-9A3C-6715DBEAECA6}"/>
          </ac:spMkLst>
        </pc:spChg>
        <pc:spChg chg="add mod">
          <ac:chgData name="YOUNGHEE PARK" userId="6515e9a0a379bb30" providerId="LiveId" clId="{30EB55FC-37E2-4143-9AE6-8658E3017EA2}" dt="2023-03-20T16:51:21.390" v="5207" actId="14100"/>
          <ac:spMkLst>
            <pc:docMk/>
            <pc:sldMk cId="1840419270" sldId="311"/>
            <ac:spMk id="8" creationId="{01402BEB-E633-C201-32FB-E41534F6935E}"/>
          </ac:spMkLst>
        </pc:spChg>
        <pc:spChg chg="add mod">
          <ac:chgData name="YOUNGHEE PARK" userId="6515e9a0a379bb30" providerId="LiveId" clId="{30EB55FC-37E2-4143-9AE6-8658E3017EA2}" dt="2023-03-20T16:51:25.209" v="5208" actId="14100"/>
          <ac:spMkLst>
            <pc:docMk/>
            <pc:sldMk cId="1840419270" sldId="311"/>
            <ac:spMk id="9" creationId="{C06B372C-C544-981D-BCAA-A39EB24A3E78}"/>
          </ac:spMkLst>
        </pc:spChg>
        <pc:spChg chg="add mod">
          <ac:chgData name="YOUNGHEE PARK" userId="6515e9a0a379bb30" providerId="LiveId" clId="{30EB55FC-37E2-4143-9AE6-8658E3017EA2}" dt="2023-03-20T00:38:21.246" v="2766" actId="113"/>
          <ac:spMkLst>
            <pc:docMk/>
            <pc:sldMk cId="1840419270" sldId="311"/>
            <ac:spMk id="12" creationId="{C1ED2548-D8DE-A6E2-F5CA-DEDDEE4F2729}"/>
          </ac:spMkLst>
        </pc:spChg>
        <pc:spChg chg="add mod">
          <ac:chgData name="YOUNGHEE PARK" userId="6515e9a0a379bb30" providerId="LiveId" clId="{30EB55FC-37E2-4143-9AE6-8658E3017EA2}" dt="2023-03-20T00:40:48.683" v="2815" actId="113"/>
          <ac:spMkLst>
            <pc:docMk/>
            <pc:sldMk cId="1840419270" sldId="311"/>
            <ac:spMk id="13" creationId="{CC659152-BE45-C3BA-D470-2116EC464C78}"/>
          </ac:spMkLst>
        </pc:spChg>
        <pc:spChg chg="add mod">
          <ac:chgData name="YOUNGHEE PARK" userId="6515e9a0a379bb30" providerId="LiveId" clId="{30EB55FC-37E2-4143-9AE6-8658E3017EA2}" dt="2023-03-20T00:40:54.888" v="2816" actId="113"/>
          <ac:spMkLst>
            <pc:docMk/>
            <pc:sldMk cId="1840419270" sldId="311"/>
            <ac:spMk id="14" creationId="{DEAEEEAC-4CF5-5AB9-E3C1-22202F2E460A}"/>
          </ac:spMkLst>
        </pc:spChg>
        <pc:picChg chg="add del mod">
          <ac:chgData name="YOUNGHEE PARK" userId="6515e9a0a379bb30" providerId="LiveId" clId="{30EB55FC-37E2-4143-9AE6-8658E3017EA2}" dt="2023-03-19T21:35:29.326" v="2276" actId="21"/>
          <ac:picMkLst>
            <pc:docMk/>
            <pc:sldMk cId="1840419270" sldId="311"/>
            <ac:picMk id="4" creationId="{4002F35B-E57B-1E03-A9E4-7BF104E1962E}"/>
          </ac:picMkLst>
        </pc:picChg>
        <pc:picChg chg="add mod">
          <ac:chgData name="YOUNGHEE PARK" userId="6515e9a0a379bb30" providerId="LiveId" clId="{30EB55FC-37E2-4143-9AE6-8658E3017EA2}" dt="2023-03-20T16:51:30.048" v="5209" actId="1036"/>
          <ac:picMkLst>
            <pc:docMk/>
            <pc:sldMk cId="1840419270" sldId="311"/>
            <ac:picMk id="6" creationId="{13E12F5D-3107-3EE9-1173-C1980BE4EBD2}"/>
          </ac:picMkLst>
        </pc:picChg>
        <pc:picChg chg="add del mod">
          <ac:chgData name="YOUNGHEE PARK" userId="6515e9a0a379bb30" providerId="LiveId" clId="{30EB55FC-37E2-4143-9AE6-8658E3017EA2}" dt="2023-03-20T00:41:11.052" v="2817" actId="21"/>
          <ac:picMkLst>
            <pc:docMk/>
            <pc:sldMk cId="1840419270" sldId="311"/>
            <ac:picMk id="11" creationId="{6BD0D922-0EF7-D908-9E51-0581A4F7A316}"/>
          </ac:picMkLst>
        </pc:picChg>
      </pc:sldChg>
      <pc:sldChg chg="addSp delSp modSp add mod ord">
        <pc:chgData name="YOUNGHEE PARK" userId="6515e9a0a379bb30" providerId="LiveId" clId="{30EB55FC-37E2-4143-9AE6-8658E3017EA2}" dt="2023-03-19T21:22:07.409" v="1933" actId="21"/>
        <pc:sldMkLst>
          <pc:docMk/>
          <pc:sldMk cId="3065004169" sldId="312"/>
        </pc:sldMkLst>
        <pc:spChg chg="add mod">
          <ac:chgData name="YOUNGHEE PARK" userId="6515e9a0a379bb30" providerId="LiveId" clId="{30EB55FC-37E2-4143-9AE6-8658E3017EA2}" dt="2023-03-19T21:01:43.977" v="1488" actId="1076"/>
          <ac:spMkLst>
            <pc:docMk/>
            <pc:sldMk cId="3065004169" sldId="312"/>
            <ac:spMk id="2" creationId="{D6E738A4-59A4-82A3-011D-8C125A3238E5}"/>
          </ac:spMkLst>
        </pc:spChg>
        <pc:spChg chg="add del mod">
          <ac:chgData name="YOUNGHEE PARK" userId="6515e9a0a379bb30" providerId="LiveId" clId="{30EB55FC-37E2-4143-9AE6-8658E3017EA2}" dt="2023-03-19T20:58:30.163" v="1451" actId="21"/>
          <ac:spMkLst>
            <pc:docMk/>
            <pc:sldMk cId="3065004169" sldId="312"/>
            <ac:spMk id="3" creationId="{8A341312-4C41-C9DD-FB02-CFFA3D847FC5}"/>
          </ac:spMkLst>
        </pc:spChg>
        <pc:spChg chg="add mod">
          <ac:chgData name="YOUNGHEE PARK" userId="6515e9a0a379bb30" providerId="LiveId" clId="{30EB55FC-37E2-4143-9AE6-8658E3017EA2}" dt="2023-03-19T21:06:14.899" v="1522" actId="255"/>
          <ac:spMkLst>
            <pc:docMk/>
            <pc:sldMk cId="3065004169" sldId="312"/>
            <ac:spMk id="6" creationId="{0726F923-E500-0C37-FE73-719632314A21}"/>
          </ac:spMkLst>
        </pc:spChg>
        <pc:spChg chg="add mod">
          <ac:chgData name="YOUNGHEE PARK" userId="6515e9a0a379bb30" providerId="LiveId" clId="{30EB55FC-37E2-4143-9AE6-8658E3017EA2}" dt="2023-03-19T21:07:28.271" v="1541" actId="14100"/>
          <ac:spMkLst>
            <pc:docMk/>
            <pc:sldMk cId="3065004169" sldId="312"/>
            <ac:spMk id="7" creationId="{626CE79A-D4EA-1395-7722-800D9FC3A9D6}"/>
          </ac:spMkLst>
        </pc:spChg>
        <pc:spChg chg="add mod">
          <ac:chgData name="YOUNGHEE PARK" userId="6515e9a0a379bb30" providerId="LiveId" clId="{30EB55FC-37E2-4143-9AE6-8658E3017EA2}" dt="2023-03-19T21:08:36.680" v="1558" actId="1076"/>
          <ac:spMkLst>
            <pc:docMk/>
            <pc:sldMk cId="3065004169" sldId="312"/>
            <ac:spMk id="8" creationId="{5992B14F-569E-2A49-BDE6-58EE12ABAC8B}"/>
          </ac:spMkLst>
        </pc:spChg>
        <pc:spChg chg="add mod">
          <ac:chgData name="YOUNGHEE PARK" userId="6515e9a0a379bb30" providerId="LiveId" clId="{30EB55FC-37E2-4143-9AE6-8658E3017EA2}" dt="2023-03-19T21:08:02.572" v="1551" actId="1076"/>
          <ac:spMkLst>
            <pc:docMk/>
            <pc:sldMk cId="3065004169" sldId="312"/>
            <ac:spMk id="9" creationId="{6984ED15-BA3B-E13D-E517-BF42B3AAC906}"/>
          </ac:spMkLst>
        </pc:spChg>
        <pc:spChg chg="add mod">
          <ac:chgData name="YOUNGHEE PARK" userId="6515e9a0a379bb30" providerId="LiveId" clId="{30EB55FC-37E2-4143-9AE6-8658E3017EA2}" dt="2023-03-19T21:11:27.198" v="1620" actId="1076"/>
          <ac:spMkLst>
            <pc:docMk/>
            <pc:sldMk cId="3065004169" sldId="312"/>
            <ac:spMk id="10" creationId="{0F4063EA-43F0-D864-0F8D-AB5BC0802FB1}"/>
          </ac:spMkLst>
        </pc:spChg>
        <pc:spChg chg="add mod">
          <ac:chgData name="YOUNGHEE PARK" userId="6515e9a0a379bb30" providerId="LiveId" clId="{30EB55FC-37E2-4143-9AE6-8658E3017EA2}" dt="2023-03-19T21:10:22.501" v="1599" actId="14100"/>
          <ac:spMkLst>
            <pc:docMk/>
            <pc:sldMk cId="3065004169" sldId="312"/>
            <ac:spMk id="11" creationId="{8D57C1A1-B5F7-442C-245E-7408DAD80607}"/>
          </ac:spMkLst>
        </pc:spChg>
        <pc:spChg chg="add mod">
          <ac:chgData name="YOUNGHEE PARK" userId="6515e9a0a379bb30" providerId="LiveId" clId="{30EB55FC-37E2-4143-9AE6-8658E3017EA2}" dt="2023-03-19T21:10:59.023" v="1612" actId="255"/>
          <ac:spMkLst>
            <pc:docMk/>
            <pc:sldMk cId="3065004169" sldId="312"/>
            <ac:spMk id="12" creationId="{0B04762D-5799-2CE5-DDB0-146B002FFE50}"/>
          </ac:spMkLst>
        </pc:spChg>
        <pc:spChg chg="add del mod">
          <ac:chgData name="YOUNGHEE PARK" userId="6515e9a0a379bb30" providerId="LiveId" clId="{30EB55FC-37E2-4143-9AE6-8658E3017EA2}" dt="2023-03-19T21:14:58.842" v="1622" actId="21"/>
          <ac:spMkLst>
            <pc:docMk/>
            <pc:sldMk cId="3065004169" sldId="312"/>
            <ac:spMk id="13" creationId="{EF6D4AC8-8610-1346-760F-00AFDFF6BB4A}"/>
          </ac:spMkLst>
        </pc:spChg>
        <pc:spChg chg="add del mod">
          <ac:chgData name="YOUNGHEE PARK" userId="6515e9a0a379bb30" providerId="LiveId" clId="{30EB55FC-37E2-4143-9AE6-8658E3017EA2}" dt="2023-03-19T21:19:15.834" v="1913" actId="21"/>
          <ac:spMkLst>
            <pc:docMk/>
            <pc:sldMk cId="3065004169" sldId="312"/>
            <ac:spMk id="15" creationId="{0146895B-8D60-D78A-9CCD-B72A7556A304}"/>
          </ac:spMkLst>
        </pc:spChg>
        <pc:spChg chg="add mod">
          <ac:chgData name="YOUNGHEE PARK" userId="6515e9a0a379bb30" providerId="LiveId" clId="{30EB55FC-37E2-4143-9AE6-8658E3017EA2}" dt="2023-03-19T21:21:22.951" v="1930" actId="1076"/>
          <ac:spMkLst>
            <pc:docMk/>
            <pc:sldMk cId="3065004169" sldId="312"/>
            <ac:spMk id="16" creationId="{8F7E21A6-8E03-BB4F-1CCA-334A4B85DCD1}"/>
          </ac:spMkLst>
        </pc:spChg>
        <pc:spChg chg="add del mod">
          <ac:chgData name="YOUNGHEE PARK" userId="6515e9a0a379bb30" providerId="LiveId" clId="{30EB55FC-37E2-4143-9AE6-8658E3017EA2}" dt="2023-03-19T21:22:07.409" v="1933" actId="21"/>
          <ac:spMkLst>
            <pc:docMk/>
            <pc:sldMk cId="3065004169" sldId="312"/>
            <ac:spMk id="17" creationId="{C119A975-BB3B-269B-1C18-6BE60CB83C0A}"/>
          </ac:spMkLst>
        </pc:spChg>
        <pc:picChg chg="add mod">
          <ac:chgData name="YOUNGHEE PARK" userId="6515e9a0a379bb30" providerId="LiveId" clId="{30EB55FC-37E2-4143-9AE6-8658E3017EA2}" dt="2023-03-19T20:58:35.117" v="1452"/>
          <ac:picMkLst>
            <pc:docMk/>
            <pc:sldMk cId="3065004169" sldId="312"/>
            <ac:picMk id="4" creationId="{444B9CED-35E9-E330-A1A0-7301386EFE03}"/>
          </ac:picMkLst>
        </pc:picChg>
        <pc:picChg chg="add del mod">
          <ac:chgData name="YOUNGHEE PARK" userId="6515e9a0a379bb30" providerId="LiveId" clId="{30EB55FC-37E2-4143-9AE6-8658E3017EA2}" dt="2023-03-19T21:19:29.768" v="1915" actId="21"/>
          <ac:picMkLst>
            <pc:docMk/>
            <pc:sldMk cId="3065004169" sldId="312"/>
            <ac:picMk id="5" creationId="{08452896-735C-66AE-40E7-E19A049F653C}"/>
          </ac:picMkLst>
        </pc:picChg>
      </pc:sldChg>
      <pc:sldChg chg="addSp delSp modSp new mod">
        <pc:chgData name="YOUNGHEE PARK" userId="6515e9a0a379bb30" providerId="LiveId" clId="{30EB55FC-37E2-4143-9AE6-8658E3017EA2}" dt="2023-03-20T00:57:29.405" v="2955" actId="1076"/>
        <pc:sldMkLst>
          <pc:docMk/>
          <pc:sldMk cId="3590499528" sldId="313"/>
        </pc:sldMkLst>
        <pc:spChg chg="add mod">
          <ac:chgData name="YOUNGHEE PARK" userId="6515e9a0a379bb30" providerId="LiveId" clId="{30EB55FC-37E2-4143-9AE6-8658E3017EA2}" dt="2023-03-20T00:57:29.405" v="2955" actId="1076"/>
          <ac:spMkLst>
            <pc:docMk/>
            <pc:sldMk cId="3590499528" sldId="313"/>
            <ac:spMk id="2" creationId="{FF2AD1C1-33B1-DC8E-DD43-FD235C070279}"/>
          </ac:spMkLst>
        </pc:spChg>
        <pc:spChg chg="add mod">
          <ac:chgData name="YOUNGHEE PARK" userId="6515e9a0a379bb30" providerId="LiveId" clId="{30EB55FC-37E2-4143-9AE6-8658E3017EA2}" dt="2023-03-20T00:42:53.274" v="2835"/>
          <ac:spMkLst>
            <pc:docMk/>
            <pc:sldMk cId="3590499528" sldId="313"/>
            <ac:spMk id="3" creationId="{77E81D6B-3242-2226-6046-2D7E8276CA58}"/>
          </ac:spMkLst>
        </pc:spChg>
        <pc:spChg chg="add mod">
          <ac:chgData name="YOUNGHEE PARK" userId="6515e9a0a379bb30" providerId="LiveId" clId="{30EB55FC-37E2-4143-9AE6-8658E3017EA2}" dt="2023-03-20T00:43:01.672" v="2836"/>
          <ac:spMkLst>
            <pc:docMk/>
            <pc:sldMk cId="3590499528" sldId="313"/>
            <ac:spMk id="4" creationId="{84B11370-6FE5-2354-A7EB-2E841BAEB80C}"/>
          </ac:spMkLst>
        </pc:spChg>
        <pc:spChg chg="add mod">
          <ac:chgData name="YOUNGHEE PARK" userId="6515e9a0a379bb30" providerId="LiveId" clId="{30EB55FC-37E2-4143-9AE6-8658E3017EA2}" dt="2023-03-20T00:43:10.621" v="2837"/>
          <ac:spMkLst>
            <pc:docMk/>
            <pc:sldMk cId="3590499528" sldId="313"/>
            <ac:spMk id="5" creationId="{C05ECA47-315D-CEC3-8748-BAAB81AE2821}"/>
          </ac:spMkLst>
        </pc:spChg>
        <pc:spChg chg="add mod">
          <ac:chgData name="YOUNGHEE PARK" userId="6515e9a0a379bb30" providerId="LiveId" clId="{30EB55FC-37E2-4143-9AE6-8658E3017EA2}" dt="2023-03-20T00:43:17.048" v="2838"/>
          <ac:spMkLst>
            <pc:docMk/>
            <pc:sldMk cId="3590499528" sldId="313"/>
            <ac:spMk id="6" creationId="{904BFACE-175E-E717-3604-314B2868B832}"/>
          </ac:spMkLst>
        </pc:spChg>
        <pc:spChg chg="add mod">
          <ac:chgData name="YOUNGHEE PARK" userId="6515e9a0a379bb30" providerId="LiveId" clId="{30EB55FC-37E2-4143-9AE6-8658E3017EA2}" dt="2023-03-20T00:43:23.326" v="2839"/>
          <ac:spMkLst>
            <pc:docMk/>
            <pc:sldMk cId="3590499528" sldId="313"/>
            <ac:spMk id="7" creationId="{EA44BD3C-D5A6-1EFE-F27A-E7A6623B20B3}"/>
          </ac:spMkLst>
        </pc:spChg>
        <pc:spChg chg="add mod">
          <ac:chgData name="YOUNGHEE PARK" userId="6515e9a0a379bb30" providerId="LiveId" clId="{30EB55FC-37E2-4143-9AE6-8658E3017EA2}" dt="2023-03-20T00:43:29.955" v="2840"/>
          <ac:spMkLst>
            <pc:docMk/>
            <pc:sldMk cId="3590499528" sldId="313"/>
            <ac:spMk id="8" creationId="{DD507D4D-9E71-8351-3232-7EE37C42D33F}"/>
          </ac:spMkLst>
        </pc:spChg>
        <pc:spChg chg="add mod">
          <ac:chgData name="YOUNGHEE PARK" userId="6515e9a0a379bb30" providerId="LiveId" clId="{30EB55FC-37E2-4143-9AE6-8658E3017EA2}" dt="2023-03-20T00:44:36.247" v="2848" actId="6549"/>
          <ac:spMkLst>
            <pc:docMk/>
            <pc:sldMk cId="3590499528" sldId="313"/>
            <ac:spMk id="9" creationId="{CA0E872C-2EBD-A0C3-6B56-02EB4CE5EBEA}"/>
          </ac:spMkLst>
        </pc:spChg>
        <pc:spChg chg="add mod">
          <ac:chgData name="YOUNGHEE PARK" userId="6515e9a0a379bb30" providerId="LiveId" clId="{30EB55FC-37E2-4143-9AE6-8658E3017EA2}" dt="2023-03-20T00:43:58.235" v="2845" actId="6549"/>
          <ac:spMkLst>
            <pc:docMk/>
            <pc:sldMk cId="3590499528" sldId="313"/>
            <ac:spMk id="10" creationId="{7BE11638-47CC-41E8-19A3-1521FDCE41C3}"/>
          </ac:spMkLst>
        </pc:spChg>
        <pc:spChg chg="add mod">
          <ac:chgData name="YOUNGHEE PARK" userId="6515e9a0a379bb30" providerId="LiveId" clId="{30EB55FC-37E2-4143-9AE6-8658E3017EA2}" dt="2023-03-20T00:45:46.671" v="2849"/>
          <ac:spMkLst>
            <pc:docMk/>
            <pc:sldMk cId="3590499528" sldId="313"/>
            <ac:spMk id="11" creationId="{DAEF07EE-778D-D275-F25D-197E1FEF1989}"/>
          </ac:spMkLst>
        </pc:spChg>
        <pc:spChg chg="add mod">
          <ac:chgData name="YOUNGHEE PARK" userId="6515e9a0a379bb30" providerId="LiveId" clId="{30EB55FC-37E2-4143-9AE6-8658E3017EA2}" dt="2023-03-20T00:45:58.890" v="2853" actId="6549"/>
          <ac:spMkLst>
            <pc:docMk/>
            <pc:sldMk cId="3590499528" sldId="313"/>
            <ac:spMk id="12" creationId="{C498645C-7B69-FA51-30E2-9B327CA76C39}"/>
          </ac:spMkLst>
        </pc:spChg>
        <pc:spChg chg="add mod">
          <ac:chgData name="YOUNGHEE PARK" userId="6515e9a0a379bb30" providerId="LiveId" clId="{30EB55FC-37E2-4143-9AE6-8658E3017EA2}" dt="2023-03-20T00:48:34.628" v="2855"/>
          <ac:spMkLst>
            <pc:docMk/>
            <pc:sldMk cId="3590499528" sldId="313"/>
            <ac:spMk id="13" creationId="{14BE2852-DACE-86DA-388C-C2AB4ADA98EF}"/>
          </ac:spMkLst>
        </pc:spChg>
        <pc:spChg chg="add mod">
          <ac:chgData name="YOUNGHEE PARK" userId="6515e9a0a379bb30" providerId="LiveId" clId="{30EB55FC-37E2-4143-9AE6-8658E3017EA2}" dt="2023-03-20T00:49:06.400" v="2860" actId="6549"/>
          <ac:spMkLst>
            <pc:docMk/>
            <pc:sldMk cId="3590499528" sldId="313"/>
            <ac:spMk id="14" creationId="{3C0F2DF4-AAB7-0727-51A5-5EB4611EA3BC}"/>
          </ac:spMkLst>
        </pc:spChg>
        <pc:spChg chg="mod">
          <ac:chgData name="YOUNGHEE PARK" userId="6515e9a0a379bb30" providerId="LiveId" clId="{30EB55FC-37E2-4143-9AE6-8658E3017EA2}" dt="2023-03-20T00:53:43.116" v="2904" actId="14100"/>
          <ac:spMkLst>
            <pc:docMk/>
            <pc:sldMk cId="3590499528" sldId="313"/>
            <ac:spMk id="17" creationId="{78101AC1-8130-8F28-3E09-1E20E245954E}"/>
          </ac:spMkLst>
        </pc:spChg>
        <pc:spChg chg="del mod">
          <ac:chgData name="YOUNGHEE PARK" userId="6515e9a0a379bb30" providerId="LiveId" clId="{30EB55FC-37E2-4143-9AE6-8658E3017EA2}" dt="2023-03-20T00:50:49.503" v="2872" actId="21"/>
          <ac:spMkLst>
            <pc:docMk/>
            <pc:sldMk cId="3590499528" sldId="313"/>
            <ac:spMk id="18" creationId="{162094D3-4F11-0E57-8989-522819179FA5}"/>
          </ac:spMkLst>
        </pc:spChg>
        <pc:spChg chg="mod">
          <ac:chgData name="YOUNGHEE PARK" userId="6515e9a0a379bb30" providerId="LiveId" clId="{30EB55FC-37E2-4143-9AE6-8658E3017EA2}" dt="2023-03-20T00:53:52.378" v="2906" actId="1076"/>
          <ac:spMkLst>
            <pc:docMk/>
            <pc:sldMk cId="3590499528" sldId="313"/>
            <ac:spMk id="19" creationId="{9F82555E-BD08-5638-2A11-2E478BB351A5}"/>
          </ac:spMkLst>
        </pc:spChg>
        <pc:spChg chg="mod">
          <ac:chgData name="YOUNGHEE PARK" userId="6515e9a0a379bb30" providerId="LiveId" clId="{30EB55FC-37E2-4143-9AE6-8658E3017EA2}" dt="2023-03-20T00:52:50.803" v="2895" actId="207"/>
          <ac:spMkLst>
            <pc:docMk/>
            <pc:sldMk cId="3590499528" sldId="313"/>
            <ac:spMk id="22" creationId="{84D44ABC-666A-0A7F-A3C1-2FB8DDC5F017}"/>
          </ac:spMkLst>
        </pc:spChg>
        <pc:spChg chg="del mod">
          <ac:chgData name="YOUNGHEE PARK" userId="6515e9a0a379bb30" providerId="LiveId" clId="{30EB55FC-37E2-4143-9AE6-8658E3017EA2}" dt="2023-03-20T00:52:24.402" v="2886" actId="21"/>
          <ac:spMkLst>
            <pc:docMk/>
            <pc:sldMk cId="3590499528" sldId="313"/>
            <ac:spMk id="23" creationId="{E77A14FD-6984-96B0-D4E8-77DAB38698F9}"/>
          </ac:spMkLst>
        </pc:spChg>
        <pc:spChg chg="mod">
          <ac:chgData name="YOUNGHEE PARK" userId="6515e9a0a379bb30" providerId="LiveId" clId="{30EB55FC-37E2-4143-9AE6-8658E3017EA2}" dt="2023-03-20T00:52:02.125" v="2882"/>
          <ac:spMkLst>
            <pc:docMk/>
            <pc:sldMk cId="3590499528" sldId="313"/>
            <ac:spMk id="24" creationId="{45419C79-A6D1-DE4D-406B-1522D012C701}"/>
          </ac:spMkLst>
        </pc:spChg>
        <pc:spChg chg="mod">
          <ac:chgData name="YOUNGHEE PARK" userId="6515e9a0a379bb30" providerId="LiveId" clId="{30EB55FC-37E2-4143-9AE6-8658E3017EA2}" dt="2023-03-20T00:57:16.144" v="2954" actId="6549"/>
          <ac:spMkLst>
            <pc:docMk/>
            <pc:sldMk cId="3590499528" sldId="313"/>
            <ac:spMk id="27" creationId="{4BBDC7CB-0A5F-476A-5205-697FFED3ED98}"/>
          </ac:spMkLst>
        </pc:spChg>
        <pc:spChg chg="mod">
          <ac:chgData name="YOUNGHEE PARK" userId="6515e9a0a379bb30" providerId="LiveId" clId="{30EB55FC-37E2-4143-9AE6-8658E3017EA2}" dt="2023-03-20T00:53:02.673" v="2896"/>
          <ac:spMkLst>
            <pc:docMk/>
            <pc:sldMk cId="3590499528" sldId="313"/>
            <ac:spMk id="28" creationId="{BC467A92-89D3-947E-5728-BBAF3BA17F20}"/>
          </ac:spMkLst>
        </pc:spChg>
        <pc:spChg chg="mod">
          <ac:chgData name="YOUNGHEE PARK" userId="6515e9a0a379bb30" providerId="LiveId" clId="{30EB55FC-37E2-4143-9AE6-8658E3017EA2}" dt="2023-03-20T00:53:02.673" v="2896"/>
          <ac:spMkLst>
            <pc:docMk/>
            <pc:sldMk cId="3590499528" sldId="313"/>
            <ac:spMk id="29" creationId="{035077DA-3C18-B836-677A-BBE5AD4AF79F}"/>
          </ac:spMkLst>
        </pc:spChg>
        <pc:spChg chg="mod">
          <ac:chgData name="YOUNGHEE PARK" userId="6515e9a0a379bb30" providerId="LiveId" clId="{30EB55FC-37E2-4143-9AE6-8658E3017EA2}" dt="2023-03-20T00:55:15.346" v="2927" actId="14100"/>
          <ac:spMkLst>
            <pc:docMk/>
            <pc:sldMk cId="3590499528" sldId="313"/>
            <ac:spMk id="32" creationId="{6837582B-5C60-DF17-7036-C54D0BFD8587}"/>
          </ac:spMkLst>
        </pc:spChg>
        <pc:spChg chg="del mod">
          <ac:chgData name="YOUNGHEE PARK" userId="6515e9a0a379bb30" providerId="LiveId" clId="{30EB55FC-37E2-4143-9AE6-8658E3017EA2}" dt="2023-03-20T00:54:35.393" v="2922" actId="21"/>
          <ac:spMkLst>
            <pc:docMk/>
            <pc:sldMk cId="3590499528" sldId="313"/>
            <ac:spMk id="33" creationId="{CF710D61-2C31-AFF9-723F-5592DCC2CDDC}"/>
          </ac:spMkLst>
        </pc:spChg>
        <pc:spChg chg="mod">
          <ac:chgData name="YOUNGHEE PARK" userId="6515e9a0a379bb30" providerId="LiveId" clId="{30EB55FC-37E2-4143-9AE6-8658E3017EA2}" dt="2023-03-20T00:54:10.127" v="2907"/>
          <ac:spMkLst>
            <pc:docMk/>
            <pc:sldMk cId="3590499528" sldId="313"/>
            <ac:spMk id="34" creationId="{3F9ADD57-7335-DD02-8E0F-7AE0E76F93A1}"/>
          </ac:spMkLst>
        </pc:spChg>
        <pc:spChg chg="mod">
          <ac:chgData name="YOUNGHEE PARK" userId="6515e9a0a379bb30" providerId="LiveId" clId="{30EB55FC-37E2-4143-9AE6-8658E3017EA2}" dt="2023-03-20T00:56:07.664" v="2941" actId="6549"/>
          <ac:spMkLst>
            <pc:docMk/>
            <pc:sldMk cId="3590499528" sldId="313"/>
            <ac:spMk id="37" creationId="{0429FC35-CDB9-030C-C891-A01B97718C00}"/>
          </ac:spMkLst>
        </pc:spChg>
        <pc:spChg chg="mod">
          <ac:chgData name="YOUNGHEE PARK" userId="6515e9a0a379bb30" providerId="LiveId" clId="{30EB55FC-37E2-4143-9AE6-8658E3017EA2}" dt="2023-03-20T00:55:26.120" v="2928"/>
          <ac:spMkLst>
            <pc:docMk/>
            <pc:sldMk cId="3590499528" sldId="313"/>
            <ac:spMk id="38" creationId="{01CD5A53-F511-9B93-A159-66E59F9D880A}"/>
          </ac:spMkLst>
        </pc:spChg>
        <pc:spChg chg="mod">
          <ac:chgData name="YOUNGHEE PARK" userId="6515e9a0a379bb30" providerId="LiveId" clId="{30EB55FC-37E2-4143-9AE6-8658E3017EA2}" dt="2023-03-20T00:55:26.120" v="2928"/>
          <ac:spMkLst>
            <pc:docMk/>
            <pc:sldMk cId="3590499528" sldId="313"/>
            <ac:spMk id="39" creationId="{A3FB631B-B1D8-2F72-E007-1E64ABC29757}"/>
          </ac:spMkLst>
        </pc:spChg>
        <pc:spChg chg="add mod">
          <ac:chgData name="YOUNGHEE PARK" userId="6515e9a0a379bb30" providerId="LiveId" clId="{30EB55FC-37E2-4143-9AE6-8658E3017EA2}" dt="2023-03-20T00:49:53.478" v="2866"/>
          <ac:spMkLst>
            <pc:docMk/>
            <pc:sldMk cId="3590499528" sldId="313"/>
            <ac:spMk id="40" creationId="{3517CEB9-2126-5947-BE3F-F0EB323154E5}"/>
          </ac:spMkLst>
        </pc:spChg>
        <pc:spChg chg="add del mod">
          <ac:chgData name="YOUNGHEE PARK" userId="6515e9a0a379bb30" providerId="LiveId" clId="{30EB55FC-37E2-4143-9AE6-8658E3017EA2}" dt="2023-03-20T00:50:07.525" v="2868" actId="21"/>
          <ac:spMkLst>
            <pc:docMk/>
            <pc:sldMk cId="3590499528" sldId="313"/>
            <ac:spMk id="41" creationId="{4364A466-B6CE-6B64-1FD4-540E8DCE3BD6}"/>
          </ac:spMkLst>
        </pc:spChg>
        <pc:spChg chg="add mod">
          <ac:chgData name="YOUNGHEE PARK" userId="6515e9a0a379bb30" providerId="LiveId" clId="{30EB55FC-37E2-4143-9AE6-8658E3017EA2}" dt="2023-03-20T00:57:08.143" v="2952" actId="6549"/>
          <ac:spMkLst>
            <pc:docMk/>
            <pc:sldMk cId="3590499528" sldId="313"/>
            <ac:spMk id="42" creationId="{A811229B-E3F1-5599-EF29-C9AF742B7A5A}"/>
          </ac:spMkLst>
        </pc:spChg>
        <pc:spChg chg="add mod">
          <ac:chgData name="YOUNGHEE PARK" userId="6515e9a0a379bb30" providerId="LiveId" clId="{30EB55FC-37E2-4143-9AE6-8658E3017EA2}" dt="2023-03-20T00:50:28.005" v="2870"/>
          <ac:spMkLst>
            <pc:docMk/>
            <pc:sldMk cId="3590499528" sldId="313"/>
            <ac:spMk id="43" creationId="{B2C2AFD6-19CD-BC9D-6CC1-0A71B0558552}"/>
          </ac:spMkLst>
        </pc:spChg>
        <pc:grpChg chg="add mod">
          <ac:chgData name="YOUNGHEE PARK" userId="6515e9a0a379bb30" providerId="LiveId" clId="{30EB55FC-37E2-4143-9AE6-8658E3017EA2}" dt="2023-03-20T00:53:49.247" v="2905" actId="1076"/>
          <ac:grpSpMkLst>
            <pc:docMk/>
            <pc:sldMk cId="3590499528" sldId="313"/>
            <ac:grpSpMk id="15" creationId="{4576B096-F33E-0626-205C-A830EF087758}"/>
          </ac:grpSpMkLst>
        </pc:grpChg>
        <pc:grpChg chg="del mod">
          <ac:chgData name="YOUNGHEE PARK" userId="6515e9a0a379bb30" providerId="LiveId" clId="{30EB55FC-37E2-4143-9AE6-8658E3017EA2}" dt="2023-03-20T00:50:49.503" v="2872" actId="21"/>
          <ac:grpSpMkLst>
            <pc:docMk/>
            <pc:sldMk cId="3590499528" sldId="313"/>
            <ac:grpSpMk id="16" creationId="{132E18A4-CAB5-7CFD-8365-12A2CB9DC348}"/>
          </ac:grpSpMkLst>
        </pc:grpChg>
        <pc:grpChg chg="add mod">
          <ac:chgData name="YOUNGHEE PARK" userId="6515e9a0a379bb30" providerId="LiveId" clId="{30EB55FC-37E2-4143-9AE6-8658E3017EA2}" dt="2023-03-20T00:52:37.273" v="2889" actId="14100"/>
          <ac:grpSpMkLst>
            <pc:docMk/>
            <pc:sldMk cId="3590499528" sldId="313"/>
            <ac:grpSpMk id="20" creationId="{1DDC6633-B22B-0901-AFB2-6F7AC5686071}"/>
          </ac:grpSpMkLst>
        </pc:grpChg>
        <pc:grpChg chg="del mod">
          <ac:chgData name="YOUNGHEE PARK" userId="6515e9a0a379bb30" providerId="LiveId" clId="{30EB55FC-37E2-4143-9AE6-8658E3017EA2}" dt="2023-03-20T00:52:24.402" v="2886" actId="21"/>
          <ac:grpSpMkLst>
            <pc:docMk/>
            <pc:sldMk cId="3590499528" sldId="313"/>
            <ac:grpSpMk id="21" creationId="{E0739E39-0879-712B-7222-00C7B0884F0B}"/>
          </ac:grpSpMkLst>
        </pc:grpChg>
        <pc:grpChg chg="add mod">
          <ac:chgData name="YOUNGHEE PARK" userId="6515e9a0a379bb30" providerId="LiveId" clId="{30EB55FC-37E2-4143-9AE6-8658E3017EA2}" dt="2023-03-20T00:53:31.284" v="2902" actId="1076"/>
          <ac:grpSpMkLst>
            <pc:docMk/>
            <pc:sldMk cId="3590499528" sldId="313"/>
            <ac:grpSpMk id="25" creationId="{F1118223-7EA3-BB65-F0AB-A69DEFEEAA6A}"/>
          </ac:grpSpMkLst>
        </pc:grpChg>
        <pc:grpChg chg="mod">
          <ac:chgData name="YOUNGHEE PARK" userId="6515e9a0a379bb30" providerId="LiveId" clId="{30EB55FC-37E2-4143-9AE6-8658E3017EA2}" dt="2023-03-20T00:53:02.673" v="2896"/>
          <ac:grpSpMkLst>
            <pc:docMk/>
            <pc:sldMk cId="3590499528" sldId="313"/>
            <ac:grpSpMk id="26" creationId="{8AC9E9EF-3ED8-B41F-7F41-0FE4ED4FB9BF}"/>
          </ac:grpSpMkLst>
        </pc:grpChg>
        <pc:grpChg chg="add mod">
          <ac:chgData name="YOUNGHEE PARK" userId="6515e9a0a379bb30" providerId="LiveId" clId="{30EB55FC-37E2-4143-9AE6-8658E3017EA2}" dt="2023-03-20T00:55:00.576" v="2924" actId="14100"/>
          <ac:grpSpMkLst>
            <pc:docMk/>
            <pc:sldMk cId="3590499528" sldId="313"/>
            <ac:grpSpMk id="30" creationId="{03424EC5-0F5E-6ADF-1324-31BC93F6BF19}"/>
          </ac:grpSpMkLst>
        </pc:grpChg>
        <pc:grpChg chg="del mod">
          <ac:chgData name="YOUNGHEE PARK" userId="6515e9a0a379bb30" providerId="LiveId" clId="{30EB55FC-37E2-4143-9AE6-8658E3017EA2}" dt="2023-03-20T00:54:35.393" v="2922" actId="21"/>
          <ac:grpSpMkLst>
            <pc:docMk/>
            <pc:sldMk cId="3590499528" sldId="313"/>
            <ac:grpSpMk id="31" creationId="{EE9B5E9D-B471-C440-29C5-F7012DC94B54}"/>
          </ac:grpSpMkLst>
        </pc:grpChg>
        <pc:grpChg chg="add mod">
          <ac:chgData name="YOUNGHEE PARK" userId="6515e9a0a379bb30" providerId="LiveId" clId="{30EB55FC-37E2-4143-9AE6-8658E3017EA2}" dt="2023-03-20T00:55:46.316" v="2933" actId="14100"/>
          <ac:grpSpMkLst>
            <pc:docMk/>
            <pc:sldMk cId="3590499528" sldId="313"/>
            <ac:grpSpMk id="35" creationId="{FDD36C63-0655-C344-967D-1693449DBC3D}"/>
          </ac:grpSpMkLst>
        </pc:grpChg>
        <pc:grpChg chg="mod">
          <ac:chgData name="YOUNGHEE PARK" userId="6515e9a0a379bb30" providerId="LiveId" clId="{30EB55FC-37E2-4143-9AE6-8658E3017EA2}" dt="2023-03-20T00:55:26.120" v="2928"/>
          <ac:grpSpMkLst>
            <pc:docMk/>
            <pc:sldMk cId="3590499528" sldId="313"/>
            <ac:grpSpMk id="36" creationId="{BD8EB031-B0E6-66B2-EBED-8716605B3E64}"/>
          </ac:grpSpMkLst>
        </pc:grpChg>
      </pc:sldChg>
      <pc:sldChg chg="addSp delSp modSp new mod ord">
        <pc:chgData name="YOUNGHEE PARK" userId="6515e9a0a379bb30" providerId="LiveId" clId="{30EB55FC-37E2-4143-9AE6-8658E3017EA2}" dt="2023-03-20T01:50:01.577" v="3647" actId="21"/>
        <pc:sldMkLst>
          <pc:docMk/>
          <pc:sldMk cId="1126480276" sldId="314"/>
        </pc:sldMkLst>
        <pc:spChg chg="add mod">
          <ac:chgData name="YOUNGHEE PARK" userId="6515e9a0a379bb30" providerId="LiveId" clId="{30EB55FC-37E2-4143-9AE6-8658E3017EA2}" dt="2023-03-20T01:03:10.383" v="3059" actId="113"/>
          <ac:spMkLst>
            <pc:docMk/>
            <pc:sldMk cId="1126480276" sldId="314"/>
            <ac:spMk id="5" creationId="{5EFABF10-6C1C-EF88-1FF1-91D2EAE18AEF}"/>
          </ac:spMkLst>
        </pc:spChg>
        <pc:spChg chg="add mod">
          <ac:chgData name="YOUNGHEE PARK" userId="6515e9a0a379bb30" providerId="LiveId" clId="{30EB55FC-37E2-4143-9AE6-8658E3017EA2}" dt="2023-03-20T01:03:05.575" v="3058" actId="113"/>
          <ac:spMkLst>
            <pc:docMk/>
            <pc:sldMk cId="1126480276" sldId="314"/>
            <ac:spMk id="6" creationId="{ACA69882-4785-DAD0-550E-A758FB3D0468}"/>
          </ac:spMkLst>
        </pc:spChg>
        <pc:spChg chg="add del mod">
          <ac:chgData name="YOUNGHEE PARK" userId="6515e9a0a379bb30" providerId="LiveId" clId="{30EB55FC-37E2-4143-9AE6-8658E3017EA2}" dt="2023-03-20T01:50:01.577" v="3647" actId="21"/>
          <ac:spMkLst>
            <pc:docMk/>
            <pc:sldMk cId="1126480276" sldId="314"/>
            <ac:spMk id="7" creationId="{4A248E29-4DE6-6574-BA30-AE451CB80E13}"/>
          </ac:spMkLst>
        </pc:spChg>
        <pc:picChg chg="add del mod">
          <ac:chgData name="YOUNGHEE PARK" userId="6515e9a0a379bb30" providerId="LiveId" clId="{30EB55FC-37E2-4143-9AE6-8658E3017EA2}" dt="2023-03-20T01:00:58.194" v="2979" actId="21"/>
          <ac:picMkLst>
            <pc:docMk/>
            <pc:sldMk cId="1126480276" sldId="314"/>
            <ac:picMk id="2" creationId="{A9F19A71-7F3C-C6DC-59FA-C3D2A6797831}"/>
          </ac:picMkLst>
        </pc:picChg>
        <pc:picChg chg="add mod">
          <ac:chgData name="YOUNGHEE PARK" userId="6515e9a0a379bb30" providerId="LiveId" clId="{30EB55FC-37E2-4143-9AE6-8658E3017EA2}" dt="2023-03-20T01:00:53.591" v="2978"/>
          <ac:picMkLst>
            <pc:docMk/>
            <pc:sldMk cId="1126480276" sldId="314"/>
            <ac:picMk id="3" creationId="{16E649FE-8D4A-BC3E-ADA9-55B44DAE5D55}"/>
          </ac:picMkLst>
        </pc:picChg>
        <pc:picChg chg="add mod">
          <ac:chgData name="YOUNGHEE PARK" userId="6515e9a0a379bb30" providerId="LiveId" clId="{30EB55FC-37E2-4143-9AE6-8658E3017EA2}" dt="2023-03-20T01:01:03.204" v="2980"/>
          <ac:picMkLst>
            <pc:docMk/>
            <pc:sldMk cId="1126480276" sldId="314"/>
            <ac:picMk id="4" creationId="{C2FD16A6-668C-3A78-3575-BC77EE2062DF}"/>
          </ac:picMkLst>
        </pc:picChg>
      </pc:sldChg>
      <pc:sldChg chg="addSp modSp add mod">
        <pc:chgData name="YOUNGHEE PARK" userId="6515e9a0a379bb30" providerId="LiveId" clId="{30EB55FC-37E2-4143-9AE6-8658E3017EA2}" dt="2023-03-20T01:04:22.025" v="3067" actId="1076"/>
        <pc:sldMkLst>
          <pc:docMk/>
          <pc:sldMk cId="978074771" sldId="315"/>
        </pc:sldMkLst>
        <pc:spChg chg="add mod">
          <ac:chgData name="YOUNGHEE PARK" userId="6515e9a0a379bb30" providerId="LiveId" clId="{30EB55FC-37E2-4143-9AE6-8658E3017EA2}" dt="2023-03-20T01:04:15.347" v="3065" actId="1076"/>
          <ac:spMkLst>
            <pc:docMk/>
            <pc:sldMk cId="978074771" sldId="315"/>
            <ac:spMk id="2" creationId="{C740DE54-1EEB-A5E1-24F5-63674C52C55D}"/>
          </ac:spMkLst>
        </pc:spChg>
        <pc:picChg chg="add mod">
          <ac:chgData name="YOUNGHEE PARK" userId="6515e9a0a379bb30" providerId="LiveId" clId="{30EB55FC-37E2-4143-9AE6-8658E3017EA2}" dt="2023-03-20T01:04:18.865" v="3066" actId="1076"/>
          <ac:picMkLst>
            <pc:docMk/>
            <pc:sldMk cId="978074771" sldId="315"/>
            <ac:picMk id="3" creationId="{4A74B336-33F2-1ABB-D49F-9CAD6AA684A7}"/>
          </ac:picMkLst>
        </pc:picChg>
        <pc:picChg chg="add mod">
          <ac:chgData name="YOUNGHEE PARK" userId="6515e9a0a379bb30" providerId="LiveId" clId="{30EB55FC-37E2-4143-9AE6-8658E3017EA2}" dt="2023-03-20T01:04:22.025" v="3067" actId="1076"/>
          <ac:picMkLst>
            <pc:docMk/>
            <pc:sldMk cId="978074771" sldId="315"/>
            <ac:picMk id="4" creationId="{C85B2FDB-D02F-B796-B1C0-DEC80D52BA90}"/>
          </ac:picMkLst>
        </pc:picChg>
      </pc:sldChg>
      <pc:sldChg chg="addSp modSp new mod">
        <pc:chgData name="YOUNGHEE PARK" userId="6515e9a0a379bb30" providerId="LiveId" clId="{30EB55FC-37E2-4143-9AE6-8658E3017EA2}" dt="2023-03-20T01:06:11.808" v="3083" actId="1076"/>
        <pc:sldMkLst>
          <pc:docMk/>
          <pc:sldMk cId="2057806386" sldId="316"/>
        </pc:sldMkLst>
        <pc:spChg chg="add mod">
          <ac:chgData name="YOUNGHEE PARK" userId="6515e9a0a379bb30" providerId="LiveId" clId="{30EB55FC-37E2-4143-9AE6-8658E3017EA2}" dt="2023-03-20T01:06:11.808" v="3083" actId="1076"/>
          <ac:spMkLst>
            <pc:docMk/>
            <pc:sldMk cId="2057806386" sldId="316"/>
            <ac:spMk id="4" creationId="{17098F07-C379-86EB-D0F2-DEB52FF81AF2}"/>
          </ac:spMkLst>
        </pc:spChg>
        <pc:picChg chg="add mod">
          <ac:chgData name="YOUNGHEE PARK" userId="6515e9a0a379bb30" providerId="LiveId" clId="{30EB55FC-37E2-4143-9AE6-8658E3017EA2}" dt="2023-03-20T01:05:25.195" v="3077" actId="1076"/>
          <ac:picMkLst>
            <pc:docMk/>
            <pc:sldMk cId="2057806386" sldId="316"/>
            <ac:picMk id="2" creationId="{75775223-1A27-0F7E-239C-E3B6F7CB007F}"/>
          </ac:picMkLst>
        </pc:picChg>
        <pc:picChg chg="add mod">
          <ac:chgData name="YOUNGHEE PARK" userId="6515e9a0a379bb30" providerId="LiveId" clId="{30EB55FC-37E2-4143-9AE6-8658E3017EA2}" dt="2023-03-20T01:05:23.167" v="3076" actId="1076"/>
          <ac:picMkLst>
            <pc:docMk/>
            <pc:sldMk cId="2057806386" sldId="316"/>
            <ac:picMk id="3" creationId="{E9825E04-AD9F-145A-F9A8-9F9A0EFAB34E}"/>
          </ac:picMkLst>
        </pc:picChg>
      </pc:sldChg>
      <pc:sldChg chg="addSp modSp add mod">
        <pc:chgData name="YOUNGHEE PARK" userId="6515e9a0a379bb30" providerId="LiveId" clId="{30EB55FC-37E2-4143-9AE6-8658E3017EA2}" dt="2023-03-20T01:06:15.519" v="3084"/>
        <pc:sldMkLst>
          <pc:docMk/>
          <pc:sldMk cId="1163077931" sldId="317"/>
        </pc:sldMkLst>
        <pc:spChg chg="add mod">
          <ac:chgData name="YOUNGHEE PARK" userId="6515e9a0a379bb30" providerId="LiveId" clId="{30EB55FC-37E2-4143-9AE6-8658E3017EA2}" dt="2023-03-20T01:06:15.519" v="3084"/>
          <ac:spMkLst>
            <pc:docMk/>
            <pc:sldMk cId="1163077931" sldId="317"/>
            <ac:spMk id="4" creationId="{4BA8E34C-5E77-09DE-0720-0DAD70EBE89D}"/>
          </ac:spMkLst>
        </pc:spChg>
        <pc:picChg chg="add mod">
          <ac:chgData name="YOUNGHEE PARK" userId="6515e9a0a379bb30" providerId="LiveId" clId="{30EB55FC-37E2-4143-9AE6-8658E3017EA2}" dt="2023-03-20T01:06:05.427" v="3082" actId="1076"/>
          <ac:picMkLst>
            <pc:docMk/>
            <pc:sldMk cId="1163077931" sldId="317"/>
            <ac:picMk id="2" creationId="{DBC5CCD8-40F2-D659-9EC2-F2805D339E98}"/>
          </ac:picMkLst>
        </pc:picChg>
        <pc:picChg chg="add mod">
          <ac:chgData name="YOUNGHEE PARK" userId="6515e9a0a379bb30" providerId="LiveId" clId="{30EB55FC-37E2-4143-9AE6-8658E3017EA2}" dt="2023-03-20T01:06:01.318" v="3081" actId="1076"/>
          <ac:picMkLst>
            <pc:docMk/>
            <pc:sldMk cId="1163077931" sldId="317"/>
            <ac:picMk id="3" creationId="{9EA5E4AA-F920-9BFB-B3C5-F93787945132}"/>
          </ac:picMkLst>
        </pc:picChg>
      </pc:sldChg>
      <pc:sldChg chg="addSp modSp add mod">
        <pc:chgData name="YOUNGHEE PARK" userId="6515e9a0a379bb30" providerId="LiveId" clId="{30EB55FC-37E2-4143-9AE6-8658E3017EA2}" dt="2023-03-20T01:07:25.747" v="3090" actId="14100"/>
        <pc:sldMkLst>
          <pc:docMk/>
          <pc:sldMk cId="3913153360" sldId="318"/>
        </pc:sldMkLst>
        <pc:spChg chg="add mod">
          <ac:chgData name="YOUNGHEE PARK" userId="6515e9a0a379bb30" providerId="LiveId" clId="{30EB55FC-37E2-4143-9AE6-8658E3017EA2}" dt="2023-03-20T01:07:04.752" v="3088"/>
          <ac:spMkLst>
            <pc:docMk/>
            <pc:sldMk cId="3913153360" sldId="318"/>
            <ac:spMk id="3" creationId="{F90F7D2B-9B3C-2F87-1DAB-726B8B3298A7}"/>
          </ac:spMkLst>
        </pc:spChg>
        <pc:picChg chg="add mod">
          <ac:chgData name="YOUNGHEE PARK" userId="6515e9a0a379bb30" providerId="LiveId" clId="{30EB55FC-37E2-4143-9AE6-8658E3017EA2}" dt="2023-03-20T01:07:25.747" v="3090" actId="14100"/>
          <ac:picMkLst>
            <pc:docMk/>
            <pc:sldMk cId="3913153360" sldId="318"/>
            <ac:picMk id="2" creationId="{BB1DFB02-9F17-B70C-F0F3-2F1234E42589}"/>
          </ac:picMkLst>
        </pc:picChg>
      </pc:sldChg>
      <pc:sldChg chg="addSp delSp modSp add mod">
        <pc:chgData name="YOUNGHEE PARK" userId="6515e9a0a379bb30" providerId="LiveId" clId="{30EB55FC-37E2-4143-9AE6-8658E3017EA2}" dt="2023-03-20T01:08:18.001" v="3100" actId="21"/>
        <pc:sldMkLst>
          <pc:docMk/>
          <pc:sldMk cId="2819249109" sldId="319"/>
        </pc:sldMkLst>
        <pc:spChg chg="add mod">
          <ac:chgData name="YOUNGHEE PARK" userId="6515e9a0a379bb30" providerId="LiveId" clId="{30EB55FC-37E2-4143-9AE6-8658E3017EA2}" dt="2023-03-20T01:07:40.513" v="3091"/>
          <ac:spMkLst>
            <pc:docMk/>
            <pc:sldMk cId="2819249109" sldId="319"/>
            <ac:spMk id="2" creationId="{36E1F1BF-D4CB-4469-4473-E456EF978C7E}"/>
          </ac:spMkLst>
        </pc:spChg>
        <pc:picChg chg="add mod">
          <ac:chgData name="YOUNGHEE PARK" userId="6515e9a0a379bb30" providerId="LiveId" clId="{30EB55FC-37E2-4143-9AE6-8658E3017EA2}" dt="2023-03-20T01:07:53.781" v="3094" actId="1076"/>
          <ac:picMkLst>
            <pc:docMk/>
            <pc:sldMk cId="2819249109" sldId="319"/>
            <ac:picMk id="3" creationId="{3FDC26ED-55BA-9951-CE5E-D50D4E18F551}"/>
          </ac:picMkLst>
        </pc:picChg>
        <pc:picChg chg="add del mod">
          <ac:chgData name="YOUNGHEE PARK" userId="6515e9a0a379bb30" providerId="LiveId" clId="{30EB55FC-37E2-4143-9AE6-8658E3017EA2}" dt="2023-03-20T01:08:18.001" v="3100" actId="21"/>
          <ac:picMkLst>
            <pc:docMk/>
            <pc:sldMk cId="2819249109" sldId="319"/>
            <ac:picMk id="4" creationId="{172B167D-9CCC-15A4-4AEA-B2C6EA0008CA}"/>
          </ac:picMkLst>
        </pc:picChg>
        <pc:picChg chg="add del mod">
          <ac:chgData name="YOUNGHEE PARK" userId="6515e9a0a379bb30" providerId="LiveId" clId="{30EB55FC-37E2-4143-9AE6-8658E3017EA2}" dt="2023-03-20T01:08:15.468" v="3099" actId="21"/>
          <ac:picMkLst>
            <pc:docMk/>
            <pc:sldMk cId="2819249109" sldId="319"/>
            <ac:picMk id="5" creationId="{0934BEC3-B355-C603-B8C7-944CC17215A6}"/>
          </ac:picMkLst>
        </pc:picChg>
      </pc:sldChg>
      <pc:sldChg chg="addSp delSp modSp add mod">
        <pc:chgData name="YOUNGHEE PARK" userId="6515e9a0a379bb30" providerId="LiveId" clId="{30EB55FC-37E2-4143-9AE6-8658E3017EA2}" dt="2023-03-20T01:10:12.753" v="3119" actId="21"/>
        <pc:sldMkLst>
          <pc:docMk/>
          <pc:sldMk cId="1227786518" sldId="320"/>
        </pc:sldMkLst>
        <pc:spChg chg="add mod">
          <ac:chgData name="YOUNGHEE PARK" userId="6515e9a0a379bb30" providerId="LiveId" clId="{30EB55FC-37E2-4143-9AE6-8658E3017EA2}" dt="2023-03-20T01:08:27.960" v="3101"/>
          <ac:spMkLst>
            <pc:docMk/>
            <pc:sldMk cId="1227786518" sldId="320"/>
            <ac:spMk id="2" creationId="{B31E99E7-8BAE-46E1-A35E-F942A6839F85}"/>
          </ac:spMkLst>
        </pc:spChg>
        <pc:picChg chg="add mod">
          <ac:chgData name="YOUNGHEE PARK" userId="6515e9a0a379bb30" providerId="LiveId" clId="{30EB55FC-37E2-4143-9AE6-8658E3017EA2}" dt="2023-03-20T01:09:06.721" v="3106" actId="14100"/>
          <ac:picMkLst>
            <pc:docMk/>
            <pc:sldMk cId="1227786518" sldId="320"/>
            <ac:picMk id="3" creationId="{3F73A45D-D059-EE76-5F0D-D18B25C36C1F}"/>
          </ac:picMkLst>
        </pc:picChg>
        <pc:picChg chg="add mod">
          <ac:chgData name="YOUNGHEE PARK" userId="6515e9a0a379bb30" providerId="LiveId" clId="{30EB55FC-37E2-4143-9AE6-8658E3017EA2}" dt="2023-03-20T01:09:45.725" v="3115" actId="1076"/>
          <ac:picMkLst>
            <pc:docMk/>
            <pc:sldMk cId="1227786518" sldId="320"/>
            <ac:picMk id="4" creationId="{66A7EA21-59AF-42C9-F757-451C621A9141}"/>
          </ac:picMkLst>
        </pc:picChg>
        <pc:picChg chg="add mod">
          <ac:chgData name="YOUNGHEE PARK" userId="6515e9a0a379bb30" providerId="LiveId" clId="{30EB55FC-37E2-4143-9AE6-8658E3017EA2}" dt="2023-03-20T01:09:38.939" v="3114" actId="1076"/>
          <ac:picMkLst>
            <pc:docMk/>
            <pc:sldMk cId="1227786518" sldId="320"/>
            <ac:picMk id="5" creationId="{9D7AF9E5-2EA6-FBF7-9ABB-FC69A1FF1762}"/>
          </ac:picMkLst>
        </pc:picChg>
        <pc:picChg chg="add mod">
          <ac:chgData name="YOUNGHEE PARK" userId="6515e9a0a379bb30" providerId="LiveId" clId="{30EB55FC-37E2-4143-9AE6-8658E3017EA2}" dt="2023-03-20T01:09:32.887" v="3113" actId="1076"/>
          <ac:picMkLst>
            <pc:docMk/>
            <pc:sldMk cId="1227786518" sldId="320"/>
            <ac:picMk id="6" creationId="{2780B74D-F66E-9D14-4368-7392DD05DF0E}"/>
          </ac:picMkLst>
        </pc:picChg>
        <pc:picChg chg="add del mod">
          <ac:chgData name="YOUNGHEE PARK" userId="6515e9a0a379bb30" providerId="LiveId" clId="{30EB55FC-37E2-4143-9AE6-8658E3017EA2}" dt="2023-03-20T01:10:12.753" v="3119" actId="21"/>
          <ac:picMkLst>
            <pc:docMk/>
            <pc:sldMk cId="1227786518" sldId="320"/>
            <ac:picMk id="7" creationId="{E6F26EEB-CCB6-5E95-9699-29D7E8879FF5}"/>
          </ac:picMkLst>
        </pc:picChg>
        <pc:picChg chg="add del mod">
          <ac:chgData name="YOUNGHEE PARK" userId="6515e9a0a379bb30" providerId="LiveId" clId="{30EB55FC-37E2-4143-9AE6-8658E3017EA2}" dt="2023-03-20T01:10:10.390" v="3118" actId="21"/>
          <ac:picMkLst>
            <pc:docMk/>
            <pc:sldMk cId="1227786518" sldId="320"/>
            <ac:picMk id="8" creationId="{6B37EE5E-A424-FD75-062E-91A57EFEF4A2}"/>
          </ac:picMkLst>
        </pc:picChg>
      </pc:sldChg>
      <pc:sldChg chg="addSp modSp add mod">
        <pc:chgData name="YOUNGHEE PARK" userId="6515e9a0a379bb30" providerId="LiveId" clId="{30EB55FC-37E2-4143-9AE6-8658E3017EA2}" dt="2023-03-20T01:12:14.051" v="3138" actId="2711"/>
        <pc:sldMkLst>
          <pc:docMk/>
          <pc:sldMk cId="87937581" sldId="321"/>
        </pc:sldMkLst>
        <pc:spChg chg="add mod">
          <ac:chgData name="YOUNGHEE PARK" userId="6515e9a0a379bb30" providerId="LiveId" clId="{30EB55FC-37E2-4143-9AE6-8658E3017EA2}" dt="2023-03-20T01:10:24.702" v="3122"/>
          <ac:spMkLst>
            <pc:docMk/>
            <pc:sldMk cId="87937581" sldId="321"/>
            <ac:spMk id="2" creationId="{06F811D3-9E41-AC20-51E3-8DC5B25256B2}"/>
          </ac:spMkLst>
        </pc:spChg>
        <pc:spChg chg="add mod">
          <ac:chgData name="YOUNGHEE PARK" userId="6515e9a0a379bb30" providerId="LiveId" clId="{30EB55FC-37E2-4143-9AE6-8658E3017EA2}" dt="2023-03-20T01:12:14.051" v="3138" actId="2711"/>
          <ac:spMkLst>
            <pc:docMk/>
            <pc:sldMk cId="87937581" sldId="321"/>
            <ac:spMk id="4" creationId="{79421E22-B958-EBE3-5153-299A15A91148}"/>
          </ac:spMkLst>
        </pc:spChg>
        <pc:picChg chg="add mod">
          <ac:chgData name="YOUNGHEE PARK" userId="6515e9a0a379bb30" providerId="LiveId" clId="{30EB55FC-37E2-4143-9AE6-8658E3017EA2}" dt="2023-03-20T01:10:47.968" v="3125" actId="1076"/>
          <ac:picMkLst>
            <pc:docMk/>
            <pc:sldMk cId="87937581" sldId="321"/>
            <ac:picMk id="3" creationId="{BE439190-3C6F-E246-15BC-D4B811766C55}"/>
          </ac:picMkLst>
        </pc:picChg>
      </pc:sldChg>
      <pc:sldChg chg="addSp modSp add mod">
        <pc:chgData name="YOUNGHEE PARK" userId="6515e9a0a379bb30" providerId="LiveId" clId="{30EB55FC-37E2-4143-9AE6-8658E3017EA2}" dt="2023-03-20T16:53:04.577" v="5218" actId="14100"/>
        <pc:sldMkLst>
          <pc:docMk/>
          <pc:sldMk cId="3929399693" sldId="322"/>
        </pc:sldMkLst>
        <pc:spChg chg="add mod">
          <ac:chgData name="YOUNGHEE PARK" userId="6515e9a0a379bb30" providerId="LiveId" clId="{30EB55FC-37E2-4143-9AE6-8658E3017EA2}" dt="2023-03-20T01:14:40.460" v="3159"/>
          <ac:spMkLst>
            <pc:docMk/>
            <pc:sldMk cId="3929399693" sldId="322"/>
            <ac:spMk id="2" creationId="{2451AC4C-F788-41BD-4B3B-94E28D4F6CF7}"/>
          </ac:spMkLst>
        </pc:spChg>
        <pc:spChg chg="add mod">
          <ac:chgData name="YOUNGHEE PARK" userId="6515e9a0a379bb30" providerId="LiveId" clId="{30EB55FC-37E2-4143-9AE6-8658E3017EA2}" dt="2023-03-20T16:53:04.577" v="5218" actId="14100"/>
          <ac:spMkLst>
            <pc:docMk/>
            <pc:sldMk cId="3929399693" sldId="322"/>
            <ac:spMk id="5" creationId="{B6FC59EF-2DBC-B801-BD51-140201CF2891}"/>
          </ac:spMkLst>
        </pc:spChg>
        <pc:picChg chg="add mod">
          <ac:chgData name="YOUNGHEE PARK" userId="6515e9a0a379bb30" providerId="LiveId" clId="{30EB55FC-37E2-4143-9AE6-8658E3017EA2}" dt="2023-03-20T01:14:46.628" v="3160"/>
          <ac:picMkLst>
            <pc:docMk/>
            <pc:sldMk cId="3929399693" sldId="322"/>
            <ac:picMk id="3" creationId="{CBE44920-05BA-2D92-AD89-2B5A732C9BA7}"/>
          </ac:picMkLst>
        </pc:picChg>
        <pc:picChg chg="add mod">
          <ac:chgData name="YOUNGHEE PARK" userId="6515e9a0a379bb30" providerId="LiveId" clId="{30EB55FC-37E2-4143-9AE6-8658E3017EA2}" dt="2023-03-20T01:15:02.208" v="3162" actId="14100"/>
          <ac:picMkLst>
            <pc:docMk/>
            <pc:sldMk cId="3929399693" sldId="322"/>
            <ac:picMk id="4" creationId="{AAC522C7-BED2-C1F9-1810-2932704E1C9C}"/>
          </ac:picMkLst>
        </pc:picChg>
      </pc:sldChg>
      <pc:sldChg chg="addSp modSp add mod">
        <pc:chgData name="YOUNGHEE PARK" userId="6515e9a0a379bb30" providerId="LiveId" clId="{30EB55FC-37E2-4143-9AE6-8658E3017EA2}" dt="2023-03-21T15:37:23.104" v="6158" actId="207"/>
        <pc:sldMkLst>
          <pc:docMk/>
          <pc:sldMk cId="3089083256" sldId="323"/>
        </pc:sldMkLst>
        <pc:spChg chg="add mod">
          <ac:chgData name="YOUNGHEE PARK" userId="6515e9a0a379bb30" providerId="LiveId" clId="{30EB55FC-37E2-4143-9AE6-8658E3017EA2}" dt="2023-03-20T01:12:33.949" v="3139"/>
          <ac:spMkLst>
            <pc:docMk/>
            <pc:sldMk cId="3089083256" sldId="323"/>
            <ac:spMk id="2" creationId="{47488161-1FA3-CA2A-CF4A-AA78A12AAE42}"/>
          </ac:spMkLst>
        </pc:spChg>
        <pc:spChg chg="add mod">
          <ac:chgData name="YOUNGHEE PARK" userId="6515e9a0a379bb30" providerId="LiveId" clId="{30EB55FC-37E2-4143-9AE6-8658E3017EA2}" dt="2023-03-21T15:37:23.104" v="6158" actId="207"/>
          <ac:spMkLst>
            <pc:docMk/>
            <pc:sldMk cId="3089083256" sldId="323"/>
            <ac:spMk id="5" creationId="{C97E92ED-4212-A2A9-90AF-3AB8EDF254F2}"/>
          </ac:spMkLst>
        </pc:spChg>
        <pc:picChg chg="add mod">
          <ac:chgData name="YOUNGHEE PARK" userId="6515e9a0a379bb30" providerId="LiveId" clId="{30EB55FC-37E2-4143-9AE6-8658E3017EA2}" dt="2023-03-20T01:13:05.659" v="3145" actId="1076"/>
          <ac:picMkLst>
            <pc:docMk/>
            <pc:sldMk cId="3089083256" sldId="323"/>
            <ac:picMk id="3" creationId="{BC0BFF1A-B19A-3F97-5C61-9484FBDD421B}"/>
          </ac:picMkLst>
        </pc:picChg>
        <pc:picChg chg="add mod">
          <ac:chgData name="YOUNGHEE PARK" userId="6515e9a0a379bb30" providerId="LiveId" clId="{30EB55FC-37E2-4143-9AE6-8658E3017EA2}" dt="2023-03-20T01:13:01.125" v="3144" actId="1076"/>
          <ac:picMkLst>
            <pc:docMk/>
            <pc:sldMk cId="3089083256" sldId="323"/>
            <ac:picMk id="4" creationId="{B916800C-31BD-AE1C-A1E0-6D3039E8C0D3}"/>
          </ac:picMkLst>
        </pc:picChg>
      </pc:sldChg>
      <pc:sldChg chg="addSp delSp modSp add mod">
        <pc:chgData name="YOUNGHEE PARK" userId="6515e9a0a379bb30" providerId="LiveId" clId="{30EB55FC-37E2-4143-9AE6-8658E3017EA2}" dt="2023-03-20T01:14:27.864" v="3156" actId="21"/>
        <pc:sldMkLst>
          <pc:docMk/>
          <pc:sldMk cId="1548390120" sldId="324"/>
        </pc:sldMkLst>
        <pc:spChg chg="add mod">
          <ac:chgData name="YOUNGHEE PARK" userId="6515e9a0a379bb30" providerId="LiveId" clId="{30EB55FC-37E2-4143-9AE6-8658E3017EA2}" dt="2023-03-20T01:13:25.411" v="3146"/>
          <ac:spMkLst>
            <pc:docMk/>
            <pc:sldMk cId="1548390120" sldId="324"/>
            <ac:spMk id="2" creationId="{688E7822-C389-C683-929A-EF415528E0E4}"/>
          </ac:spMkLst>
        </pc:spChg>
        <pc:spChg chg="add del mod">
          <ac:chgData name="YOUNGHEE PARK" userId="6515e9a0a379bb30" providerId="LiveId" clId="{30EB55FC-37E2-4143-9AE6-8658E3017EA2}" dt="2023-03-20T01:13:35.336" v="3148" actId="21"/>
          <ac:spMkLst>
            <pc:docMk/>
            <pc:sldMk cId="1548390120" sldId="324"/>
            <ac:spMk id="3" creationId="{CA247B1A-C031-E863-D946-0A63EB772BE8}"/>
          </ac:spMkLst>
        </pc:spChg>
        <pc:picChg chg="add mod">
          <ac:chgData name="YOUNGHEE PARK" userId="6515e9a0a379bb30" providerId="LiveId" clId="{30EB55FC-37E2-4143-9AE6-8658E3017EA2}" dt="2023-03-20T01:14:11.312" v="3154" actId="1076"/>
          <ac:picMkLst>
            <pc:docMk/>
            <pc:sldMk cId="1548390120" sldId="324"/>
            <ac:picMk id="4" creationId="{697CD1A6-AF09-E324-54E7-B831AD97CFB0}"/>
          </ac:picMkLst>
        </pc:picChg>
        <pc:picChg chg="add mod">
          <ac:chgData name="YOUNGHEE PARK" userId="6515e9a0a379bb30" providerId="LiveId" clId="{30EB55FC-37E2-4143-9AE6-8658E3017EA2}" dt="2023-03-20T01:14:06.953" v="3153" actId="1076"/>
          <ac:picMkLst>
            <pc:docMk/>
            <pc:sldMk cId="1548390120" sldId="324"/>
            <ac:picMk id="5" creationId="{D6870095-F0B8-EF75-F717-956D736DA689}"/>
          </ac:picMkLst>
        </pc:picChg>
        <pc:picChg chg="add del mod">
          <ac:chgData name="YOUNGHEE PARK" userId="6515e9a0a379bb30" providerId="LiveId" clId="{30EB55FC-37E2-4143-9AE6-8658E3017EA2}" dt="2023-03-20T01:14:27.864" v="3156" actId="21"/>
          <ac:picMkLst>
            <pc:docMk/>
            <pc:sldMk cId="1548390120" sldId="324"/>
            <ac:picMk id="6" creationId="{27A2AE6C-BDAF-7161-A134-F1A15BC074B2}"/>
          </ac:picMkLst>
        </pc:picChg>
      </pc:sldChg>
      <pc:sldChg chg="addSp delSp modSp add mod">
        <pc:chgData name="YOUNGHEE PARK" userId="6515e9a0a379bb30" providerId="LiveId" clId="{30EB55FC-37E2-4143-9AE6-8658E3017EA2}" dt="2023-03-20T16:53:35.473" v="5229" actId="20577"/>
        <pc:sldMkLst>
          <pc:docMk/>
          <pc:sldMk cId="2229481158" sldId="325"/>
        </pc:sldMkLst>
        <pc:spChg chg="add mod">
          <ac:chgData name="YOUNGHEE PARK" userId="6515e9a0a379bb30" providerId="LiveId" clId="{30EB55FC-37E2-4143-9AE6-8658E3017EA2}" dt="2023-03-20T01:28:46.659" v="3354" actId="1076"/>
          <ac:spMkLst>
            <pc:docMk/>
            <pc:sldMk cId="2229481158" sldId="325"/>
            <ac:spMk id="2" creationId="{E06C3522-7F0F-29D9-E063-446EEBEF5209}"/>
          </ac:spMkLst>
        </pc:spChg>
        <pc:spChg chg="add mod">
          <ac:chgData name="YOUNGHEE PARK" userId="6515e9a0a379bb30" providerId="LiveId" clId="{30EB55FC-37E2-4143-9AE6-8658E3017EA2}" dt="2023-03-20T16:53:35.473" v="5229" actId="20577"/>
          <ac:spMkLst>
            <pc:docMk/>
            <pc:sldMk cId="2229481158" sldId="325"/>
            <ac:spMk id="5" creationId="{D74B738A-E8FF-DE08-FA50-6001477C3AFA}"/>
          </ac:spMkLst>
        </pc:spChg>
        <pc:spChg chg="add mod">
          <ac:chgData name="YOUNGHEE PARK" userId="6515e9a0a379bb30" providerId="LiveId" clId="{30EB55FC-37E2-4143-9AE6-8658E3017EA2}" dt="2023-03-20T01:27:32.731" v="3348" actId="14100"/>
          <ac:spMkLst>
            <pc:docMk/>
            <pc:sldMk cId="2229481158" sldId="325"/>
            <ac:spMk id="6" creationId="{BA7BCF2F-EC26-53BA-05B8-A34832D038E3}"/>
          </ac:spMkLst>
        </pc:spChg>
        <pc:spChg chg="add del mod">
          <ac:chgData name="YOUNGHEE PARK" userId="6515e9a0a379bb30" providerId="LiveId" clId="{30EB55FC-37E2-4143-9AE6-8658E3017EA2}" dt="2023-03-20T01:28:45.186" v="3353" actId="21"/>
          <ac:spMkLst>
            <pc:docMk/>
            <pc:sldMk cId="2229481158" sldId="325"/>
            <ac:spMk id="9" creationId="{441088B9-70A6-E045-CCE0-CE8DFB6A850B}"/>
          </ac:spMkLst>
        </pc:spChg>
        <pc:picChg chg="add mod">
          <ac:chgData name="YOUNGHEE PARK" userId="6515e9a0a379bb30" providerId="LiveId" clId="{30EB55FC-37E2-4143-9AE6-8658E3017EA2}" dt="2023-03-20T01:17:00.883" v="3197" actId="1076"/>
          <ac:picMkLst>
            <pc:docMk/>
            <pc:sldMk cId="2229481158" sldId="325"/>
            <ac:picMk id="3" creationId="{2CABF05B-42B4-2FA8-A332-30AFE221DB8B}"/>
          </ac:picMkLst>
        </pc:picChg>
        <pc:picChg chg="add mod">
          <ac:chgData name="YOUNGHEE PARK" userId="6515e9a0a379bb30" providerId="LiveId" clId="{30EB55FC-37E2-4143-9AE6-8658E3017EA2}" dt="2023-03-20T01:16:50.088" v="3195" actId="14100"/>
          <ac:picMkLst>
            <pc:docMk/>
            <pc:sldMk cId="2229481158" sldId="325"/>
            <ac:picMk id="4" creationId="{E3367742-FF9E-8E59-1A34-78357F4B3C72}"/>
          </ac:picMkLst>
        </pc:picChg>
        <pc:picChg chg="add mod modCrop">
          <ac:chgData name="YOUNGHEE PARK" userId="6515e9a0a379bb30" providerId="LiveId" clId="{30EB55FC-37E2-4143-9AE6-8658E3017EA2}" dt="2023-03-20T01:27:36.901" v="3349" actId="1076"/>
          <ac:picMkLst>
            <pc:docMk/>
            <pc:sldMk cId="2229481158" sldId="325"/>
            <ac:picMk id="8" creationId="{AC39A1D7-ADFF-6FCB-A2F4-A775EDF7FD01}"/>
          </ac:picMkLst>
        </pc:picChg>
      </pc:sldChg>
      <pc:sldChg chg="addSp modSp add mod">
        <pc:chgData name="YOUNGHEE PARK" userId="6515e9a0a379bb30" providerId="LiveId" clId="{30EB55FC-37E2-4143-9AE6-8658E3017EA2}" dt="2023-03-20T01:31:49.548" v="3441" actId="113"/>
        <pc:sldMkLst>
          <pc:docMk/>
          <pc:sldMk cId="2255042636" sldId="326"/>
        </pc:sldMkLst>
        <pc:spChg chg="add mod">
          <ac:chgData name="YOUNGHEE PARK" userId="6515e9a0a379bb30" providerId="LiveId" clId="{30EB55FC-37E2-4143-9AE6-8658E3017EA2}" dt="2023-03-20T01:29:33.985" v="3381" actId="1076"/>
          <ac:spMkLst>
            <pc:docMk/>
            <pc:sldMk cId="2255042636" sldId="326"/>
            <ac:spMk id="2" creationId="{3C927429-265B-C12C-F2E9-7C8EBB47EB90}"/>
          </ac:spMkLst>
        </pc:spChg>
        <pc:spChg chg="add mod">
          <ac:chgData name="YOUNGHEE PARK" userId="6515e9a0a379bb30" providerId="LiveId" clId="{30EB55FC-37E2-4143-9AE6-8658E3017EA2}" dt="2023-03-20T01:31:30.100" v="3439" actId="255"/>
          <ac:spMkLst>
            <pc:docMk/>
            <pc:sldMk cId="2255042636" sldId="326"/>
            <ac:spMk id="5" creationId="{2570E334-9734-AAC2-CE95-9043E900C76E}"/>
          </ac:spMkLst>
        </pc:spChg>
        <pc:spChg chg="add mod">
          <ac:chgData name="YOUNGHEE PARK" userId="6515e9a0a379bb30" providerId="LiveId" clId="{30EB55FC-37E2-4143-9AE6-8658E3017EA2}" dt="2023-03-20T01:31:49.548" v="3441" actId="113"/>
          <ac:spMkLst>
            <pc:docMk/>
            <pc:sldMk cId="2255042636" sldId="326"/>
            <ac:spMk id="6" creationId="{62FB86A3-3FE0-8C92-8C06-29EFE01792B3}"/>
          </ac:spMkLst>
        </pc:spChg>
        <pc:picChg chg="add mod">
          <ac:chgData name="YOUNGHEE PARK" userId="6515e9a0a379bb30" providerId="LiveId" clId="{30EB55FC-37E2-4143-9AE6-8658E3017EA2}" dt="2023-03-20T01:29:30.656" v="3380" actId="14100"/>
          <ac:picMkLst>
            <pc:docMk/>
            <pc:sldMk cId="2255042636" sldId="326"/>
            <ac:picMk id="3" creationId="{81446027-2C0B-FF9A-3A78-CC038FC8B97D}"/>
          </ac:picMkLst>
        </pc:picChg>
        <pc:picChg chg="add mod">
          <ac:chgData name="YOUNGHEE PARK" userId="6515e9a0a379bb30" providerId="LiveId" clId="{30EB55FC-37E2-4143-9AE6-8658E3017EA2}" dt="2023-03-20T01:29:27.146" v="3379" actId="1076"/>
          <ac:picMkLst>
            <pc:docMk/>
            <pc:sldMk cId="2255042636" sldId="326"/>
            <ac:picMk id="4" creationId="{120B32A1-85E5-9DA4-0A70-A1101A75C52B}"/>
          </ac:picMkLst>
        </pc:picChg>
      </pc:sldChg>
      <pc:sldChg chg="addSp modSp add mod">
        <pc:chgData name="YOUNGHEE PARK" userId="6515e9a0a379bb30" providerId="LiveId" clId="{30EB55FC-37E2-4143-9AE6-8658E3017EA2}" dt="2023-03-20T01:45:45.385" v="3583" actId="6549"/>
        <pc:sldMkLst>
          <pc:docMk/>
          <pc:sldMk cId="1590268913" sldId="327"/>
        </pc:sldMkLst>
        <pc:spChg chg="mod">
          <ac:chgData name="YOUNGHEE PARK" userId="6515e9a0a379bb30" providerId="LiveId" clId="{30EB55FC-37E2-4143-9AE6-8658E3017EA2}" dt="2023-03-20T01:32:46.320" v="3447"/>
          <ac:spMkLst>
            <pc:docMk/>
            <pc:sldMk cId="1590268913" sldId="327"/>
            <ac:spMk id="4" creationId="{6A7951AC-E84D-D40F-E9B6-EDA5C7C666F7}"/>
          </ac:spMkLst>
        </pc:spChg>
        <pc:spChg chg="add mod">
          <ac:chgData name="YOUNGHEE PARK" userId="6515e9a0a379bb30" providerId="LiveId" clId="{30EB55FC-37E2-4143-9AE6-8658E3017EA2}" dt="2023-03-20T01:45:45.385" v="3583" actId="6549"/>
          <ac:spMkLst>
            <pc:docMk/>
            <pc:sldMk cId="1590268913" sldId="327"/>
            <ac:spMk id="6" creationId="{E03D02D2-1AE8-46BA-E57B-36ED802118CD}"/>
          </ac:spMkLst>
        </pc:spChg>
        <pc:grpChg chg="add mod">
          <ac:chgData name="YOUNGHEE PARK" userId="6515e9a0a379bb30" providerId="LiveId" clId="{30EB55FC-37E2-4143-9AE6-8658E3017EA2}" dt="2023-03-20T01:33:50.682" v="3462" actId="1076"/>
          <ac:grpSpMkLst>
            <pc:docMk/>
            <pc:sldMk cId="1590268913" sldId="327"/>
            <ac:grpSpMk id="2" creationId="{91E15B98-4B79-6922-E35F-5808B4AFEB26}"/>
          </ac:grpSpMkLst>
        </pc:grpChg>
        <pc:picChg chg="mod">
          <ac:chgData name="YOUNGHEE PARK" userId="6515e9a0a379bb30" providerId="LiveId" clId="{30EB55FC-37E2-4143-9AE6-8658E3017EA2}" dt="2023-03-20T01:34:00.460" v="3463" actId="14100"/>
          <ac:picMkLst>
            <pc:docMk/>
            <pc:sldMk cId="1590268913" sldId="327"/>
            <ac:picMk id="3" creationId="{40375C5A-48F1-3727-FE90-615D08F08141}"/>
          </ac:picMkLst>
        </pc:picChg>
        <pc:picChg chg="add mod modCrop">
          <ac:chgData name="YOUNGHEE PARK" userId="6515e9a0a379bb30" providerId="LiveId" clId="{30EB55FC-37E2-4143-9AE6-8658E3017EA2}" dt="2023-03-20T01:34:31.400" v="3468" actId="14100"/>
          <ac:picMkLst>
            <pc:docMk/>
            <pc:sldMk cId="1590268913" sldId="327"/>
            <ac:picMk id="5" creationId="{CEB5142A-E841-9D17-8722-FBBF82EF6108}"/>
          </ac:picMkLst>
        </pc:picChg>
        <pc:picChg chg="add mod">
          <ac:chgData name="YOUNGHEE PARK" userId="6515e9a0a379bb30" providerId="LiveId" clId="{30EB55FC-37E2-4143-9AE6-8658E3017EA2}" dt="2023-03-20T01:36:07.532" v="3478" actId="1076"/>
          <ac:picMkLst>
            <pc:docMk/>
            <pc:sldMk cId="1590268913" sldId="327"/>
            <ac:picMk id="7" creationId="{9C6B3F6E-6A90-27F6-0279-C460BE83CE31}"/>
          </ac:picMkLst>
        </pc:picChg>
      </pc:sldChg>
      <pc:sldChg chg="addSp modSp add mod">
        <pc:chgData name="YOUNGHEE PARK" userId="6515e9a0a379bb30" providerId="LiveId" clId="{30EB55FC-37E2-4143-9AE6-8658E3017EA2}" dt="2023-03-20T01:47:13.576" v="3590" actId="1076"/>
        <pc:sldMkLst>
          <pc:docMk/>
          <pc:sldMk cId="2163672891" sldId="328"/>
        </pc:sldMkLst>
        <pc:spChg chg="add mod ord">
          <ac:chgData name="YOUNGHEE PARK" userId="6515e9a0a379bb30" providerId="LiveId" clId="{30EB55FC-37E2-4143-9AE6-8658E3017EA2}" dt="2023-03-20T01:41:20.969" v="3530" actId="20577"/>
          <ac:spMkLst>
            <pc:docMk/>
            <pc:sldMk cId="2163672891" sldId="328"/>
            <ac:spMk id="4" creationId="{887C5280-4C8B-D159-482B-C03530D9E43D}"/>
          </ac:spMkLst>
        </pc:spChg>
        <pc:spChg chg="add mod">
          <ac:chgData name="YOUNGHEE PARK" userId="6515e9a0a379bb30" providerId="LiveId" clId="{30EB55FC-37E2-4143-9AE6-8658E3017EA2}" dt="2023-03-20T01:47:13.576" v="3590" actId="1076"/>
          <ac:spMkLst>
            <pc:docMk/>
            <pc:sldMk cId="2163672891" sldId="328"/>
            <ac:spMk id="6" creationId="{F3DD7284-B1EE-28F2-7D7C-C20D487C97E0}"/>
          </ac:spMkLst>
        </pc:spChg>
        <pc:picChg chg="add mod">
          <ac:chgData name="YOUNGHEE PARK" userId="6515e9a0a379bb30" providerId="LiveId" clId="{30EB55FC-37E2-4143-9AE6-8658E3017EA2}" dt="2023-03-20T01:39:00.773" v="3502"/>
          <ac:picMkLst>
            <pc:docMk/>
            <pc:sldMk cId="2163672891" sldId="328"/>
            <ac:picMk id="2" creationId="{86254AAB-6164-F507-A858-7EA555A8F618}"/>
          </ac:picMkLst>
        </pc:picChg>
        <pc:picChg chg="add mod">
          <ac:chgData name="YOUNGHEE PARK" userId="6515e9a0a379bb30" providerId="LiveId" clId="{30EB55FC-37E2-4143-9AE6-8658E3017EA2}" dt="2023-03-20T01:39:26.677" v="3506"/>
          <ac:picMkLst>
            <pc:docMk/>
            <pc:sldMk cId="2163672891" sldId="328"/>
            <ac:picMk id="3" creationId="{E5D70DB4-A5E2-00C5-8EF0-5071E585F4AC}"/>
          </ac:picMkLst>
        </pc:picChg>
        <pc:picChg chg="add mod modCrop">
          <ac:chgData name="YOUNGHEE PARK" userId="6515e9a0a379bb30" providerId="LiveId" clId="{30EB55FC-37E2-4143-9AE6-8658E3017EA2}" dt="2023-03-20T01:47:05.388" v="3589" actId="732"/>
          <ac:picMkLst>
            <pc:docMk/>
            <pc:sldMk cId="2163672891" sldId="328"/>
            <ac:picMk id="5" creationId="{BCD0A6EE-09C3-F435-D7DD-21EC625D1714}"/>
          </ac:picMkLst>
        </pc:picChg>
      </pc:sldChg>
      <pc:sldChg chg="addSp delSp modSp add mod">
        <pc:chgData name="YOUNGHEE PARK" userId="6515e9a0a379bb30" providerId="LiveId" clId="{30EB55FC-37E2-4143-9AE6-8658E3017EA2}" dt="2023-03-20T01:48:56.722" v="3643" actId="14100"/>
        <pc:sldMkLst>
          <pc:docMk/>
          <pc:sldMk cId="328689085" sldId="329"/>
        </pc:sldMkLst>
        <pc:spChg chg="add del mod">
          <ac:chgData name="YOUNGHEE PARK" userId="6515e9a0a379bb30" providerId="LiveId" clId="{30EB55FC-37E2-4143-9AE6-8658E3017EA2}" dt="2023-03-20T01:47:50.704" v="3609" actId="21"/>
          <ac:spMkLst>
            <pc:docMk/>
            <pc:sldMk cId="328689085" sldId="329"/>
            <ac:spMk id="2" creationId="{4C06CAD8-B8EB-8394-86AB-FC494820B78E}"/>
          </ac:spMkLst>
        </pc:spChg>
        <pc:spChg chg="add mod">
          <ac:chgData name="YOUNGHEE PARK" userId="6515e9a0a379bb30" providerId="LiveId" clId="{30EB55FC-37E2-4143-9AE6-8658E3017EA2}" dt="2023-03-20T01:48:25.136" v="3637" actId="20577"/>
          <ac:spMkLst>
            <pc:docMk/>
            <pc:sldMk cId="328689085" sldId="329"/>
            <ac:spMk id="3" creationId="{24F2584D-8EFC-9525-E153-FCA43451427B}"/>
          </ac:spMkLst>
        </pc:spChg>
        <pc:picChg chg="add mod">
          <ac:chgData name="YOUNGHEE PARK" userId="6515e9a0a379bb30" providerId="LiveId" clId="{30EB55FC-37E2-4143-9AE6-8658E3017EA2}" dt="2023-03-20T01:48:06.818" v="3611" actId="1076"/>
          <ac:picMkLst>
            <pc:docMk/>
            <pc:sldMk cId="328689085" sldId="329"/>
            <ac:picMk id="4" creationId="{1A39D278-BEDF-3169-C792-B4FDFEF3052E}"/>
          </ac:picMkLst>
        </pc:picChg>
        <pc:picChg chg="add mod">
          <ac:chgData name="YOUNGHEE PARK" userId="6515e9a0a379bb30" providerId="LiveId" clId="{30EB55FC-37E2-4143-9AE6-8658E3017EA2}" dt="2023-03-20T01:48:56.722" v="3643" actId="14100"/>
          <ac:picMkLst>
            <pc:docMk/>
            <pc:sldMk cId="328689085" sldId="329"/>
            <ac:picMk id="5" creationId="{D3DF255B-CE4E-B001-AE61-04EF7B02AEEE}"/>
          </ac:picMkLst>
        </pc:picChg>
        <pc:picChg chg="add mod">
          <ac:chgData name="YOUNGHEE PARK" userId="6515e9a0a379bb30" providerId="LiveId" clId="{30EB55FC-37E2-4143-9AE6-8658E3017EA2}" dt="2023-03-20T01:48:52.382" v="3641" actId="14100"/>
          <ac:picMkLst>
            <pc:docMk/>
            <pc:sldMk cId="328689085" sldId="329"/>
            <ac:picMk id="6" creationId="{EF28F5D4-F904-5281-A3D9-ABB75FBEDEA7}"/>
          </ac:picMkLst>
        </pc:picChg>
      </pc:sldChg>
      <pc:sldChg chg="addSp modSp add mod">
        <pc:chgData name="YOUNGHEE PARK" userId="6515e9a0a379bb30" providerId="LiveId" clId="{30EB55FC-37E2-4143-9AE6-8658E3017EA2}" dt="2023-03-20T01:53:25.391" v="3693" actId="1076"/>
        <pc:sldMkLst>
          <pc:docMk/>
          <pc:sldMk cId="4039737463" sldId="330"/>
        </pc:sldMkLst>
        <pc:spChg chg="add mod">
          <ac:chgData name="YOUNGHEE PARK" userId="6515e9a0a379bb30" providerId="LiveId" clId="{30EB55FC-37E2-4143-9AE6-8658E3017EA2}" dt="2023-03-20T01:50:30.873" v="3648"/>
          <ac:spMkLst>
            <pc:docMk/>
            <pc:sldMk cId="4039737463" sldId="330"/>
            <ac:spMk id="2" creationId="{94668D66-7BC5-8253-C663-643942D083D0}"/>
          </ac:spMkLst>
        </pc:spChg>
        <pc:spChg chg="add mod">
          <ac:chgData name="YOUNGHEE PARK" userId="6515e9a0a379bb30" providerId="LiveId" clId="{30EB55FC-37E2-4143-9AE6-8658E3017EA2}" dt="2023-03-20T01:53:24.790" v="3692" actId="1076"/>
          <ac:spMkLst>
            <pc:docMk/>
            <pc:sldMk cId="4039737463" sldId="330"/>
            <ac:spMk id="5" creationId="{80F9EFD2-054F-EEA1-DB70-3190FD0BCE01}"/>
          </ac:spMkLst>
        </pc:spChg>
        <pc:spChg chg="add mod">
          <ac:chgData name="YOUNGHEE PARK" userId="6515e9a0a379bb30" providerId="LiveId" clId="{30EB55FC-37E2-4143-9AE6-8658E3017EA2}" dt="2023-03-20T01:52:40.555" v="3686" actId="1076"/>
          <ac:spMkLst>
            <pc:docMk/>
            <pc:sldMk cId="4039737463" sldId="330"/>
            <ac:spMk id="6" creationId="{E85361A2-7DA7-B937-B8BD-4E8B91720DCC}"/>
          </ac:spMkLst>
        </pc:spChg>
        <pc:picChg chg="add mod">
          <ac:chgData name="YOUNGHEE PARK" userId="6515e9a0a379bb30" providerId="LiveId" clId="{30EB55FC-37E2-4143-9AE6-8658E3017EA2}" dt="2023-03-20T01:53:25.391" v="3693" actId="1076"/>
          <ac:picMkLst>
            <pc:docMk/>
            <pc:sldMk cId="4039737463" sldId="330"/>
            <ac:picMk id="3" creationId="{A4058290-2504-F449-CAC3-F2B218DD8495}"/>
          </ac:picMkLst>
        </pc:picChg>
        <pc:picChg chg="add mod">
          <ac:chgData name="YOUNGHEE PARK" userId="6515e9a0a379bb30" providerId="LiveId" clId="{30EB55FC-37E2-4143-9AE6-8658E3017EA2}" dt="2023-03-20T01:50:55.254" v="3652" actId="1076"/>
          <ac:picMkLst>
            <pc:docMk/>
            <pc:sldMk cId="4039737463" sldId="330"/>
            <ac:picMk id="4" creationId="{B69F16A8-C464-D37C-2402-44B66F56412D}"/>
          </ac:picMkLst>
        </pc:picChg>
      </pc:sldChg>
      <pc:sldChg chg="addSp delSp modSp add mod">
        <pc:chgData name="YOUNGHEE PARK" userId="6515e9a0a379bb30" providerId="LiveId" clId="{30EB55FC-37E2-4143-9AE6-8658E3017EA2}" dt="2023-03-20T01:55:07.813" v="3705" actId="21"/>
        <pc:sldMkLst>
          <pc:docMk/>
          <pc:sldMk cId="3878711591" sldId="331"/>
        </pc:sldMkLst>
        <pc:spChg chg="add del mod">
          <ac:chgData name="YOUNGHEE PARK" userId="6515e9a0a379bb30" providerId="LiveId" clId="{30EB55FC-37E2-4143-9AE6-8658E3017EA2}" dt="2023-03-20T01:55:07.813" v="3705" actId="21"/>
          <ac:spMkLst>
            <pc:docMk/>
            <pc:sldMk cId="3878711591" sldId="331"/>
            <ac:spMk id="5" creationId="{ED80D840-CDEC-C9ED-53F1-0D1C4CE7A285}"/>
          </ac:spMkLst>
        </pc:spChg>
        <pc:picChg chg="add mod">
          <ac:chgData name="YOUNGHEE PARK" userId="6515e9a0a379bb30" providerId="LiveId" clId="{30EB55FC-37E2-4143-9AE6-8658E3017EA2}" dt="2023-03-20T01:54:35.230" v="3701" actId="1076"/>
          <ac:picMkLst>
            <pc:docMk/>
            <pc:sldMk cId="3878711591" sldId="331"/>
            <ac:picMk id="2" creationId="{5F3B7DDE-6C7E-9665-F019-E34419F5F1CC}"/>
          </ac:picMkLst>
        </pc:picChg>
        <pc:picChg chg="add mod">
          <ac:chgData name="YOUNGHEE PARK" userId="6515e9a0a379bb30" providerId="LiveId" clId="{30EB55FC-37E2-4143-9AE6-8658E3017EA2}" dt="2023-03-20T01:54:35.682" v="3702" actId="1076"/>
          <ac:picMkLst>
            <pc:docMk/>
            <pc:sldMk cId="3878711591" sldId="331"/>
            <ac:picMk id="3" creationId="{E711DE2C-B2D3-1AFB-B104-1D814D8A7AB9}"/>
          </ac:picMkLst>
        </pc:picChg>
        <pc:picChg chg="add mod">
          <ac:chgData name="YOUNGHEE PARK" userId="6515e9a0a379bb30" providerId="LiveId" clId="{30EB55FC-37E2-4143-9AE6-8658E3017EA2}" dt="2023-03-20T01:54:15.459" v="3700"/>
          <ac:picMkLst>
            <pc:docMk/>
            <pc:sldMk cId="3878711591" sldId="331"/>
            <ac:picMk id="4" creationId="{95045324-67A5-1E31-56D5-1A01C460E08A}"/>
          </ac:picMkLst>
        </pc:picChg>
      </pc:sldChg>
      <pc:sldChg chg="addSp delSp modSp add del mod">
        <pc:chgData name="YOUNGHEE PARK" userId="6515e9a0a379bb30" providerId="LiveId" clId="{30EB55FC-37E2-4143-9AE6-8658E3017EA2}" dt="2023-03-20T01:56:53.691" v="3740" actId="2696"/>
        <pc:sldMkLst>
          <pc:docMk/>
          <pc:sldMk cId="2524636327" sldId="332"/>
        </pc:sldMkLst>
        <pc:spChg chg="add mod">
          <ac:chgData name="YOUNGHEE PARK" userId="6515e9a0a379bb30" providerId="LiveId" clId="{30EB55FC-37E2-4143-9AE6-8658E3017EA2}" dt="2023-03-20T01:56:33.975" v="3735" actId="14100"/>
          <ac:spMkLst>
            <pc:docMk/>
            <pc:sldMk cId="2524636327" sldId="332"/>
            <ac:spMk id="2" creationId="{5271CF17-7287-1914-DD32-5E1866D372D7}"/>
          </ac:spMkLst>
        </pc:spChg>
        <pc:spChg chg="add del mod">
          <ac:chgData name="YOUNGHEE PARK" userId="6515e9a0a379bb30" providerId="LiveId" clId="{30EB55FC-37E2-4143-9AE6-8658E3017EA2}" dt="2023-03-20T01:55:26.605" v="3708" actId="21"/>
          <ac:spMkLst>
            <pc:docMk/>
            <pc:sldMk cId="2524636327" sldId="332"/>
            <ac:spMk id="3" creationId="{A6E5D4F5-65D7-7CA5-3354-913F96696323}"/>
          </ac:spMkLst>
        </pc:spChg>
      </pc:sldChg>
      <pc:sldChg chg="addSp delSp modSp add del mod ord setBg">
        <pc:chgData name="YOUNGHEE PARK" userId="6515e9a0a379bb30" providerId="LiveId" clId="{30EB55FC-37E2-4143-9AE6-8658E3017EA2}" dt="2023-03-20T19:12:54.397" v="6103" actId="2696"/>
        <pc:sldMkLst>
          <pc:docMk/>
          <pc:sldMk cId="3125246700" sldId="333"/>
        </pc:sldMkLst>
        <pc:spChg chg="add del">
          <ac:chgData name="YOUNGHEE PARK" userId="6515e9a0a379bb30" providerId="LiveId" clId="{30EB55FC-37E2-4143-9AE6-8658E3017EA2}" dt="2023-03-20T15:07:35.219" v="3829" actId="26606"/>
          <ac:spMkLst>
            <pc:docMk/>
            <pc:sldMk cId="3125246700" sldId="333"/>
            <ac:spMk id="7" creationId="{42A4FC2C-047E-45A5-965D-8E1E3BF09BC6}"/>
          </ac:spMkLst>
        </pc:spChg>
        <pc:spChg chg="add">
          <ac:chgData name="YOUNGHEE PARK" userId="6515e9a0a379bb30" providerId="LiveId" clId="{30EB55FC-37E2-4143-9AE6-8658E3017EA2}" dt="2023-03-20T15:07:35.219" v="3829" actId="26606"/>
          <ac:spMkLst>
            <pc:docMk/>
            <pc:sldMk cId="3125246700" sldId="333"/>
            <ac:spMk id="9" creationId="{42A4FC2C-047E-45A5-965D-8E1E3BF09BC6}"/>
          </ac:spMkLst>
        </pc:spChg>
        <pc:spChg chg="add del">
          <ac:chgData name="YOUNGHEE PARK" userId="6515e9a0a379bb30" providerId="LiveId" clId="{30EB55FC-37E2-4143-9AE6-8658E3017EA2}" dt="2023-03-20T15:05:31.792" v="3824" actId="26606"/>
          <ac:spMkLst>
            <pc:docMk/>
            <pc:sldMk cId="3125246700" sldId="333"/>
            <ac:spMk id="12" creationId="{42A4FC2C-047E-45A5-965D-8E1E3BF09BC6}"/>
          </ac:spMkLst>
        </pc:spChg>
        <pc:picChg chg="add del mod">
          <ac:chgData name="YOUNGHEE PARK" userId="6515e9a0a379bb30" providerId="LiveId" clId="{30EB55FC-37E2-4143-9AE6-8658E3017EA2}" dt="2023-03-20T15:02:32.318" v="3821" actId="21"/>
          <ac:picMkLst>
            <pc:docMk/>
            <pc:sldMk cId="3125246700" sldId="333"/>
            <ac:picMk id="2" creationId="{10A6CF28-94D8-2AC2-5A78-0D6C4402AA2F}"/>
          </ac:picMkLst>
        </pc:picChg>
        <pc:picChg chg="add del mod">
          <ac:chgData name="YOUNGHEE PARK" userId="6515e9a0a379bb30" providerId="LiveId" clId="{30EB55FC-37E2-4143-9AE6-8658E3017EA2}" dt="2023-03-20T15:05:45.024" v="3825" actId="21"/>
          <ac:picMkLst>
            <pc:docMk/>
            <pc:sldMk cId="3125246700" sldId="333"/>
            <ac:picMk id="4" creationId="{E22DB4B5-B8A4-1475-54F6-269EFB4A19C7}"/>
          </ac:picMkLst>
        </pc:picChg>
        <pc:picChg chg="add mod">
          <ac:chgData name="YOUNGHEE PARK" userId="6515e9a0a379bb30" providerId="LiveId" clId="{30EB55FC-37E2-4143-9AE6-8658E3017EA2}" dt="2023-03-20T15:07:41.682" v="3832" actId="27614"/>
          <ac:picMkLst>
            <pc:docMk/>
            <pc:sldMk cId="3125246700" sldId="333"/>
            <ac:picMk id="6" creationId="{29F7BD05-E893-8483-D5F4-D24976D661EF}"/>
          </ac:picMkLst>
        </pc:picChg>
      </pc:sldChg>
      <pc:sldChg chg="add del ord">
        <pc:chgData name="YOUNGHEE PARK" userId="6515e9a0a379bb30" providerId="LiveId" clId="{30EB55FC-37E2-4143-9AE6-8658E3017EA2}" dt="2023-03-20T16:43:51.271" v="5194" actId="47"/>
        <pc:sldMkLst>
          <pc:docMk/>
          <pc:sldMk cId="1060443515" sldId="334"/>
        </pc:sldMkLst>
      </pc:sldChg>
      <pc:sldChg chg="addSp modSp add del mod ord">
        <pc:chgData name="YOUNGHEE PARK" userId="6515e9a0a379bb30" providerId="LiveId" clId="{30EB55FC-37E2-4143-9AE6-8658E3017EA2}" dt="2023-03-20T18:53:19.960" v="5966" actId="2696"/>
        <pc:sldMkLst>
          <pc:docMk/>
          <pc:sldMk cId="439845957" sldId="335"/>
        </pc:sldMkLst>
        <pc:spChg chg="add mod">
          <ac:chgData name="YOUNGHEE PARK" userId="6515e9a0a379bb30" providerId="LiveId" clId="{30EB55FC-37E2-4143-9AE6-8658E3017EA2}" dt="2023-03-20T14:58:28.359" v="3799" actId="207"/>
          <ac:spMkLst>
            <pc:docMk/>
            <pc:sldMk cId="439845957" sldId="335"/>
            <ac:spMk id="3" creationId="{BCC0FB41-0E06-2AEA-18B9-CA66F559474C}"/>
          </ac:spMkLst>
        </pc:spChg>
        <pc:picChg chg="mod">
          <ac:chgData name="YOUNGHEE PARK" userId="6515e9a0a379bb30" providerId="LiveId" clId="{30EB55FC-37E2-4143-9AE6-8658E3017EA2}" dt="2023-03-20T18:53:09.028" v="5964" actId="1076"/>
          <ac:picMkLst>
            <pc:docMk/>
            <pc:sldMk cId="439845957" sldId="335"/>
            <ac:picMk id="2" creationId="{00000000-0000-0000-0000-000000000000}"/>
          </ac:picMkLst>
        </pc:picChg>
      </pc:sldChg>
      <pc:sldChg chg="addSp delSp modSp add mod">
        <pc:chgData name="YOUNGHEE PARK" userId="6515e9a0a379bb30" providerId="LiveId" clId="{30EB55FC-37E2-4143-9AE6-8658E3017EA2}" dt="2023-03-20T18:39:47.303" v="5961" actId="20577"/>
        <pc:sldMkLst>
          <pc:docMk/>
          <pc:sldMk cId="585305903" sldId="336"/>
        </pc:sldMkLst>
        <pc:spChg chg="add del mod">
          <ac:chgData name="YOUNGHEE PARK" userId="6515e9a0a379bb30" providerId="LiveId" clId="{30EB55FC-37E2-4143-9AE6-8658E3017EA2}" dt="2023-03-20T15:31:08.130" v="3941" actId="21"/>
          <ac:spMkLst>
            <pc:docMk/>
            <pc:sldMk cId="585305903" sldId="336"/>
            <ac:spMk id="2" creationId="{F495293D-B56E-089D-910E-FE1CB68A0F8C}"/>
          </ac:spMkLst>
        </pc:spChg>
        <pc:spChg chg="del">
          <ac:chgData name="YOUNGHEE PARK" userId="6515e9a0a379bb30" providerId="LiveId" clId="{30EB55FC-37E2-4143-9AE6-8658E3017EA2}" dt="2023-03-20T15:30:46.608" v="3937" actId="21"/>
          <ac:spMkLst>
            <pc:docMk/>
            <pc:sldMk cId="585305903" sldId="336"/>
            <ac:spMk id="3" creationId="{148DAF61-A621-A40F-40DF-771451B75174}"/>
          </ac:spMkLst>
        </pc:spChg>
        <pc:spChg chg="del">
          <ac:chgData name="YOUNGHEE PARK" userId="6515e9a0a379bb30" providerId="LiveId" clId="{30EB55FC-37E2-4143-9AE6-8658E3017EA2}" dt="2023-03-20T15:30:43.759" v="3936" actId="21"/>
          <ac:spMkLst>
            <pc:docMk/>
            <pc:sldMk cId="585305903" sldId="336"/>
            <ac:spMk id="4" creationId="{55188BEA-98B9-9F96-DE9E-E038C3F726D3}"/>
          </ac:spMkLst>
        </pc:spChg>
        <pc:spChg chg="del">
          <ac:chgData name="YOUNGHEE PARK" userId="6515e9a0a379bb30" providerId="LiveId" clId="{30EB55FC-37E2-4143-9AE6-8658E3017EA2}" dt="2023-03-20T15:30:41.360" v="3935" actId="21"/>
          <ac:spMkLst>
            <pc:docMk/>
            <pc:sldMk cId="585305903" sldId="336"/>
            <ac:spMk id="5" creationId="{3FCF2A05-972E-C4B5-9139-85911CEC91F6}"/>
          </ac:spMkLst>
        </pc:spChg>
        <pc:spChg chg="del">
          <ac:chgData name="YOUNGHEE PARK" userId="6515e9a0a379bb30" providerId="LiveId" clId="{30EB55FC-37E2-4143-9AE6-8658E3017EA2}" dt="2023-03-20T15:30:49.453" v="3938" actId="21"/>
          <ac:spMkLst>
            <pc:docMk/>
            <pc:sldMk cId="585305903" sldId="336"/>
            <ac:spMk id="6" creationId="{3533C8CC-4B4F-4CEA-0F4B-98829E6EC89F}"/>
          </ac:spMkLst>
        </pc:spChg>
        <pc:spChg chg="del">
          <ac:chgData name="YOUNGHEE PARK" userId="6515e9a0a379bb30" providerId="LiveId" clId="{30EB55FC-37E2-4143-9AE6-8658E3017EA2}" dt="2023-03-20T15:30:53.274" v="3939" actId="21"/>
          <ac:spMkLst>
            <pc:docMk/>
            <pc:sldMk cId="585305903" sldId="336"/>
            <ac:spMk id="7" creationId="{BFD87719-867B-5FDC-A60F-54F143DAB8B2}"/>
          </ac:spMkLst>
        </pc:spChg>
        <pc:spChg chg="add del mod">
          <ac:chgData name="YOUNGHEE PARK" userId="6515e9a0a379bb30" providerId="LiveId" clId="{30EB55FC-37E2-4143-9AE6-8658E3017EA2}" dt="2023-03-20T15:36:24.917" v="4000" actId="21"/>
          <ac:spMkLst>
            <pc:docMk/>
            <pc:sldMk cId="585305903" sldId="336"/>
            <ac:spMk id="8" creationId="{BC857BB3-78BC-7EE0-5B06-B2CE4D5C4E23}"/>
          </ac:spMkLst>
        </pc:spChg>
        <pc:spChg chg="add del mod">
          <ac:chgData name="YOUNGHEE PARK" userId="6515e9a0a379bb30" providerId="LiveId" clId="{30EB55FC-37E2-4143-9AE6-8658E3017EA2}" dt="2023-03-20T15:37:20.595" v="4034" actId="21"/>
          <ac:spMkLst>
            <pc:docMk/>
            <pc:sldMk cId="585305903" sldId="336"/>
            <ac:spMk id="9" creationId="{913403CA-707C-53C3-C622-662873A72E3C}"/>
          </ac:spMkLst>
        </pc:spChg>
        <pc:spChg chg="add del mod">
          <ac:chgData name="YOUNGHEE PARK" userId="6515e9a0a379bb30" providerId="LiveId" clId="{30EB55FC-37E2-4143-9AE6-8658E3017EA2}" dt="2023-03-20T15:40:55.435" v="4118" actId="21"/>
          <ac:spMkLst>
            <pc:docMk/>
            <pc:sldMk cId="585305903" sldId="336"/>
            <ac:spMk id="13" creationId="{EDA340F3-C319-4324-15D7-E48B30DFC805}"/>
          </ac:spMkLst>
        </pc:spChg>
        <pc:spChg chg="add del mod">
          <ac:chgData name="YOUNGHEE PARK" userId="6515e9a0a379bb30" providerId="LiveId" clId="{30EB55FC-37E2-4143-9AE6-8658E3017EA2}" dt="2023-03-20T15:37:17.674" v="4033" actId="21"/>
          <ac:spMkLst>
            <pc:docMk/>
            <pc:sldMk cId="585305903" sldId="336"/>
            <ac:spMk id="14" creationId="{4A5C05C4-3F9F-E48F-47F5-072450EA3D25}"/>
          </ac:spMkLst>
        </pc:spChg>
        <pc:spChg chg="add del mod">
          <ac:chgData name="YOUNGHEE PARK" userId="6515e9a0a379bb30" providerId="LiveId" clId="{30EB55FC-37E2-4143-9AE6-8658E3017EA2}" dt="2023-03-20T15:39:45.217" v="4088" actId="21"/>
          <ac:spMkLst>
            <pc:docMk/>
            <pc:sldMk cId="585305903" sldId="336"/>
            <ac:spMk id="16" creationId="{9D1FD7A6-881D-7815-3C36-C61FB54E8F41}"/>
          </ac:spMkLst>
        </pc:spChg>
        <pc:spChg chg="add mod">
          <ac:chgData name="YOUNGHEE PARK" userId="6515e9a0a379bb30" providerId="LiveId" clId="{30EB55FC-37E2-4143-9AE6-8658E3017EA2}" dt="2023-03-20T15:41:46.471" v="4129" actId="14100"/>
          <ac:spMkLst>
            <pc:docMk/>
            <pc:sldMk cId="585305903" sldId="336"/>
            <ac:spMk id="17" creationId="{823178BA-0719-397B-D513-694601FF9BDB}"/>
          </ac:spMkLst>
        </pc:spChg>
        <pc:spChg chg="add mod">
          <ac:chgData name="YOUNGHEE PARK" userId="6515e9a0a379bb30" providerId="LiveId" clId="{30EB55FC-37E2-4143-9AE6-8658E3017EA2}" dt="2023-03-20T15:41:50.200" v="4130" actId="1076"/>
          <ac:spMkLst>
            <pc:docMk/>
            <pc:sldMk cId="585305903" sldId="336"/>
            <ac:spMk id="18" creationId="{1C49A7C3-71C6-2CA1-9187-03861051769E}"/>
          </ac:spMkLst>
        </pc:spChg>
        <pc:spChg chg="add mod ord">
          <ac:chgData name="YOUNGHEE PARK" userId="6515e9a0a379bb30" providerId="LiveId" clId="{30EB55FC-37E2-4143-9AE6-8658E3017EA2}" dt="2023-03-20T15:47:38.447" v="4210" actId="6549"/>
          <ac:spMkLst>
            <pc:docMk/>
            <pc:sldMk cId="585305903" sldId="336"/>
            <ac:spMk id="20" creationId="{E144D0A3-B1F9-3A66-11F4-2DCA80527A34}"/>
          </ac:spMkLst>
        </pc:spChg>
        <pc:spChg chg="add mod ord">
          <ac:chgData name="YOUNGHEE PARK" userId="6515e9a0a379bb30" providerId="LiveId" clId="{30EB55FC-37E2-4143-9AE6-8658E3017EA2}" dt="2023-03-20T15:46:51.737" v="4202" actId="166"/>
          <ac:spMkLst>
            <pc:docMk/>
            <pc:sldMk cId="585305903" sldId="336"/>
            <ac:spMk id="21" creationId="{923A1E8D-B182-E4E6-3554-773F06FB7D26}"/>
          </ac:spMkLst>
        </pc:spChg>
        <pc:spChg chg="add del">
          <ac:chgData name="YOUNGHEE PARK" userId="6515e9a0a379bb30" providerId="LiveId" clId="{30EB55FC-37E2-4143-9AE6-8658E3017EA2}" dt="2023-03-20T15:49:10.252" v="4212" actId="21"/>
          <ac:spMkLst>
            <pc:docMk/>
            <pc:sldMk cId="585305903" sldId="336"/>
            <ac:spMk id="23" creationId="{766C42E6-0BDF-4D6F-140C-D3692B6527C4}"/>
          </ac:spMkLst>
        </pc:spChg>
        <pc:spChg chg="add del">
          <ac:chgData name="YOUNGHEE PARK" userId="6515e9a0a379bb30" providerId="LiveId" clId="{30EB55FC-37E2-4143-9AE6-8658E3017EA2}" dt="2023-03-20T15:54:34.580" v="4391" actId="21"/>
          <ac:spMkLst>
            <pc:docMk/>
            <pc:sldMk cId="585305903" sldId="336"/>
            <ac:spMk id="25" creationId="{CAED1BDC-AD89-1868-2B4F-01171F28F2ED}"/>
          </ac:spMkLst>
        </pc:spChg>
        <pc:spChg chg="add mod">
          <ac:chgData name="YOUNGHEE PARK" userId="6515e9a0a379bb30" providerId="LiveId" clId="{30EB55FC-37E2-4143-9AE6-8658E3017EA2}" dt="2023-03-20T15:52:12.569" v="4386" actId="1076"/>
          <ac:spMkLst>
            <pc:docMk/>
            <pc:sldMk cId="585305903" sldId="336"/>
            <ac:spMk id="26" creationId="{C1689B6B-CA23-F18A-9A67-1863F37F2F76}"/>
          </ac:spMkLst>
        </pc:spChg>
        <pc:spChg chg="add mod">
          <ac:chgData name="YOUNGHEE PARK" userId="6515e9a0a379bb30" providerId="LiveId" clId="{30EB55FC-37E2-4143-9AE6-8658E3017EA2}" dt="2023-03-20T17:19:35.349" v="5658" actId="1076"/>
          <ac:spMkLst>
            <pc:docMk/>
            <pc:sldMk cId="585305903" sldId="336"/>
            <ac:spMk id="28" creationId="{87311983-6CD4-9B5A-450C-0E6A6D6A1D84}"/>
          </ac:spMkLst>
        </pc:spChg>
        <pc:spChg chg="add del">
          <ac:chgData name="YOUNGHEE PARK" userId="6515e9a0a379bb30" providerId="LiveId" clId="{30EB55FC-37E2-4143-9AE6-8658E3017EA2}" dt="2023-03-20T17:21:53.235" v="5739" actId="21"/>
          <ac:spMkLst>
            <pc:docMk/>
            <pc:sldMk cId="585305903" sldId="336"/>
            <ac:spMk id="31" creationId="{59669D85-E590-523C-83B2-A466CB623501}"/>
          </ac:spMkLst>
        </pc:spChg>
        <pc:spChg chg="add mod">
          <ac:chgData name="YOUNGHEE PARK" userId="6515e9a0a379bb30" providerId="LiveId" clId="{30EB55FC-37E2-4143-9AE6-8658E3017EA2}" dt="2023-03-20T17:21:48.193" v="5738" actId="6549"/>
          <ac:spMkLst>
            <pc:docMk/>
            <pc:sldMk cId="585305903" sldId="336"/>
            <ac:spMk id="32" creationId="{5F708F65-CCE0-829E-2322-B47E13CAC62A}"/>
          </ac:spMkLst>
        </pc:spChg>
        <pc:spChg chg="add del">
          <ac:chgData name="YOUNGHEE PARK" userId="6515e9a0a379bb30" providerId="LiveId" clId="{30EB55FC-37E2-4143-9AE6-8658E3017EA2}" dt="2023-03-20T17:23:20.052" v="5801" actId="21"/>
          <ac:spMkLst>
            <pc:docMk/>
            <pc:sldMk cId="585305903" sldId="336"/>
            <ac:spMk id="34" creationId="{5D8EDCBF-980B-0DE7-EA14-79CC8431EA45}"/>
          </ac:spMkLst>
        </pc:spChg>
        <pc:spChg chg="add mod">
          <ac:chgData name="YOUNGHEE PARK" userId="6515e9a0a379bb30" providerId="LiveId" clId="{30EB55FC-37E2-4143-9AE6-8658E3017EA2}" dt="2023-03-20T17:23:16.201" v="5800" actId="20577"/>
          <ac:spMkLst>
            <pc:docMk/>
            <pc:sldMk cId="585305903" sldId="336"/>
            <ac:spMk id="35" creationId="{DB0ADD6A-5328-1B87-3D9F-5E0C73C730A6}"/>
          </ac:spMkLst>
        </pc:spChg>
        <pc:spChg chg="add del">
          <ac:chgData name="YOUNGHEE PARK" userId="6515e9a0a379bb30" providerId="LiveId" clId="{30EB55FC-37E2-4143-9AE6-8658E3017EA2}" dt="2023-03-20T18:35:43.362" v="5839" actId="21"/>
          <ac:spMkLst>
            <pc:docMk/>
            <pc:sldMk cId="585305903" sldId="336"/>
            <ac:spMk id="37" creationId="{8C6311B1-6319-ADD9-9B92-AE331F619E79}"/>
          </ac:spMkLst>
        </pc:spChg>
        <pc:spChg chg="add mod">
          <ac:chgData name="YOUNGHEE PARK" userId="6515e9a0a379bb30" providerId="LiveId" clId="{30EB55FC-37E2-4143-9AE6-8658E3017EA2}" dt="2023-03-20T18:35:49.436" v="5840" actId="14100"/>
          <ac:spMkLst>
            <pc:docMk/>
            <pc:sldMk cId="585305903" sldId="336"/>
            <ac:spMk id="38" creationId="{6DF27771-1778-5150-DF4F-7C197A83B7B8}"/>
          </ac:spMkLst>
        </pc:spChg>
        <pc:spChg chg="add mod">
          <ac:chgData name="YOUNGHEE PARK" userId="6515e9a0a379bb30" providerId="LiveId" clId="{30EB55FC-37E2-4143-9AE6-8658E3017EA2}" dt="2023-03-20T18:38:15.322" v="5912" actId="20577"/>
          <ac:spMkLst>
            <pc:docMk/>
            <pc:sldMk cId="585305903" sldId="336"/>
            <ac:spMk id="39" creationId="{B41E3DBE-CC7F-DADF-B17F-ADA0D4F38AA7}"/>
          </ac:spMkLst>
        </pc:spChg>
        <pc:spChg chg="add mod">
          <ac:chgData name="YOUNGHEE PARK" userId="6515e9a0a379bb30" providerId="LiveId" clId="{30EB55FC-37E2-4143-9AE6-8658E3017EA2}" dt="2023-03-20T18:39:47.303" v="5961" actId="20577"/>
          <ac:spMkLst>
            <pc:docMk/>
            <pc:sldMk cId="585305903" sldId="336"/>
            <ac:spMk id="40" creationId="{D858D435-844F-2793-8201-654B6B060C1B}"/>
          </ac:spMkLst>
        </pc:spChg>
        <pc:picChg chg="add mod">
          <ac:chgData name="YOUNGHEE PARK" userId="6515e9a0a379bb30" providerId="LiveId" clId="{30EB55FC-37E2-4143-9AE6-8658E3017EA2}" dt="2023-03-20T15:41:26.715" v="4125" actId="1076"/>
          <ac:picMkLst>
            <pc:docMk/>
            <pc:sldMk cId="585305903" sldId="336"/>
            <ac:picMk id="10" creationId="{1FDCBC28-877F-7D7E-2B79-3E91D2EF805E}"/>
          </ac:picMkLst>
        </pc:picChg>
        <pc:picChg chg="add mod modCrop">
          <ac:chgData name="YOUNGHEE PARK" userId="6515e9a0a379bb30" providerId="LiveId" clId="{30EB55FC-37E2-4143-9AE6-8658E3017EA2}" dt="2023-03-20T17:19:28.095" v="5657" actId="14100"/>
          <ac:picMkLst>
            <pc:docMk/>
            <pc:sldMk cId="585305903" sldId="336"/>
            <ac:picMk id="11" creationId="{73339746-3642-B95A-0327-C65DA97126BC}"/>
          </ac:picMkLst>
        </pc:picChg>
        <pc:picChg chg="add mod">
          <ac:chgData name="YOUNGHEE PARK" userId="6515e9a0a379bb30" providerId="LiveId" clId="{30EB55FC-37E2-4143-9AE6-8658E3017EA2}" dt="2023-03-20T15:42:02.272" v="4132" actId="1076"/>
          <ac:picMkLst>
            <pc:docMk/>
            <pc:sldMk cId="585305903" sldId="336"/>
            <ac:picMk id="12" creationId="{40A6AA0A-97B7-0556-B743-CAE821FF0CCB}"/>
          </ac:picMkLst>
        </pc:picChg>
        <pc:picChg chg="add del mod">
          <ac:chgData name="YOUNGHEE PARK" userId="6515e9a0a379bb30" providerId="LiveId" clId="{30EB55FC-37E2-4143-9AE6-8658E3017EA2}" dt="2023-03-20T15:52:59.358" v="4390" actId="21"/>
          <ac:picMkLst>
            <pc:docMk/>
            <pc:sldMk cId="585305903" sldId="336"/>
            <ac:picMk id="27" creationId="{FD3D6E49-1CE0-8C73-076A-EBC1180FC16E}"/>
          </ac:picMkLst>
        </pc:picChg>
        <pc:picChg chg="add del mod">
          <ac:chgData name="YOUNGHEE PARK" userId="6515e9a0a379bb30" providerId="LiveId" clId="{30EB55FC-37E2-4143-9AE6-8658E3017EA2}" dt="2023-03-20T17:15:40.716" v="5627"/>
          <ac:picMkLst>
            <pc:docMk/>
            <pc:sldMk cId="585305903" sldId="336"/>
            <ac:picMk id="29" creationId="{0B3B642B-A2D4-2517-7B2E-C9F90D5DDEF0}"/>
          </ac:picMkLst>
        </pc:picChg>
      </pc:sldChg>
      <pc:sldChg chg="add del ord">
        <pc:chgData name="YOUNGHEE PARK" userId="6515e9a0a379bb30" providerId="LiveId" clId="{30EB55FC-37E2-4143-9AE6-8658E3017EA2}" dt="2023-03-20T16:43:48.265" v="5193" actId="47"/>
        <pc:sldMkLst>
          <pc:docMk/>
          <pc:sldMk cId="1798786416" sldId="337"/>
        </pc:sldMkLst>
      </pc:sldChg>
      <pc:sldChg chg="add del">
        <pc:chgData name="YOUNGHEE PARK" userId="6515e9a0a379bb30" providerId="LiveId" clId="{30EB55FC-37E2-4143-9AE6-8658E3017EA2}" dt="2023-03-20T15:01:08.642" v="3815" actId="2696"/>
        <pc:sldMkLst>
          <pc:docMk/>
          <pc:sldMk cId="1915889587" sldId="338"/>
        </pc:sldMkLst>
      </pc:sldChg>
      <pc:sldChg chg="addSp delSp add del mod">
        <pc:chgData name="YOUNGHEE PARK" userId="6515e9a0a379bb30" providerId="LiveId" clId="{30EB55FC-37E2-4143-9AE6-8658E3017EA2}" dt="2023-03-20T15:09:51.241" v="3838" actId="2696"/>
        <pc:sldMkLst>
          <pc:docMk/>
          <pc:sldMk cId="3079574615" sldId="338"/>
        </pc:sldMkLst>
        <pc:picChg chg="add del">
          <ac:chgData name="YOUNGHEE PARK" userId="6515e9a0a379bb30" providerId="LiveId" clId="{30EB55FC-37E2-4143-9AE6-8658E3017EA2}" dt="2023-03-20T15:02:24.217" v="3820" actId="21"/>
          <ac:picMkLst>
            <pc:docMk/>
            <pc:sldMk cId="3079574615" sldId="338"/>
            <ac:picMk id="3" creationId="{1C03604D-5508-D17E-453A-35685E5DC14C}"/>
          </ac:picMkLst>
        </pc:picChg>
      </pc:sldChg>
      <pc:sldChg chg="modSp add mod">
        <pc:chgData name="YOUNGHEE PARK" userId="6515e9a0a379bb30" providerId="LiveId" clId="{30EB55FC-37E2-4143-9AE6-8658E3017EA2}" dt="2023-03-20T17:07:34.938" v="5534" actId="6549"/>
        <pc:sldMkLst>
          <pc:docMk/>
          <pc:sldMk cId="0" sldId="339"/>
        </pc:sldMkLst>
        <pc:spChg chg="mod">
          <ac:chgData name="YOUNGHEE PARK" userId="6515e9a0a379bb30" providerId="LiveId" clId="{30EB55FC-37E2-4143-9AE6-8658E3017EA2}" dt="2023-03-20T17:07:34.938" v="5534" actId="6549"/>
          <ac:spMkLst>
            <pc:docMk/>
            <pc:sldMk cId="0" sldId="339"/>
            <ac:spMk id="6" creationId="{00000000-0000-0000-0000-000000000000}"/>
          </ac:spMkLst>
        </pc:spChg>
      </pc:sldChg>
      <pc:sldChg chg="modSp add mod">
        <pc:chgData name="YOUNGHEE PARK" userId="6515e9a0a379bb30" providerId="LiveId" clId="{30EB55FC-37E2-4143-9AE6-8658E3017EA2}" dt="2023-03-20T19:04:35.141" v="6083" actId="20577"/>
        <pc:sldMkLst>
          <pc:docMk/>
          <pc:sldMk cId="0" sldId="340"/>
        </pc:sldMkLst>
        <pc:spChg chg="mod">
          <ac:chgData name="YOUNGHEE PARK" userId="6515e9a0a379bb30" providerId="LiveId" clId="{30EB55FC-37E2-4143-9AE6-8658E3017EA2}" dt="2023-03-20T19:04:35.141" v="6083" actId="20577"/>
          <ac:spMkLst>
            <pc:docMk/>
            <pc:sldMk cId="0" sldId="340"/>
            <ac:spMk id="9" creationId="{42A8D196-63E6-FE8E-25CA-6D02870AF675}"/>
          </ac:spMkLst>
        </pc:spChg>
      </pc:sldChg>
      <pc:sldChg chg="modSp add mod">
        <pc:chgData name="YOUNGHEE PARK" userId="6515e9a0a379bb30" providerId="LiveId" clId="{30EB55FC-37E2-4143-9AE6-8658E3017EA2}" dt="2023-03-20T17:08:23.742" v="5535" actId="207"/>
        <pc:sldMkLst>
          <pc:docMk/>
          <pc:sldMk cId="0" sldId="341"/>
        </pc:sldMkLst>
        <pc:spChg chg="mod">
          <ac:chgData name="YOUNGHEE PARK" userId="6515e9a0a379bb30" providerId="LiveId" clId="{30EB55FC-37E2-4143-9AE6-8658E3017EA2}" dt="2023-03-20T17:08:23.742" v="5535" actId="207"/>
          <ac:spMkLst>
            <pc:docMk/>
            <pc:sldMk cId="0" sldId="341"/>
            <ac:spMk id="4" creationId="{00000000-0000-0000-0000-000000000000}"/>
          </ac:spMkLst>
        </pc:spChg>
      </pc:sldChg>
      <pc:sldChg chg="modSp add mod">
        <pc:chgData name="YOUNGHEE PARK" userId="6515e9a0a379bb30" providerId="LiveId" clId="{30EB55FC-37E2-4143-9AE6-8658E3017EA2}" dt="2023-03-20T15:16:18.720" v="3863" actId="1076"/>
        <pc:sldMkLst>
          <pc:docMk/>
          <pc:sldMk cId="0" sldId="342"/>
        </pc:sldMkLst>
        <pc:spChg chg="mod">
          <ac:chgData name="YOUNGHEE PARK" userId="6515e9a0a379bb30" providerId="LiveId" clId="{30EB55FC-37E2-4143-9AE6-8658E3017EA2}" dt="2023-03-20T15:16:18.720" v="3863" actId="1076"/>
          <ac:spMkLst>
            <pc:docMk/>
            <pc:sldMk cId="0" sldId="342"/>
            <ac:spMk id="9" creationId="{00000000-0000-0000-0000-000000000000}"/>
          </ac:spMkLst>
        </pc:spChg>
      </pc:sldChg>
      <pc:sldChg chg="modSp add mod">
        <pc:chgData name="YOUNGHEE PARK" userId="6515e9a0a379bb30" providerId="LiveId" clId="{30EB55FC-37E2-4143-9AE6-8658E3017EA2}" dt="2023-03-20T17:10:13.035" v="5556" actId="6549"/>
        <pc:sldMkLst>
          <pc:docMk/>
          <pc:sldMk cId="0" sldId="343"/>
        </pc:sldMkLst>
        <pc:spChg chg="mod">
          <ac:chgData name="YOUNGHEE PARK" userId="6515e9a0a379bb30" providerId="LiveId" clId="{30EB55FC-37E2-4143-9AE6-8658E3017EA2}" dt="2023-03-20T17:10:13.035" v="5556" actId="6549"/>
          <ac:spMkLst>
            <pc:docMk/>
            <pc:sldMk cId="0" sldId="343"/>
            <ac:spMk id="14" creationId="{AC9C64A6-749C-3DC4-B898-1E628115ACB3}"/>
          </ac:spMkLst>
        </pc:spChg>
      </pc:sldChg>
      <pc:sldChg chg="modSp add mod">
        <pc:chgData name="YOUNGHEE PARK" userId="6515e9a0a379bb30" providerId="LiveId" clId="{30EB55FC-37E2-4143-9AE6-8658E3017EA2}" dt="2023-03-20T15:16:54.409" v="3875" actId="115"/>
        <pc:sldMkLst>
          <pc:docMk/>
          <pc:sldMk cId="0" sldId="344"/>
        </pc:sldMkLst>
        <pc:spChg chg="mod">
          <ac:chgData name="YOUNGHEE PARK" userId="6515e9a0a379bb30" providerId="LiveId" clId="{30EB55FC-37E2-4143-9AE6-8658E3017EA2}" dt="2023-03-20T15:16:54.409" v="3875" actId="115"/>
          <ac:spMkLst>
            <pc:docMk/>
            <pc:sldMk cId="0" sldId="344"/>
            <ac:spMk id="4" creationId="{00000000-0000-0000-0000-000000000000}"/>
          </ac:spMkLst>
        </pc:spChg>
      </pc:sldChg>
      <pc:sldChg chg="add">
        <pc:chgData name="YOUNGHEE PARK" userId="6515e9a0a379bb30" providerId="LiveId" clId="{30EB55FC-37E2-4143-9AE6-8658E3017EA2}" dt="2023-03-20T15:09:25.664" v="3833"/>
        <pc:sldMkLst>
          <pc:docMk/>
          <pc:sldMk cId="0" sldId="345"/>
        </pc:sldMkLst>
      </pc:sldChg>
      <pc:sldChg chg="modSp add mod">
        <pc:chgData name="YOUNGHEE PARK" userId="6515e9a0a379bb30" providerId="LiveId" clId="{30EB55FC-37E2-4143-9AE6-8658E3017EA2}" dt="2023-03-20T15:25:45.522" v="3922" actId="255"/>
        <pc:sldMkLst>
          <pc:docMk/>
          <pc:sldMk cId="0" sldId="346"/>
        </pc:sldMkLst>
        <pc:spChg chg="mod">
          <ac:chgData name="YOUNGHEE PARK" userId="6515e9a0a379bb30" providerId="LiveId" clId="{30EB55FC-37E2-4143-9AE6-8658E3017EA2}" dt="2023-03-20T15:18:28.720" v="3879" actId="1076"/>
          <ac:spMkLst>
            <pc:docMk/>
            <pc:sldMk cId="0" sldId="346"/>
            <ac:spMk id="16" creationId="{00000000-0000-0000-0000-000000000000}"/>
          </ac:spMkLst>
        </pc:spChg>
        <pc:spChg chg="mod">
          <ac:chgData name="YOUNGHEE PARK" userId="6515e9a0a379bb30" providerId="LiveId" clId="{30EB55FC-37E2-4143-9AE6-8658E3017EA2}" dt="2023-03-20T15:25:45.522" v="3922" actId="255"/>
          <ac:spMkLst>
            <pc:docMk/>
            <pc:sldMk cId="0" sldId="346"/>
            <ac:spMk id="18" creationId="{00000000-0000-0000-0000-000000000000}"/>
          </ac:spMkLst>
        </pc:spChg>
        <pc:spChg chg="mod">
          <ac:chgData name="YOUNGHEE PARK" userId="6515e9a0a379bb30" providerId="LiveId" clId="{30EB55FC-37E2-4143-9AE6-8658E3017EA2}" dt="2023-03-20T15:18:22.755" v="3878" actId="1076"/>
          <ac:spMkLst>
            <pc:docMk/>
            <pc:sldMk cId="0" sldId="346"/>
            <ac:spMk id="25" creationId="{CBD78E1C-891F-3C38-1A98-26FB745955D7}"/>
          </ac:spMkLst>
        </pc:spChg>
      </pc:sldChg>
      <pc:sldChg chg="modSp add mod">
        <pc:chgData name="YOUNGHEE PARK" userId="6515e9a0a379bb30" providerId="LiveId" clId="{30EB55FC-37E2-4143-9AE6-8658E3017EA2}" dt="2023-03-20T19:05:20.507" v="6084" actId="207"/>
        <pc:sldMkLst>
          <pc:docMk/>
          <pc:sldMk cId="0" sldId="347"/>
        </pc:sldMkLst>
        <pc:spChg chg="mod">
          <ac:chgData name="YOUNGHEE PARK" userId="6515e9a0a379bb30" providerId="LiveId" clId="{30EB55FC-37E2-4143-9AE6-8658E3017EA2}" dt="2023-03-20T19:05:20.507" v="6084" actId="207"/>
          <ac:spMkLst>
            <pc:docMk/>
            <pc:sldMk cId="0" sldId="347"/>
            <ac:spMk id="5" creationId="{00000000-0000-0000-0000-000000000000}"/>
          </ac:spMkLst>
        </pc:spChg>
      </pc:sldChg>
      <pc:sldChg chg="modSp add mod">
        <pc:chgData name="YOUNGHEE PARK" userId="6515e9a0a379bb30" providerId="LiveId" clId="{30EB55FC-37E2-4143-9AE6-8658E3017EA2}" dt="2023-03-20T15:28:17.303" v="3932" actId="207"/>
        <pc:sldMkLst>
          <pc:docMk/>
          <pc:sldMk cId="0" sldId="348"/>
        </pc:sldMkLst>
        <pc:spChg chg="mod">
          <ac:chgData name="YOUNGHEE PARK" userId="6515e9a0a379bb30" providerId="LiveId" clId="{30EB55FC-37E2-4143-9AE6-8658E3017EA2}" dt="2023-03-20T15:28:08.837" v="3931" actId="207"/>
          <ac:spMkLst>
            <pc:docMk/>
            <pc:sldMk cId="0" sldId="348"/>
            <ac:spMk id="7" creationId="{00000000-0000-0000-0000-000000000000}"/>
          </ac:spMkLst>
        </pc:spChg>
        <pc:spChg chg="mod">
          <ac:chgData name="YOUNGHEE PARK" userId="6515e9a0a379bb30" providerId="LiveId" clId="{30EB55FC-37E2-4143-9AE6-8658E3017EA2}" dt="2023-03-20T15:28:17.303" v="3932" actId="207"/>
          <ac:spMkLst>
            <pc:docMk/>
            <pc:sldMk cId="0" sldId="348"/>
            <ac:spMk id="8" creationId="{00000000-0000-0000-0000-000000000000}"/>
          </ac:spMkLst>
        </pc:spChg>
      </pc:sldChg>
      <pc:sldChg chg="modSp add mod">
        <pc:chgData name="YOUNGHEE PARK" userId="6515e9a0a379bb30" providerId="LiveId" clId="{30EB55FC-37E2-4143-9AE6-8658E3017EA2}" dt="2023-03-20T15:29:02.501" v="3934" actId="20577"/>
        <pc:sldMkLst>
          <pc:docMk/>
          <pc:sldMk cId="0" sldId="349"/>
        </pc:sldMkLst>
        <pc:spChg chg="mod">
          <ac:chgData name="YOUNGHEE PARK" userId="6515e9a0a379bb30" providerId="LiveId" clId="{30EB55FC-37E2-4143-9AE6-8658E3017EA2}" dt="2023-03-20T15:29:02.501" v="3934" actId="20577"/>
          <ac:spMkLst>
            <pc:docMk/>
            <pc:sldMk cId="0" sldId="349"/>
            <ac:spMk id="39" creationId="{73D5AF26-8335-FDF5-B1E4-4EA6C05E3003}"/>
          </ac:spMkLst>
        </pc:spChg>
      </pc:sldChg>
      <pc:sldChg chg="modSp add mod">
        <pc:chgData name="YOUNGHEE PARK" userId="6515e9a0a379bb30" providerId="LiveId" clId="{30EB55FC-37E2-4143-9AE6-8658E3017EA2}" dt="2023-03-20T17:12:40.301" v="5616" actId="6549"/>
        <pc:sldMkLst>
          <pc:docMk/>
          <pc:sldMk cId="0" sldId="350"/>
        </pc:sldMkLst>
        <pc:spChg chg="mod">
          <ac:chgData name="YOUNGHEE PARK" userId="6515e9a0a379bb30" providerId="LiveId" clId="{30EB55FC-37E2-4143-9AE6-8658E3017EA2}" dt="2023-03-20T17:11:34.032" v="5573" actId="6549"/>
          <ac:spMkLst>
            <pc:docMk/>
            <pc:sldMk cId="0" sldId="350"/>
            <ac:spMk id="6" creationId="{00000000-0000-0000-0000-000000000000}"/>
          </ac:spMkLst>
        </pc:spChg>
        <pc:spChg chg="mod">
          <ac:chgData name="YOUNGHEE PARK" userId="6515e9a0a379bb30" providerId="LiveId" clId="{30EB55FC-37E2-4143-9AE6-8658E3017EA2}" dt="2023-03-20T17:11:29.351" v="5572" actId="20577"/>
          <ac:spMkLst>
            <pc:docMk/>
            <pc:sldMk cId="0" sldId="350"/>
            <ac:spMk id="9" creationId="{00000000-0000-0000-0000-000000000000}"/>
          </ac:spMkLst>
        </pc:spChg>
        <pc:spChg chg="mod">
          <ac:chgData name="YOUNGHEE PARK" userId="6515e9a0a379bb30" providerId="LiveId" clId="{30EB55FC-37E2-4143-9AE6-8658E3017EA2}" dt="2023-03-20T17:12:40.301" v="5616" actId="6549"/>
          <ac:spMkLst>
            <pc:docMk/>
            <pc:sldMk cId="0" sldId="350"/>
            <ac:spMk id="14" creationId="{00000000-0000-0000-0000-000000000000}"/>
          </ac:spMkLst>
        </pc:spChg>
      </pc:sldChg>
      <pc:sldChg chg="addSp delSp modSp add mod">
        <pc:chgData name="YOUNGHEE PARK" userId="6515e9a0a379bb30" providerId="LiveId" clId="{30EB55FC-37E2-4143-9AE6-8658E3017EA2}" dt="2023-03-20T16:43:12.416" v="5192" actId="20577"/>
        <pc:sldMkLst>
          <pc:docMk/>
          <pc:sldMk cId="15611527" sldId="351"/>
        </pc:sldMkLst>
        <pc:spChg chg="add mod">
          <ac:chgData name="YOUNGHEE PARK" userId="6515e9a0a379bb30" providerId="LiveId" clId="{30EB55FC-37E2-4143-9AE6-8658E3017EA2}" dt="2023-03-20T16:08:19.713" v="4510" actId="20577"/>
          <ac:spMkLst>
            <pc:docMk/>
            <pc:sldMk cId="15611527" sldId="351"/>
            <ac:spMk id="4" creationId="{06E50F4D-82B4-E9E8-F39C-9D01AD23A6DC}"/>
          </ac:spMkLst>
        </pc:spChg>
        <pc:spChg chg="add mod">
          <ac:chgData name="YOUNGHEE PARK" userId="6515e9a0a379bb30" providerId="LiveId" clId="{30EB55FC-37E2-4143-9AE6-8658E3017EA2}" dt="2023-03-20T16:04:12.615" v="4446" actId="20577"/>
          <ac:spMkLst>
            <pc:docMk/>
            <pc:sldMk cId="15611527" sldId="351"/>
            <ac:spMk id="5" creationId="{DEE28BF3-312F-7814-EF87-BD0A88648CCD}"/>
          </ac:spMkLst>
        </pc:spChg>
        <pc:spChg chg="add mod">
          <ac:chgData name="YOUNGHEE PARK" userId="6515e9a0a379bb30" providerId="LiveId" clId="{30EB55FC-37E2-4143-9AE6-8658E3017EA2}" dt="2023-03-20T16:05:38.805" v="4499" actId="20577"/>
          <ac:spMkLst>
            <pc:docMk/>
            <pc:sldMk cId="15611527" sldId="351"/>
            <ac:spMk id="6" creationId="{CED8B940-DAA2-EF35-9BA1-DE5E1F4A1107}"/>
          </ac:spMkLst>
        </pc:spChg>
        <pc:spChg chg="add mod">
          <ac:chgData name="YOUNGHEE PARK" userId="6515e9a0a379bb30" providerId="LiveId" clId="{30EB55FC-37E2-4143-9AE6-8658E3017EA2}" dt="2023-03-20T16:05:22.710" v="4493" actId="20577"/>
          <ac:spMkLst>
            <pc:docMk/>
            <pc:sldMk cId="15611527" sldId="351"/>
            <ac:spMk id="7" creationId="{8642B145-3C34-E831-643B-9437652155FC}"/>
          </ac:spMkLst>
        </pc:spChg>
        <pc:spChg chg="add mod">
          <ac:chgData name="YOUNGHEE PARK" userId="6515e9a0a379bb30" providerId="LiveId" clId="{30EB55FC-37E2-4143-9AE6-8658E3017EA2}" dt="2023-03-20T16:05:13.004" v="4486" actId="20577"/>
          <ac:spMkLst>
            <pc:docMk/>
            <pc:sldMk cId="15611527" sldId="351"/>
            <ac:spMk id="8" creationId="{C8E5AEB2-2E06-8DAF-96C2-1EF976F8597A}"/>
          </ac:spMkLst>
        </pc:spChg>
        <pc:spChg chg="add del mod">
          <ac:chgData name="YOUNGHEE PARK" userId="6515e9a0a379bb30" providerId="LiveId" clId="{30EB55FC-37E2-4143-9AE6-8658E3017EA2}" dt="2023-03-20T16:05:27.973" v="4494" actId="20577"/>
          <ac:spMkLst>
            <pc:docMk/>
            <pc:sldMk cId="15611527" sldId="351"/>
            <ac:spMk id="9" creationId="{5E59B476-B89F-BE42-714E-2BBC8FB97768}"/>
          </ac:spMkLst>
        </pc:spChg>
        <pc:spChg chg="add mod">
          <ac:chgData name="YOUNGHEE PARK" userId="6515e9a0a379bb30" providerId="LiveId" clId="{30EB55FC-37E2-4143-9AE6-8658E3017EA2}" dt="2023-03-20T16:04:27.965" v="4457" actId="20577"/>
          <ac:spMkLst>
            <pc:docMk/>
            <pc:sldMk cId="15611527" sldId="351"/>
            <ac:spMk id="10" creationId="{27125D35-8BA7-613E-F414-08C6762FAC0A}"/>
          </ac:spMkLst>
        </pc:spChg>
        <pc:spChg chg="add mod">
          <ac:chgData name="YOUNGHEE PARK" userId="6515e9a0a379bb30" providerId="LiveId" clId="{30EB55FC-37E2-4143-9AE6-8658E3017EA2}" dt="2023-03-20T16:12:16.015" v="4662" actId="207"/>
          <ac:spMkLst>
            <pc:docMk/>
            <pc:sldMk cId="15611527" sldId="351"/>
            <ac:spMk id="11" creationId="{E9510938-F263-A890-6B5C-AAA74658CCAD}"/>
          </ac:spMkLst>
        </pc:spChg>
        <pc:spChg chg="add mod">
          <ac:chgData name="YOUNGHEE PARK" userId="6515e9a0a379bb30" providerId="LiveId" clId="{30EB55FC-37E2-4143-9AE6-8658E3017EA2}" dt="2023-03-20T16:13:41.370" v="4681" actId="255"/>
          <ac:spMkLst>
            <pc:docMk/>
            <pc:sldMk cId="15611527" sldId="351"/>
            <ac:spMk id="12" creationId="{B8C846C6-7A05-F2D2-6A16-226AB358ECDD}"/>
          </ac:spMkLst>
        </pc:spChg>
        <pc:spChg chg="add mod">
          <ac:chgData name="YOUNGHEE PARK" userId="6515e9a0a379bb30" providerId="LiveId" clId="{30EB55FC-37E2-4143-9AE6-8658E3017EA2}" dt="2023-03-20T16:29:40.467" v="4979" actId="122"/>
          <ac:spMkLst>
            <pc:docMk/>
            <pc:sldMk cId="15611527" sldId="351"/>
            <ac:spMk id="13" creationId="{228B773B-BDBD-9BA8-34E8-3BBAB8CAF318}"/>
          </ac:spMkLst>
        </pc:spChg>
        <pc:spChg chg="add mod">
          <ac:chgData name="YOUNGHEE PARK" userId="6515e9a0a379bb30" providerId="LiveId" clId="{30EB55FC-37E2-4143-9AE6-8658E3017EA2}" dt="2023-03-20T16:29:35.016" v="4978" actId="122"/>
          <ac:spMkLst>
            <pc:docMk/>
            <pc:sldMk cId="15611527" sldId="351"/>
            <ac:spMk id="14" creationId="{6701733E-052B-2DDC-6FF1-03B1E1DA4CC2}"/>
          </ac:spMkLst>
        </pc:spChg>
        <pc:spChg chg="add mod">
          <ac:chgData name="YOUNGHEE PARK" userId="6515e9a0a379bb30" providerId="LiveId" clId="{30EB55FC-37E2-4143-9AE6-8658E3017EA2}" dt="2023-03-20T16:31:41.878" v="4981" actId="1076"/>
          <ac:spMkLst>
            <pc:docMk/>
            <pc:sldMk cId="15611527" sldId="351"/>
            <ac:spMk id="15" creationId="{A7EE594C-3BD2-93A5-5FAD-41B49E6CFC70}"/>
          </ac:spMkLst>
        </pc:spChg>
        <pc:spChg chg="add mod">
          <ac:chgData name="YOUNGHEE PARK" userId="6515e9a0a379bb30" providerId="LiveId" clId="{30EB55FC-37E2-4143-9AE6-8658E3017EA2}" dt="2023-03-20T16:35:21.154" v="5057" actId="6549"/>
          <ac:spMkLst>
            <pc:docMk/>
            <pc:sldMk cId="15611527" sldId="351"/>
            <ac:spMk id="16" creationId="{D50FB884-46F1-4B70-1FD5-4A2E272E3FF3}"/>
          </ac:spMkLst>
        </pc:spChg>
        <pc:spChg chg="add mod">
          <ac:chgData name="YOUNGHEE PARK" userId="6515e9a0a379bb30" providerId="LiveId" clId="{30EB55FC-37E2-4143-9AE6-8658E3017EA2}" dt="2023-03-20T16:32:32.570" v="5000" actId="122"/>
          <ac:spMkLst>
            <pc:docMk/>
            <pc:sldMk cId="15611527" sldId="351"/>
            <ac:spMk id="17" creationId="{A66FDFDC-5E2D-53CB-99B4-B0F59C248F84}"/>
          </ac:spMkLst>
        </pc:spChg>
        <pc:spChg chg="add mod">
          <ac:chgData name="YOUNGHEE PARK" userId="6515e9a0a379bb30" providerId="LiveId" clId="{30EB55FC-37E2-4143-9AE6-8658E3017EA2}" dt="2023-03-20T16:36:34.143" v="5060" actId="122"/>
          <ac:spMkLst>
            <pc:docMk/>
            <pc:sldMk cId="15611527" sldId="351"/>
            <ac:spMk id="18" creationId="{5D9A5C68-229D-1B88-F799-E5BD6867DF44}"/>
          </ac:spMkLst>
        </pc:spChg>
        <pc:spChg chg="add mod">
          <ac:chgData name="YOUNGHEE PARK" userId="6515e9a0a379bb30" providerId="LiveId" clId="{30EB55FC-37E2-4143-9AE6-8658E3017EA2}" dt="2023-03-20T16:16:42.542" v="4731" actId="20577"/>
          <ac:spMkLst>
            <pc:docMk/>
            <pc:sldMk cId="15611527" sldId="351"/>
            <ac:spMk id="19" creationId="{2587C84D-3C62-A0A0-BD08-04935E9DA284}"/>
          </ac:spMkLst>
        </pc:spChg>
        <pc:spChg chg="add mod">
          <ac:chgData name="YOUNGHEE PARK" userId="6515e9a0a379bb30" providerId="LiveId" clId="{30EB55FC-37E2-4143-9AE6-8658E3017EA2}" dt="2023-03-20T16:43:12.416" v="5192" actId="20577"/>
          <ac:spMkLst>
            <pc:docMk/>
            <pc:sldMk cId="15611527" sldId="351"/>
            <ac:spMk id="20" creationId="{30BA259D-E4DB-FE22-7345-70B24F76AA18}"/>
          </ac:spMkLst>
        </pc:spChg>
        <pc:picChg chg="add mod">
          <ac:chgData name="YOUNGHEE PARK" userId="6515e9a0a379bb30" providerId="LiveId" clId="{30EB55FC-37E2-4143-9AE6-8658E3017EA2}" dt="2023-03-20T16:03:13.948" v="4435" actId="1076"/>
          <ac:picMkLst>
            <pc:docMk/>
            <pc:sldMk cId="15611527" sldId="351"/>
            <ac:picMk id="2" creationId="{E33FD5F3-34BA-0A77-0F41-9EF9541746FB}"/>
          </ac:picMkLst>
        </pc:picChg>
        <pc:picChg chg="add mod">
          <ac:chgData name="YOUNGHEE PARK" userId="6515e9a0a379bb30" providerId="LiveId" clId="{30EB55FC-37E2-4143-9AE6-8658E3017EA2}" dt="2023-03-20T15:55:14.881" v="4395" actId="14100"/>
          <ac:picMkLst>
            <pc:docMk/>
            <pc:sldMk cId="15611527" sldId="351"/>
            <ac:picMk id="3" creationId="{9C971EE4-27B8-69A5-4201-DB24D2823EFD}"/>
          </ac:picMkLst>
        </pc:picChg>
      </pc:sldChg>
      <pc:sldChg chg="addSp modSp add del mod">
        <pc:chgData name="YOUNGHEE PARK" userId="6515e9a0a379bb30" providerId="LiveId" clId="{30EB55FC-37E2-4143-9AE6-8658E3017EA2}" dt="2023-03-20T18:57:40.922" v="6009" actId="2696"/>
        <pc:sldMkLst>
          <pc:docMk/>
          <pc:sldMk cId="550082020" sldId="352"/>
        </pc:sldMkLst>
        <pc:grpChg chg="mod">
          <ac:chgData name="YOUNGHEE PARK" userId="6515e9a0a379bb30" providerId="LiveId" clId="{30EB55FC-37E2-4143-9AE6-8658E3017EA2}" dt="2023-03-20T18:54:28.274" v="5973" actId="1076"/>
          <ac:grpSpMkLst>
            <pc:docMk/>
            <pc:sldMk cId="550082020" sldId="352"/>
            <ac:grpSpMk id="2" creationId="{B657343C-A97B-3A30-950C-BA6173A7C365}"/>
          </ac:grpSpMkLst>
        </pc:grpChg>
        <pc:picChg chg="mod">
          <ac:chgData name="YOUNGHEE PARK" userId="6515e9a0a379bb30" providerId="LiveId" clId="{30EB55FC-37E2-4143-9AE6-8658E3017EA2}" dt="2023-03-20T18:54:24.646" v="5972" actId="1076"/>
          <ac:picMkLst>
            <pc:docMk/>
            <pc:sldMk cId="550082020" sldId="352"/>
            <ac:picMk id="3" creationId="{DD4CA45C-7E0C-49B8-ECE0-92BD78640F92}"/>
          </ac:picMkLst>
        </pc:picChg>
        <pc:picChg chg="mod">
          <ac:chgData name="YOUNGHEE PARK" userId="6515e9a0a379bb30" providerId="LiveId" clId="{30EB55FC-37E2-4143-9AE6-8658E3017EA2}" dt="2023-03-20T18:53:59.180" v="5970" actId="1076"/>
          <ac:picMkLst>
            <pc:docMk/>
            <pc:sldMk cId="550082020" sldId="352"/>
            <ac:picMk id="4" creationId="{F0C200C9-4E17-CD62-DF09-4108E8C3D5CD}"/>
          </ac:picMkLst>
        </pc:picChg>
        <pc:picChg chg="add mod">
          <ac:chgData name="YOUNGHEE PARK" userId="6515e9a0a379bb30" providerId="LiveId" clId="{30EB55FC-37E2-4143-9AE6-8658E3017EA2}" dt="2023-03-20T18:53:15.294" v="5965"/>
          <ac:picMkLst>
            <pc:docMk/>
            <pc:sldMk cId="550082020" sldId="352"/>
            <ac:picMk id="6" creationId="{B479172F-DA7B-8263-C855-981D490F68BC}"/>
          </ac:picMkLst>
        </pc:picChg>
      </pc:sldChg>
      <pc:sldChg chg="addSp delSp modSp new mod">
        <pc:chgData name="YOUNGHEE PARK" userId="6515e9a0a379bb30" providerId="LiveId" clId="{30EB55FC-37E2-4143-9AE6-8658E3017EA2}" dt="2023-03-20T19:02:53.694" v="6073" actId="1076"/>
        <pc:sldMkLst>
          <pc:docMk/>
          <pc:sldMk cId="553805208" sldId="353"/>
        </pc:sldMkLst>
        <pc:spChg chg="add mod">
          <ac:chgData name="YOUNGHEE PARK" userId="6515e9a0a379bb30" providerId="LiveId" clId="{30EB55FC-37E2-4143-9AE6-8658E3017EA2}" dt="2023-03-20T19:02:00.796" v="6072" actId="1076"/>
          <ac:spMkLst>
            <pc:docMk/>
            <pc:sldMk cId="553805208" sldId="353"/>
            <ac:spMk id="7" creationId="{81140009-1B11-2479-7D21-1E82A66A8B08}"/>
          </ac:spMkLst>
        </pc:spChg>
        <pc:grpChg chg="add del mod">
          <ac:chgData name="YOUNGHEE PARK" userId="6515e9a0a379bb30" providerId="LiveId" clId="{30EB55FC-37E2-4143-9AE6-8658E3017EA2}" dt="2023-03-20T19:01:31.945" v="6067" actId="21"/>
          <ac:grpSpMkLst>
            <pc:docMk/>
            <pc:sldMk cId="553805208" sldId="353"/>
            <ac:grpSpMk id="3" creationId="{4AAAE046-2928-CDB8-9DFB-78C66B862403}"/>
          </ac:grpSpMkLst>
        </pc:grpChg>
        <pc:picChg chg="add mod ord modCrop">
          <ac:chgData name="YOUNGHEE PARK" userId="6515e9a0a379bb30" providerId="LiveId" clId="{30EB55FC-37E2-4143-9AE6-8658E3017EA2}" dt="2023-03-20T19:02:53.694" v="6073" actId="1076"/>
          <ac:picMkLst>
            <pc:docMk/>
            <pc:sldMk cId="553805208" sldId="353"/>
            <ac:picMk id="2" creationId="{0256F99A-319B-E402-F611-2E033C392895}"/>
          </ac:picMkLst>
        </pc:picChg>
        <pc:picChg chg="mod topLvl">
          <ac:chgData name="YOUNGHEE PARK" userId="6515e9a0a379bb30" providerId="LiveId" clId="{30EB55FC-37E2-4143-9AE6-8658E3017EA2}" dt="2023-03-20T19:01:31.945" v="6067" actId="21"/>
          <ac:picMkLst>
            <pc:docMk/>
            <pc:sldMk cId="553805208" sldId="353"/>
            <ac:picMk id="4" creationId="{9BE623C2-1A7E-45C9-3B97-CA56E03C7B79}"/>
          </ac:picMkLst>
        </pc:picChg>
        <pc:picChg chg="del mod topLvl">
          <ac:chgData name="YOUNGHEE PARK" userId="6515e9a0a379bb30" providerId="LiveId" clId="{30EB55FC-37E2-4143-9AE6-8658E3017EA2}" dt="2023-03-20T19:01:31.945" v="6067" actId="21"/>
          <ac:picMkLst>
            <pc:docMk/>
            <pc:sldMk cId="553805208" sldId="353"/>
            <ac:picMk id="5" creationId="{61F0B8D2-21FD-4FA3-61DD-E55088C69EEA}"/>
          </ac:picMkLst>
        </pc:picChg>
        <pc:picChg chg="add mod">
          <ac:chgData name="YOUNGHEE PARK" userId="6515e9a0a379bb30" providerId="LiveId" clId="{30EB55FC-37E2-4143-9AE6-8658E3017EA2}" dt="2023-03-20T19:00:29.438" v="6040" actId="1076"/>
          <ac:picMkLst>
            <pc:docMk/>
            <pc:sldMk cId="553805208" sldId="353"/>
            <ac:picMk id="6" creationId="{8F0C3A54-4B74-724E-5CD4-32A02DB1C1FE}"/>
          </ac:picMkLst>
        </pc:picChg>
      </pc:sldChg>
      <pc:sldChg chg="new del">
        <pc:chgData name="YOUNGHEE PARK" userId="6515e9a0a379bb30" providerId="LiveId" clId="{30EB55FC-37E2-4143-9AE6-8658E3017EA2}" dt="2023-03-20T19:10:59.085" v="6090" actId="2696"/>
        <pc:sldMkLst>
          <pc:docMk/>
          <pc:sldMk cId="237480286" sldId="354"/>
        </pc:sldMkLst>
      </pc:sldChg>
      <pc:sldChg chg="delSp add del ord setBg delDesignElem">
        <pc:chgData name="YOUNGHEE PARK" userId="6515e9a0a379bb30" providerId="LiveId" clId="{30EB55FC-37E2-4143-9AE6-8658E3017EA2}" dt="2023-03-20T19:12:42.358" v="6102" actId="2696"/>
        <pc:sldMkLst>
          <pc:docMk/>
          <pc:sldMk cId="1035373807" sldId="355"/>
        </pc:sldMkLst>
        <pc:spChg chg="del">
          <ac:chgData name="YOUNGHEE PARK" userId="6515e9a0a379bb30" providerId="LiveId" clId="{30EB55FC-37E2-4143-9AE6-8658E3017EA2}" dt="2023-03-20T19:10:51.914" v="6087"/>
          <ac:spMkLst>
            <pc:docMk/>
            <pc:sldMk cId="1035373807" sldId="355"/>
            <ac:spMk id="8" creationId="{42A4FC2C-047E-45A5-965D-8E1E3BF09BC6}"/>
          </ac:spMkLst>
        </pc:spChg>
      </pc:sldChg>
      <pc:sldChg chg="addSp modSp new mod">
        <pc:chgData name="YOUNGHEE PARK" userId="6515e9a0a379bb30" providerId="LiveId" clId="{30EB55FC-37E2-4143-9AE6-8658E3017EA2}" dt="2023-03-20T19:14:09.557" v="6112" actId="14100"/>
        <pc:sldMkLst>
          <pc:docMk/>
          <pc:sldMk cId="974463717" sldId="356"/>
        </pc:sldMkLst>
        <pc:spChg chg="add mod">
          <ac:chgData name="YOUNGHEE PARK" userId="6515e9a0a379bb30" providerId="LiveId" clId="{30EB55FC-37E2-4143-9AE6-8658E3017EA2}" dt="2023-03-20T19:11:54.193" v="6097"/>
          <ac:spMkLst>
            <pc:docMk/>
            <pc:sldMk cId="974463717" sldId="356"/>
            <ac:spMk id="3" creationId="{EF54B205-4606-4542-6C8C-A785C71C9175}"/>
          </ac:spMkLst>
        </pc:spChg>
        <pc:spChg chg="add mod">
          <ac:chgData name="YOUNGHEE PARK" userId="6515e9a0a379bb30" providerId="LiveId" clId="{30EB55FC-37E2-4143-9AE6-8658E3017EA2}" dt="2023-03-20T19:13:33.966" v="6109" actId="1076"/>
          <ac:spMkLst>
            <pc:docMk/>
            <pc:sldMk cId="974463717" sldId="356"/>
            <ac:spMk id="4" creationId="{0CC2C3FB-071D-F181-845A-F3B01B51ED29}"/>
          </ac:spMkLst>
        </pc:spChg>
        <pc:spChg chg="add mod">
          <ac:chgData name="YOUNGHEE PARK" userId="6515e9a0a379bb30" providerId="LiveId" clId="{30EB55FC-37E2-4143-9AE6-8658E3017EA2}" dt="2023-03-20T19:13:03.549" v="6104" actId="1076"/>
          <ac:spMkLst>
            <pc:docMk/>
            <pc:sldMk cId="974463717" sldId="356"/>
            <ac:spMk id="5" creationId="{CAD85A4C-3E7E-B4DC-45EF-F124F8CEBFED}"/>
          </ac:spMkLst>
        </pc:spChg>
        <pc:spChg chg="add mod">
          <ac:chgData name="YOUNGHEE PARK" userId="6515e9a0a379bb30" providerId="LiveId" clId="{30EB55FC-37E2-4143-9AE6-8658E3017EA2}" dt="2023-03-20T19:14:09.557" v="6112" actId="14100"/>
          <ac:spMkLst>
            <pc:docMk/>
            <pc:sldMk cId="974463717" sldId="356"/>
            <ac:spMk id="6" creationId="{493B66C0-D9E7-703C-2A0A-21E1EFAD68F2}"/>
          </ac:spMkLst>
        </pc:spChg>
        <pc:picChg chg="add mod">
          <ac:chgData name="YOUNGHEE PARK" userId="6515e9a0a379bb30" providerId="LiveId" clId="{30EB55FC-37E2-4143-9AE6-8658E3017EA2}" dt="2023-03-20T19:13:37.424" v="6111" actId="1076"/>
          <ac:picMkLst>
            <pc:docMk/>
            <pc:sldMk cId="974463717" sldId="356"/>
            <ac:picMk id="2" creationId="{C74C4AF2-83CB-D1B9-9DA8-22C265DC07F1}"/>
          </ac:picMkLst>
        </pc:picChg>
      </pc:sldChg>
      <pc:sldMasterChg chg="delSldLayout">
        <pc:chgData name="YOUNGHEE PARK" userId="6515e9a0a379bb30" providerId="LiveId" clId="{30EB55FC-37E2-4143-9AE6-8658E3017EA2}" dt="2023-03-20T18:53:19.960" v="5966" actId="2696"/>
        <pc:sldMasterMkLst>
          <pc:docMk/>
          <pc:sldMasterMk cId="1940083436" sldId="2147483648"/>
        </pc:sldMasterMkLst>
        <pc:sldLayoutChg chg="del">
          <pc:chgData name="YOUNGHEE PARK" userId="6515e9a0a379bb30" providerId="LiveId" clId="{30EB55FC-37E2-4143-9AE6-8658E3017EA2}" dt="2023-03-20T18:53:19.960" v="5966" actId="2696"/>
          <pc:sldLayoutMkLst>
            <pc:docMk/>
            <pc:sldMasterMk cId="1940083436" sldId="2147483648"/>
            <pc:sldLayoutMk cId="2068714778" sldId="2147483660"/>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5B9C4-9CE1-AFEA-AFAE-913F19DF63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3A3B8A-95F1-2FEE-2DED-AB9417BB6B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33B30F-CB97-9050-4960-6AE104152F1C}"/>
              </a:ext>
            </a:extLst>
          </p:cNvPr>
          <p:cNvSpPr>
            <a:spLocks noGrp="1"/>
          </p:cNvSpPr>
          <p:nvPr>
            <p:ph type="dt" sz="half" idx="10"/>
          </p:nvPr>
        </p:nvSpPr>
        <p:spPr/>
        <p:txBody>
          <a:bodyPr/>
          <a:lstStyle/>
          <a:p>
            <a:fld id="{9579B53D-4A3D-4214-AD28-D25AF7C3A8AC}" type="datetimeFigureOut">
              <a:rPr lang="en-US" smtClean="0"/>
              <a:t>3/21/2023</a:t>
            </a:fld>
            <a:endParaRPr lang="en-US"/>
          </a:p>
        </p:txBody>
      </p:sp>
      <p:sp>
        <p:nvSpPr>
          <p:cNvPr id="5" name="Footer Placeholder 4">
            <a:extLst>
              <a:ext uri="{FF2B5EF4-FFF2-40B4-BE49-F238E27FC236}">
                <a16:creationId xmlns:a16="http://schemas.microsoft.com/office/drawing/2014/main" id="{78621C66-899B-3780-2553-8CD9A87294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74221D-6180-985D-B070-F55A87FF5EAA}"/>
              </a:ext>
            </a:extLst>
          </p:cNvPr>
          <p:cNvSpPr>
            <a:spLocks noGrp="1"/>
          </p:cNvSpPr>
          <p:nvPr>
            <p:ph type="sldNum" sz="quarter" idx="12"/>
          </p:nvPr>
        </p:nvSpPr>
        <p:spPr/>
        <p:txBody>
          <a:bodyPr/>
          <a:lstStyle/>
          <a:p>
            <a:fld id="{9732FA0B-73A1-44A7-8C3B-74388779E516}" type="slidenum">
              <a:rPr lang="en-US" smtClean="0"/>
              <a:t>‹#›</a:t>
            </a:fld>
            <a:endParaRPr lang="en-US"/>
          </a:p>
        </p:txBody>
      </p:sp>
    </p:spTree>
    <p:extLst>
      <p:ext uri="{BB962C8B-B14F-4D97-AF65-F5344CB8AC3E}">
        <p14:creationId xmlns:p14="http://schemas.microsoft.com/office/powerpoint/2010/main" val="3492207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92731-77C5-0A2E-BFAA-90D5C6DFC4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CF350C-18DD-9778-2215-C6E9DC2CDA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B64010-A9CE-23D4-DF29-8393C1304B5B}"/>
              </a:ext>
            </a:extLst>
          </p:cNvPr>
          <p:cNvSpPr>
            <a:spLocks noGrp="1"/>
          </p:cNvSpPr>
          <p:nvPr>
            <p:ph type="dt" sz="half" idx="10"/>
          </p:nvPr>
        </p:nvSpPr>
        <p:spPr/>
        <p:txBody>
          <a:bodyPr/>
          <a:lstStyle/>
          <a:p>
            <a:fld id="{9579B53D-4A3D-4214-AD28-D25AF7C3A8AC}" type="datetimeFigureOut">
              <a:rPr lang="en-US" smtClean="0"/>
              <a:t>3/21/2023</a:t>
            </a:fld>
            <a:endParaRPr lang="en-US"/>
          </a:p>
        </p:txBody>
      </p:sp>
      <p:sp>
        <p:nvSpPr>
          <p:cNvPr id="5" name="Footer Placeholder 4">
            <a:extLst>
              <a:ext uri="{FF2B5EF4-FFF2-40B4-BE49-F238E27FC236}">
                <a16:creationId xmlns:a16="http://schemas.microsoft.com/office/drawing/2014/main" id="{10A8BDCC-C99C-925C-F7D1-C44665AEE2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5985CC-C30B-EB1C-2829-D04CF9603B95}"/>
              </a:ext>
            </a:extLst>
          </p:cNvPr>
          <p:cNvSpPr>
            <a:spLocks noGrp="1"/>
          </p:cNvSpPr>
          <p:nvPr>
            <p:ph type="sldNum" sz="quarter" idx="12"/>
          </p:nvPr>
        </p:nvSpPr>
        <p:spPr/>
        <p:txBody>
          <a:bodyPr/>
          <a:lstStyle/>
          <a:p>
            <a:fld id="{9732FA0B-73A1-44A7-8C3B-74388779E516}" type="slidenum">
              <a:rPr lang="en-US" smtClean="0"/>
              <a:t>‹#›</a:t>
            </a:fld>
            <a:endParaRPr lang="en-US"/>
          </a:p>
        </p:txBody>
      </p:sp>
    </p:spTree>
    <p:extLst>
      <p:ext uri="{BB962C8B-B14F-4D97-AF65-F5344CB8AC3E}">
        <p14:creationId xmlns:p14="http://schemas.microsoft.com/office/powerpoint/2010/main" val="3814300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3FEF1-77FB-4847-CE0F-A50EB39D95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36D89B-D312-EBF1-79A3-61A79A082A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4B399A-578E-ACFB-8B4E-1D6B6CC1097B}"/>
              </a:ext>
            </a:extLst>
          </p:cNvPr>
          <p:cNvSpPr>
            <a:spLocks noGrp="1"/>
          </p:cNvSpPr>
          <p:nvPr>
            <p:ph type="dt" sz="half" idx="10"/>
          </p:nvPr>
        </p:nvSpPr>
        <p:spPr/>
        <p:txBody>
          <a:bodyPr/>
          <a:lstStyle/>
          <a:p>
            <a:fld id="{9579B53D-4A3D-4214-AD28-D25AF7C3A8AC}" type="datetimeFigureOut">
              <a:rPr lang="en-US" smtClean="0"/>
              <a:t>3/21/2023</a:t>
            </a:fld>
            <a:endParaRPr lang="en-US"/>
          </a:p>
        </p:txBody>
      </p:sp>
      <p:sp>
        <p:nvSpPr>
          <p:cNvPr id="5" name="Footer Placeholder 4">
            <a:extLst>
              <a:ext uri="{FF2B5EF4-FFF2-40B4-BE49-F238E27FC236}">
                <a16:creationId xmlns:a16="http://schemas.microsoft.com/office/drawing/2014/main" id="{B55305EA-68E2-98A1-06BC-2A3D19F2C4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B3614E-87BA-8967-271F-CF8C486B20B0}"/>
              </a:ext>
            </a:extLst>
          </p:cNvPr>
          <p:cNvSpPr>
            <a:spLocks noGrp="1"/>
          </p:cNvSpPr>
          <p:nvPr>
            <p:ph type="sldNum" sz="quarter" idx="12"/>
          </p:nvPr>
        </p:nvSpPr>
        <p:spPr/>
        <p:txBody>
          <a:bodyPr/>
          <a:lstStyle/>
          <a:p>
            <a:fld id="{9732FA0B-73A1-44A7-8C3B-74388779E516}" type="slidenum">
              <a:rPr lang="en-US" smtClean="0"/>
              <a:t>‹#›</a:t>
            </a:fld>
            <a:endParaRPr lang="en-US"/>
          </a:p>
        </p:txBody>
      </p:sp>
    </p:spTree>
    <p:extLst>
      <p:ext uri="{BB962C8B-B14F-4D97-AF65-F5344CB8AC3E}">
        <p14:creationId xmlns:p14="http://schemas.microsoft.com/office/powerpoint/2010/main" val="1123660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6EC99-4154-6AB4-B45A-13F4F25B12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314030-99A4-3D70-D20D-35CB35F6D5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65BEB6-B9AA-CB5F-2299-883A9A05C88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602EB7-BA15-A195-4110-9994B05B8B84}"/>
              </a:ext>
            </a:extLst>
          </p:cNvPr>
          <p:cNvSpPr>
            <a:spLocks noGrp="1"/>
          </p:cNvSpPr>
          <p:nvPr>
            <p:ph type="dt" sz="half" idx="10"/>
          </p:nvPr>
        </p:nvSpPr>
        <p:spPr/>
        <p:txBody>
          <a:bodyPr/>
          <a:lstStyle/>
          <a:p>
            <a:fld id="{9579B53D-4A3D-4214-AD28-D25AF7C3A8AC}" type="datetimeFigureOut">
              <a:rPr lang="en-US" smtClean="0"/>
              <a:t>3/21/2023</a:t>
            </a:fld>
            <a:endParaRPr lang="en-US"/>
          </a:p>
        </p:txBody>
      </p:sp>
      <p:sp>
        <p:nvSpPr>
          <p:cNvPr id="6" name="Footer Placeholder 5">
            <a:extLst>
              <a:ext uri="{FF2B5EF4-FFF2-40B4-BE49-F238E27FC236}">
                <a16:creationId xmlns:a16="http://schemas.microsoft.com/office/drawing/2014/main" id="{A6FA4F31-B455-FBC9-BDDF-350D089030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365F1F-4DD1-432B-9DE0-90093A317492}"/>
              </a:ext>
            </a:extLst>
          </p:cNvPr>
          <p:cNvSpPr>
            <a:spLocks noGrp="1"/>
          </p:cNvSpPr>
          <p:nvPr>
            <p:ph type="sldNum" sz="quarter" idx="12"/>
          </p:nvPr>
        </p:nvSpPr>
        <p:spPr/>
        <p:txBody>
          <a:bodyPr/>
          <a:lstStyle/>
          <a:p>
            <a:fld id="{9732FA0B-73A1-44A7-8C3B-74388779E516}" type="slidenum">
              <a:rPr lang="en-US" smtClean="0"/>
              <a:t>‹#›</a:t>
            </a:fld>
            <a:endParaRPr lang="en-US"/>
          </a:p>
        </p:txBody>
      </p:sp>
    </p:spTree>
    <p:extLst>
      <p:ext uri="{BB962C8B-B14F-4D97-AF65-F5344CB8AC3E}">
        <p14:creationId xmlns:p14="http://schemas.microsoft.com/office/powerpoint/2010/main" val="802913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D6FC7-BE30-B8C5-19AE-15AD6A79C53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CA94AC-BBD9-E171-4569-83DCA583B8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12F8FA-8D2A-AE0A-BAF2-73808D0088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CCE8CA6-4897-E044-35B7-675FFC5F36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5DAB69-2C5C-A475-185B-B6F0834008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B0211E0-2EE0-4399-FF00-5C7F0BB423AF}"/>
              </a:ext>
            </a:extLst>
          </p:cNvPr>
          <p:cNvSpPr>
            <a:spLocks noGrp="1"/>
          </p:cNvSpPr>
          <p:nvPr>
            <p:ph type="dt" sz="half" idx="10"/>
          </p:nvPr>
        </p:nvSpPr>
        <p:spPr/>
        <p:txBody>
          <a:bodyPr/>
          <a:lstStyle/>
          <a:p>
            <a:fld id="{9579B53D-4A3D-4214-AD28-D25AF7C3A8AC}" type="datetimeFigureOut">
              <a:rPr lang="en-US" smtClean="0"/>
              <a:t>3/21/2023</a:t>
            </a:fld>
            <a:endParaRPr lang="en-US"/>
          </a:p>
        </p:txBody>
      </p:sp>
      <p:sp>
        <p:nvSpPr>
          <p:cNvPr id="8" name="Footer Placeholder 7">
            <a:extLst>
              <a:ext uri="{FF2B5EF4-FFF2-40B4-BE49-F238E27FC236}">
                <a16:creationId xmlns:a16="http://schemas.microsoft.com/office/drawing/2014/main" id="{07BBD99B-F553-44EE-07DC-CE8BE1A8C9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677D7BE-005F-7A5D-841B-89584F90BE06}"/>
              </a:ext>
            </a:extLst>
          </p:cNvPr>
          <p:cNvSpPr>
            <a:spLocks noGrp="1"/>
          </p:cNvSpPr>
          <p:nvPr>
            <p:ph type="sldNum" sz="quarter" idx="12"/>
          </p:nvPr>
        </p:nvSpPr>
        <p:spPr/>
        <p:txBody>
          <a:bodyPr/>
          <a:lstStyle/>
          <a:p>
            <a:fld id="{9732FA0B-73A1-44A7-8C3B-74388779E516}" type="slidenum">
              <a:rPr lang="en-US" smtClean="0"/>
              <a:t>‹#›</a:t>
            </a:fld>
            <a:endParaRPr lang="en-US"/>
          </a:p>
        </p:txBody>
      </p:sp>
    </p:spTree>
    <p:extLst>
      <p:ext uri="{BB962C8B-B14F-4D97-AF65-F5344CB8AC3E}">
        <p14:creationId xmlns:p14="http://schemas.microsoft.com/office/powerpoint/2010/main" val="2647669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CD264-B764-1BE1-CE5A-F32A179CFC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A5EC1A-DA0D-51BA-2492-C1649ABF7C6F}"/>
              </a:ext>
            </a:extLst>
          </p:cNvPr>
          <p:cNvSpPr>
            <a:spLocks noGrp="1"/>
          </p:cNvSpPr>
          <p:nvPr>
            <p:ph type="dt" sz="half" idx="10"/>
          </p:nvPr>
        </p:nvSpPr>
        <p:spPr/>
        <p:txBody>
          <a:bodyPr/>
          <a:lstStyle/>
          <a:p>
            <a:fld id="{9579B53D-4A3D-4214-AD28-D25AF7C3A8AC}" type="datetimeFigureOut">
              <a:rPr lang="en-US" smtClean="0"/>
              <a:t>3/21/2023</a:t>
            </a:fld>
            <a:endParaRPr lang="en-US"/>
          </a:p>
        </p:txBody>
      </p:sp>
      <p:sp>
        <p:nvSpPr>
          <p:cNvPr id="4" name="Footer Placeholder 3">
            <a:extLst>
              <a:ext uri="{FF2B5EF4-FFF2-40B4-BE49-F238E27FC236}">
                <a16:creationId xmlns:a16="http://schemas.microsoft.com/office/drawing/2014/main" id="{FD0021BF-DF18-B551-D389-810323080E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A45E87-9E47-F7C7-A741-73B58E3FBD8C}"/>
              </a:ext>
            </a:extLst>
          </p:cNvPr>
          <p:cNvSpPr>
            <a:spLocks noGrp="1"/>
          </p:cNvSpPr>
          <p:nvPr>
            <p:ph type="sldNum" sz="quarter" idx="12"/>
          </p:nvPr>
        </p:nvSpPr>
        <p:spPr/>
        <p:txBody>
          <a:bodyPr/>
          <a:lstStyle/>
          <a:p>
            <a:fld id="{9732FA0B-73A1-44A7-8C3B-74388779E516}" type="slidenum">
              <a:rPr lang="en-US" smtClean="0"/>
              <a:t>‹#›</a:t>
            </a:fld>
            <a:endParaRPr lang="en-US"/>
          </a:p>
        </p:txBody>
      </p:sp>
    </p:spTree>
    <p:extLst>
      <p:ext uri="{BB962C8B-B14F-4D97-AF65-F5344CB8AC3E}">
        <p14:creationId xmlns:p14="http://schemas.microsoft.com/office/powerpoint/2010/main" val="1585588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4A125A-9DA2-AB32-1E5F-15568989D5F7}"/>
              </a:ext>
            </a:extLst>
          </p:cNvPr>
          <p:cNvSpPr>
            <a:spLocks noGrp="1"/>
          </p:cNvSpPr>
          <p:nvPr>
            <p:ph type="dt" sz="half" idx="10"/>
          </p:nvPr>
        </p:nvSpPr>
        <p:spPr/>
        <p:txBody>
          <a:bodyPr/>
          <a:lstStyle/>
          <a:p>
            <a:fld id="{9579B53D-4A3D-4214-AD28-D25AF7C3A8AC}" type="datetimeFigureOut">
              <a:rPr lang="en-US" smtClean="0"/>
              <a:t>3/21/2023</a:t>
            </a:fld>
            <a:endParaRPr lang="en-US"/>
          </a:p>
        </p:txBody>
      </p:sp>
      <p:sp>
        <p:nvSpPr>
          <p:cNvPr id="3" name="Footer Placeholder 2">
            <a:extLst>
              <a:ext uri="{FF2B5EF4-FFF2-40B4-BE49-F238E27FC236}">
                <a16:creationId xmlns:a16="http://schemas.microsoft.com/office/drawing/2014/main" id="{36000F39-299D-8EF6-CB20-4B072E550B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9F1C651-BA16-5992-0859-508995A5A206}"/>
              </a:ext>
            </a:extLst>
          </p:cNvPr>
          <p:cNvSpPr>
            <a:spLocks noGrp="1"/>
          </p:cNvSpPr>
          <p:nvPr>
            <p:ph type="sldNum" sz="quarter" idx="12"/>
          </p:nvPr>
        </p:nvSpPr>
        <p:spPr/>
        <p:txBody>
          <a:bodyPr/>
          <a:lstStyle/>
          <a:p>
            <a:fld id="{9732FA0B-73A1-44A7-8C3B-74388779E516}" type="slidenum">
              <a:rPr lang="en-US" smtClean="0"/>
              <a:t>‹#›</a:t>
            </a:fld>
            <a:endParaRPr lang="en-US"/>
          </a:p>
        </p:txBody>
      </p:sp>
    </p:spTree>
    <p:extLst>
      <p:ext uri="{BB962C8B-B14F-4D97-AF65-F5344CB8AC3E}">
        <p14:creationId xmlns:p14="http://schemas.microsoft.com/office/powerpoint/2010/main" val="4230706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E3F37-AED9-755F-73CD-E35A6E8075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4BFDE00-57EC-B28D-8BBF-136E2F3982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8E3812-FB84-5D76-4E5C-3B855C4A78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5F8A31-5974-0C8C-2947-A33586991EC8}"/>
              </a:ext>
            </a:extLst>
          </p:cNvPr>
          <p:cNvSpPr>
            <a:spLocks noGrp="1"/>
          </p:cNvSpPr>
          <p:nvPr>
            <p:ph type="dt" sz="half" idx="10"/>
          </p:nvPr>
        </p:nvSpPr>
        <p:spPr/>
        <p:txBody>
          <a:bodyPr/>
          <a:lstStyle/>
          <a:p>
            <a:fld id="{9579B53D-4A3D-4214-AD28-D25AF7C3A8AC}" type="datetimeFigureOut">
              <a:rPr lang="en-US" smtClean="0"/>
              <a:t>3/21/2023</a:t>
            </a:fld>
            <a:endParaRPr lang="en-US"/>
          </a:p>
        </p:txBody>
      </p:sp>
      <p:sp>
        <p:nvSpPr>
          <p:cNvPr id="6" name="Footer Placeholder 5">
            <a:extLst>
              <a:ext uri="{FF2B5EF4-FFF2-40B4-BE49-F238E27FC236}">
                <a16:creationId xmlns:a16="http://schemas.microsoft.com/office/drawing/2014/main" id="{91A50D30-4297-5B45-C868-151919B0A8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82F679-EDEE-FCE5-A56A-E00C0C79F507}"/>
              </a:ext>
            </a:extLst>
          </p:cNvPr>
          <p:cNvSpPr>
            <a:spLocks noGrp="1"/>
          </p:cNvSpPr>
          <p:nvPr>
            <p:ph type="sldNum" sz="quarter" idx="12"/>
          </p:nvPr>
        </p:nvSpPr>
        <p:spPr/>
        <p:txBody>
          <a:bodyPr/>
          <a:lstStyle/>
          <a:p>
            <a:fld id="{9732FA0B-73A1-44A7-8C3B-74388779E516}" type="slidenum">
              <a:rPr lang="en-US" smtClean="0"/>
              <a:t>‹#›</a:t>
            </a:fld>
            <a:endParaRPr lang="en-US"/>
          </a:p>
        </p:txBody>
      </p:sp>
    </p:spTree>
    <p:extLst>
      <p:ext uri="{BB962C8B-B14F-4D97-AF65-F5344CB8AC3E}">
        <p14:creationId xmlns:p14="http://schemas.microsoft.com/office/powerpoint/2010/main" val="1295354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79120-9F7E-37B3-2E77-406AF36337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851BF6-D1DC-7104-820B-3E9415F029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E21F126-CD2A-D04F-B7AC-D6AE74C244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004D57-EA28-CB6D-6D7E-90981CF5461F}"/>
              </a:ext>
            </a:extLst>
          </p:cNvPr>
          <p:cNvSpPr>
            <a:spLocks noGrp="1"/>
          </p:cNvSpPr>
          <p:nvPr>
            <p:ph type="dt" sz="half" idx="10"/>
          </p:nvPr>
        </p:nvSpPr>
        <p:spPr/>
        <p:txBody>
          <a:bodyPr/>
          <a:lstStyle/>
          <a:p>
            <a:fld id="{9579B53D-4A3D-4214-AD28-D25AF7C3A8AC}" type="datetimeFigureOut">
              <a:rPr lang="en-US" smtClean="0"/>
              <a:t>3/21/2023</a:t>
            </a:fld>
            <a:endParaRPr lang="en-US"/>
          </a:p>
        </p:txBody>
      </p:sp>
      <p:sp>
        <p:nvSpPr>
          <p:cNvPr id="6" name="Footer Placeholder 5">
            <a:extLst>
              <a:ext uri="{FF2B5EF4-FFF2-40B4-BE49-F238E27FC236}">
                <a16:creationId xmlns:a16="http://schemas.microsoft.com/office/drawing/2014/main" id="{2D8761AF-F763-DBC9-13D6-FC44C5250D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BAF12F-7D18-197A-48FB-62294669AC4E}"/>
              </a:ext>
            </a:extLst>
          </p:cNvPr>
          <p:cNvSpPr>
            <a:spLocks noGrp="1"/>
          </p:cNvSpPr>
          <p:nvPr>
            <p:ph type="sldNum" sz="quarter" idx="12"/>
          </p:nvPr>
        </p:nvSpPr>
        <p:spPr/>
        <p:txBody>
          <a:bodyPr/>
          <a:lstStyle/>
          <a:p>
            <a:fld id="{9732FA0B-73A1-44A7-8C3B-74388779E516}" type="slidenum">
              <a:rPr lang="en-US" smtClean="0"/>
              <a:t>‹#›</a:t>
            </a:fld>
            <a:endParaRPr lang="en-US"/>
          </a:p>
        </p:txBody>
      </p:sp>
    </p:spTree>
    <p:extLst>
      <p:ext uri="{BB962C8B-B14F-4D97-AF65-F5344CB8AC3E}">
        <p14:creationId xmlns:p14="http://schemas.microsoft.com/office/powerpoint/2010/main" val="4238722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072DC-03D1-FAD2-8BE3-4A5E470CC8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EEA513-A2F8-3C85-189C-69BC414FFE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A45297-9C8A-3D76-10D1-0A21648A612C}"/>
              </a:ext>
            </a:extLst>
          </p:cNvPr>
          <p:cNvSpPr>
            <a:spLocks noGrp="1"/>
          </p:cNvSpPr>
          <p:nvPr>
            <p:ph type="dt" sz="half" idx="10"/>
          </p:nvPr>
        </p:nvSpPr>
        <p:spPr/>
        <p:txBody>
          <a:bodyPr/>
          <a:lstStyle/>
          <a:p>
            <a:fld id="{9579B53D-4A3D-4214-AD28-D25AF7C3A8AC}" type="datetimeFigureOut">
              <a:rPr lang="en-US" smtClean="0"/>
              <a:t>3/21/2023</a:t>
            </a:fld>
            <a:endParaRPr lang="en-US"/>
          </a:p>
        </p:txBody>
      </p:sp>
      <p:sp>
        <p:nvSpPr>
          <p:cNvPr id="5" name="Footer Placeholder 4">
            <a:extLst>
              <a:ext uri="{FF2B5EF4-FFF2-40B4-BE49-F238E27FC236}">
                <a16:creationId xmlns:a16="http://schemas.microsoft.com/office/drawing/2014/main" id="{77C7D956-7B99-ACE6-D223-B31B2E7B7A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5E8471-2E61-2DF2-0A98-31B3F07F2AE4}"/>
              </a:ext>
            </a:extLst>
          </p:cNvPr>
          <p:cNvSpPr>
            <a:spLocks noGrp="1"/>
          </p:cNvSpPr>
          <p:nvPr>
            <p:ph type="sldNum" sz="quarter" idx="12"/>
          </p:nvPr>
        </p:nvSpPr>
        <p:spPr/>
        <p:txBody>
          <a:bodyPr/>
          <a:lstStyle/>
          <a:p>
            <a:fld id="{9732FA0B-73A1-44A7-8C3B-74388779E516}" type="slidenum">
              <a:rPr lang="en-US" smtClean="0"/>
              <a:t>‹#›</a:t>
            </a:fld>
            <a:endParaRPr lang="en-US"/>
          </a:p>
        </p:txBody>
      </p:sp>
    </p:spTree>
    <p:extLst>
      <p:ext uri="{BB962C8B-B14F-4D97-AF65-F5344CB8AC3E}">
        <p14:creationId xmlns:p14="http://schemas.microsoft.com/office/powerpoint/2010/main" val="2339820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37D350-EE2F-D56F-602B-916CF32CFC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331D9D-7EFC-C76E-455C-7521C44CC0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E823A2-E676-6AB2-5433-A95162F0814E}"/>
              </a:ext>
            </a:extLst>
          </p:cNvPr>
          <p:cNvSpPr>
            <a:spLocks noGrp="1"/>
          </p:cNvSpPr>
          <p:nvPr>
            <p:ph type="dt" sz="half" idx="10"/>
          </p:nvPr>
        </p:nvSpPr>
        <p:spPr/>
        <p:txBody>
          <a:bodyPr/>
          <a:lstStyle/>
          <a:p>
            <a:fld id="{9579B53D-4A3D-4214-AD28-D25AF7C3A8AC}" type="datetimeFigureOut">
              <a:rPr lang="en-US" smtClean="0"/>
              <a:t>3/21/2023</a:t>
            </a:fld>
            <a:endParaRPr lang="en-US"/>
          </a:p>
        </p:txBody>
      </p:sp>
      <p:sp>
        <p:nvSpPr>
          <p:cNvPr id="5" name="Footer Placeholder 4">
            <a:extLst>
              <a:ext uri="{FF2B5EF4-FFF2-40B4-BE49-F238E27FC236}">
                <a16:creationId xmlns:a16="http://schemas.microsoft.com/office/drawing/2014/main" id="{939B6BFB-0524-549F-35AA-5AB736B152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769B54-307F-7D0F-6F44-CCD1905BE34A}"/>
              </a:ext>
            </a:extLst>
          </p:cNvPr>
          <p:cNvSpPr>
            <a:spLocks noGrp="1"/>
          </p:cNvSpPr>
          <p:nvPr>
            <p:ph type="sldNum" sz="quarter" idx="12"/>
          </p:nvPr>
        </p:nvSpPr>
        <p:spPr/>
        <p:txBody>
          <a:bodyPr/>
          <a:lstStyle/>
          <a:p>
            <a:fld id="{9732FA0B-73A1-44A7-8C3B-74388779E516}" type="slidenum">
              <a:rPr lang="en-US" smtClean="0"/>
              <a:t>‹#›</a:t>
            </a:fld>
            <a:endParaRPr lang="en-US"/>
          </a:p>
        </p:txBody>
      </p:sp>
    </p:spTree>
    <p:extLst>
      <p:ext uri="{BB962C8B-B14F-4D97-AF65-F5344CB8AC3E}">
        <p14:creationId xmlns:p14="http://schemas.microsoft.com/office/powerpoint/2010/main" val="2889541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994C56-FA6B-08C8-C349-25ECCEE731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75CEE6-5942-A72A-EF8B-9044DBD5DF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1AE5CA-5A4A-DF62-9A8B-0074700288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79B53D-4A3D-4214-AD28-D25AF7C3A8AC}" type="datetimeFigureOut">
              <a:rPr lang="en-US" smtClean="0"/>
              <a:t>3/21/2023</a:t>
            </a:fld>
            <a:endParaRPr lang="en-US"/>
          </a:p>
        </p:txBody>
      </p:sp>
      <p:sp>
        <p:nvSpPr>
          <p:cNvPr id="5" name="Footer Placeholder 4">
            <a:extLst>
              <a:ext uri="{FF2B5EF4-FFF2-40B4-BE49-F238E27FC236}">
                <a16:creationId xmlns:a16="http://schemas.microsoft.com/office/drawing/2014/main" id="{7053A351-D020-31A8-F636-7354915659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B738F73-B69A-BCAB-DBA1-40E63632A2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32FA0B-73A1-44A7-8C3B-74388779E516}" type="slidenum">
              <a:rPr lang="en-US" smtClean="0"/>
              <a:t>‹#›</a:t>
            </a:fld>
            <a:endParaRPr lang="en-US"/>
          </a:p>
        </p:txBody>
      </p:sp>
    </p:spTree>
    <p:extLst>
      <p:ext uri="{BB962C8B-B14F-4D97-AF65-F5344CB8AC3E}">
        <p14:creationId xmlns:p14="http://schemas.microsoft.com/office/powerpoint/2010/main" val="1940083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18" Type="http://schemas.openxmlformats.org/officeDocument/2006/relationships/image" Target="../media/image36.png"/><Relationship Id="rId3" Type="http://schemas.openxmlformats.org/officeDocument/2006/relationships/image" Target="../media/image21.png"/><Relationship Id="rId21" Type="http://schemas.openxmlformats.org/officeDocument/2006/relationships/image" Target="../media/image39.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5.png"/><Relationship Id="rId25" Type="http://schemas.openxmlformats.org/officeDocument/2006/relationships/image" Target="../media/image42.png"/><Relationship Id="rId2" Type="http://schemas.openxmlformats.org/officeDocument/2006/relationships/image" Target="../media/image20.png"/><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24" Type="http://schemas.openxmlformats.org/officeDocument/2006/relationships/hyperlink" Target="http://www.medicaltimes.com/Users/New/NewsView.html?ID=1144536" TargetMode="External"/><Relationship Id="rId5" Type="http://schemas.openxmlformats.org/officeDocument/2006/relationships/image" Target="../media/image23.png"/><Relationship Id="rId15" Type="http://schemas.openxmlformats.org/officeDocument/2006/relationships/image" Target="../media/image33.png"/><Relationship Id="rId23" Type="http://schemas.openxmlformats.org/officeDocument/2006/relationships/image" Target="../media/image41.png"/><Relationship Id="rId10" Type="http://schemas.openxmlformats.org/officeDocument/2006/relationships/image" Target="../media/image28.png"/><Relationship Id="rId19" Type="http://schemas.openxmlformats.org/officeDocument/2006/relationships/image" Target="../media/image37.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 Id="rId22" Type="http://schemas.openxmlformats.org/officeDocument/2006/relationships/image" Target="../media/image40.png"/></Relationships>
</file>

<file path=ppt/slides/_rels/slide9.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 Id="rId14" Type="http://schemas.openxmlformats.org/officeDocument/2006/relationships/image" Target="../media/image55.png"/></Relationships>
</file>

<file path=ppt/slides/_rels/slide1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jpg"/><Relationship Id="rId2" Type="http://schemas.openxmlformats.org/officeDocument/2006/relationships/image" Target="../media/image56.png"/><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63.jpg"/></Relationships>
</file>

<file path=ppt/slides/_rels/slide11.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jpg"/><Relationship Id="rId2" Type="http://schemas.openxmlformats.org/officeDocument/2006/relationships/image" Target="../media/image65.jpg"/><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3.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5.png"/><Relationship Id="rId2" Type="http://schemas.openxmlformats.org/officeDocument/2006/relationships/image" Target="../media/image71.jpg"/><Relationship Id="rId1" Type="http://schemas.openxmlformats.org/officeDocument/2006/relationships/slideLayout" Target="../slideLayouts/slideLayout1.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66.png"/></Relationships>
</file>

<file path=ppt/slides/_rels/slide1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jpg"/><Relationship Id="rId1" Type="http://schemas.openxmlformats.org/officeDocument/2006/relationships/slideLayout" Target="../slideLayouts/slideLayout1.xml"/><Relationship Id="rId5" Type="http://schemas.openxmlformats.org/officeDocument/2006/relationships/image" Target="../media/image81.png"/><Relationship Id="rId4" Type="http://schemas.openxmlformats.org/officeDocument/2006/relationships/image" Target="../media/image80.png"/></Relationships>
</file>

<file path=ppt/slides/_rels/slide1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85.png"/><Relationship Id="rId4" Type="http://schemas.openxmlformats.org/officeDocument/2006/relationships/image" Target="../media/image84.png"/></Relationships>
</file>

<file path=ppt/slides/_rels/slide1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xml"/><Relationship Id="rId4" Type="http://schemas.openxmlformats.org/officeDocument/2006/relationships/image" Target="../media/image88.jpg"/></Relationships>
</file>

<file path=ppt/slides/_rels/slide2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92.png"/><Relationship Id="rId4" Type="http://schemas.openxmlformats.org/officeDocument/2006/relationships/image" Target="../media/image91.png"/></Relationships>
</file>

<file path=ppt/slides/_rels/slide22.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103.png"/><Relationship Id="rId3" Type="http://schemas.openxmlformats.org/officeDocument/2006/relationships/image" Target="../media/image94.jpg"/><Relationship Id="rId7" Type="http://schemas.openxmlformats.org/officeDocument/2006/relationships/image" Target="../media/image97.png"/><Relationship Id="rId12" Type="http://schemas.openxmlformats.org/officeDocument/2006/relationships/image" Target="../media/image102.png"/><Relationship Id="rId2" Type="http://schemas.openxmlformats.org/officeDocument/2006/relationships/image" Target="../media/image93.jpg"/><Relationship Id="rId1" Type="http://schemas.openxmlformats.org/officeDocument/2006/relationships/slideLayout" Target="../slideLayouts/slideLayout1.xml"/><Relationship Id="rId6" Type="http://schemas.openxmlformats.org/officeDocument/2006/relationships/image" Target="../media/image96.png"/><Relationship Id="rId11" Type="http://schemas.openxmlformats.org/officeDocument/2006/relationships/image" Target="../media/image101.png"/><Relationship Id="rId5" Type="http://schemas.openxmlformats.org/officeDocument/2006/relationships/image" Target="../media/image95.png"/><Relationship Id="rId10" Type="http://schemas.openxmlformats.org/officeDocument/2006/relationships/image" Target="../media/image100.png"/><Relationship Id="rId4" Type="http://schemas.openxmlformats.org/officeDocument/2006/relationships/image" Target="../media/image6.png"/><Relationship Id="rId9" Type="http://schemas.openxmlformats.org/officeDocument/2006/relationships/image" Target="../media/image99.png"/><Relationship Id="rId14" Type="http://schemas.openxmlformats.org/officeDocument/2006/relationships/image" Target="../media/image104.png"/></Relationships>
</file>

<file path=ppt/slides/_rels/slide2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jpg"/><Relationship Id="rId1" Type="http://schemas.openxmlformats.org/officeDocument/2006/relationships/slideLayout" Target="../slideLayouts/slideLayout1.xml"/><Relationship Id="rId4" Type="http://schemas.openxmlformats.org/officeDocument/2006/relationships/image" Target="../media/image107.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2.jpg"/><Relationship Id="rId2" Type="http://schemas.openxmlformats.org/officeDocument/2006/relationships/image" Target="../media/image108.png"/><Relationship Id="rId1" Type="http://schemas.openxmlformats.org/officeDocument/2006/relationships/slideLayout" Target="../slideLayouts/slideLayout1.xml"/><Relationship Id="rId6" Type="http://schemas.openxmlformats.org/officeDocument/2006/relationships/image" Target="../media/image111.png"/><Relationship Id="rId5" Type="http://schemas.openxmlformats.org/officeDocument/2006/relationships/image" Target="../media/image110.jpg"/><Relationship Id="rId4" Type="http://schemas.openxmlformats.org/officeDocument/2006/relationships/image" Target="../media/image109.png"/></Relationships>
</file>

<file path=ppt/slides/_rels/slide2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jpg"/><Relationship Id="rId1" Type="http://schemas.openxmlformats.org/officeDocument/2006/relationships/slideLayout" Target="../slideLayouts/slideLayout1.xml"/><Relationship Id="rId4" Type="http://schemas.openxmlformats.org/officeDocument/2006/relationships/image" Target="../media/image81.png"/></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21.png"/><Relationship Id="rId7" Type="http://schemas.openxmlformats.org/officeDocument/2006/relationships/image" Target="../media/image125.png"/><Relationship Id="rId2" Type="http://schemas.openxmlformats.org/officeDocument/2006/relationships/image" Target="../media/image120.png"/><Relationship Id="rId1" Type="http://schemas.openxmlformats.org/officeDocument/2006/relationships/slideLayout" Target="../slideLayouts/slideLayout1.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image" Target="../media/image128.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7.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4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image" Target="../media/image141.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image" Target="../media/image145.jpg"/><Relationship Id="rId1" Type="http://schemas.openxmlformats.org/officeDocument/2006/relationships/slideLayout" Target="../slideLayouts/slideLayout1.xml"/><Relationship Id="rId4" Type="http://schemas.openxmlformats.org/officeDocument/2006/relationships/image" Target="../media/image147.png"/></Relationships>
</file>

<file path=ppt/slides/_rels/slide4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image" Target="../media/image150.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image" Target="../media/image152.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image" Target="../media/image15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56.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57.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jpeg"/><Relationship Id="rId1" Type="http://schemas.openxmlformats.org/officeDocument/2006/relationships/slideLayout" Target="../slideLayouts/slideLayout7.xml"/><Relationship Id="rId5" Type="http://schemas.openxmlformats.org/officeDocument/2006/relationships/image" Target="../media/image161.jpeg"/><Relationship Id="rId4" Type="http://schemas.openxmlformats.org/officeDocument/2006/relationships/image" Target="../media/image160.jpeg"/></Relationships>
</file>

<file path=ppt/slides/_rels/slide56.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image" Target="../media/image16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image" Target="../media/image167.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70.jpg"/><Relationship Id="rId2" Type="http://schemas.openxmlformats.org/officeDocument/2006/relationships/image" Target="../media/image169.jpg"/><Relationship Id="rId1" Type="http://schemas.openxmlformats.org/officeDocument/2006/relationships/slideLayout" Target="../slideLayouts/slideLayout7.xml"/><Relationship Id="rId4" Type="http://schemas.openxmlformats.org/officeDocument/2006/relationships/image" Target="../media/image171.png"/></Relationships>
</file>

<file path=ppt/slides/_rels/slide61.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image" Target="../media/image172.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jpg"/><Relationship Id="rId1" Type="http://schemas.openxmlformats.org/officeDocument/2006/relationships/slideLayout" Target="../slideLayouts/slideLayout7.xml"/><Relationship Id="rId4" Type="http://schemas.openxmlformats.org/officeDocument/2006/relationships/image" Target="../media/image176.png"/></Relationships>
</file>

<file path=ppt/slides/_rels/slide63.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jpeg"/><Relationship Id="rId1" Type="http://schemas.openxmlformats.org/officeDocument/2006/relationships/slideLayout" Target="../slideLayouts/slideLayout1.xml"/><Relationship Id="rId4" Type="http://schemas.openxmlformats.org/officeDocument/2006/relationships/image" Target="../media/image179.png"/></Relationships>
</file>

<file path=ppt/slides/_rels/slide64.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7.xml"/><Relationship Id="rId4" Type="http://schemas.openxmlformats.org/officeDocument/2006/relationships/image" Target="../media/image178.png"/></Relationships>
</file>

<file path=ppt/slides/_rels/slide65.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78.png"/><Relationship Id="rId1" Type="http://schemas.openxmlformats.org/officeDocument/2006/relationships/slideLayout" Target="../slideLayouts/slideLayout7.xml"/><Relationship Id="rId4" Type="http://schemas.openxmlformats.org/officeDocument/2006/relationships/image" Target="../media/image183.png"/></Relationships>
</file>

<file path=ppt/slides/_rels/slide66.xml.rels><?xml version="1.0" encoding="UTF-8" standalone="yes"?>
<Relationships xmlns="http://schemas.openxmlformats.org/package/2006/relationships"><Relationship Id="rId3" Type="http://schemas.openxmlformats.org/officeDocument/2006/relationships/image" Target="../media/image185.jpg"/><Relationship Id="rId2" Type="http://schemas.openxmlformats.org/officeDocument/2006/relationships/image" Target="../media/image184.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image" Target="../media/image186.jpeg"/><Relationship Id="rId1" Type="http://schemas.openxmlformats.org/officeDocument/2006/relationships/slideLayout" Target="../slideLayouts/slideLayout7.xml"/><Relationship Id="rId4" Type="http://schemas.openxmlformats.org/officeDocument/2006/relationships/image" Target="../media/image188.jpg"/></Relationships>
</file>

<file path=ppt/slides/_rels/slide68.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190.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91.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94.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95.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6.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99.png"/><Relationship Id="rId7" Type="http://schemas.openxmlformats.org/officeDocument/2006/relationships/image" Target="../media/image203.png"/><Relationship Id="rId2" Type="http://schemas.openxmlformats.org/officeDocument/2006/relationships/image" Target="../media/image198.png"/><Relationship Id="rId1" Type="http://schemas.openxmlformats.org/officeDocument/2006/relationships/slideLayout" Target="../slideLayouts/slideLayout2.xml"/><Relationship Id="rId6" Type="http://schemas.openxmlformats.org/officeDocument/2006/relationships/image" Target="../media/image202.png"/><Relationship Id="rId5" Type="http://schemas.openxmlformats.org/officeDocument/2006/relationships/image" Target="../media/image201.png"/><Relationship Id="rId4" Type="http://schemas.openxmlformats.org/officeDocument/2006/relationships/image" Target="../media/image200.png"/></Relationships>
</file>

<file path=ppt/slides/_rels/slide79.xml.rels><?xml version="1.0" encoding="UTF-8" standalone="yes"?>
<Relationships xmlns="http://schemas.openxmlformats.org/package/2006/relationships"><Relationship Id="rId2" Type="http://schemas.openxmlformats.org/officeDocument/2006/relationships/image" Target="../media/image204.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06.jpg"/><Relationship Id="rId2" Type="http://schemas.openxmlformats.org/officeDocument/2006/relationships/image" Target="../media/image205.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8" Type="http://schemas.openxmlformats.org/officeDocument/2006/relationships/image" Target="../media/image213.png"/><Relationship Id="rId13" Type="http://schemas.openxmlformats.org/officeDocument/2006/relationships/image" Target="../media/image218.png"/><Relationship Id="rId3" Type="http://schemas.openxmlformats.org/officeDocument/2006/relationships/image" Target="../media/image208.png"/><Relationship Id="rId7" Type="http://schemas.openxmlformats.org/officeDocument/2006/relationships/image" Target="../media/image212.png"/><Relationship Id="rId12" Type="http://schemas.openxmlformats.org/officeDocument/2006/relationships/image" Target="../media/image217.png"/><Relationship Id="rId2" Type="http://schemas.openxmlformats.org/officeDocument/2006/relationships/image" Target="../media/image207.png"/><Relationship Id="rId1" Type="http://schemas.openxmlformats.org/officeDocument/2006/relationships/slideLayout" Target="../slideLayouts/slideLayout7.xml"/><Relationship Id="rId6" Type="http://schemas.openxmlformats.org/officeDocument/2006/relationships/image" Target="../media/image211.png"/><Relationship Id="rId11" Type="http://schemas.openxmlformats.org/officeDocument/2006/relationships/image" Target="../media/image216.png"/><Relationship Id="rId5" Type="http://schemas.openxmlformats.org/officeDocument/2006/relationships/image" Target="../media/image210.png"/><Relationship Id="rId10" Type="http://schemas.openxmlformats.org/officeDocument/2006/relationships/image" Target="../media/image215.png"/><Relationship Id="rId4" Type="http://schemas.openxmlformats.org/officeDocument/2006/relationships/image" Target="../media/image209.png"/><Relationship Id="rId9" Type="http://schemas.openxmlformats.org/officeDocument/2006/relationships/image" Target="../media/image21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6.xml"/><Relationship Id="rId4" Type="http://schemas.openxmlformats.org/officeDocument/2006/relationships/image" Target="../media/image221.png"/></Relationships>
</file>

<file path=ppt/slides/_rels/slide84.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a:extLst>
              <a:ext uri="{FF2B5EF4-FFF2-40B4-BE49-F238E27FC236}">
                <a16:creationId xmlns:a16="http://schemas.microsoft.com/office/drawing/2014/main" id="{B657343C-A97B-3A30-950C-BA6173A7C365}"/>
              </a:ext>
            </a:extLst>
          </p:cNvPr>
          <p:cNvGrpSpPr/>
          <p:nvPr/>
        </p:nvGrpSpPr>
        <p:grpSpPr>
          <a:xfrm>
            <a:off x="2" y="0"/>
            <a:ext cx="12191998" cy="6857999"/>
            <a:chOff x="2" y="0"/>
            <a:chExt cx="12191998" cy="6857999"/>
          </a:xfrm>
        </p:grpSpPr>
        <p:pic>
          <p:nvPicPr>
            <p:cNvPr id="3" name="object 3">
              <a:extLst>
                <a:ext uri="{FF2B5EF4-FFF2-40B4-BE49-F238E27FC236}">
                  <a16:creationId xmlns:a16="http://schemas.microsoft.com/office/drawing/2014/main" id="{DD4CA45C-7E0C-49B8-ECE0-92BD78640F92}"/>
                </a:ext>
              </a:extLst>
            </p:cNvPr>
            <p:cNvPicPr/>
            <p:nvPr/>
          </p:nvPicPr>
          <p:blipFill>
            <a:blip r:embed="rId2" cstate="print"/>
            <a:stretch>
              <a:fillRect/>
            </a:stretch>
          </p:blipFill>
          <p:spPr>
            <a:xfrm>
              <a:off x="2" y="0"/>
              <a:ext cx="12191998" cy="6857999"/>
            </a:xfrm>
            <a:prstGeom prst="rect">
              <a:avLst/>
            </a:prstGeom>
          </p:spPr>
        </p:pic>
        <p:pic>
          <p:nvPicPr>
            <p:cNvPr id="4" name="object 4">
              <a:extLst>
                <a:ext uri="{FF2B5EF4-FFF2-40B4-BE49-F238E27FC236}">
                  <a16:creationId xmlns:a16="http://schemas.microsoft.com/office/drawing/2014/main" id="{F0C200C9-4E17-CD62-DF09-4108E8C3D5CD}"/>
                </a:ext>
              </a:extLst>
            </p:cNvPr>
            <p:cNvPicPr/>
            <p:nvPr/>
          </p:nvPicPr>
          <p:blipFill>
            <a:blip r:embed="rId3" cstate="print"/>
            <a:stretch>
              <a:fillRect/>
            </a:stretch>
          </p:blipFill>
          <p:spPr>
            <a:xfrm>
              <a:off x="1213806" y="1818556"/>
              <a:ext cx="4882193" cy="1802258"/>
            </a:xfrm>
            <a:prstGeom prst="rect">
              <a:avLst/>
            </a:prstGeom>
          </p:spPr>
        </p:pic>
      </p:grpSp>
      <p:pic>
        <p:nvPicPr>
          <p:cNvPr id="5" name="object 6">
            <a:extLst>
              <a:ext uri="{FF2B5EF4-FFF2-40B4-BE49-F238E27FC236}">
                <a16:creationId xmlns:a16="http://schemas.microsoft.com/office/drawing/2014/main" id="{723BA04A-5DE5-26A2-992F-34FFDCD86FFC}"/>
              </a:ext>
            </a:extLst>
          </p:cNvPr>
          <p:cNvPicPr/>
          <p:nvPr/>
        </p:nvPicPr>
        <p:blipFill>
          <a:blip r:embed="rId4" cstate="print"/>
          <a:stretch>
            <a:fillRect/>
          </a:stretch>
        </p:blipFill>
        <p:spPr>
          <a:xfrm>
            <a:off x="5954038" y="937846"/>
            <a:ext cx="5732373" cy="5213571"/>
          </a:xfrm>
          <a:prstGeom prst="rect">
            <a:avLst/>
          </a:prstGeom>
        </p:spPr>
      </p:pic>
    </p:spTree>
    <p:extLst>
      <p:ext uri="{BB962C8B-B14F-4D97-AF65-F5344CB8AC3E}">
        <p14:creationId xmlns:p14="http://schemas.microsoft.com/office/powerpoint/2010/main" val="1388373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32229DE6-15AB-AD5E-CDFC-92922C06693A}"/>
              </a:ext>
            </a:extLst>
          </p:cNvPr>
          <p:cNvPicPr/>
          <p:nvPr/>
        </p:nvPicPr>
        <p:blipFill>
          <a:blip r:embed="rId2" cstate="print"/>
          <a:stretch>
            <a:fillRect/>
          </a:stretch>
        </p:blipFill>
        <p:spPr>
          <a:xfrm rot="5400000">
            <a:off x="2667002" y="-2671878"/>
            <a:ext cx="6857999" cy="12191998"/>
          </a:xfrm>
          <a:prstGeom prst="rect">
            <a:avLst/>
          </a:prstGeom>
        </p:spPr>
      </p:pic>
      <p:sp>
        <p:nvSpPr>
          <p:cNvPr id="5" name="object 11">
            <a:extLst>
              <a:ext uri="{FF2B5EF4-FFF2-40B4-BE49-F238E27FC236}">
                <a16:creationId xmlns:a16="http://schemas.microsoft.com/office/drawing/2014/main" id="{4BBAC8B0-BA22-BD23-FE4E-58FB79078292}"/>
              </a:ext>
            </a:extLst>
          </p:cNvPr>
          <p:cNvSpPr txBox="1"/>
          <p:nvPr/>
        </p:nvSpPr>
        <p:spPr>
          <a:xfrm>
            <a:off x="2933752" y="152768"/>
            <a:ext cx="7643794" cy="986232"/>
          </a:xfrm>
          <a:prstGeom prst="rect">
            <a:avLst/>
          </a:prstGeom>
        </p:spPr>
        <p:txBody>
          <a:bodyPr vert="horz" wrap="square" lIns="0" tIns="12700" rIns="0" bIns="0" rtlCol="0">
            <a:spAutoFit/>
          </a:bodyPr>
          <a:lstStyle/>
          <a:p>
            <a:pPr marL="12700" marR="5080">
              <a:lnSpc>
                <a:spcPct val="131700"/>
              </a:lnSpc>
              <a:spcBef>
                <a:spcPts val="100"/>
              </a:spcBef>
            </a:pPr>
            <a:r>
              <a:rPr lang="en-US" sz="1200" b="1" dirty="0">
                <a:latin typeface="Malgun Gothic"/>
                <a:cs typeface="Malgun Gothic"/>
              </a:rPr>
              <a:t>G-Coop Co., Ltd. strives for a healthy advertising culture so that all members are not harmed by hype.  Please refer to the relevant laws below and cooperate so as not to lead to false hype.
</a:t>
            </a:r>
            <a:r>
              <a:rPr lang="en-US" sz="1200" b="1" dirty="0">
                <a:solidFill>
                  <a:srgbClr val="FF0000"/>
                </a:solidFill>
                <a:latin typeface="Malgun Gothic"/>
                <a:cs typeface="Malgun Gothic"/>
              </a:rPr>
              <a:t>This material is for internal training purposes and cannot be exported or posted separately.
</a:t>
            </a:r>
            <a:endParaRPr sz="1200" dirty="0">
              <a:solidFill>
                <a:srgbClr val="FF0000"/>
              </a:solidFill>
              <a:latin typeface="Malgun Gothic"/>
              <a:cs typeface="Malgun Gothic"/>
            </a:endParaRPr>
          </a:p>
        </p:txBody>
      </p:sp>
      <p:sp>
        <p:nvSpPr>
          <p:cNvPr id="6" name="object 12">
            <a:extLst>
              <a:ext uri="{FF2B5EF4-FFF2-40B4-BE49-F238E27FC236}">
                <a16:creationId xmlns:a16="http://schemas.microsoft.com/office/drawing/2014/main" id="{3D1DAC21-9CA7-F2C8-2841-A2CFB15CAD51}"/>
              </a:ext>
            </a:extLst>
          </p:cNvPr>
          <p:cNvSpPr txBox="1"/>
          <p:nvPr/>
        </p:nvSpPr>
        <p:spPr>
          <a:xfrm>
            <a:off x="566371" y="386839"/>
            <a:ext cx="1954407" cy="259045"/>
          </a:xfrm>
          <a:prstGeom prst="rect">
            <a:avLst/>
          </a:prstGeom>
        </p:spPr>
        <p:txBody>
          <a:bodyPr vert="horz" wrap="square" lIns="0" tIns="12700" rIns="0" bIns="0" rtlCol="0">
            <a:spAutoFit/>
          </a:bodyPr>
          <a:lstStyle/>
          <a:p>
            <a:pPr marL="118745" marR="5080" indent="-106680" algn="ctr">
              <a:lnSpc>
                <a:spcPct val="100000"/>
              </a:lnSpc>
              <a:spcBef>
                <a:spcPts val="100"/>
              </a:spcBef>
            </a:pPr>
            <a:r>
              <a:rPr sz="1600" b="1" dirty="0">
                <a:latin typeface="Malgun Gothic"/>
                <a:cs typeface="Malgun Gothic"/>
              </a:rPr>
              <a:t>Im</a:t>
            </a:r>
            <a:r>
              <a:rPr sz="1600" b="1" spc="-5" dirty="0">
                <a:latin typeface="Malgun Gothic"/>
                <a:cs typeface="Malgun Gothic"/>
              </a:rPr>
              <a:t>p</a:t>
            </a:r>
            <a:r>
              <a:rPr sz="1600" b="1" spc="5" dirty="0">
                <a:latin typeface="Malgun Gothic"/>
                <a:cs typeface="Malgun Gothic"/>
              </a:rPr>
              <a:t>o</a:t>
            </a:r>
            <a:r>
              <a:rPr sz="1600" b="1" spc="-10" dirty="0">
                <a:latin typeface="Malgun Gothic"/>
                <a:cs typeface="Malgun Gothic"/>
              </a:rPr>
              <a:t>r</a:t>
            </a:r>
            <a:r>
              <a:rPr sz="1600" b="1" dirty="0">
                <a:latin typeface="Malgun Gothic"/>
                <a:cs typeface="Malgun Gothic"/>
              </a:rPr>
              <a:t>t</a:t>
            </a:r>
            <a:r>
              <a:rPr sz="1600" b="1" spc="-10" dirty="0">
                <a:latin typeface="Malgun Gothic"/>
                <a:cs typeface="Malgun Gothic"/>
              </a:rPr>
              <a:t>a</a:t>
            </a:r>
            <a:r>
              <a:rPr sz="1600" b="1" dirty="0">
                <a:latin typeface="Malgun Gothic"/>
                <a:cs typeface="Malgun Gothic"/>
              </a:rPr>
              <a:t>nt  Notice</a:t>
            </a:r>
            <a:endParaRPr sz="1600" dirty="0">
              <a:latin typeface="Malgun Gothic"/>
              <a:cs typeface="Malgun Gothic"/>
            </a:endParaRPr>
          </a:p>
        </p:txBody>
      </p:sp>
      <p:pic>
        <p:nvPicPr>
          <p:cNvPr id="8" name="Picture 7">
            <a:extLst>
              <a:ext uri="{FF2B5EF4-FFF2-40B4-BE49-F238E27FC236}">
                <a16:creationId xmlns:a16="http://schemas.microsoft.com/office/drawing/2014/main" id="{4BA86B26-D11C-7B3E-00AA-A7B9DDE689D8}"/>
              </a:ext>
            </a:extLst>
          </p:cNvPr>
          <p:cNvPicPr>
            <a:picLocks noChangeAspect="1"/>
          </p:cNvPicPr>
          <p:nvPr/>
        </p:nvPicPr>
        <p:blipFill>
          <a:blip r:embed="rId3"/>
          <a:stretch>
            <a:fillRect/>
          </a:stretch>
        </p:blipFill>
        <p:spPr>
          <a:xfrm>
            <a:off x="2933752" y="1004582"/>
            <a:ext cx="6624952" cy="5662857"/>
          </a:xfrm>
          <a:prstGeom prst="rect">
            <a:avLst/>
          </a:prstGeom>
        </p:spPr>
      </p:pic>
    </p:spTree>
    <p:extLst>
      <p:ext uri="{BB962C8B-B14F-4D97-AF65-F5344CB8AC3E}">
        <p14:creationId xmlns:p14="http://schemas.microsoft.com/office/powerpoint/2010/main" val="1069496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32229DE6-15AB-AD5E-CDFC-92922C06693A}"/>
              </a:ext>
            </a:extLst>
          </p:cNvPr>
          <p:cNvPicPr/>
          <p:nvPr/>
        </p:nvPicPr>
        <p:blipFill>
          <a:blip r:embed="rId2" cstate="print"/>
          <a:stretch>
            <a:fillRect/>
          </a:stretch>
        </p:blipFill>
        <p:spPr>
          <a:xfrm rot="5400000">
            <a:off x="2667002" y="-2666999"/>
            <a:ext cx="6857999" cy="12191998"/>
          </a:xfrm>
          <a:prstGeom prst="rect">
            <a:avLst/>
          </a:prstGeom>
        </p:spPr>
      </p:pic>
      <p:sp>
        <p:nvSpPr>
          <p:cNvPr id="4" name="object 4">
            <a:extLst>
              <a:ext uri="{FF2B5EF4-FFF2-40B4-BE49-F238E27FC236}">
                <a16:creationId xmlns:a16="http://schemas.microsoft.com/office/drawing/2014/main" id="{FC74CE86-5873-2432-9FF6-A9A590B09953}"/>
              </a:ext>
            </a:extLst>
          </p:cNvPr>
          <p:cNvSpPr txBox="1"/>
          <p:nvPr/>
        </p:nvSpPr>
        <p:spPr>
          <a:xfrm rot="5400000">
            <a:off x="5275329" y="-2536428"/>
            <a:ext cx="769441" cy="6266512"/>
          </a:xfrm>
          <a:prstGeom prst="rect">
            <a:avLst/>
          </a:prstGeom>
        </p:spPr>
        <p:txBody>
          <a:bodyPr vert="vert270" wrap="square" lIns="0" tIns="68580" rIns="0" bIns="0" rtlCol="0">
            <a:spAutoFit/>
          </a:bodyPr>
          <a:lstStyle/>
          <a:p>
            <a:pPr marL="12700">
              <a:lnSpc>
                <a:spcPct val="100000"/>
              </a:lnSpc>
              <a:spcBef>
                <a:spcPts val="540"/>
              </a:spcBef>
            </a:pPr>
            <a:r>
              <a:rPr sz="5000" spc="-15" dirty="0">
                <a:latin typeface="Malgun Gothic"/>
                <a:cs typeface="Malgun Gothic"/>
              </a:rPr>
              <a:t>CareCellve</a:t>
            </a:r>
            <a:r>
              <a:rPr sz="5000" spc="-80" dirty="0">
                <a:latin typeface="Malgun Gothic"/>
                <a:cs typeface="Malgun Gothic"/>
              </a:rPr>
              <a:t> </a:t>
            </a:r>
            <a:r>
              <a:rPr sz="5000" spc="-5" dirty="0">
                <a:latin typeface="Malgun Gothic"/>
                <a:cs typeface="Malgun Gothic"/>
              </a:rPr>
              <a:t>Mechanic</a:t>
            </a:r>
            <a:endParaRPr sz="5000" dirty="0">
              <a:latin typeface="Malgun Gothic"/>
              <a:cs typeface="Malgun Gothic"/>
            </a:endParaRPr>
          </a:p>
        </p:txBody>
      </p:sp>
      <p:sp>
        <p:nvSpPr>
          <p:cNvPr id="5" name="object 6">
            <a:extLst>
              <a:ext uri="{FF2B5EF4-FFF2-40B4-BE49-F238E27FC236}">
                <a16:creationId xmlns:a16="http://schemas.microsoft.com/office/drawing/2014/main" id="{D34C340D-9A0F-7C18-3CBB-508F6904539C}"/>
              </a:ext>
            </a:extLst>
          </p:cNvPr>
          <p:cNvSpPr txBox="1">
            <a:spLocks/>
          </p:cNvSpPr>
          <p:nvPr/>
        </p:nvSpPr>
        <p:spPr>
          <a:xfrm>
            <a:off x="780988" y="1796980"/>
            <a:ext cx="3796250" cy="782265"/>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sz="5000" spc="-5" dirty="0">
                <a:solidFill>
                  <a:srgbClr val="262626"/>
                </a:solidFill>
                <a:latin typeface="Malgun Gothic"/>
                <a:cs typeface="Malgun Gothic"/>
              </a:rPr>
              <a:t>C</a:t>
            </a:r>
            <a:r>
              <a:rPr lang="en-US" sz="5000" dirty="0">
                <a:solidFill>
                  <a:srgbClr val="262626"/>
                </a:solidFill>
                <a:latin typeface="Malgun Gothic"/>
                <a:cs typeface="Malgun Gothic"/>
              </a:rPr>
              <a:t>o</a:t>
            </a:r>
            <a:r>
              <a:rPr lang="en-US" sz="5000" spc="-5" dirty="0">
                <a:solidFill>
                  <a:srgbClr val="262626"/>
                </a:solidFill>
                <a:latin typeface="Malgun Gothic"/>
                <a:cs typeface="Malgun Gothic"/>
              </a:rPr>
              <a:t>n</a:t>
            </a:r>
            <a:r>
              <a:rPr lang="en-US" sz="5000" spc="-45" dirty="0">
                <a:solidFill>
                  <a:srgbClr val="262626"/>
                </a:solidFill>
                <a:latin typeface="Malgun Gothic"/>
                <a:cs typeface="Malgun Gothic"/>
              </a:rPr>
              <a:t>t</a:t>
            </a:r>
            <a:r>
              <a:rPr lang="en-US" sz="5000" spc="-5" dirty="0">
                <a:solidFill>
                  <a:srgbClr val="262626"/>
                </a:solidFill>
                <a:latin typeface="Malgun Gothic"/>
                <a:cs typeface="Malgun Gothic"/>
              </a:rPr>
              <a:t>en</a:t>
            </a:r>
            <a:r>
              <a:rPr lang="en-US" sz="5000" dirty="0">
                <a:solidFill>
                  <a:srgbClr val="262626"/>
                </a:solidFill>
                <a:latin typeface="Malgun Gothic"/>
                <a:cs typeface="Malgun Gothic"/>
              </a:rPr>
              <a:t>ts</a:t>
            </a:r>
            <a:endParaRPr lang="en-US" sz="5000" dirty="0">
              <a:latin typeface="Malgun Gothic"/>
              <a:cs typeface="Malgun Gothic"/>
            </a:endParaRPr>
          </a:p>
        </p:txBody>
      </p:sp>
      <p:sp>
        <p:nvSpPr>
          <p:cNvPr id="6" name="object 5">
            <a:extLst>
              <a:ext uri="{FF2B5EF4-FFF2-40B4-BE49-F238E27FC236}">
                <a16:creationId xmlns:a16="http://schemas.microsoft.com/office/drawing/2014/main" id="{D471A6F3-2064-B45B-0559-CE09C7575FD3}"/>
              </a:ext>
            </a:extLst>
          </p:cNvPr>
          <p:cNvSpPr txBox="1"/>
          <p:nvPr/>
        </p:nvSpPr>
        <p:spPr>
          <a:xfrm>
            <a:off x="4835123" y="1792877"/>
            <a:ext cx="4964372" cy="3860165"/>
          </a:xfrm>
          <a:prstGeom prst="rect">
            <a:avLst/>
          </a:prstGeom>
        </p:spPr>
        <p:txBody>
          <a:bodyPr vert="horz" wrap="square" lIns="0" tIns="219710" rIns="0" bIns="0" rtlCol="0">
            <a:spAutoFit/>
          </a:bodyPr>
          <a:lstStyle/>
          <a:p>
            <a:pPr marL="784225" indent="-772160">
              <a:lnSpc>
                <a:spcPct val="100000"/>
              </a:lnSpc>
              <a:spcBef>
                <a:spcPts val="1730"/>
              </a:spcBef>
              <a:buClr>
                <a:srgbClr val="595959"/>
              </a:buClr>
              <a:buAutoNum type="arabicPeriod"/>
              <a:tabLst>
                <a:tab pos="784225" algn="l"/>
                <a:tab pos="784860" algn="l"/>
              </a:tabLst>
            </a:pPr>
            <a:r>
              <a:rPr lang="en-US" sz="2800" b="1" spc="-5" dirty="0">
                <a:latin typeface="Malgun Gothic"/>
                <a:cs typeface="Malgun Gothic"/>
              </a:rPr>
              <a:t>7 Key Points</a:t>
            </a:r>
            <a:endParaRPr sz="2800" dirty="0">
              <a:latin typeface="Malgun Gothic"/>
              <a:cs typeface="Malgun Gothic"/>
            </a:endParaRPr>
          </a:p>
          <a:p>
            <a:pPr marL="784225" indent="-772160">
              <a:lnSpc>
                <a:spcPct val="100000"/>
              </a:lnSpc>
              <a:spcBef>
                <a:spcPts val="1630"/>
              </a:spcBef>
              <a:buClr>
                <a:srgbClr val="595959"/>
              </a:buClr>
              <a:buAutoNum type="arabicPeriod"/>
              <a:tabLst>
                <a:tab pos="784225" algn="l"/>
                <a:tab pos="784860" algn="l"/>
              </a:tabLst>
            </a:pPr>
            <a:r>
              <a:rPr lang="en-US" sz="2800" b="1" dirty="0">
                <a:latin typeface="Malgun Gothic"/>
                <a:cs typeface="Malgun Gothic"/>
              </a:rPr>
              <a:t>Product Specification</a:t>
            </a:r>
            <a:endParaRPr sz="2800" dirty="0">
              <a:latin typeface="Malgun Gothic"/>
              <a:cs typeface="Malgun Gothic"/>
            </a:endParaRPr>
          </a:p>
          <a:p>
            <a:pPr marL="784225" indent="-772160">
              <a:lnSpc>
                <a:spcPct val="100000"/>
              </a:lnSpc>
              <a:spcBef>
                <a:spcPts val="1755"/>
              </a:spcBef>
              <a:buClr>
                <a:srgbClr val="595959"/>
              </a:buClr>
              <a:buAutoNum type="arabicPeriod"/>
              <a:tabLst>
                <a:tab pos="784225" algn="l"/>
                <a:tab pos="784860" algn="l"/>
              </a:tabLst>
            </a:pPr>
            <a:r>
              <a:rPr lang="en-US" sz="2800" b="1" dirty="0">
                <a:latin typeface="Malgun Gothic"/>
                <a:cs typeface="Malgun Gothic"/>
              </a:rPr>
              <a:t>Product Features</a:t>
            </a:r>
            <a:endParaRPr sz="2800" dirty="0">
              <a:latin typeface="Malgun Gothic"/>
              <a:cs typeface="Malgun Gothic"/>
            </a:endParaRPr>
          </a:p>
          <a:p>
            <a:pPr marL="784225" indent="-772160">
              <a:lnSpc>
                <a:spcPct val="100000"/>
              </a:lnSpc>
              <a:spcBef>
                <a:spcPts val="1630"/>
              </a:spcBef>
              <a:buClr>
                <a:srgbClr val="595959"/>
              </a:buClr>
              <a:buAutoNum type="arabicPeriod"/>
              <a:tabLst>
                <a:tab pos="784225" algn="l"/>
                <a:tab pos="784860" algn="l"/>
              </a:tabLst>
            </a:pPr>
            <a:r>
              <a:rPr lang="en-US" sz="2800" b="1" dirty="0">
                <a:latin typeface="Malgun Gothic"/>
                <a:cs typeface="Malgun Gothic"/>
              </a:rPr>
              <a:t>Certifications</a:t>
            </a:r>
            <a:endParaRPr sz="2800" dirty="0">
              <a:latin typeface="Malgun Gothic"/>
              <a:cs typeface="Malgun Gothic"/>
            </a:endParaRPr>
          </a:p>
          <a:p>
            <a:pPr marL="784225" indent="-772160">
              <a:lnSpc>
                <a:spcPct val="100000"/>
              </a:lnSpc>
              <a:spcBef>
                <a:spcPts val="1635"/>
              </a:spcBef>
              <a:buClr>
                <a:srgbClr val="595959"/>
              </a:buClr>
              <a:buAutoNum type="arabicPeriod"/>
              <a:tabLst>
                <a:tab pos="784225" algn="l"/>
                <a:tab pos="784860" algn="l"/>
              </a:tabLst>
            </a:pPr>
            <a:r>
              <a:rPr lang="en-US" sz="2800" b="1" dirty="0">
                <a:latin typeface="Malgun Gothic"/>
                <a:cs typeface="Malgun Gothic"/>
              </a:rPr>
              <a:t>Recommended For</a:t>
            </a:r>
            <a:endParaRPr sz="2800" dirty="0">
              <a:latin typeface="Malgun Gothic"/>
              <a:cs typeface="Malgun Gothic"/>
            </a:endParaRPr>
          </a:p>
          <a:p>
            <a:pPr marL="784225" indent="-772160">
              <a:lnSpc>
                <a:spcPct val="100000"/>
              </a:lnSpc>
              <a:spcBef>
                <a:spcPts val="1750"/>
              </a:spcBef>
              <a:buClr>
                <a:srgbClr val="595959"/>
              </a:buClr>
              <a:buAutoNum type="arabicPeriod"/>
              <a:tabLst>
                <a:tab pos="784225" algn="l"/>
                <a:tab pos="784860" algn="l"/>
              </a:tabLst>
            </a:pPr>
            <a:r>
              <a:rPr lang="en-US" sz="2800" b="1" dirty="0">
                <a:latin typeface="Malgun Gothic"/>
                <a:cs typeface="Malgun Gothic"/>
              </a:rPr>
              <a:t>References</a:t>
            </a:r>
            <a:endParaRPr sz="2800" dirty="0">
              <a:latin typeface="Malgun Gothic"/>
              <a:cs typeface="Malgun Gothic"/>
            </a:endParaRPr>
          </a:p>
        </p:txBody>
      </p:sp>
    </p:spTree>
    <p:extLst>
      <p:ext uri="{BB962C8B-B14F-4D97-AF65-F5344CB8AC3E}">
        <p14:creationId xmlns:p14="http://schemas.microsoft.com/office/powerpoint/2010/main" val="1253836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E0EC6869-CA09-5191-ED6C-31592D7B37B6}"/>
              </a:ext>
            </a:extLst>
          </p:cNvPr>
          <p:cNvSpPr/>
          <p:nvPr/>
        </p:nvSpPr>
        <p:spPr>
          <a:xfrm>
            <a:off x="5423504" y="2583036"/>
            <a:ext cx="5974080" cy="1064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Malgun Gothic" panose="020B0503020000020004" pitchFamily="34" charset="-127"/>
                <a:ea typeface="Malgun Gothic" panose="020B0503020000020004" pitchFamily="34" charset="-127"/>
              </a:rPr>
              <a:t>Implementation of 3 low-frequency functions</a:t>
            </a:r>
          </a:p>
          <a:p>
            <a:pPr marL="285750" indent="-285750">
              <a:buFont typeface="Wingdings" panose="05000000000000000000" pitchFamily="2" charset="2"/>
              <a:buChar char="§"/>
            </a:pPr>
            <a:r>
              <a:rPr lang="en-US" sz="1400" dirty="0">
                <a:solidFill>
                  <a:schemeClr val="tx1"/>
                </a:solidFill>
                <a:latin typeface="Malgun Gothic" panose="020B0503020000020004" pitchFamily="34" charset="-127"/>
                <a:ea typeface="Malgun Gothic" panose="020B0503020000020004" pitchFamily="34" charset="-127"/>
              </a:rPr>
              <a:t>TENS (Pain relief)</a:t>
            </a:r>
          </a:p>
          <a:p>
            <a:pPr marL="285750" indent="-285750">
              <a:buFont typeface="Wingdings" panose="05000000000000000000" pitchFamily="2" charset="2"/>
              <a:buChar char="§"/>
            </a:pPr>
            <a:r>
              <a:rPr lang="en-US" sz="1400" dirty="0">
                <a:solidFill>
                  <a:schemeClr val="tx1"/>
                </a:solidFill>
                <a:latin typeface="Malgun Gothic" panose="020B0503020000020004" pitchFamily="34" charset="-127"/>
                <a:ea typeface="Malgun Gothic" panose="020B0503020000020004" pitchFamily="34" charset="-127"/>
              </a:rPr>
              <a:t>EMS  (Muscle rehabilitation)</a:t>
            </a:r>
          </a:p>
          <a:p>
            <a:pPr marL="285750" indent="-285750">
              <a:buFont typeface="Wingdings" panose="05000000000000000000" pitchFamily="2" charset="2"/>
              <a:buChar char="§"/>
            </a:pPr>
            <a:r>
              <a:rPr lang="en-US" sz="1400" dirty="0">
                <a:solidFill>
                  <a:schemeClr val="tx1"/>
                </a:solidFill>
                <a:latin typeface="Malgun Gothic" panose="020B0503020000020004" pitchFamily="34" charset="-127"/>
                <a:ea typeface="Malgun Gothic" panose="020B0503020000020004" pitchFamily="34" charset="-127"/>
              </a:rPr>
              <a:t>E-Tron (Patented technology system to relieve chronic pain, sports trauma and other pain)</a:t>
            </a:r>
          </a:p>
        </p:txBody>
      </p:sp>
      <p:pic>
        <p:nvPicPr>
          <p:cNvPr id="10" name="object 2">
            <a:extLst>
              <a:ext uri="{FF2B5EF4-FFF2-40B4-BE49-F238E27FC236}">
                <a16:creationId xmlns:a16="http://schemas.microsoft.com/office/drawing/2014/main" id="{1BCE892C-F3FB-3A36-41FA-F7CFE0D795BB}"/>
              </a:ext>
            </a:extLst>
          </p:cNvPr>
          <p:cNvPicPr/>
          <p:nvPr/>
        </p:nvPicPr>
        <p:blipFill>
          <a:blip r:embed="rId2" cstate="print"/>
          <a:stretch>
            <a:fillRect/>
          </a:stretch>
        </p:blipFill>
        <p:spPr>
          <a:xfrm>
            <a:off x="-511" y="0"/>
            <a:ext cx="12191998" cy="6857999"/>
          </a:xfrm>
          <a:prstGeom prst="rect">
            <a:avLst/>
          </a:prstGeom>
        </p:spPr>
      </p:pic>
      <p:grpSp>
        <p:nvGrpSpPr>
          <p:cNvPr id="2" name="object 11">
            <a:extLst>
              <a:ext uri="{FF2B5EF4-FFF2-40B4-BE49-F238E27FC236}">
                <a16:creationId xmlns:a16="http://schemas.microsoft.com/office/drawing/2014/main" id="{9F199C6D-E406-1697-BB6E-0A314F8ADB01}"/>
              </a:ext>
            </a:extLst>
          </p:cNvPr>
          <p:cNvGrpSpPr/>
          <p:nvPr/>
        </p:nvGrpSpPr>
        <p:grpSpPr>
          <a:xfrm>
            <a:off x="29057" y="1592274"/>
            <a:ext cx="5183290" cy="5392171"/>
            <a:chOff x="0" y="1465828"/>
            <a:chExt cx="5183290" cy="5392171"/>
          </a:xfrm>
        </p:grpSpPr>
        <p:pic>
          <p:nvPicPr>
            <p:cNvPr id="3" name="object 12">
              <a:extLst>
                <a:ext uri="{FF2B5EF4-FFF2-40B4-BE49-F238E27FC236}">
                  <a16:creationId xmlns:a16="http://schemas.microsoft.com/office/drawing/2014/main" id="{96520878-4EA2-8362-D8BB-372A4F6A4810}"/>
                </a:ext>
              </a:extLst>
            </p:cNvPr>
            <p:cNvPicPr/>
            <p:nvPr/>
          </p:nvPicPr>
          <p:blipFill>
            <a:blip r:embed="rId3" cstate="print"/>
            <a:stretch>
              <a:fillRect/>
            </a:stretch>
          </p:blipFill>
          <p:spPr>
            <a:xfrm>
              <a:off x="991398" y="1745334"/>
              <a:ext cx="2777037" cy="3180190"/>
            </a:xfrm>
            <a:prstGeom prst="rect">
              <a:avLst/>
            </a:prstGeom>
          </p:spPr>
        </p:pic>
        <p:pic>
          <p:nvPicPr>
            <p:cNvPr id="4" name="object 13">
              <a:extLst>
                <a:ext uri="{FF2B5EF4-FFF2-40B4-BE49-F238E27FC236}">
                  <a16:creationId xmlns:a16="http://schemas.microsoft.com/office/drawing/2014/main" id="{74E07BD4-506B-66FD-2FF1-C5E457703499}"/>
                </a:ext>
              </a:extLst>
            </p:cNvPr>
            <p:cNvPicPr/>
            <p:nvPr/>
          </p:nvPicPr>
          <p:blipFill>
            <a:blip r:embed="rId4" cstate="print"/>
            <a:stretch>
              <a:fillRect/>
            </a:stretch>
          </p:blipFill>
          <p:spPr>
            <a:xfrm>
              <a:off x="0" y="4218709"/>
              <a:ext cx="4483022" cy="2639290"/>
            </a:xfrm>
            <a:prstGeom prst="rect">
              <a:avLst/>
            </a:prstGeom>
          </p:spPr>
        </p:pic>
        <p:pic>
          <p:nvPicPr>
            <p:cNvPr id="5" name="object 14">
              <a:extLst>
                <a:ext uri="{FF2B5EF4-FFF2-40B4-BE49-F238E27FC236}">
                  <a16:creationId xmlns:a16="http://schemas.microsoft.com/office/drawing/2014/main" id="{34EDF7E3-412E-6260-5514-7E7FF5ED38F6}"/>
                </a:ext>
              </a:extLst>
            </p:cNvPr>
            <p:cNvPicPr/>
            <p:nvPr/>
          </p:nvPicPr>
          <p:blipFill>
            <a:blip r:embed="rId5" cstate="print"/>
            <a:stretch>
              <a:fillRect/>
            </a:stretch>
          </p:blipFill>
          <p:spPr>
            <a:xfrm>
              <a:off x="4393582" y="1465828"/>
              <a:ext cx="789708" cy="256308"/>
            </a:xfrm>
            <a:prstGeom prst="rect">
              <a:avLst/>
            </a:prstGeom>
          </p:spPr>
        </p:pic>
      </p:grpSp>
      <p:sp>
        <p:nvSpPr>
          <p:cNvPr id="7" name="object 15">
            <a:extLst>
              <a:ext uri="{FF2B5EF4-FFF2-40B4-BE49-F238E27FC236}">
                <a16:creationId xmlns:a16="http://schemas.microsoft.com/office/drawing/2014/main" id="{B1C99FF7-0D1F-6C48-30D0-B8D5028C3C72}"/>
              </a:ext>
            </a:extLst>
          </p:cNvPr>
          <p:cNvSpPr txBox="1"/>
          <p:nvPr/>
        </p:nvSpPr>
        <p:spPr>
          <a:xfrm>
            <a:off x="5423503" y="1558544"/>
            <a:ext cx="4211993" cy="228268"/>
          </a:xfrm>
          <a:prstGeom prst="rect">
            <a:avLst/>
          </a:prstGeom>
        </p:spPr>
        <p:txBody>
          <a:bodyPr vert="horz" wrap="square" lIns="0" tIns="12700" rIns="0" bIns="0" rtlCol="0">
            <a:spAutoFit/>
          </a:bodyPr>
          <a:lstStyle/>
          <a:p>
            <a:pPr marL="12700">
              <a:lnSpc>
                <a:spcPct val="100000"/>
              </a:lnSpc>
              <a:spcBef>
                <a:spcPts val="100"/>
              </a:spcBef>
            </a:pPr>
            <a:r>
              <a:rPr lang="en-US" sz="1400" dirty="0">
                <a:solidFill>
                  <a:srgbClr val="595959"/>
                </a:solidFill>
                <a:latin typeface="Malgun Gothic"/>
                <a:cs typeface="Malgun Gothic"/>
              </a:rPr>
              <a:t>Dual function of ultrasonic wave + low frequency</a:t>
            </a:r>
            <a:endParaRPr sz="1400" dirty="0">
              <a:latin typeface="Malgun Gothic"/>
              <a:cs typeface="Malgun Gothic"/>
            </a:endParaRPr>
          </a:p>
        </p:txBody>
      </p:sp>
      <p:sp>
        <p:nvSpPr>
          <p:cNvPr id="8" name="object 16">
            <a:extLst>
              <a:ext uri="{FF2B5EF4-FFF2-40B4-BE49-F238E27FC236}">
                <a16:creationId xmlns:a16="http://schemas.microsoft.com/office/drawing/2014/main" id="{0D62D1E1-465E-ACCF-6417-91FB5C9D7C9C}"/>
              </a:ext>
            </a:extLst>
          </p:cNvPr>
          <p:cNvSpPr txBox="1"/>
          <p:nvPr/>
        </p:nvSpPr>
        <p:spPr>
          <a:xfrm>
            <a:off x="5423504" y="2091944"/>
            <a:ext cx="5974080" cy="456535"/>
          </a:xfrm>
          <a:prstGeom prst="rect">
            <a:avLst/>
          </a:prstGeom>
        </p:spPr>
        <p:txBody>
          <a:bodyPr vert="horz" wrap="square" lIns="0" tIns="12700" rIns="0" bIns="0" rtlCol="0">
            <a:spAutoFit/>
          </a:bodyPr>
          <a:lstStyle/>
          <a:p>
            <a:pPr marL="12700">
              <a:lnSpc>
                <a:spcPct val="100000"/>
              </a:lnSpc>
              <a:spcBef>
                <a:spcPts val="100"/>
              </a:spcBef>
            </a:pPr>
            <a:r>
              <a:rPr lang="en-US" sz="1400" spc="-5" dirty="0">
                <a:solidFill>
                  <a:srgbClr val="595959"/>
                </a:solidFill>
                <a:latin typeface="Malgun Gothic"/>
                <a:cs typeface="Malgun Gothic"/>
              </a:rPr>
              <a:t>3 types of care at once (skin care, body shape care &amp; pain care)
</a:t>
            </a:r>
            <a:endParaRPr sz="1400" dirty="0">
              <a:latin typeface="Malgun Gothic"/>
              <a:cs typeface="Malgun Gothic"/>
            </a:endParaRPr>
          </a:p>
        </p:txBody>
      </p:sp>
      <p:sp>
        <p:nvSpPr>
          <p:cNvPr id="12" name="object 17">
            <a:extLst>
              <a:ext uri="{FF2B5EF4-FFF2-40B4-BE49-F238E27FC236}">
                <a16:creationId xmlns:a16="http://schemas.microsoft.com/office/drawing/2014/main" id="{A5FA2333-50A1-2255-377C-7A2D55471040}"/>
              </a:ext>
            </a:extLst>
          </p:cNvPr>
          <p:cNvSpPr txBox="1"/>
          <p:nvPr/>
        </p:nvSpPr>
        <p:spPr>
          <a:xfrm>
            <a:off x="5423504" y="3795670"/>
            <a:ext cx="6522720" cy="443711"/>
          </a:xfrm>
          <a:prstGeom prst="rect">
            <a:avLst/>
          </a:prstGeom>
        </p:spPr>
        <p:txBody>
          <a:bodyPr vert="horz" wrap="square" lIns="0" tIns="12700" rIns="0" bIns="0" rtlCol="0">
            <a:spAutoFit/>
          </a:bodyPr>
          <a:lstStyle/>
          <a:p>
            <a:pPr marL="12700">
              <a:lnSpc>
                <a:spcPct val="100000"/>
              </a:lnSpc>
              <a:spcBef>
                <a:spcPts val="100"/>
              </a:spcBef>
            </a:pPr>
            <a:r>
              <a:rPr lang="en-US" sz="1400" spc="-5" dirty="0">
                <a:solidFill>
                  <a:srgbClr val="595959"/>
                </a:solidFill>
                <a:latin typeface="Malgun Gothic"/>
                <a:cs typeface="Malgun Gothic"/>
              </a:rPr>
              <a:t>Skin care to pain care through 1.2 MHz ultrasonic wave, output 11W high-frequency ultrasonic wave</a:t>
            </a:r>
            <a:endParaRPr sz="1400" dirty="0">
              <a:latin typeface="Malgun Gothic"/>
              <a:cs typeface="Malgun Gothic"/>
            </a:endParaRPr>
          </a:p>
        </p:txBody>
      </p:sp>
      <p:sp>
        <p:nvSpPr>
          <p:cNvPr id="13" name="object 20">
            <a:extLst>
              <a:ext uri="{FF2B5EF4-FFF2-40B4-BE49-F238E27FC236}">
                <a16:creationId xmlns:a16="http://schemas.microsoft.com/office/drawing/2014/main" id="{D2FDC3BB-9AFD-AD4A-F49A-C79F37F1D6A9}"/>
              </a:ext>
            </a:extLst>
          </p:cNvPr>
          <p:cNvSpPr txBox="1"/>
          <p:nvPr/>
        </p:nvSpPr>
        <p:spPr>
          <a:xfrm>
            <a:off x="5481704" y="4417465"/>
            <a:ext cx="5354320" cy="671979"/>
          </a:xfrm>
          <a:prstGeom prst="rect">
            <a:avLst/>
          </a:prstGeom>
        </p:spPr>
        <p:txBody>
          <a:bodyPr vert="horz" wrap="square" lIns="0" tIns="12700" rIns="0" bIns="0" rtlCol="0">
            <a:spAutoFit/>
          </a:bodyPr>
          <a:lstStyle/>
          <a:p>
            <a:pPr marL="12700">
              <a:lnSpc>
                <a:spcPct val="100000"/>
              </a:lnSpc>
              <a:spcBef>
                <a:spcPts val="100"/>
              </a:spcBef>
            </a:pPr>
            <a:r>
              <a:rPr lang="en-US" sz="1400" dirty="0">
                <a:solidFill>
                  <a:srgbClr val="595959"/>
                </a:solidFill>
                <a:latin typeface="Malgun Gothic"/>
                <a:cs typeface="Malgun Gothic"/>
              </a:rPr>
              <a:t>Application of Smart Sensing technology secured from the manufacture of extracorporeal shock wave therapy devices
</a:t>
            </a:r>
            <a:endParaRPr sz="1400" dirty="0">
              <a:latin typeface="Malgun Gothic"/>
              <a:cs typeface="Malgun Gothic"/>
            </a:endParaRPr>
          </a:p>
        </p:txBody>
      </p:sp>
      <p:sp>
        <p:nvSpPr>
          <p:cNvPr id="14" name="object 18">
            <a:extLst>
              <a:ext uri="{FF2B5EF4-FFF2-40B4-BE49-F238E27FC236}">
                <a16:creationId xmlns:a16="http://schemas.microsoft.com/office/drawing/2014/main" id="{76D32A97-8E3B-2684-DB35-3EF999F817B1}"/>
              </a:ext>
            </a:extLst>
          </p:cNvPr>
          <p:cNvSpPr txBox="1"/>
          <p:nvPr/>
        </p:nvSpPr>
        <p:spPr>
          <a:xfrm>
            <a:off x="5423504" y="5051970"/>
            <a:ext cx="5974080" cy="900246"/>
          </a:xfrm>
          <a:prstGeom prst="rect">
            <a:avLst/>
          </a:prstGeom>
        </p:spPr>
        <p:txBody>
          <a:bodyPr vert="horz" wrap="square" lIns="0" tIns="12700" rIns="0" bIns="0" rtlCol="0">
            <a:spAutoFit/>
          </a:bodyPr>
          <a:lstStyle/>
          <a:p>
            <a:pPr marL="12700">
              <a:lnSpc>
                <a:spcPct val="100000"/>
              </a:lnSpc>
              <a:spcBef>
                <a:spcPts val="100"/>
              </a:spcBef>
            </a:pPr>
            <a:r>
              <a:rPr lang="en-US" sz="1400" dirty="0">
                <a:solidFill>
                  <a:srgbClr val="595959"/>
                </a:solidFill>
                <a:latin typeface="Malgun Gothic"/>
                <a:cs typeface="Malgun Gothic"/>
              </a:rPr>
              <a:t>Equipped with SYNC function
When SYNC function is activated, simultaneous 'Ultrasonic Wave + Low Frequency Wave (TENS)' output from the ultrasonic handle
</a:t>
            </a:r>
            <a:endParaRPr sz="1400" dirty="0">
              <a:latin typeface="Malgun Gothic"/>
              <a:cs typeface="Malgun Gothic"/>
            </a:endParaRPr>
          </a:p>
        </p:txBody>
      </p:sp>
      <p:sp>
        <p:nvSpPr>
          <p:cNvPr id="15" name="object 21">
            <a:extLst>
              <a:ext uri="{FF2B5EF4-FFF2-40B4-BE49-F238E27FC236}">
                <a16:creationId xmlns:a16="http://schemas.microsoft.com/office/drawing/2014/main" id="{A0E08081-2857-DCA0-C044-2B7617A74CBC}"/>
              </a:ext>
            </a:extLst>
          </p:cNvPr>
          <p:cNvSpPr txBox="1"/>
          <p:nvPr/>
        </p:nvSpPr>
        <p:spPr>
          <a:xfrm>
            <a:off x="5423504" y="5828269"/>
            <a:ext cx="4695856" cy="456535"/>
          </a:xfrm>
          <a:prstGeom prst="rect">
            <a:avLst/>
          </a:prstGeom>
        </p:spPr>
        <p:txBody>
          <a:bodyPr vert="horz" wrap="square" lIns="0" tIns="12700" rIns="0" bIns="0" rtlCol="0">
            <a:spAutoFit/>
          </a:bodyPr>
          <a:lstStyle/>
          <a:p>
            <a:pPr marL="12700">
              <a:lnSpc>
                <a:spcPct val="100000"/>
              </a:lnSpc>
              <a:spcBef>
                <a:spcPts val="100"/>
              </a:spcBef>
            </a:pPr>
            <a:r>
              <a:rPr lang="en-US" sz="1400" dirty="0">
                <a:solidFill>
                  <a:srgbClr val="595959"/>
                </a:solidFill>
                <a:latin typeface="Malgun Gothic"/>
                <a:cs typeface="Malgun Gothic"/>
              </a:rPr>
              <a:t>One-touch zero-start and overcurrent cut-off
</a:t>
            </a:r>
            <a:endParaRPr sz="1400" dirty="0">
              <a:latin typeface="Malgun Gothic"/>
              <a:cs typeface="Malgun Gothic"/>
            </a:endParaRPr>
          </a:p>
        </p:txBody>
      </p:sp>
      <p:pic>
        <p:nvPicPr>
          <p:cNvPr id="23" name="object 14">
            <a:extLst>
              <a:ext uri="{FF2B5EF4-FFF2-40B4-BE49-F238E27FC236}">
                <a16:creationId xmlns:a16="http://schemas.microsoft.com/office/drawing/2014/main" id="{8125DFEC-2DCC-6428-AE1F-76FA18774003}"/>
              </a:ext>
            </a:extLst>
          </p:cNvPr>
          <p:cNvPicPr/>
          <p:nvPr/>
        </p:nvPicPr>
        <p:blipFill>
          <a:blip r:embed="rId5" cstate="print"/>
          <a:stretch>
            <a:fillRect/>
          </a:stretch>
        </p:blipFill>
        <p:spPr>
          <a:xfrm>
            <a:off x="4422639" y="2055436"/>
            <a:ext cx="789708" cy="256308"/>
          </a:xfrm>
          <a:prstGeom prst="rect">
            <a:avLst/>
          </a:prstGeom>
        </p:spPr>
      </p:pic>
      <p:pic>
        <p:nvPicPr>
          <p:cNvPr id="24" name="object 14">
            <a:extLst>
              <a:ext uri="{FF2B5EF4-FFF2-40B4-BE49-F238E27FC236}">
                <a16:creationId xmlns:a16="http://schemas.microsoft.com/office/drawing/2014/main" id="{BBB11BF5-AB64-550E-0E0E-DD947D82FD67}"/>
              </a:ext>
            </a:extLst>
          </p:cNvPr>
          <p:cNvPicPr/>
          <p:nvPr/>
        </p:nvPicPr>
        <p:blipFill>
          <a:blip r:embed="rId5" cstate="print"/>
          <a:stretch>
            <a:fillRect/>
          </a:stretch>
        </p:blipFill>
        <p:spPr>
          <a:xfrm>
            <a:off x="4431898" y="2583159"/>
            <a:ext cx="789708" cy="256308"/>
          </a:xfrm>
          <a:prstGeom prst="rect">
            <a:avLst/>
          </a:prstGeom>
        </p:spPr>
      </p:pic>
      <p:pic>
        <p:nvPicPr>
          <p:cNvPr id="25" name="object 14">
            <a:extLst>
              <a:ext uri="{FF2B5EF4-FFF2-40B4-BE49-F238E27FC236}">
                <a16:creationId xmlns:a16="http://schemas.microsoft.com/office/drawing/2014/main" id="{80E34578-A875-BFA8-BF99-8B751BAA867C}"/>
              </a:ext>
            </a:extLst>
          </p:cNvPr>
          <p:cNvPicPr/>
          <p:nvPr/>
        </p:nvPicPr>
        <p:blipFill>
          <a:blip r:embed="rId5" cstate="print"/>
          <a:stretch>
            <a:fillRect/>
          </a:stretch>
        </p:blipFill>
        <p:spPr>
          <a:xfrm>
            <a:off x="4426469" y="3841634"/>
            <a:ext cx="789708" cy="256308"/>
          </a:xfrm>
          <a:prstGeom prst="rect">
            <a:avLst/>
          </a:prstGeom>
        </p:spPr>
      </p:pic>
      <p:pic>
        <p:nvPicPr>
          <p:cNvPr id="26" name="object 14">
            <a:extLst>
              <a:ext uri="{FF2B5EF4-FFF2-40B4-BE49-F238E27FC236}">
                <a16:creationId xmlns:a16="http://schemas.microsoft.com/office/drawing/2014/main" id="{94E03C07-57EA-DD11-E16D-24626CC5607B}"/>
              </a:ext>
            </a:extLst>
          </p:cNvPr>
          <p:cNvPicPr/>
          <p:nvPr/>
        </p:nvPicPr>
        <p:blipFill>
          <a:blip r:embed="rId5" cstate="print"/>
          <a:stretch>
            <a:fillRect/>
          </a:stretch>
        </p:blipFill>
        <p:spPr>
          <a:xfrm>
            <a:off x="4429799" y="4518861"/>
            <a:ext cx="789708" cy="256308"/>
          </a:xfrm>
          <a:prstGeom prst="rect">
            <a:avLst/>
          </a:prstGeom>
        </p:spPr>
      </p:pic>
      <p:pic>
        <p:nvPicPr>
          <p:cNvPr id="27" name="object 14">
            <a:extLst>
              <a:ext uri="{FF2B5EF4-FFF2-40B4-BE49-F238E27FC236}">
                <a16:creationId xmlns:a16="http://schemas.microsoft.com/office/drawing/2014/main" id="{55BE01B9-0407-CF78-BFC1-A6E4D5C39FCB}"/>
              </a:ext>
            </a:extLst>
          </p:cNvPr>
          <p:cNvPicPr/>
          <p:nvPr/>
        </p:nvPicPr>
        <p:blipFill>
          <a:blip r:embed="rId5" cstate="print"/>
          <a:stretch>
            <a:fillRect/>
          </a:stretch>
        </p:blipFill>
        <p:spPr>
          <a:xfrm>
            <a:off x="4422639" y="5107591"/>
            <a:ext cx="789708" cy="256308"/>
          </a:xfrm>
          <a:prstGeom prst="rect">
            <a:avLst/>
          </a:prstGeom>
        </p:spPr>
      </p:pic>
      <p:pic>
        <p:nvPicPr>
          <p:cNvPr id="28" name="object 14">
            <a:extLst>
              <a:ext uri="{FF2B5EF4-FFF2-40B4-BE49-F238E27FC236}">
                <a16:creationId xmlns:a16="http://schemas.microsoft.com/office/drawing/2014/main" id="{C4038DB9-B5F7-1B03-2A3A-B0FB68A18054}"/>
              </a:ext>
            </a:extLst>
          </p:cNvPr>
          <p:cNvPicPr/>
          <p:nvPr/>
        </p:nvPicPr>
        <p:blipFill>
          <a:blip r:embed="rId5" cstate="print"/>
          <a:stretch>
            <a:fillRect/>
          </a:stretch>
        </p:blipFill>
        <p:spPr>
          <a:xfrm>
            <a:off x="4428405" y="5799051"/>
            <a:ext cx="789708" cy="256308"/>
          </a:xfrm>
          <a:prstGeom prst="rect">
            <a:avLst/>
          </a:prstGeom>
        </p:spPr>
      </p:pic>
      <p:sp>
        <p:nvSpPr>
          <p:cNvPr id="29" name="object 22">
            <a:extLst>
              <a:ext uri="{FF2B5EF4-FFF2-40B4-BE49-F238E27FC236}">
                <a16:creationId xmlns:a16="http://schemas.microsoft.com/office/drawing/2014/main" id="{9423617C-DC1B-D952-6AF8-B6AD48DABCEE}"/>
              </a:ext>
            </a:extLst>
          </p:cNvPr>
          <p:cNvSpPr txBox="1"/>
          <p:nvPr/>
        </p:nvSpPr>
        <p:spPr>
          <a:xfrm>
            <a:off x="4551292" y="2053764"/>
            <a:ext cx="554990" cy="212879"/>
          </a:xfrm>
          <a:prstGeom prst="rect">
            <a:avLst/>
          </a:prstGeom>
        </p:spPr>
        <p:txBody>
          <a:bodyPr vert="horz" wrap="square" lIns="0" tIns="12700" rIns="0" bIns="0" rtlCol="0">
            <a:spAutoFit/>
          </a:bodyPr>
          <a:lstStyle/>
          <a:p>
            <a:pPr marL="12700">
              <a:lnSpc>
                <a:spcPct val="100000"/>
              </a:lnSpc>
              <a:spcBef>
                <a:spcPts val="100"/>
              </a:spcBef>
            </a:pPr>
            <a:r>
              <a:rPr sz="1300" spc="-15" dirty="0">
                <a:latin typeface="Malgun Gothic"/>
                <a:cs typeface="Malgun Gothic"/>
              </a:rPr>
              <a:t>Point</a:t>
            </a:r>
            <a:r>
              <a:rPr sz="1300" spc="-70" dirty="0">
                <a:latin typeface="Malgun Gothic"/>
                <a:cs typeface="Malgun Gothic"/>
              </a:rPr>
              <a:t> </a:t>
            </a:r>
            <a:r>
              <a:rPr lang="en-US" sz="1300" spc="-70" dirty="0">
                <a:latin typeface="Malgun Gothic"/>
                <a:cs typeface="Malgun Gothic"/>
              </a:rPr>
              <a:t>2</a:t>
            </a:r>
            <a:endParaRPr sz="1300" dirty="0">
              <a:latin typeface="Malgun Gothic"/>
              <a:cs typeface="Malgun Gothic"/>
            </a:endParaRPr>
          </a:p>
        </p:txBody>
      </p:sp>
      <p:sp>
        <p:nvSpPr>
          <p:cNvPr id="30" name="object 22">
            <a:extLst>
              <a:ext uri="{FF2B5EF4-FFF2-40B4-BE49-F238E27FC236}">
                <a16:creationId xmlns:a16="http://schemas.microsoft.com/office/drawing/2014/main" id="{640BE333-D206-5F86-6328-2A48AFB214D6}"/>
              </a:ext>
            </a:extLst>
          </p:cNvPr>
          <p:cNvSpPr txBox="1"/>
          <p:nvPr/>
        </p:nvSpPr>
        <p:spPr>
          <a:xfrm>
            <a:off x="4539998" y="2591179"/>
            <a:ext cx="554990" cy="212879"/>
          </a:xfrm>
          <a:prstGeom prst="rect">
            <a:avLst/>
          </a:prstGeom>
        </p:spPr>
        <p:txBody>
          <a:bodyPr vert="horz" wrap="square" lIns="0" tIns="12700" rIns="0" bIns="0" rtlCol="0">
            <a:spAutoFit/>
          </a:bodyPr>
          <a:lstStyle/>
          <a:p>
            <a:pPr marL="12700">
              <a:lnSpc>
                <a:spcPct val="100000"/>
              </a:lnSpc>
              <a:spcBef>
                <a:spcPts val="100"/>
              </a:spcBef>
            </a:pPr>
            <a:r>
              <a:rPr sz="1300" spc="-15" dirty="0">
                <a:latin typeface="Malgun Gothic"/>
                <a:cs typeface="Malgun Gothic"/>
              </a:rPr>
              <a:t>Point</a:t>
            </a:r>
            <a:r>
              <a:rPr sz="1300" spc="-70" dirty="0">
                <a:latin typeface="Malgun Gothic"/>
                <a:cs typeface="Malgun Gothic"/>
              </a:rPr>
              <a:t> </a:t>
            </a:r>
            <a:r>
              <a:rPr lang="en-US" sz="1300" spc="-70" dirty="0">
                <a:latin typeface="Malgun Gothic"/>
                <a:cs typeface="Malgun Gothic"/>
              </a:rPr>
              <a:t>3</a:t>
            </a:r>
            <a:endParaRPr sz="1300" dirty="0">
              <a:latin typeface="Malgun Gothic"/>
              <a:cs typeface="Malgun Gothic"/>
            </a:endParaRPr>
          </a:p>
        </p:txBody>
      </p:sp>
      <p:sp>
        <p:nvSpPr>
          <p:cNvPr id="31" name="object 22">
            <a:extLst>
              <a:ext uri="{FF2B5EF4-FFF2-40B4-BE49-F238E27FC236}">
                <a16:creationId xmlns:a16="http://schemas.microsoft.com/office/drawing/2014/main" id="{28583917-FC1B-59FB-BB3D-F5EB03F21DF8}"/>
              </a:ext>
            </a:extLst>
          </p:cNvPr>
          <p:cNvSpPr txBox="1"/>
          <p:nvPr/>
        </p:nvSpPr>
        <p:spPr>
          <a:xfrm>
            <a:off x="4545426" y="3850893"/>
            <a:ext cx="554990" cy="212879"/>
          </a:xfrm>
          <a:prstGeom prst="rect">
            <a:avLst/>
          </a:prstGeom>
        </p:spPr>
        <p:txBody>
          <a:bodyPr vert="horz" wrap="square" lIns="0" tIns="12700" rIns="0" bIns="0" rtlCol="0">
            <a:spAutoFit/>
          </a:bodyPr>
          <a:lstStyle/>
          <a:p>
            <a:pPr marL="12700">
              <a:lnSpc>
                <a:spcPct val="100000"/>
              </a:lnSpc>
              <a:spcBef>
                <a:spcPts val="100"/>
              </a:spcBef>
            </a:pPr>
            <a:r>
              <a:rPr sz="1300" spc="-15" dirty="0">
                <a:latin typeface="Malgun Gothic"/>
                <a:cs typeface="Malgun Gothic"/>
              </a:rPr>
              <a:t>Point</a:t>
            </a:r>
            <a:r>
              <a:rPr sz="1300" spc="-70" dirty="0">
                <a:latin typeface="Malgun Gothic"/>
                <a:cs typeface="Malgun Gothic"/>
              </a:rPr>
              <a:t> </a:t>
            </a:r>
            <a:r>
              <a:rPr lang="en-US" sz="1300" spc="-70" dirty="0">
                <a:latin typeface="Malgun Gothic"/>
                <a:cs typeface="Malgun Gothic"/>
              </a:rPr>
              <a:t>4</a:t>
            </a:r>
            <a:endParaRPr sz="1300" dirty="0">
              <a:latin typeface="Malgun Gothic"/>
              <a:cs typeface="Malgun Gothic"/>
            </a:endParaRPr>
          </a:p>
        </p:txBody>
      </p:sp>
      <p:sp>
        <p:nvSpPr>
          <p:cNvPr id="32" name="object 22">
            <a:extLst>
              <a:ext uri="{FF2B5EF4-FFF2-40B4-BE49-F238E27FC236}">
                <a16:creationId xmlns:a16="http://schemas.microsoft.com/office/drawing/2014/main" id="{0BF1538E-CF1B-1AB2-C709-44D1BA6DF0F8}"/>
              </a:ext>
            </a:extLst>
          </p:cNvPr>
          <p:cNvSpPr txBox="1"/>
          <p:nvPr/>
        </p:nvSpPr>
        <p:spPr>
          <a:xfrm>
            <a:off x="4551811" y="1607504"/>
            <a:ext cx="554990" cy="212879"/>
          </a:xfrm>
          <a:prstGeom prst="rect">
            <a:avLst/>
          </a:prstGeom>
        </p:spPr>
        <p:txBody>
          <a:bodyPr vert="horz" wrap="square" lIns="0" tIns="12700" rIns="0" bIns="0" rtlCol="0">
            <a:spAutoFit/>
          </a:bodyPr>
          <a:lstStyle/>
          <a:p>
            <a:pPr marL="12700">
              <a:lnSpc>
                <a:spcPct val="100000"/>
              </a:lnSpc>
              <a:spcBef>
                <a:spcPts val="100"/>
              </a:spcBef>
            </a:pPr>
            <a:r>
              <a:rPr sz="1300" spc="-15" dirty="0">
                <a:latin typeface="Malgun Gothic"/>
                <a:cs typeface="Malgun Gothic"/>
              </a:rPr>
              <a:t>Point</a:t>
            </a:r>
            <a:r>
              <a:rPr sz="1300" spc="-70" dirty="0">
                <a:latin typeface="Malgun Gothic"/>
                <a:cs typeface="Malgun Gothic"/>
              </a:rPr>
              <a:t> </a:t>
            </a:r>
            <a:r>
              <a:rPr lang="en-US" sz="1300" spc="-70" dirty="0">
                <a:latin typeface="Malgun Gothic"/>
                <a:cs typeface="Malgun Gothic"/>
              </a:rPr>
              <a:t>1</a:t>
            </a:r>
            <a:endParaRPr sz="1300" dirty="0">
              <a:latin typeface="Malgun Gothic"/>
              <a:cs typeface="Malgun Gothic"/>
            </a:endParaRPr>
          </a:p>
        </p:txBody>
      </p:sp>
      <p:sp>
        <p:nvSpPr>
          <p:cNvPr id="33" name="object 22">
            <a:extLst>
              <a:ext uri="{FF2B5EF4-FFF2-40B4-BE49-F238E27FC236}">
                <a16:creationId xmlns:a16="http://schemas.microsoft.com/office/drawing/2014/main" id="{3C091CC8-477D-DD9F-7EBE-5BBDF9543C79}"/>
              </a:ext>
            </a:extLst>
          </p:cNvPr>
          <p:cNvSpPr txBox="1"/>
          <p:nvPr/>
        </p:nvSpPr>
        <p:spPr>
          <a:xfrm>
            <a:off x="4551292" y="4540576"/>
            <a:ext cx="554990" cy="212879"/>
          </a:xfrm>
          <a:prstGeom prst="rect">
            <a:avLst/>
          </a:prstGeom>
        </p:spPr>
        <p:txBody>
          <a:bodyPr vert="horz" wrap="square" lIns="0" tIns="12700" rIns="0" bIns="0" rtlCol="0">
            <a:spAutoFit/>
          </a:bodyPr>
          <a:lstStyle/>
          <a:p>
            <a:pPr marL="12700">
              <a:lnSpc>
                <a:spcPct val="100000"/>
              </a:lnSpc>
              <a:spcBef>
                <a:spcPts val="100"/>
              </a:spcBef>
            </a:pPr>
            <a:r>
              <a:rPr sz="1300" spc="-15" dirty="0">
                <a:latin typeface="Malgun Gothic"/>
                <a:cs typeface="Malgun Gothic"/>
              </a:rPr>
              <a:t>Point</a:t>
            </a:r>
            <a:r>
              <a:rPr sz="1300" spc="-70" dirty="0">
                <a:latin typeface="Malgun Gothic"/>
                <a:cs typeface="Malgun Gothic"/>
              </a:rPr>
              <a:t> </a:t>
            </a:r>
            <a:r>
              <a:rPr lang="en-US" sz="1300" spc="-70" dirty="0">
                <a:latin typeface="Malgun Gothic"/>
                <a:cs typeface="Malgun Gothic"/>
              </a:rPr>
              <a:t>5</a:t>
            </a:r>
            <a:endParaRPr sz="1300" dirty="0">
              <a:latin typeface="Malgun Gothic"/>
              <a:cs typeface="Malgun Gothic"/>
            </a:endParaRPr>
          </a:p>
        </p:txBody>
      </p:sp>
      <p:sp>
        <p:nvSpPr>
          <p:cNvPr id="34" name="object 22">
            <a:extLst>
              <a:ext uri="{FF2B5EF4-FFF2-40B4-BE49-F238E27FC236}">
                <a16:creationId xmlns:a16="http://schemas.microsoft.com/office/drawing/2014/main" id="{EEA8348A-37AD-5CD0-F3E4-7D453255194D}"/>
              </a:ext>
            </a:extLst>
          </p:cNvPr>
          <p:cNvSpPr txBox="1"/>
          <p:nvPr/>
        </p:nvSpPr>
        <p:spPr>
          <a:xfrm>
            <a:off x="4539998" y="5122642"/>
            <a:ext cx="554990" cy="212879"/>
          </a:xfrm>
          <a:prstGeom prst="rect">
            <a:avLst/>
          </a:prstGeom>
        </p:spPr>
        <p:txBody>
          <a:bodyPr vert="horz" wrap="square" lIns="0" tIns="12700" rIns="0" bIns="0" rtlCol="0">
            <a:spAutoFit/>
          </a:bodyPr>
          <a:lstStyle/>
          <a:p>
            <a:pPr marL="12700">
              <a:lnSpc>
                <a:spcPct val="100000"/>
              </a:lnSpc>
              <a:spcBef>
                <a:spcPts val="100"/>
              </a:spcBef>
            </a:pPr>
            <a:r>
              <a:rPr sz="1300" spc="-15" dirty="0">
                <a:latin typeface="Malgun Gothic"/>
                <a:cs typeface="Malgun Gothic"/>
              </a:rPr>
              <a:t>Point</a:t>
            </a:r>
            <a:r>
              <a:rPr sz="1300" spc="-70" dirty="0">
                <a:latin typeface="Malgun Gothic"/>
                <a:cs typeface="Malgun Gothic"/>
              </a:rPr>
              <a:t> </a:t>
            </a:r>
            <a:r>
              <a:rPr lang="en-US" sz="1300" spc="-70" dirty="0">
                <a:latin typeface="Malgun Gothic"/>
                <a:cs typeface="Malgun Gothic"/>
              </a:rPr>
              <a:t>6</a:t>
            </a:r>
            <a:endParaRPr sz="1300" dirty="0">
              <a:latin typeface="Malgun Gothic"/>
              <a:cs typeface="Malgun Gothic"/>
            </a:endParaRPr>
          </a:p>
        </p:txBody>
      </p:sp>
      <p:sp>
        <p:nvSpPr>
          <p:cNvPr id="35" name="object 22">
            <a:extLst>
              <a:ext uri="{FF2B5EF4-FFF2-40B4-BE49-F238E27FC236}">
                <a16:creationId xmlns:a16="http://schemas.microsoft.com/office/drawing/2014/main" id="{8FD8EA45-76C3-A1C7-075E-50F0B63F3525}"/>
              </a:ext>
            </a:extLst>
          </p:cNvPr>
          <p:cNvSpPr txBox="1"/>
          <p:nvPr/>
        </p:nvSpPr>
        <p:spPr>
          <a:xfrm>
            <a:off x="4512175" y="5797790"/>
            <a:ext cx="554990" cy="212879"/>
          </a:xfrm>
          <a:prstGeom prst="rect">
            <a:avLst/>
          </a:prstGeom>
        </p:spPr>
        <p:txBody>
          <a:bodyPr vert="horz" wrap="square" lIns="0" tIns="12700" rIns="0" bIns="0" rtlCol="0">
            <a:spAutoFit/>
          </a:bodyPr>
          <a:lstStyle/>
          <a:p>
            <a:pPr marL="12700">
              <a:lnSpc>
                <a:spcPct val="100000"/>
              </a:lnSpc>
              <a:spcBef>
                <a:spcPts val="100"/>
              </a:spcBef>
            </a:pPr>
            <a:r>
              <a:rPr sz="1300" spc="-15" dirty="0">
                <a:latin typeface="Malgun Gothic"/>
                <a:cs typeface="Malgun Gothic"/>
              </a:rPr>
              <a:t>Point</a:t>
            </a:r>
            <a:r>
              <a:rPr sz="1300" spc="-70" dirty="0">
                <a:latin typeface="Malgun Gothic"/>
                <a:cs typeface="Malgun Gothic"/>
              </a:rPr>
              <a:t> </a:t>
            </a:r>
            <a:r>
              <a:rPr lang="en-US" sz="1300" spc="-70" dirty="0">
                <a:latin typeface="Malgun Gothic"/>
                <a:cs typeface="Malgun Gothic"/>
              </a:rPr>
              <a:t>7</a:t>
            </a:r>
            <a:endParaRPr sz="1300" dirty="0">
              <a:latin typeface="Malgun Gothic"/>
              <a:cs typeface="Malgun Gothic"/>
            </a:endParaRPr>
          </a:p>
        </p:txBody>
      </p:sp>
      <p:pic>
        <p:nvPicPr>
          <p:cNvPr id="38" name="object 4">
            <a:extLst>
              <a:ext uri="{FF2B5EF4-FFF2-40B4-BE49-F238E27FC236}">
                <a16:creationId xmlns:a16="http://schemas.microsoft.com/office/drawing/2014/main" id="{DAD8F7B7-9D63-9A19-4FD4-8ADEDFBE499D}"/>
              </a:ext>
            </a:extLst>
          </p:cNvPr>
          <p:cNvPicPr/>
          <p:nvPr/>
        </p:nvPicPr>
        <p:blipFill>
          <a:blip r:embed="rId6" cstate="print"/>
          <a:stretch>
            <a:fillRect/>
          </a:stretch>
        </p:blipFill>
        <p:spPr>
          <a:xfrm>
            <a:off x="811727" y="228857"/>
            <a:ext cx="2985765" cy="838454"/>
          </a:xfrm>
          <a:prstGeom prst="rect">
            <a:avLst/>
          </a:prstGeom>
        </p:spPr>
      </p:pic>
      <p:sp>
        <p:nvSpPr>
          <p:cNvPr id="39" name="object 6">
            <a:extLst>
              <a:ext uri="{FF2B5EF4-FFF2-40B4-BE49-F238E27FC236}">
                <a16:creationId xmlns:a16="http://schemas.microsoft.com/office/drawing/2014/main" id="{DE266002-5BE3-CCDD-61C4-ED627AC810D2}"/>
              </a:ext>
            </a:extLst>
          </p:cNvPr>
          <p:cNvSpPr txBox="1">
            <a:spLocks/>
          </p:cNvSpPr>
          <p:nvPr/>
        </p:nvSpPr>
        <p:spPr>
          <a:xfrm>
            <a:off x="5481704" y="517966"/>
            <a:ext cx="3796250" cy="505267"/>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sz="3200" b="1" spc="-5" dirty="0">
                <a:solidFill>
                  <a:srgbClr val="262626"/>
                </a:solidFill>
                <a:latin typeface="Malgun Gothic"/>
                <a:cs typeface="Malgun Gothic"/>
              </a:rPr>
              <a:t>7 Key Points</a:t>
            </a:r>
            <a:endParaRPr lang="en-US" sz="3200" b="1" dirty="0">
              <a:latin typeface="Malgun Gothic"/>
              <a:cs typeface="Malgun Gothic"/>
            </a:endParaRPr>
          </a:p>
        </p:txBody>
      </p:sp>
      <p:sp>
        <p:nvSpPr>
          <p:cNvPr id="17" name="Rectangle 16">
            <a:extLst>
              <a:ext uri="{FF2B5EF4-FFF2-40B4-BE49-F238E27FC236}">
                <a16:creationId xmlns:a16="http://schemas.microsoft.com/office/drawing/2014/main" id="{AE0F33B9-0585-13FC-932B-99C71C72E384}"/>
              </a:ext>
            </a:extLst>
          </p:cNvPr>
          <p:cNvSpPr/>
          <p:nvPr/>
        </p:nvSpPr>
        <p:spPr>
          <a:xfrm>
            <a:off x="5343576" y="2563490"/>
            <a:ext cx="5630576" cy="997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Malgun Gothic" panose="020B0503020000020004" pitchFamily="34" charset="-127"/>
                <a:ea typeface="Malgun Gothic" panose="020B0503020000020004" pitchFamily="34" charset="-127"/>
              </a:rPr>
              <a:t>3 Low-Frequency Functions Implemented</a:t>
            </a:r>
          </a:p>
          <a:p>
            <a:pPr marL="285750" indent="-285750">
              <a:buFont typeface="Wingdings" panose="05000000000000000000" pitchFamily="2" charset="2"/>
              <a:buChar char="§"/>
            </a:pPr>
            <a:r>
              <a:rPr lang="en-US" sz="1400" dirty="0">
                <a:solidFill>
                  <a:schemeClr val="tx1"/>
                </a:solidFill>
                <a:latin typeface="Malgun Gothic" panose="020B0503020000020004" pitchFamily="34" charset="-127"/>
                <a:ea typeface="Malgun Gothic" panose="020B0503020000020004" pitchFamily="34" charset="-127"/>
              </a:rPr>
              <a:t>TENS (pain relief)</a:t>
            </a:r>
          </a:p>
          <a:p>
            <a:pPr marL="285750" indent="-285750">
              <a:buFont typeface="Wingdings" panose="05000000000000000000" pitchFamily="2" charset="2"/>
              <a:buChar char="§"/>
            </a:pPr>
            <a:r>
              <a:rPr lang="en-US" sz="1400" dirty="0">
                <a:solidFill>
                  <a:schemeClr val="tx1"/>
                </a:solidFill>
                <a:latin typeface="Malgun Gothic" panose="020B0503020000020004" pitchFamily="34" charset="-127"/>
                <a:ea typeface="Malgun Gothic" panose="020B0503020000020004" pitchFamily="34" charset="-127"/>
              </a:rPr>
              <a:t>EMS (muscle rehabilitation)</a:t>
            </a:r>
          </a:p>
          <a:p>
            <a:pPr marL="285750" indent="-285750">
              <a:buFont typeface="Wingdings" panose="05000000000000000000" pitchFamily="2" charset="2"/>
              <a:buChar char="§"/>
            </a:pPr>
            <a:r>
              <a:rPr lang="en-US" sz="1400" dirty="0">
                <a:solidFill>
                  <a:schemeClr val="tx1"/>
                </a:solidFill>
                <a:latin typeface="Malgun Gothic" panose="020B0503020000020004" pitchFamily="34" charset="-127"/>
                <a:ea typeface="Malgun Gothic" panose="020B0503020000020004" pitchFamily="34" charset="-127"/>
              </a:rPr>
              <a:t>E-Tron (patented technology system to relieve chronic pain, sports trauma and other pain)</a:t>
            </a:r>
          </a:p>
        </p:txBody>
      </p:sp>
    </p:spTree>
    <p:extLst>
      <p:ext uri="{BB962C8B-B14F-4D97-AF65-F5344CB8AC3E}">
        <p14:creationId xmlns:p14="http://schemas.microsoft.com/office/powerpoint/2010/main" val="743456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18">
            <a:extLst>
              <a:ext uri="{FF2B5EF4-FFF2-40B4-BE49-F238E27FC236}">
                <a16:creationId xmlns:a16="http://schemas.microsoft.com/office/drawing/2014/main" id="{30AA8348-0801-C66A-2D92-05F3E324C302}"/>
              </a:ext>
            </a:extLst>
          </p:cNvPr>
          <p:cNvSpPr/>
          <p:nvPr/>
        </p:nvSpPr>
        <p:spPr>
          <a:xfrm>
            <a:off x="988884" y="1200725"/>
            <a:ext cx="4794250" cy="0"/>
          </a:xfrm>
          <a:custGeom>
            <a:avLst/>
            <a:gdLst/>
            <a:ahLst/>
            <a:cxnLst/>
            <a:rect l="l" t="t" r="r" b="b"/>
            <a:pathLst>
              <a:path w="4794250">
                <a:moveTo>
                  <a:pt x="0" y="0"/>
                </a:moveTo>
                <a:lnTo>
                  <a:pt x="4793672" y="1"/>
                </a:lnTo>
              </a:path>
            </a:pathLst>
          </a:custGeom>
          <a:ln w="6350">
            <a:solidFill>
              <a:srgbClr val="A6A6A6"/>
            </a:solidFill>
          </a:ln>
        </p:spPr>
        <p:txBody>
          <a:bodyPr wrap="square" lIns="0" tIns="0" rIns="0" bIns="0" rtlCol="0"/>
          <a:lstStyle/>
          <a:p>
            <a:endParaRPr/>
          </a:p>
        </p:txBody>
      </p:sp>
      <p:sp>
        <p:nvSpPr>
          <p:cNvPr id="13" name="object 6">
            <a:extLst>
              <a:ext uri="{FF2B5EF4-FFF2-40B4-BE49-F238E27FC236}">
                <a16:creationId xmlns:a16="http://schemas.microsoft.com/office/drawing/2014/main" id="{620FF3D6-1BF7-11D3-2EDA-3BA66A3549FD}"/>
              </a:ext>
            </a:extLst>
          </p:cNvPr>
          <p:cNvSpPr txBox="1">
            <a:spLocks/>
          </p:cNvSpPr>
          <p:nvPr/>
        </p:nvSpPr>
        <p:spPr>
          <a:xfrm>
            <a:off x="716664" y="517176"/>
            <a:ext cx="5710796" cy="505267"/>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sz="3200" b="1" spc="-5" dirty="0">
                <a:solidFill>
                  <a:srgbClr val="262626"/>
                </a:solidFill>
                <a:latin typeface="Malgun Gothic"/>
                <a:cs typeface="Malgun Gothic"/>
              </a:rPr>
              <a:t>Product Specification</a:t>
            </a:r>
            <a:endParaRPr lang="en-US" sz="3200" b="1" dirty="0">
              <a:latin typeface="Malgun Gothic"/>
              <a:cs typeface="Malgun Gothic"/>
            </a:endParaRPr>
          </a:p>
        </p:txBody>
      </p:sp>
      <p:sp>
        <p:nvSpPr>
          <p:cNvPr id="14" name="Rectangle 13">
            <a:extLst>
              <a:ext uri="{FF2B5EF4-FFF2-40B4-BE49-F238E27FC236}">
                <a16:creationId xmlns:a16="http://schemas.microsoft.com/office/drawing/2014/main" id="{28BBAFCF-2705-8C43-25F4-A547A331D937}"/>
              </a:ext>
            </a:extLst>
          </p:cNvPr>
          <p:cNvSpPr/>
          <p:nvPr/>
        </p:nvSpPr>
        <p:spPr>
          <a:xfrm>
            <a:off x="479200" y="2387004"/>
            <a:ext cx="7028449" cy="3891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b="1" dirty="0">
                <a:solidFill>
                  <a:schemeClr val="tx1"/>
                </a:solidFill>
                <a:latin typeface="Malgun Gothic" panose="020B0503020000020004" pitchFamily="34" charset="-127"/>
                <a:ea typeface="Malgun Gothic" panose="020B0503020000020004" pitchFamily="34" charset="-127"/>
              </a:rPr>
              <a:t>Product Name</a:t>
            </a:r>
            <a:r>
              <a:rPr lang="en-US" dirty="0">
                <a:solidFill>
                  <a:schemeClr val="tx1"/>
                </a:solidFill>
                <a:latin typeface="Malgun Gothic" panose="020B0503020000020004" pitchFamily="34" charset="-127"/>
                <a:ea typeface="Malgun Gothic" panose="020B0503020000020004" pitchFamily="34" charset="-127"/>
              </a:rPr>
              <a:t>: </a:t>
            </a:r>
            <a:r>
              <a:rPr lang="en-US" dirty="0" err="1">
                <a:solidFill>
                  <a:schemeClr val="tx1"/>
                </a:solidFill>
                <a:latin typeface="Malgun Gothic" panose="020B0503020000020004" pitchFamily="34" charset="-127"/>
                <a:ea typeface="Malgun Gothic" panose="020B0503020000020004" pitchFamily="34" charset="-127"/>
              </a:rPr>
              <a:t>CareCellve</a:t>
            </a:r>
            <a:r>
              <a:rPr lang="en-US" dirty="0">
                <a:solidFill>
                  <a:schemeClr val="tx1"/>
                </a:solidFill>
                <a:latin typeface="Malgun Gothic" panose="020B0503020000020004" pitchFamily="34" charset="-127"/>
                <a:ea typeface="Malgun Gothic" panose="020B0503020000020004" pitchFamily="34" charset="-127"/>
              </a:rPr>
              <a:t> Mechanic</a:t>
            </a:r>
          </a:p>
          <a:p>
            <a:pPr marL="285750" indent="-285750">
              <a:buFont typeface="Arial" panose="020B0604020202020204" pitchFamily="34" charset="0"/>
              <a:buChar char="•"/>
            </a:pPr>
            <a:r>
              <a:rPr lang="en-US" b="1" dirty="0">
                <a:solidFill>
                  <a:schemeClr val="tx1"/>
                </a:solidFill>
                <a:latin typeface="Malgun Gothic" panose="020B0503020000020004" pitchFamily="34" charset="-127"/>
                <a:ea typeface="Malgun Gothic" panose="020B0503020000020004" pitchFamily="34" charset="-127"/>
              </a:rPr>
              <a:t>Ultrasonic frequency</a:t>
            </a:r>
            <a:r>
              <a:rPr lang="en-US" dirty="0">
                <a:solidFill>
                  <a:schemeClr val="tx1"/>
                </a:solidFill>
                <a:latin typeface="Malgun Gothic" panose="020B0503020000020004" pitchFamily="34" charset="-127"/>
                <a:ea typeface="Malgun Gothic" panose="020B0503020000020004" pitchFamily="34" charset="-127"/>
              </a:rPr>
              <a:t>: 1.2MHz</a:t>
            </a:r>
          </a:p>
          <a:p>
            <a:pPr marL="285750" indent="-285750">
              <a:buFont typeface="Arial" panose="020B0604020202020204" pitchFamily="34" charset="0"/>
              <a:buChar char="•"/>
            </a:pPr>
            <a:r>
              <a:rPr lang="en-US" b="1" dirty="0">
                <a:solidFill>
                  <a:schemeClr val="tx1"/>
                </a:solidFill>
                <a:latin typeface="Malgun Gothic" panose="020B0503020000020004" pitchFamily="34" charset="-127"/>
                <a:ea typeface="Malgun Gothic" panose="020B0503020000020004" pitchFamily="34" charset="-127"/>
              </a:rPr>
              <a:t>Lightning voltage/rated frequency</a:t>
            </a:r>
            <a:r>
              <a:rPr lang="en-US" dirty="0">
                <a:solidFill>
                  <a:schemeClr val="tx1"/>
                </a:solidFill>
                <a:latin typeface="Malgun Gothic" panose="020B0503020000020004" pitchFamily="34" charset="-127"/>
                <a:ea typeface="Malgun Gothic" panose="020B0503020000020004" pitchFamily="34" charset="-127"/>
              </a:rPr>
              <a:t>: AC 200V / 60Hz</a:t>
            </a:r>
          </a:p>
          <a:p>
            <a:pPr marL="285750" indent="-285750">
              <a:buFont typeface="Arial" panose="020B0604020202020204" pitchFamily="34" charset="0"/>
              <a:buChar char="•"/>
            </a:pPr>
            <a:r>
              <a:rPr lang="en-US" b="1" dirty="0">
                <a:solidFill>
                  <a:schemeClr val="tx1"/>
                </a:solidFill>
                <a:latin typeface="Malgun Gothic" panose="020B0503020000020004" pitchFamily="34" charset="-127"/>
                <a:ea typeface="Malgun Gothic" panose="020B0503020000020004" pitchFamily="34" charset="-127"/>
              </a:rPr>
              <a:t>Power Consumption</a:t>
            </a:r>
            <a:r>
              <a:rPr lang="en-US" dirty="0">
                <a:solidFill>
                  <a:schemeClr val="tx1"/>
                </a:solidFill>
                <a:latin typeface="Malgun Gothic" panose="020B0503020000020004" pitchFamily="34" charset="-127"/>
                <a:ea typeface="Malgun Gothic" panose="020B0503020000020004" pitchFamily="34" charset="-127"/>
              </a:rPr>
              <a:t>: 80W</a:t>
            </a:r>
          </a:p>
          <a:p>
            <a:pPr marL="285750" indent="-285750">
              <a:buFont typeface="Arial" panose="020B0604020202020204" pitchFamily="34" charset="0"/>
              <a:buChar char="•"/>
            </a:pPr>
            <a:r>
              <a:rPr lang="en-US" b="1" dirty="0">
                <a:solidFill>
                  <a:schemeClr val="tx1"/>
                </a:solidFill>
                <a:latin typeface="Malgun Gothic" panose="020B0503020000020004" pitchFamily="34" charset="-127"/>
                <a:ea typeface="Malgun Gothic" panose="020B0503020000020004" pitchFamily="34" charset="-127"/>
              </a:rPr>
              <a:t>Output Fundamental Waveform</a:t>
            </a:r>
            <a:r>
              <a:rPr lang="en-US" dirty="0">
                <a:solidFill>
                  <a:schemeClr val="tx1"/>
                </a:solidFill>
                <a:latin typeface="Malgun Gothic" panose="020B0503020000020004" pitchFamily="34" charset="-127"/>
                <a:ea typeface="Malgun Gothic" panose="020B0503020000020004" pitchFamily="34" charset="-127"/>
              </a:rPr>
              <a:t>: Pulse Wave</a:t>
            </a:r>
          </a:p>
          <a:p>
            <a:pPr marL="285750" indent="-285750">
              <a:buFont typeface="Arial" panose="020B0604020202020204" pitchFamily="34" charset="0"/>
              <a:buChar char="•"/>
            </a:pPr>
            <a:r>
              <a:rPr lang="en-US" b="1" dirty="0">
                <a:solidFill>
                  <a:schemeClr val="tx1"/>
                </a:solidFill>
                <a:latin typeface="Malgun Gothic" panose="020B0503020000020004" pitchFamily="34" charset="-127"/>
                <a:ea typeface="Malgun Gothic" panose="020B0503020000020004" pitchFamily="34" charset="-127"/>
              </a:rPr>
              <a:t>E-</a:t>
            </a:r>
            <a:r>
              <a:rPr lang="en-US" b="1" dirty="0" err="1">
                <a:solidFill>
                  <a:schemeClr val="tx1"/>
                </a:solidFill>
                <a:latin typeface="Malgun Gothic" panose="020B0503020000020004" pitchFamily="34" charset="-127"/>
                <a:ea typeface="Malgun Gothic" panose="020B0503020000020004" pitchFamily="34" charset="-127"/>
              </a:rPr>
              <a:t>tron</a:t>
            </a:r>
            <a:r>
              <a:rPr lang="en-US" b="1" dirty="0">
                <a:solidFill>
                  <a:schemeClr val="tx1"/>
                </a:solidFill>
                <a:latin typeface="Malgun Gothic" panose="020B0503020000020004" pitchFamily="34" charset="-127"/>
                <a:ea typeface="Malgun Gothic" panose="020B0503020000020004" pitchFamily="34" charset="-127"/>
              </a:rPr>
              <a:t> Frequency Range</a:t>
            </a:r>
            <a:r>
              <a:rPr lang="en-US" dirty="0">
                <a:solidFill>
                  <a:schemeClr val="tx1"/>
                </a:solidFill>
                <a:latin typeface="Malgun Gothic" panose="020B0503020000020004" pitchFamily="34" charset="-127"/>
                <a:ea typeface="Malgun Gothic" panose="020B0503020000020004" pitchFamily="34" charset="-127"/>
              </a:rPr>
              <a:t>: Low  (1,000~1,255Hz)</a:t>
            </a:r>
          </a:p>
          <a:p>
            <a:r>
              <a:rPr lang="en-US" dirty="0">
                <a:solidFill>
                  <a:schemeClr val="tx1"/>
                </a:solidFill>
                <a:latin typeface="Malgun Gothic" panose="020B0503020000020004" pitchFamily="34" charset="-127"/>
                <a:ea typeface="Malgun Gothic" panose="020B0503020000020004" pitchFamily="34" charset="-127"/>
              </a:rPr>
              <a:t>		               High (1,000~1,480Hz)</a:t>
            </a:r>
          </a:p>
          <a:p>
            <a:pPr marL="285750" indent="-285750">
              <a:buFont typeface="Arial" panose="020B0604020202020204" pitchFamily="34" charset="0"/>
              <a:buChar char="•"/>
            </a:pPr>
            <a:r>
              <a:rPr lang="en-US" b="1" dirty="0">
                <a:solidFill>
                  <a:schemeClr val="tx1"/>
                </a:solidFill>
                <a:latin typeface="Malgun Gothic" panose="020B0503020000020004" pitchFamily="34" charset="-127"/>
                <a:ea typeface="Malgun Gothic" panose="020B0503020000020004" pitchFamily="34" charset="-127"/>
              </a:rPr>
              <a:t>EMS Frequency Range</a:t>
            </a:r>
            <a:r>
              <a:rPr lang="en-US" dirty="0">
                <a:solidFill>
                  <a:schemeClr val="tx1"/>
                </a:solidFill>
                <a:latin typeface="Malgun Gothic" panose="020B0503020000020004" pitchFamily="34" charset="-127"/>
                <a:ea typeface="Malgun Gothic" panose="020B0503020000020004" pitchFamily="34" charset="-127"/>
              </a:rPr>
              <a:t>: 3~50Hz</a:t>
            </a:r>
          </a:p>
          <a:p>
            <a:pPr marL="285750" indent="-285750">
              <a:buFont typeface="Arial" panose="020B0604020202020204" pitchFamily="34" charset="0"/>
              <a:buChar char="•"/>
            </a:pPr>
            <a:r>
              <a:rPr lang="en-US" b="1" dirty="0">
                <a:solidFill>
                  <a:schemeClr val="tx1"/>
                </a:solidFill>
                <a:latin typeface="Malgun Gothic" panose="020B0503020000020004" pitchFamily="34" charset="-127"/>
                <a:ea typeface="Malgun Gothic" panose="020B0503020000020004" pitchFamily="34" charset="-127"/>
              </a:rPr>
              <a:t>Auto Frequency Range</a:t>
            </a:r>
            <a:r>
              <a:rPr lang="en-US" dirty="0">
                <a:solidFill>
                  <a:schemeClr val="tx1"/>
                </a:solidFill>
                <a:latin typeface="Malgun Gothic" panose="020B0503020000020004" pitchFamily="34" charset="-127"/>
                <a:ea typeface="Malgun Gothic" panose="020B0503020000020004" pitchFamily="34" charset="-127"/>
              </a:rPr>
              <a:t>: 1-89Hz, 2-100Hz, 11-100Hz</a:t>
            </a:r>
          </a:p>
          <a:p>
            <a:pPr marL="285750" indent="-285750">
              <a:buFont typeface="Arial" panose="020B0604020202020204" pitchFamily="34" charset="0"/>
              <a:buChar char="•"/>
            </a:pPr>
            <a:r>
              <a:rPr lang="en-US" b="1" dirty="0">
                <a:solidFill>
                  <a:schemeClr val="tx1"/>
                </a:solidFill>
                <a:latin typeface="Malgun Gothic" panose="020B0503020000020004" pitchFamily="34" charset="-127"/>
                <a:ea typeface="Malgun Gothic" panose="020B0503020000020004" pitchFamily="34" charset="-127"/>
              </a:rPr>
              <a:t>Measurement</a:t>
            </a:r>
            <a:r>
              <a:rPr lang="en-US" dirty="0">
                <a:solidFill>
                  <a:schemeClr val="tx1"/>
                </a:solidFill>
                <a:latin typeface="Malgun Gothic" panose="020B0503020000020004" pitchFamily="34" charset="-127"/>
                <a:ea typeface="Malgun Gothic" panose="020B0503020000020004" pitchFamily="34" charset="-127"/>
              </a:rPr>
              <a:t>: 293(W) x 325(D) x 146(H)mm / 5.7Lbs (2.6kg)</a:t>
            </a:r>
          </a:p>
          <a:p>
            <a:pPr marL="285750" indent="-285750">
              <a:buFont typeface="Arial" panose="020B0604020202020204" pitchFamily="34" charset="0"/>
              <a:buChar char="•"/>
            </a:pPr>
            <a:endParaRPr lang="en-US" sz="1400" dirty="0">
              <a:solidFill>
                <a:schemeClr val="tx1"/>
              </a:solidFill>
              <a:latin typeface="Malgun Gothic" panose="020B0503020000020004" pitchFamily="34" charset="-127"/>
              <a:ea typeface="Malgun Gothic" panose="020B0503020000020004" pitchFamily="34" charset="-127"/>
            </a:endParaRPr>
          </a:p>
          <a:p>
            <a:endParaRPr lang="en-US" sz="1400" dirty="0">
              <a:solidFill>
                <a:schemeClr val="tx1"/>
              </a:solidFill>
              <a:latin typeface="Malgun Gothic" panose="020B0503020000020004" pitchFamily="34" charset="-127"/>
              <a:ea typeface="Malgun Gothic" panose="020B0503020000020004" pitchFamily="34" charset="-127"/>
            </a:endParaRPr>
          </a:p>
          <a:p>
            <a:pPr marL="285750" indent="-285750">
              <a:buFont typeface="Arial" panose="020B0604020202020204" pitchFamily="34" charset="0"/>
              <a:buChar char="•"/>
            </a:pPr>
            <a:endParaRPr lang="en-US" sz="1400" dirty="0">
              <a:solidFill>
                <a:schemeClr val="tx1"/>
              </a:solidFill>
              <a:latin typeface="Malgun Gothic" panose="020B0503020000020004" pitchFamily="34" charset="-127"/>
              <a:ea typeface="Malgun Gothic" panose="020B0503020000020004" pitchFamily="34" charset="-127"/>
            </a:endParaRPr>
          </a:p>
          <a:p>
            <a:pPr marL="285750" indent="-285750">
              <a:buFont typeface="Arial" panose="020B0604020202020204" pitchFamily="34" charset="0"/>
              <a:buChar char="•"/>
            </a:pPr>
            <a:endParaRPr lang="en-US" sz="1400" dirty="0">
              <a:solidFill>
                <a:schemeClr val="tx1"/>
              </a:solidFill>
              <a:latin typeface="Malgun Gothic" panose="020B0503020000020004" pitchFamily="34" charset="-127"/>
              <a:ea typeface="Malgun Gothic" panose="020B0503020000020004" pitchFamily="34" charset="-127"/>
            </a:endParaRPr>
          </a:p>
          <a:p>
            <a:pPr marL="285750" indent="-285750">
              <a:buFont typeface="Arial" panose="020B0604020202020204" pitchFamily="34" charset="0"/>
              <a:buChar char="•"/>
            </a:pPr>
            <a:endParaRPr lang="en-US" sz="1400" dirty="0">
              <a:solidFill>
                <a:schemeClr val="tx1"/>
              </a:solidFill>
              <a:latin typeface="Malgun Gothic" panose="020B0503020000020004" pitchFamily="34" charset="-127"/>
              <a:ea typeface="Malgun Gothic" panose="020B0503020000020004" pitchFamily="34" charset="-127"/>
            </a:endParaRPr>
          </a:p>
          <a:p>
            <a:pPr marL="285750" indent="-285750">
              <a:buFont typeface="Arial" panose="020B0604020202020204" pitchFamily="34" charset="0"/>
              <a:buChar char="•"/>
            </a:pPr>
            <a:endParaRPr lang="en-US" sz="1400" dirty="0">
              <a:solidFill>
                <a:schemeClr val="tx1"/>
              </a:solidFill>
              <a:latin typeface="Malgun Gothic" panose="020B0503020000020004" pitchFamily="34" charset="-127"/>
              <a:ea typeface="Malgun Gothic" panose="020B0503020000020004" pitchFamily="34" charset="-127"/>
            </a:endParaRPr>
          </a:p>
          <a:p>
            <a:pPr marL="285750" indent="-285750">
              <a:buFont typeface="Arial" panose="020B0604020202020204" pitchFamily="34" charset="0"/>
              <a:buChar char="•"/>
            </a:pPr>
            <a:endParaRPr lang="en-US" sz="1400" dirty="0">
              <a:solidFill>
                <a:schemeClr val="tx1"/>
              </a:solidFill>
              <a:latin typeface="Malgun Gothic" panose="020B0503020000020004" pitchFamily="34" charset="-127"/>
              <a:ea typeface="Malgun Gothic" panose="020B0503020000020004" pitchFamily="34" charset="-127"/>
            </a:endParaRPr>
          </a:p>
          <a:p>
            <a:pPr marL="285750" indent="-285750">
              <a:buFont typeface="Arial" panose="020B0604020202020204" pitchFamily="34" charset="0"/>
              <a:buChar char="•"/>
            </a:pPr>
            <a:endParaRPr lang="en-US" sz="1400" dirty="0">
              <a:solidFill>
                <a:schemeClr val="tx1"/>
              </a:solidFill>
              <a:latin typeface="Malgun Gothic" panose="020B0503020000020004" pitchFamily="34" charset="-127"/>
              <a:ea typeface="Malgun Gothic" panose="020B0503020000020004" pitchFamily="34" charset="-127"/>
            </a:endParaRPr>
          </a:p>
          <a:p>
            <a:pPr marL="285750" indent="-285750">
              <a:buFont typeface="Arial" panose="020B0604020202020204" pitchFamily="34" charset="0"/>
              <a:buChar char="•"/>
            </a:pPr>
            <a:endParaRPr lang="en-US" sz="1400" dirty="0">
              <a:solidFill>
                <a:schemeClr val="tx1"/>
              </a:solidFill>
              <a:latin typeface="Malgun Gothic" panose="020B0503020000020004" pitchFamily="34" charset="-127"/>
              <a:ea typeface="Malgun Gothic" panose="020B0503020000020004" pitchFamily="34" charset="-127"/>
            </a:endParaRPr>
          </a:p>
        </p:txBody>
      </p:sp>
      <p:pic>
        <p:nvPicPr>
          <p:cNvPr id="4" name="object 19">
            <a:extLst>
              <a:ext uri="{FF2B5EF4-FFF2-40B4-BE49-F238E27FC236}">
                <a16:creationId xmlns:a16="http://schemas.microsoft.com/office/drawing/2014/main" id="{8EB222DB-F82B-741D-E0E9-8463F0EE50C7}"/>
              </a:ext>
            </a:extLst>
          </p:cNvPr>
          <p:cNvPicPr/>
          <p:nvPr/>
        </p:nvPicPr>
        <p:blipFill>
          <a:blip r:embed="rId2" cstate="print"/>
          <a:stretch>
            <a:fillRect/>
          </a:stretch>
        </p:blipFill>
        <p:spPr>
          <a:xfrm>
            <a:off x="7358487" y="974316"/>
            <a:ext cx="3539500" cy="3457575"/>
          </a:xfrm>
          <a:prstGeom prst="rect">
            <a:avLst/>
          </a:prstGeom>
        </p:spPr>
      </p:pic>
      <p:grpSp>
        <p:nvGrpSpPr>
          <p:cNvPr id="7" name="object 9">
            <a:extLst>
              <a:ext uri="{FF2B5EF4-FFF2-40B4-BE49-F238E27FC236}">
                <a16:creationId xmlns:a16="http://schemas.microsoft.com/office/drawing/2014/main" id="{3C24F59A-B2D8-0838-3EC8-6F8B9E7BEE18}"/>
              </a:ext>
            </a:extLst>
          </p:cNvPr>
          <p:cNvGrpSpPr/>
          <p:nvPr/>
        </p:nvGrpSpPr>
        <p:grpSpPr>
          <a:xfrm>
            <a:off x="6665988" y="4788455"/>
            <a:ext cx="4946015" cy="1806575"/>
            <a:chOff x="6516216" y="4788455"/>
            <a:chExt cx="4946015" cy="1806575"/>
          </a:xfrm>
        </p:grpSpPr>
        <p:pic>
          <p:nvPicPr>
            <p:cNvPr id="8" name="object 10">
              <a:extLst>
                <a:ext uri="{FF2B5EF4-FFF2-40B4-BE49-F238E27FC236}">
                  <a16:creationId xmlns:a16="http://schemas.microsoft.com/office/drawing/2014/main" id="{BFA07037-25F5-C268-F9FE-735DC9E58B32}"/>
                </a:ext>
              </a:extLst>
            </p:cNvPr>
            <p:cNvPicPr/>
            <p:nvPr/>
          </p:nvPicPr>
          <p:blipFill>
            <a:blip r:embed="rId3" cstate="print"/>
            <a:stretch>
              <a:fillRect/>
            </a:stretch>
          </p:blipFill>
          <p:spPr>
            <a:xfrm>
              <a:off x="6620883" y="4788455"/>
              <a:ext cx="1511288" cy="1472924"/>
            </a:xfrm>
            <a:prstGeom prst="rect">
              <a:avLst/>
            </a:prstGeom>
          </p:spPr>
        </p:pic>
        <p:pic>
          <p:nvPicPr>
            <p:cNvPr id="9" name="object 11">
              <a:extLst>
                <a:ext uri="{FF2B5EF4-FFF2-40B4-BE49-F238E27FC236}">
                  <a16:creationId xmlns:a16="http://schemas.microsoft.com/office/drawing/2014/main" id="{0CF0A5A3-6DBD-E45D-3378-41BBF1DA9E3F}"/>
                </a:ext>
              </a:extLst>
            </p:cNvPr>
            <p:cNvPicPr/>
            <p:nvPr/>
          </p:nvPicPr>
          <p:blipFill>
            <a:blip r:embed="rId3" cstate="print"/>
            <a:stretch>
              <a:fillRect/>
            </a:stretch>
          </p:blipFill>
          <p:spPr>
            <a:xfrm>
              <a:off x="6516216" y="5121502"/>
              <a:ext cx="1511286" cy="1472914"/>
            </a:xfrm>
            <a:prstGeom prst="rect">
              <a:avLst/>
            </a:prstGeom>
          </p:spPr>
        </p:pic>
        <p:pic>
          <p:nvPicPr>
            <p:cNvPr id="10" name="object 12">
              <a:extLst>
                <a:ext uri="{FF2B5EF4-FFF2-40B4-BE49-F238E27FC236}">
                  <a16:creationId xmlns:a16="http://schemas.microsoft.com/office/drawing/2014/main" id="{579F13CB-2183-DC33-0AE7-6CB2C98A5214}"/>
                </a:ext>
              </a:extLst>
            </p:cNvPr>
            <p:cNvPicPr/>
            <p:nvPr/>
          </p:nvPicPr>
          <p:blipFill>
            <a:blip r:embed="rId4" cstate="print"/>
            <a:stretch>
              <a:fillRect/>
            </a:stretch>
          </p:blipFill>
          <p:spPr>
            <a:xfrm>
              <a:off x="7886478" y="5110534"/>
              <a:ext cx="1476721" cy="1167745"/>
            </a:xfrm>
            <a:prstGeom prst="rect">
              <a:avLst/>
            </a:prstGeom>
          </p:spPr>
        </p:pic>
        <p:pic>
          <p:nvPicPr>
            <p:cNvPr id="11" name="object 13">
              <a:extLst>
                <a:ext uri="{FF2B5EF4-FFF2-40B4-BE49-F238E27FC236}">
                  <a16:creationId xmlns:a16="http://schemas.microsoft.com/office/drawing/2014/main" id="{450A8351-D1E6-A0FC-1B16-2B5EA74EF817}"/>
                </a:ext>
              </a:extLst>
            </p:cNvPr>
            <p:cNvPicPr/>
            <p:nvPr/>
          </p:nvPicPr>
          <p:blipFill>
            <a:blip r:embed="rId5" cstate="print"/>
            <a:stretch>
              <a:fillRect/>
            </a:stretch>
          </p:blipFill>
          <p:spPr>
            <a:xfrm>
              <a:off x="9736687" y="4856017"/>
              <a:ext cx="1725263" cy="1449838"/>
            </a:xfrm>
            <a:prstGeom prst="rect">
              <a:avLst/>
            </a:prstGeom>
          </p:spPr>
        </p:pic>
        <p:pic>
          <p:nvPicPr>
            <p:cNvPr id="12" name="object 14">
              <a:extLst>
                <a:ext uri="{FF2B5EF4-FFF2-40B4-BE49-F238E27FC236}">
                  <a16:creationId xmlns:a16="http://schemas.microsoft.com/office/drawing/2014/main" id="{E700F661-7036-486B-47E4-ED54A127F1E1}"/>
                </a:ext>
              </a:extLst>
            </p:cNvPr>
            <p:cNvPicPr/>
            <p:nvPr/>
          </p:nvPicPr>
          <p:blipFill>
            <a:blip r:embed="rId6" cstate="print"/>
            <a:stretch>
              <a:fillRect/>
            </a:stretch>
          </p:blipFill>
          <p:spPr>
            <a:xfrm>
              <a:off x="7883235" y="4876801"/>
              <a:ext cx="1829904" cy="1551707"/>
            </a:xfrm>
            <a:prstGeom prst="rect">
              <a:avLst/>
            </a:prstGeom>
          </p:spPr>
        </p:pic>
      </p:grpSp>
    </p:spTree>
    <p:extLst>
      <p:ext uri="{BB962C8B-B14F-4D97-AF65-F5344CB8AC3E}">
        <p14:creationId xmlns:p14="http://schemas.microsoft.com/office/powerpoint/2010/main" val="4107054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object 3">
            <a:extLst>
              <a:ext uri="{FF2B5EF4-FFF2-40B4-BE49-F238E27FC236}">
                <a16:creationId xmlns:a16="http://schemas.microsoft.com/office/drawing/2014/main" id="{39498885-CFB2-9733-5BE5-39B1453AB26A}"/>
              </a:ext>
            </a:extLst>
          </p:cNvPr>
          <p:cNvPicPr/>
          <p:nvPr/>
        </p:nvPicPr>
        <p:blipFill>
          <a:blip r:embed="rId2" cstate="print"/>
          <a:stretch>
            <a:fillRect/>
          </a:stretch>
        </p:blipFill>
        <p:spPr>
          <a:xfrm>
            <a:off x="-26504" y="-32839"/>
            <a:ext cx="12192000" cy="6890839"/>
          </a:xfrm>
          <a:prstGeom prst="rect">
            <a:avLst/>
          </a:prstGeom>
        </p:spPr>
      </p:pic>
      <p:pic>
        <p:nvPicPr>
          <p:cNvPr id="13" name="object 4">
            <a:extLst>
              <a:ext uri="{FF2B5EF4-FFF2-40B4-BE49-F238E27FC236}">
                <a16:creationId xmlns:a16="http://schemas.microsoft.com/office/drawing/2014/main" id="{E26AFFA0-DF5D-5363-A124-F8C027AFB982}"/>
              </a:ext>
            </a:extLst>
          </p:cNvPr>
          <p:cNvPicPr/>
          <p:nvPr/>
        </p:nvPicPr>
        <p:blipFill>
          <a:blip r:embed="rId3" cstate="print"/>
          <a:stretch>
            <a:fillRect/>
          </a:stretch>
        </p:blipFill>
        <p:spPr>
          <a:xfrm>
            <a:off x="1611564" y="275623"/>
            <a:ext cx="2723953" cy="838454"/>
          </a:xfrm>
          <a:prstGeom prst="rect">
            <a:avLst/>
          </a:prstGeom>
        </p:spPr>
      </p:pic>
      <p:sp>
        <p:nvSpPr>
          <p:cNvPr id="14" name="object 6">
            <a:extLst>
              <a:ext uri="{FF2B5EF4-FFF2-40B4-BE49-F238E27FC236}">
                <a16:creationId xmlns:a16="http://schemas.microsoft.com/office/drawing/2014/main" id="{32774873-E683-5B37-844D-30C3EB5D8010}"/>
              </a:ext>
            </a:extLst>
          </p:cNvPr>
          <p:cNvSpPr txBox="1">
            <a:spLocks/>
          </p:cNvSpPr>
          <p:nvPr/>
        </p:nvSpPr>
        <p:spPr>
          <a:xfrm>
            <a:off x="6541379" y="189583"/>
            <a:ext cx="4109336" cy="505267"/>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sz="3200" b="1" spc="-5" dirty="0">
                <a:solidFill>
                  <a:srgbClr val="262626"/>
                </a:solidFill>
                <a:latin typeface="Malgun Gothic"/>
                <a:cs typeface="Malgun Gothic"/>
              </a:rPr>
              <a:t>Product Features</a:t>
            </a:r>
            <a:endParaRPr lang="en-US" sz="3200" b="1" dirty="0">
              <a:latin typeface="Malgun Gothic"/>
              <a:cs typeface="Malgun Gothic"/>
            </a:endParaRPr>
          </a:p>
        </p:txBody>
      </p:sp>
      <p:pic>
        <p:nvPicPr>
          <p:cNvPr id="15" name="object 9">
            <a:extLst>
              <a:ext uri="{FF2B5EF4-FFF2-40B4-BE49-F238E27FC236}">
                <a16:creationId xmlns:a16="http://schemas.microsoft.com/office/drawing/2014/main" id="{0BA838CD-AB5D-F048-C86A-F6FDF1D0B34A}"/>
              </a:ext>
            </a:extLst>
          </p:cNvPr>
          <p:cNvPicPr/>
          <p:nvPr/>
        </p:nvPicPr>
        <p:blipFill>
          <a:blip r:embed="rId4" cstate="print"/>
          <a:stretch>
            <a:fillRect/>
          </a:stretch>
        </p:blipFill>
        <p:spPr>
          <a:xfrm>
            <a:off x="6128784" y="2243183"/>
            <a:ext cx="1754837" cy="1727946"/>
          </a:xfrm>
          <a:prstGeom prst="rect">
            <a:avLst/>
          </a:prstGeom>
        </p:spPr>
      </p:pic>
      <p:pic>
        <p:nvPicPr>
          <p:cNvPr id="16" name="object 7">
            <a:extLst>
              <a:ext uri="{FF2B5EF4-FFF2-40B4-BE49-F238E27FC236}">
                <a16:creationId xmlns:a16="http://schemas.microsoft.com/office/drawing/2014/main" id="{CC776782-E005-D7C8-3266-E2F33B51FE33}"/>
              </a:ext>
            </a:extLst>
          </p:cNvPr>
          <p:cNvPicPr/>
          <p:nvPr/>
        </p:nvPicPr>
        <p:blipFill>
          <a:blip r:embed="rId5" cstate="print"/>
          <a:stretch>
            <a:fillRect/>
          </a:stretch>
        </p:blipFill>
        <p:spPr>
          <a:xfrm>
            <a:off x="7933383" y="2214507"/>
            <a:ext cx="1754837" cy="1727946"/>
          </a:xfrm>
          <a:prstGeom prst="rect">
            <a:avLst/>
          </a:prstGeom>
        </p:spPr>
      </p:pic>
      <p:pic>
        <p:nvPicPr>
          <p:cNvPr id="17" name="object 7">
            <a:extLst>
              <a:ext uri="{FF2B5EF4-FFF2-40B4-BE49-F238E27FC236}">
                <a16:creationId xmlns:a16="http://schemas.microsoft.com/office/drawing/2014/main" id="{27E74F1D-B9FD-DF0E-F158-70BD6833F77A}"/>
              </a:ext>
            </a:extLst>
          </p:cNvPr>
          <p:cNvPicPr/>
          <p:nvPr/>
        </p:nvPicPr>
        <p:blipFill>
          <a:blip r:embed="rId5" cstate="print"/>
          <a:stretch>
            <a:fillRect/>
          </a:stretch>
        </p:blipFill>
        <p:spPr>
          <a:xfrm>
            <a:off x="9759566" y="2223741"/>
            <a:ext cx="1754837" cy="1727946"/>
          </a:xfrm>
          <a:prstGeom prst="rect">
            <a:avLst/>
          </a:prstGeom>
        </p:spPr>
      </p:pic>
      <p:sp>
        <p:nvSpPr>
          <p:cNvPr id="20" name="object 15">
            <a:extLst>
              <a:ext uri="{FF2B5EF4-FFF2-40B4-BE49-F238E27FC236}">
                <a16:creationId xmlns:a16="http://schemas.microsoft.com/office/drawing/2014/main" id="{4CA8814A-B813-923C-61B0-2859809F3555}"/>
              </a:ext>
            </a:extLst>
          </p:cNvPr>
          <p:cNvSpPr/>
          <p:nvPr/>
        </p:nvSpPr>
        <p:spPr>
          <a:xfrm>
            <a:off x="7750502" y="2943799"/>
            <a:ext cx="2219960" cy="424815"/>
          </a:xfrm>
          <a:custGeom>
            <a:avLst/>
            <a:gdLst/>
            <a:ahLst/>
            <a:cxnLst/>
            <a:rect l="l" t="t" r="r" b="b"/>
            <a:pathLst>
              <a:path w="2219959" h="424814">
                <a:moveTo>
                  <a:pt x="424726" y="212369"/>
                </a:moveTo>
                <a:lnTo>
                  <a:pt x="419112" y="163677"/>
                </a:lnTo>
                <a:lnTo>
                  <a:pt x="403136" y="118973"/>
                </a:lnTo>
                <a:lnTo>
                  <a:pt x="378079" y="79540"/>
                </a:lnTo>
                <a:lnTo>
                  <a:pt x="345186" y="46659"/>
                </a:lnTo>
                <a:lnTo>
                  <a:pt x="305752" y="21590"/>
                </a:lnTo>
                <a:lnTo>
                  <a:pt x="261061" y="5613"/>
                </a:lnTo>
                <a:lnTo>
                  <a:pt x="212356" y="0"/>
                </a:lnTo>
                <a:lnTo>
                  <a:pt x="163664" y="5613"/>
                </a:lnTo>
                <a:lnTo>
                  <a:pt x="118973" y="21590"/>
                </a:lnTo>
                <a:lnTo>
                  <a:pt x="79540" y="46659"/>
                </a:lnTo>
                <a:lnTo>
                  <a:pt x="46647" y="79540"/>
                </a:lnTo>
                <a:lnTo>
                  <a:pt x="21577" y="118973"/>
                </a:lnTo>
                <a:lnTo>
                  <a:pt x="5600" y="163677"/>
                </a:lnTo>
                <a:lnTo>
                  <a:pt x="0" y="212369"/>
                </a:lnTo>
                <a:lnTo>
                  <a:pt x="5600" y="261061"/>
                </a:lnTo>
                <a:lnTo>
                  <a:pt x="21577" y="305765"/>
                </a:lnTo>
                <a:lnTo>
                  <a:pt x="46647" y="345186"/>
                </a:lnTo>
                <a:lnTo>
                  <a:pt x="79540" y="378079"/>
                </a:lnTo>
                <a:lnTo>
                  <a:pt x="118973" y="403148"/>
                </a:lnTo>
                <a:lnTo>
                  <a:pt x="163664" y="419125"/>
                </a:lnTo>
                <a:lnTo>
                  <a:pt x="212356" y="424726"/>
                </a:lnTo>
                <a:lnTo>
                  <a:pt x="261061" y="419125"/>
                </a:lnTo>
                <a:lnTo>
                  <a:pt x="305752" y="403148"/>
                </a:lnTo>
                <a:lnTo>
                  <a:pt x="345186" y="378079"/>
                </a:lnTo>
                <a:lnTo>
                  <a:pt x="378079" y="345186"/>
                </a:lnTo>
                <a:lnTo>
                  <a:pt x="403136" y="305765"/>
                </a:lnTo>
                <a:lnTo>
                  <a:pt x="419112" y="261061"/>
                </a:lnTo>
                <a:lnTo>
                  <a:pt x="424726" y="212369"/>
                </a:lnTo>
                <a:close/>
              </a:path>
              <a:path w="2219959" h="424814">
                <a:moveTo>
                  <a:pt x="2219909" y="212369"/>
                </a:moveTo>
                <a:lnTo>
                  <a:pt x="2214295" y="163677"/>
                </a:lnTo>
                <a:lnTo>
                  <a:pt x="2198319" y="118973"/>
                </a:lnTo>
                <a:lnTo>
                  <a:pt x="2173249" y="79540"/>
                </a:lnTo>
                <a:lnTo>
                  <a:pt x="2140369" y="46659"/>
                </a:lnTo>
                <a:lnTo>
                  <a:pt x="2100935" y="21590"/>
                </a:lnTo>
                <a:lnTo>
                  <a:pt x="2056231" y="5613"/>
                </a:lnTo>
                <a:lnTo>
                  <a:pt x="2007539" y="0"/>
                </a:lnTo>
                <a:lnTo>
                  <a:pt x="1958848" y="5613"/>
                </a:lnTo>
                <a:lnTo>
                  <a:pt x="1914144" y="21590"/>
                </a:lnTo>
                <a:lnTo>
                  <a:pt x="1874723" y="46659"/>
                </a:lnTo>
                <a:lnTo>
                  <a:pt x="1841830" y="79540"/>
                </a:lnTo>
                <a:lnTo>
                  <a:pt x="1816760" y="118973"/>
                </a:lnTo>
                <a:lnTo>
                  <a:pt x="1800783" y="163677"/>
                </a:lnTo>
                <a:lnTo>
                  <a:pt x="1795183" y="212369"/>
                </a:lnTo>
                <a:lnTo>
                  <a:pt x="1800783" y="261061"/>
                </a:lnTo>
                <a:lnTo>
                  <a:pt x="1816760" y="305765"/>
                </a:lnTo>
                <a:lnTo>
                  <a:pt x="1841830" y="345186"/>
                </a:lnTo>
                <a:lnTo>
                  <a:pt x="1874723" y="378079"/>
                </a:lnTo>
                <a:lnTo>
                  <a:pt x="1914144" y="403148"/>
                </a:lnTo>
                <a:lnTo>
                  <a:pt x="1958848" y="419125"/>
                </a:lnTo>
                <a:lnTo>
                  <a:pt x="2007539" y="424726"/>
                </a:lnTo>
                <a:lnTo>
                  <a:pt x="2056231" y="419125"/>
                </a:lnTo>
                <a:lnTo>
                  <a:pt x="2100935" y="403148"/>
                </a:lnTo>
                <a:lnTo>
                  <a:pt x="2140369" y="378079"/>
                </a:lnTo>
                <a:lnTo>
                  <a:pt x="2173249" y="345186"/>
                </a:lnTo>
                <a:lnTo>
                  <a:pt x="2198319" y="305765"/>
                </a:lnTo>
                <a:lnTo>
                  <a:pt x="2214295" y="261061"/>
                </a:lnTo>
                <a:lnTo>
                  <a:pt x="2219909" y="212369"/>
                </a:lnTo>
                <a:close/>
              </a:path>
            </a:pathLst>
          </a:custGeom>
          <a:solidFill>
            <a:srgbClr val="7F7F7F"/>
          </a:solidFill>
        </p:spPr>
        <p:txBody>
          <a:bodyPr wrap="square" lIns="0" tIns="0" rIns="0" bIns="0" rtlCol="0"/>
          <a:lstStyle/>
          <a:p>
            <a:endParaRPr/>
          </a:p>
        </p:txBody>
      </p:sp>
      <p:sp>
        <p:nvSpPr>
          <p:cNvPr id="21" name="object 17">
            <a:extLst>
              <a:ext uri="{FF2B5EF4-FFF2-40B4-BE49-F238E27FC236}">
                <a16:creationId xmlns:a16="http://schemas.microsoft.com/office/drawing/2014/main" id="{49BF835A-3EBE-B9ED-5CAB-F995B22B6518}"/>
              </a:ext>
            </a:extLst>
          </p:cNvPr>
          <p:cNvSpPr txBox="1"/>
          <p:nvPr/>
        </p:nvSpPr>
        <p:spPr>
          <a:xfrm>
            <a:off x="7859499" y="2947225"/>
            <a:ext cx="239395" cy="391160"/>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FFFFFF"/>
                </a:solidFill>
                <a:latin typeface="Malgun Gothic"/>
                <a:cs typeface="Malgun Gothic"/>
              </a:rPr>
              <a:t>+</a:t>
            </a:r>
            <a:endParaRPr sz="2400" dirty="0">
              <a:latin typeface="Malgun Gothic"/>
              <a:cs typeface="Malgun Gothic"/>
            </a:endParaRPr>
          </a:p>
        </p:txBody>
      </p:sp>
      <p:sp>
        <p:nvSpPr>
          <p:cNvPr id="22" name="object 17">
            <a:extLst>
              <a:ext uri="{FF2B5EF4-FFF2-40B4-BE49-F238E27FC236}">
                <a16:creationId xmlns:a16="http://schemas.microsoft.com/office/drawing/2014/main" id="{092E2C50-3200-5A6E-18BB-8AB0B80138F2}"/>
              </a:ext>
            </a:extLst>
          </p:cNvPr>
          <p:cNvSpPr txBox="1"/>
          <p:nvPr/>
        </p:nvSpPr>
        <p:spPr>
          <a:xfrm>
            <a:off x="9636252" y="2917807"/>
            <a:ext cx="239395" cy="391160"/>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FFFFFF"/>
                </a:solidFill>
                <a:latin typeface="Malgun Gothic"/>
                <a:cs typeface="Malgun Gothic"/>
              </a:rPr>
              <a:t>+</a:t>
            </a:r>
            <a:endParaRPr sz="2400" dirty="0">
              <a:latin typeface="Malgun Gothic"/>
              <a:cs typeface="Malgun Gothic"/>
            </a:endParaRPr>
          </a:p>
        </p:txBody>
      </p:sp>
      <p:sp>
        <p:nvSpPr>
          <p:cNvPr id="23" name="object 16">
            <a:extLst>
              <a:ext uri="{FF2B5EF4-FFF2-40B4-BE49-F238E27FC236}">
                <a16:creationId xmlns:a16="http://schemas.microsoft.com/office/drawing/2014/main" id="{000979DE-9C30-AC29-619F-8AC500945690}"/>
              </a:ext>
            </a:extLst>
          </p:cNvPr>
          <p:cNvSpPr txBox="1"/>
          <p:nvPr/>
        </p:nvSpPr>
        <p:spPr>
          <a:xfrm>
            <a:off x="9815529" y="2584114"/>
            <a:ext cx="1670373" cy="988732"/>
          </a:xfrm>
          <a:prstGeom prst="rect">
            <a:avLst/>
          </a:prstGeom>
        </p:spPr>
        <p:txBody>
          <a:bodyPr vert="horz" wrap="square" lIns="0" tIns="158750" rIns="0" bIns="0" rtlCol="0">
            <a:spAutoFit/>
          </a:bodyPr>
          <a:lstStyle/>
          <a:p>
            <a:pPr marL="38100" algn="ctr">
              <a:lnSpc>
                <a:spcPct val="100000"/>
              </a:lnSpc>
              <a:spcBef>
                <a:spcPts val="1250"/>
              </a:spcBef>
            </a:pPr>
            <a:r>
              <a:rPr lang="en-US" sz="1600" b="1" spc="-15" dirty="0">
                <a:solidFill>
                  <a:srgbClr val="262626"/>
                </a:solidFill>
                <a:latin typeface="Malgun Gothic"/>
                <a:cs typeface="Malgun Gothic"/>
              </a:rPr>
              <a:t>Pain Management</a:t>
            </a:r>
          </a:p>
          <a:p>
            <a:pPr marL="38100" algn="ctr">
              <a:lnSpc>
                <a:spcPct val="100000"/>
              </a:lnSpc>
              <a:spcBef>
                <a:spcPts val="1250"/>
              </a:spcBef>
            </a:pPr>
            <a:r>
              <a:rPr lang="en-US" sz="1100" b="1" spc="-15" dirty="0">
                <a:solidFill>
                  <a:srgbClr val="262626"/>
                </a:solidFill>
                <a:latin typeface="Malgun Gothic"/>
                <a:cs typeface="Malgun Gothic"/>
              </a:rPr>
              <a:t>TENS/EMS/E-TRON</a:t>
            </a:r>
          </a:p>
        </p:txBody>
      </p:sp>
      <p:sp>
        <p:nvSpPr>
          <p:cNvPr id="26" name="Rectangle 25">
            <a:extLst>
              <a:ext uri="{FF2B5EF4-FFF2-40B4-BE49-F238E27FC236}">
                <a16:creationId xmlns:a16="http://schemas.microsoft.com/office/drawing/2014/main" id="{208FF348-F4EC-3719-C933-9BBC452C150B}"/>
              </a:ext>
            </a:extLst>
          </p:cNvPr>
          <p:cNvSpPr/>
          <p:nvPr/>
        </p:nvSpPr>
        <p:spPr>
          <a:xfrm>
            <a:off x="8257237" y="2499360"/>
            <a:ext cx="1234438" cy="929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931E230-A766-47B9-118A-09A5CA414752}"/>
              </a:ext>
            </a:extLst>
          </p:cNvPr>
          <p:cNvSpPr/>
          <p:nvPr/>
        </p:nvSpPr>
        <p:spPr>
          <a:xfrm>
            <a:off x="8153656" y="2648007"/>
            <a:ext cx="1443442" cy="8794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Malgun Gothic" panose="020B0503020000020004" pitchFamily="34" charset="-127"/>
                <a:ea typeface="Malgun Gothic" panose="020B0503020000020004" pitchFamily="34" charset="-127"/>
              </a:rPr>
              <a:t>Ultrasonic Wave </a:t>
            </a:r>
          </a:p>
          <a:p>
            <a:pPr algn="ctr"/>
            <a:r>
              <a:rPr lang="en-US" sz="1600" dirty="0">
                <a:solidFill>
                  <a:schemeClr val="tx1"/>
                </a:solidFill>
                <a:latin typeface="Malgun Gothic" panose="020B0503020000020004" pitchFamily="34" charset="-127"/>
                <a:ea typeface="Malgun Gothic" panose="020B0503020000020004" pitchFamily="34" charset="-127"/>
              </a:rPr>
              <a:t>Body Shape</a:t>
            </a:r>
          </a:p>
          <a:p>
            <a:pPr algn="ctr"/>
            <a:r>
              <a:rPr lang="en-US" sz="1600" dirty="0">
                <a:solidFill>
                  <a:schemeClr val="tx1"/>
                </a:solidFill>
                <a:latin typeface="Malgun Gothic" panose="020B0503020000020004" pitchFamily="34" charset="-127"/>
                <a:ea typeface="Malgun Gothic" panose="020B0503020000020004" pitchFamily="34" charset="-127"/>
              </a:rPr>
              <a:t>Management</a:t>
            </a:r>
          </a:p>
        </p:txBody>
      </p:sp>
      <p:sp>
        <p:nvSpPr>
          <p:cNvPr id="28" name="Rectangle 27">
            <a:extLst>
              <a:ext uri="{FF2B5EF4-FFF2-40B4-BE49-F238E27FC236}">
                <a16:creationId xmlns:a16="http://schemas.microsoft.com/office/drawing/2014/main" id="{022F578D-FACA-3345-C67C-55B4EF3874B5}"/>
              </a:ext>
            </a:extLst>
          </p:cNvPr>
          <p:cNvSpPr/>
          <p:nvPr/>
        </p:nvSpPr>
        <p:spPr>
          <a:xfrm>
            <a:off x="6401320" y="2693433"/>
            <a:ext cx="1234438" cy="8794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Malgun Gothic" panose="020B0503020000020004" pitchFamily="34" charset="-127"/>
                <a:ea typeface="Malgun Gothic" panose="020B0503020000020004" pitchFamily="34" charset="-127"/>
              </a:rPr>
              <a:t>Ultrasonic Wave</a:t>
            </a:r>
          </a:p>
          <a:p>
            <a:pPr algn="ctr"/>
            <a:r>
              <a:rPr lang="en-US" sz="1600" dirty="0">
                <a:solidFill>
                  <a:schemeClr val="tx1"/>
                </a:solidFill>
                <a:latin typeface="Malgun Gothic" panose="020B0503020000020004" pitchFamily="34" charset="-127"/>
                <a:ea typeface="Malgun Gothic" panose="020B0503020000020004" pitchFamily="34" charset="-127"/>
              </a:rPr>
              <a:t>Skincare</a:t>
            </a:r>
          </a:p>
        </p:txBody>
      </p:sp>
      <p:pic>
        <p:nvPicPr>
          <p:cNvPr id="29" name="object 10">
            <a:extLst>
              <a:ext uri="{FF2B5EF4-FFF2-40B4-BE49-F238E27FC236}">
                <a16:creationId xmlns:a16="http://schemas.microsoft.com/office/drawing/2014/main" id="{4ABFD8F6-8C02-4C36-52E4-DEE3C9B52639}"/>
              </a:ext>
            </a:extLst>
          </p:cNvPr>
          <p:cNvPicPr/>
          <p:nvPr/>
        </p:nvPicPr>
        <p:blipFill>
          <a:blip r:embed="rId6" cstate="print"/>
          <a:stretch>
            <a:fillRect/>
          </a:stretch>
        </p:blipFill>
        <p:spPr>
          <a:xfrm>
            <a:off x="6128784" y="4109181"/>
            <a:ext cx="5355731" cy="1160023"/>
          </a:xfrm>
          <a:prstGeom prst="rect">
            <a:avLst/>
          </a:prstGeom>
        </p:spPr>
      </p:pic>
      <p:sp>
        <p:nvSpPr>
          <p:cNvPr id="30" name="object 12">
            <a:extLst>
              <a:ext uri="{FF2B5EF4-FFF2-40B4-BE49-F238E27FC236}">
                <a16:creationId xmlns:a16="http://schemas.microsoft.com/office/drawing/2014/main" id="{0D25171F-4F1B-1CAD-48B3-E844404B10D4}"/>
              </a:ext>
            </a:extLst>
          </p:cNvPr>
          <p:cNvSpPr txBox="1"/>
          <p:nvPr/>
        </p:nvSpPr>
        <p:spPr>
          <a:xfrm>
            <a:off x="6723217" y="4407408"/>
            <a:ext cx="4310543" cy="551433"/>
          </a:xfrm>
          <a:prstGeom prst="rect">
            <a:avLst/>
          </a:prstGeom>
        </p:spPr>
        <p:txBody>
          <a:bodyPr vert="horz" wrap="square" lIns="0" tIns="12700" rIns="0" bIns="0" rtlCol="0">
            <a:spAutoFit/>
          </a:bodyPr>
          <a:lstStyle/>
          <a:p>
            <a:pPr marL="12700">
              <a:lnSpc>
                <a:spcPct val="100000"/>
              </a:lnSpc>
              <a:spcBef>
                <a:spcPts val="100"/>
              </a:spcBef>
            </a:pPr>
            <a:r>
              <a:rPr sz="3500" b="1" spc="-5" dirty="0">
                <a:latin typeface="Malgun Gothic"/>
                <a:cs typeface="Malgun Gothic"/>
              </a:rPr>
              <a:t>3</a:t>
            </a:r>
            <a:r>
              <a:rPr lang="en-US" sz="3500" b="1" spc="-5" dirty="0">
                <a:latin typeface="Malgun Gothic"/>
                <a:cs typeface="Malgun Gothic"/>
              </a:rPr>
              <a:t> Functions At Once</a:t>
            </a:r>
            <a:endParaRPr sz="3500" dirty="0">
              <a:latin typeface="Malgun Gothic"/>
              <a:cs typeface="Malgun Gothic"/>
            </a:endParaRPr>
          </a:p>
        </p:txBody>
      </p:sp>
    </p:spTree>
    <p:extLst>
      <p:ext uri="{BB962C8B-B14F-4D97-AF65-F5344CB8AC3E}">
        <p14:creationId xmlns:p14="http://schemas.microsoft.com/office/powerpoint/2010/main" val="3809551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4">
            <a:extLst>
              <a:ext uri="{FF2B5EF4-FFF2-40B4-BE49-F238E27FC236}">
                <a16:creationId xmlns:a16="http://schemas.microsoft.com/office/drawing/2014/main" id="{18E82163-A6FD-31B0-11C5-88FB55DF22FB}"/>
              </a:ext>
            </a:extLst>
          </p:cNvPr>
          <p:cNvGrpSpPr/>
          <p:nvPr/>
        </p:nvGrpSpPr>
        <p:grpSpPr>
          <a:xfrm rot="5400000">
            <a:off x="2748396" y="-2748395"/>
            <a:ext cx="6858000" cy="12354794"/>
            <a:chOff x="174728" y="0"/>
            <a:chExt cx="6683274" cy="12192001"/>
          </a:xfrm>
        </p:grpSpPr>
        <p:sp>
          <p:nvSpPr>
            <p:cNvPr id="3" name="object 5">
              <a:extLst>
                <a:ext uri="{FF2B5EF4-FFF2-40B4-BE49-F238E27FC236}">
                  <a16:creationId xmlns:a16="http://schemas.microsoft.com/office/drawing/2014/main" id="{27341F20-1C82-7D4D-6064-929C9C735121}"/>
                </a:ext>
              </a:extLst>
            </p:cNvPr>
            <p:cNvSpPr/>
            <p:nvPr/>
          </p:nvSpPr>
          <p:spPr>
            <a:xfrm>
              <a:off x="742881" y="0"/>
              <a:ext cx="0" cy="12192000"/>
            </a:xfrm>
            <a:custGeom>
              <a:avLst/>
              <a:gdLst/>
              <a:ahLst/>
              <a:cxnLst/>
              <a:rect l="l" t="t" r="r" b="b"/>
              <a:pathLst>
                <a:path h="12192000">
                  <a:moveTo>
                    <a:pt x="0" y="12192000"/>
                  </a:moveTo>
                  <a:lnTo>
                    <a:pt x="1" y="0"/>
                  </a:lnTo>
                </a:path>
              </a:pathLst>
            </a:custGeom>
            <a:ln w="6350">
              <a:solidFill>
                <a:srgbClr val="000000"/>
              </a:solidFill>
            </a:ln>
          </p:spPr>
          <p:txBody>
            <a:bodyPr wrap="square" lIns="0" tIns="0" rIns="0" bIns="0" rtlCol="0"/>
            <a:lstStyle/>
            <a:p>
              <a:endParaRPr/>
            </a:p>
          </p:txBody>
        </p:sp>
        <p:sp>
          <p:nvSpPr>
            <p:cNvPr id="4" name="object 6">
              <a:extLst>
                <a:ext uri="{FF2B5EF4-FFF2-40B4-BE49-F238E27FC236}">
                  <a16:creationId xmlns:a16="http://schemas.microsoft.com/office/drawing/2014/main" id="{53243286-55EA-0F84-F440-982C025FC59B}"/>
                </a:ext>
              </a:extLst>
            </p:cNvPr>
            <p:cNvSpPr/>
            <p:nvPr/>
          </p:nvSpPr>
          <p:spPr>
            <a:xfrm>
              <a:off x="221406" y="0"/>
              <a:ext cx="0" cy="12192000"/>
            </a:xfrm>
            <a:custGeom>
              <a:avLst/>
              <a:gdLst/>
              <a:ahLst/>
              <a:cxnLst/>
              <a:rect l="l" t="t" r="r" b="b"/>
              <a:pathLst>
                <a:path h="12192000">
                  <a:moveTo>
                    <a:pt x="0" y="12192000"/>
                  </a:moveTo>
                  <a:lnTo>
                    <a:pt x="1" y="0"/>
                  </a:lnTo>
                </a:path>
              </a:pathLst>
            </a:custGeom>
            <a:ln w="6350">
              <a:solidFill>
                <a:srgbClr val="000000"/>
              </a:solidFill>
            </a:ln>
          </p:spPr>
          <p:txBody>
            <a:bodyPr wrap="square" lIns="0" tIns="0" rIns="0" bIns="0" rtlCol="0"/>
            <a:lstStyle/>
            <a:p>
              <a:endParaRPr/>
            </a:p>
          </p:txBody>
        </p:sp>
        <p:sp>
          <p:nvSpPr>
            <p:cNvPr id="5" name="object 7">
              <a:extLst>
                <a:ext uri="{FF2B5EF4-FFF2-40B4-BE49-F238E27FC236}">
                  <a16:creationId xmlns:a16="http://schemas.microsoft.com/office/drawing/2014/main" id="{909837B2-9670-9887-0D73-4EE0F63CE814}"/>
                </a:ext>
              </a:extLst>
            </p:cNvPr>
            <p:cNvSpPr/>
            <p:nvPr/>
          </p:nvSpPr>
          <p:spPr>
            <a:xfrm>
              <a:off x="221406" y="10391773"/>
              <a:ext cx="521970" cy="0"/>
            </a:xfrm>
            <a:custGeom>
              <a:avLst/>
              <a:gdLst/>
              <a:ahLst/>
              <a:cxnLst/>
              <a:rect l="l" t="t" r="r" b="b"/>
              <a:pathLst>
                <a:path w="521970">
                  <a:moveTo>
                    <a:pt x="0" y="1"/>
                  </a:moveTo>
                  <a:lnTo>
                    <a:pt x="521474" y="0"/>
                  </a:lnTo>
                </a:path>
              </a:pathLst>
            </a:custGeom>
            <a:ln w="6350">
              <a:solidFill>
                <a:srgbClr val="000000"/>
              </a:solidFill>
            </a:ln>
          </p:spPr>
          <p:txBody>
            <a:bodyPr wrap="square" lIns="0" tIns="0" rIns="0" bIns="0" rtlCol="0"/>
            <a:lstStyle/>
            <a:p>
              <a:endParaRPr/>
            </a:p>
          </p:txBody>
        </p:sp>
        <p:sp>
          <p:nvSpPr>
            <p:cNvPr id="6" name="object 8">
              <a:extLst>
                <a:ext uri="{FF2B5EF4-FFF2-40B4-BE49-F238E27FC236}">
                  <a16:creationId xmlns:a16="http://schemas.microsoft.com/office/drawing/2014/main" id="{FA2ABB4E-E5AF-6F48-2A32-737BC386F750}"/>
                </a:ext>
              </a:extLst>
            </p:cNvPr>
            <p:cNvSpPr/>
            <p:nvPr/>
          </p:nvSpPr>
          <p:spPr>
            <a:xfrm>
              <a:off x="221406" y="8184230"/>
              <a:ext cx="521970" cy="0"/>
            </a:xfrm>
            <a:custGeom>
              <a:avLst/>
              <a:gdLst/>
              <a:ahLst/>
              <a:cxnLst/>
              <a:rect l="l" t="t" r="r" b="b"/>
              <a:pathLst>
                <a:path w="521970">
                  <a:moveTo>
                    <a:pt x="0" y="1"/>
                  </a:moveTo>
                  <a:lnTo>
                    <a:pt x="521474" y="0"/>
                  </a:lnTo>
                </a:path>
              </a:pathLst>
            </a:custGeom>
            <a:ln w="6350">
              <a:solidFill>
                <a:srgbClr val="000000"/>
              </a:solidFill>
            </a:ln>
          </p:spPr>
          <p:txBody>
            <a:bodyPr wrap="square" lIns="0" tIns="0" rIns="0" bIns="0" rtlCol="0"/>
            <a:lstStyle/>
            <a:p>
              <a:endParaRPr/>
            </a:p>
          </p:txBody>
        </p:sp>
        <p:pic>
          <p:nvPicPr>
            <p:cNvPr id="7" name="object 9">
              <a:extLst>
                <a:ext uri="{FF2B5EF4-FFF2-40B4-BE49-F238E27FC236}">
                  <a16:creationId xmlns:a16="http://schemas.microsoft.com/office/drawing/2014/main" id="{66DC0B43-CEF4-812D-3BFB-FDA0D50F91E5}"/>
                </a:ext>
              </a:extLst>
            </p:cNvPr>
            <p:cNvPicPr/>
            <p:nvPr/>
          </p:nvPicPr>
          <p:blipFill>
            <a:blip r:embed="rId2" cstate="print"/>
            <a:stretch>
              <a:fillRect/>
            </a:stretch>
          </p:blipFill>
          <p:spPr>
            <a:xfrm>
              <a:off x="6627131" y="311214"/>
              <a:ext cx="106514" cy="641529"/>
            </a:xfrm>
            <a:prstGeom prst="rect">
              <a:avLst/>
            </a:prstGeom>
          </p:spPr>
        </p:pic>
        <p:pic>
          <p:nvPicPr>
            <p:cNvPr id="8" name="object 10">
              <a:extLst>
                <a:ext uri="{FF2B5EF4-FFF2-40B4-BE49-F238E27FC236}">
                  <a16:creationId xmlns:a16="http://schemas.microsoft.com/office/drawing/2014/main" id="{E28E7398-D1FB-3514-F53F-947B2CB05DB1}"/>
                </a:ext>
              </a:extLst>
            </p:cNvPr>
            <p:cNvPicPr/>
            <p:nvPr/>
          </p:nvPicPr>
          <p:blipFill>
            <a:blip r:embed="rId3" cstate="print"/>
            <a:stretch>
              <a:fillRect/>
            </a:stretch>
          </p:blipFill>
          <p:spPr>
            <a:xfrm>
              <a:off x="339115" y="10886820"/>
              <a:ext cx="291793" cy="790449"/>
            </a:xfrm>
            <a:prstGeom prst="rect">
              <a:avLst/>
            </a:prstGeom>
          </p:spPr>
        </p:pic>
        <p:pic>
          <p:nvPicPr>
            <p:cNvPr id="9" name="object 11">
              <a:extLst>
                <a:ext uri="{FF2B5EF4-FFF2-40B4-BE49-F238E27FC236}">
                  <a16:creationId xmlns:a16="http://schemas.microsoft.com/office/drawing/2014/main" id="{6AB5C3E1-694B-FD98-6CD1-F4F98A9F1108}"/>
                </a:ext>
              </a:extLst>
            </p:cNvPr>
            <p:cNvPicPr/>
            <p:nvPr/>
          </p:nvPicPr>
          <p:blipFill>
            <a:blip r:embed="rId4" cstate="print"/>
            <a:stretch>
              <a:fillRect/>
            </a:stretch>
          </p:blipFill>
          <p:spPr>
            <a:xfrm>
              <a:off x="174728" y="140601"/>
              <a:ext cx="6683274" cy="12051400"/>
            </a:xfrm>
            <a:prstGeom prst="rect">
              <a:avLst/>
            </a:prstGeom>
          </p:spPr>
        </p:pic>
      </p:grpSp>
      <p:sp>
        <p:nvSpPr>
          <p:cNvPr id="11" name="Rectangle 10">
            <a:extLst>
              <a:ext uri="{FF2B5EF4-FFF2-40B4-BE49-F238E27FC236}">
                <a16:creationId xmlns:a16="http://schemas.microsoft.com/office/drawing/2014/main" id="{8BEB9C15-91DB-3318-2602-2F28C749E311}"/>
              </a:ext>
            </a:extLst>
          </p:cNvPr>
          <p:cNvSpPr/>
          <p:nvPr/>
        </p:nvSpPr>
        <p:spPr>
          <a:xfrm>
            <a:off x="0" y="2286000"/>
            <a:ext cx="12191989" cy="234834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bg1"/>
                </a:solidFill>
                <a:latin typeface="Batang" panose="02030600000101010101" pitchFamily="18" charset="-127"/>
                <a:ea typeface="Batang" panose="02030600000101010101" pitchFamily="18" charset="-127"/>
              </a:rPr>
              <a:t>RELIEVE PAIN!</a:t>
            </a:r>
          </a:p>
        </p:txBody>
      </p:sp>
    </p:spTree>
    <p:extLst>
      <p:ext uri="{BB962C8B-B14F-4D97-AF65-F5344CB8AC3E}">
        <p14:creationId xmlns:p14="http://schemas.microsoft.com/office/powerpoint/2010/main" val="2323007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9">
            <a:extLst>
              <a:ext uri="{FF2B5EF4-FFF2-40B4-BE49-F238E27FC236}">
                <a16:creationId xmlns:a16="http://schemas.microsoft.com/office/drawing/2014/main" id="{66889D89-70AD-3170-74C1-9295E45C0047}"/>
              </a:ext>
            </a:extLst>
          </p:cNvPr>
          <p:cNvGrpSpPr/>
          <p:nvPr/>
        </p:nvGrpSpPr>
        <p:grpSpPr>
          <a:xfrm>
            <a:off x="713784" y="1726748"/>
            <a:ext cx="4567555" cy="3914775"/>
            <a:chOff x="713784" y="1726748"/>
            <a:chExt cx="4567555" cy="3914775"/>
          </a:xfrm>
        </p:grpSpPr>
        <p:pic>
          <p:nvPicPr>
            <p:cNvPr id="3" name="object 10">
              <a:extLst>
                <a:ext uri="{FF2B5EF4-FFF2-40B4-BE49-F238E27FC236}">
                  <a16:creationId xmlns:a16="http://schemas.microsoft.com/office/drawing/2014/main" id="{DCE588DD-BC0F-5457-3DE1-5D3BC65B2821}"/>
                </a:ext>
              </a:extLst>
            </p:cNvPr>
            <p:cNvPicPr/>
            <p:nvPr/>
          </p:nvPicPr>
          <p:blipFill>
            <a:blip r:embed="rId2" cstate="print"/>
            <a:stretch>
              <a:fillRect/>
            </a:stretch>
          </p:blipFill>
          <p:spPr>
            <a:xfrm>
              <a:off x="713784" y="1726748"/>
              <a:ext cx="4567426" cy="3914405"/>
            </a:xfrm>
            <a:prstGeom prst="rect">
              <a:avLst/>
            </a:prstGeom>
          </p:spPr>
        </p:pic>
        <p:pic>
          <p:nvPicPr>
            <p:cNvPr id="4" name="object 11">
              <a:extLst>
                <a:ext uri="{FF2B5EF4-FFF2-40B4-BE49-F238E27FC236}">
                  <a16:creationId xmlns:a16="http://schemas.microsoft.com/office/drawing/2014/main" id="{7ECBF4D8-8D6A-0249-BF3F-5E5747DE37D9}"/>
                </a:ext>
              </a:extLst>
            </p:cNvPr>
            <p:cNvPicPr/>
            <p:nvPr/>
          </p:nvPicPr>
          <p:blipFill>
            <a:blip r:embed="rId3" cstate="print"/>
            <a:stretch>
              <a:fillRect/>
            </a:stretch>
          </p:blipFill>
          <p:spPr>
            <a:xfrm>
              <a:off x="901236" y="4932494"/>
              <a:ext cx="1136890" cy="323075"/>
            </a:xfrm>
            <a:prstGeom prst="rect">
              <a:avLst/>
            </a:prstGeom>
          </p:spPr>
        </p:pic>
        <p:pic>
          <p:nvPicPr>
            <p:cNvPr id="5" name="object 12">
              <a:extLst>
                <a:ext uri="{FF2B5EF4-FFF2-40B4-BE49-F238E27FC236}">
                  <a16:creationId xmlns:a16="http://schemas.microsoft.com/office/drawing/2014/main" id="{11AF5E47-8007-E894-5450-E691D6CE5343}"/>
                </a:ext>
              </a:extLst>
            </p:cNvPr>
            <p:cNvPicPr/>
            <p:nvPr/>
          </p:nvPicPr>
          <p:blipFill>
            <a:blip r:embed="rId4" cstate="print"/>
            <a:stretch>
              <a:fillRect/>
            </a:stretch>
          </p:blipFill>
          <p:spPr>
            <a:xfrm>
              <a:off x="1757724" y="4920302"/>
              <a:ext cx="1156714" cy="335280"/>
            </a:xfrm>
            <a:prstGeom prst="rect">
              <a:avLst/>
            </a:prstGeom>
          </p:spPr>
        </p:pic>
        <p:pic>
          <p:nvPicPr>
            <p:cNvPr id="6" name="object 13">
              <a:extLst>
                <a:ext uri="{FF2B5EF4-FFF2-40B4-BE49-F238E27FC236}">
                  <a16:creationId xmlns:a16="http://schemas.microsoft.com/office/drawing/2014/main" id="{762009FF-F923-B0D2-9F3F-B52B42C3DDFA}"/>
                </a:ext>
              </a:extLst>
            </p:cNvPr>
            <p:cNvPicPr/>
            <p:nvPr/>
          </p:nvPicPr>
          <p:blipFill>
            <a:blip r:embed="rId5" cstate="print"/>
            <a:stretch>
              <a:fillRect/>
            </a:stretch>
          </p:blipFill>
          <p:spPr>
            <a:xfrm>
              <a:off x="2615736" y="4906587"/>
              <a:ext cx="1179574" cy="348982"/>
            </a:xfrm>
            <a:prstGeom prst="rect">
              <a:avLst/>
            </a:prstGeom>
          </p:spPr>
        </p:pic>
        <p:pic>
          <p:nvPicPr>
            <p:cNvPr id="7" name="object 14">
              <a:extLst>
                <a:ext uri="{FF2B5EF4-FFF2-40B4-BE49-F238E27FC236}">
                  <a16:creationId xmlns:a16="http://schemas.microsoft.com/office/drawing/2014/main" id="{2420980B-8284-778A-1DBD-3CD1E20866BD}"/>
                </a:ext>
              </a:extLst>
            </p:cNvPr>
            <p:cNvPicPr/>
            <p:nvPr/>
          </p:nvPicPr>
          <p:blipFill>
            <a:blip r:embed="rId6" cstate="print"/>
            <a:stretch>
              <a:fillRect/>
            </a:stretch>
          </p:blipFill>
          <p:spPr>
            <a:xfrm>
              <a:off x="3473749" y="4848674"/>
              <a:ext cx="1269490" cy="406895"/>
            </a:xfrm>
            <a:prstGeom prst="rect">
              <a:avLst/>
            </a:prstGeom>
          </p:spPr>
        </p:pic>
        <p:pic>
          <p:nvPicPr>
            <p:cNvPr id="8" name="object 15">
              <a:extLst>
                <a:ext uri="{FF2B5EF4-FFF2-40B4-BE49-F238E27FC236}">
                  <a16:creationId xmlns:a16="http://schemas.microsoft.com/office/drawing/2014/main" id="{1F061C87-5405-0472-9C76-0017C93A9A85}"/>
                </a:ext>
              </a:extLst>
            </p:cNvPr>
            <p:cNvPicPr/>
            <p:nvPr/>
          </p:nvPicPr>
          <p:blipFill>
            <a:blip r:embed="rId7" cstate="print"/>
            <a:stretch>
              <a:fillRect/>
            </a:stretch>
          </p:blipFill>
          <p:spPr>
            <a:xfrm>
              <a:off x="4330237" y="4560638"/>
              <a:ext cx="819912" cy="694931"/>
            </a:xfrm>
            <a:prstGeom prst="rect">
              <a:avLst/>
            </a:prstGeom>
          </p:spPr>
        </p:pic>
        <p:pic>
          <p:nvPicPr>
            <p:cNvPr id="9" name="object 16">
              <a:extLst>
                <a:ext uri="{FF2B5EF4-FFF2-40B4-BE49-F238E27FC236}">
                  <a16:creationId xmlns:a16="http://schemas.microsoft.com/office/drawing/2014/main" id="{CB9E4D07-FF72-B209-48BF-AB5B146F91CA}"/>
                </a:ext>
              </a:extLst>
            </p:cNvPr>
            <p:cNvPicPr/>
            <p:nvPr/>
          </p:nvPicPr>
          <p:blipFill>
            <a:blip r:embed="rId8" cstate="print"/>
            <a:stretch>
              <a:fillRect/>
            </a:stretch>
          </p:blipFill>
          <p:spPr>
            <a:xfrm>
              <a:off x="978960" y="4219275"/>
              <a:ext cx="608074" cy="1027163"/>
            </a:xfrm>
            <a:prstGeom prst="rect">
              <a:avLst/>
            </a:prstGeom>
          </p:spPr>
        </p:pic>
        <p:pic>
          <p:nvPicPr>
            <p:cNvPr id="10" name="object 17">
              <a:extLst>
                <a:ext uri="{FF2B5EF4-FFF2-40B4-BE49-F238E27FC236}">
                  <a16:creationId xmlns:a16="http://schemas.microsoft.com/office/drawing/2014/main" id="{F96EABBB-CC37-439B-FAA7-9DB413ACF3ED}"/>
                </a:ext>
              </a:extLst>
            </p:cNvPr>
            <p:cNvPicPr/>
            <p:nvPr/>
          </p:nvPicPr>
          <p:blipFill>
            <a:blip r:embed="rId9" cstate="print"/>
            <a:stretch>
              <a:fillRect/>
            </a:stretch>
          </p:blipFill>
          <p:spPr>
            <a:xfrm>
              <a:off x="1835449" y="4167446"/>
              <a:ext cx="608074" cy="1078990"/>
            </a:xfrm>
            <a:prstGeom prst="rect">
              <a:avLst/>
            </a:prstGeom>
          </p:spPr>
        </p:pic>
        <p:pic>
          <p:nvPicPr>
            <p:cNvPr id="11" name="object 18">
              <a:extLst>
                <a:ext uri="{FF2B5EF4-FFF2-40B4-BE49-F238E27FC236}">
                  <a16:creationId xmlns:a16="http://schemas.microsoft.com/office/drawing/2014/main" id="{75B2A046-1A9A-6AEB-AD07-0EEB4E06C932}"/>
                </a:ext>
              </a:extLst>
            </p:cNvPr>
            <p:cNvPicPr/>
            <p:nvPr/>
          </p:nvPicPr>
          <p:blipFill>
            <a:blip r:embed="rId10" cstate="print"/>
            <a:stretch>
              <a:fillRect/>
            </a:stretch>
          </p:blipFill>
          <p:spPr>
            <a:xfrm>
              <a:off x="2693461" y="4104975"/>
              <a:ext cx="608074" cy="1141463"/>
            </a:xfrm>
            <a:prstGeom prst="rect">
              <a:avLst/>
            </a:prstGeom>
          </p:spPr>
        </p:pic>
        <p:pic>
          <p:nvPicPr>
            <p:cNvPr id="12" name="object 19">
              <a:extLst>
                <a:ext uri="{FF2B5EF4-FFF2-40B4-BE49-F238E27FC236}">
                  <a16:creationId xmlns:a16="http://schemas.microsoft.com/office/drawing/2014/main" id="{1D238356-0461-0C09-48BC-7D235574ECF2}"/>
                </a:ext>
              </a:extLst>
            </p:cNvPr>
            <p:cNvPicPr/>
            <p:nvPr/>
          </p:nvPicPr>
          <p:blipFill>
            <a:blip r:embed="rId11" cstate="print"/>
            <a:stretch>
              <a:fillRect/>
            </a:stretch>
          </p:blipFill>
          <p:spPr>
            <a:xfrm>
              <a:off x="3551472" y="3855026"/>
              <a:ext cx="608074" cy="1391412"/>
            </a:xfrm>
            <a:prstGeom prst="rect">
              <a:avLst/>
            </a:prstGeom>
          </p:spPr>
        </p:pic>
        <p:pic>
          <p:nvPicPr>
            <p:cNvPr id="13" name="object 20">
              <a:extLst>
                <a:ext uri="{FF2B5EF4-FFF2-40B4-BE49-F238E27FC236}">
                  <a16:creationId xmlns:a16="http://schemas.microsoft.com/office/drawing/2014/main" id="{F51563B7-CAA1-AA6C-A473-1F26D2575FEF}"/>
                </a:ext>
              </a:extLst>
            </p:cNvPr>
            <p:cNvPicPr/>
            <p:nvPr/>
          </p:nvPicPr>
          <p:blipFill>
            <a:blip r:embed="rId12" cstate="print"/>
            <a:stretch>
              <a:fillRect/>
            </a:stretch>
          </p:blipFill>
          <p:spPr>
            <a:xfrm>
              <a:off x="4407961" y="2603822"/>
              <a:ext cx="608074" cy="2642616"/>
            </a:xfrm>
            <a:prstGeom prst="rect">
              <a:avLst/>
            </a:prstGeom>
          </p:spPr>
        </p:pic>
      </p:grpSp>
      <p:grpSp>
        <p:nvGrpSpPr>
          <p:cNvPr id="15" name="object 33">
            <a:extLst>
              <a:ext uri="{FF2B5EF4-FFF2-40B4-BE49-F238E27FC236}">
                <a16:creationId xmlns:a16="http://schemas.microsoft.com/office/drawing/2014/main" id="{95416721-866A-6998-0437-41F7F23B2B22}"/>
              </a:ext>
            </a:extLst>
          </p:cNvPr>
          <p:cNvGrpSpPr/>
          <p:nvPr/>
        </p:nvGrpSpPr>
        <p:grpSpPr>
          <a:xfrm>
            <a:off x="5657726" y="1726748"/>
            <a:ext cx="5636260" cy="3852545"/>
            <a:chOff x="5756700" y="1726748"/>
            <a:chExt cx="5636260" cy="3852545"/>
          </a:xfrm>
        </p:grpSpPr>
        <p:pic>
          <p:nvPicPr>
            <p:cNvPr id="16" name="object 34">
              <a:extLst>
                <a:ext uri="{FF2B5EF4-FFF2-40B4-BE49-F238E27FC236}">
                  <a16:creationId xmlns:a16="http://schemas.microsoft.com/office/drawing/2014/main" id="{40015786-DBAC-420F-F99F-40C879D6E864}"/>
                </a:ext>
              </a:extLst>
            </p:cNvPr>
            <p:cNvPicPr/>
            <p:nvPr/>
          </p:nvPicPr>
          <p:blipFill>
            <a:blip r:embed="rId13" cstate="print"/>
            <a:stretch>
              <a:fillRect/>
            </a:stretch>
          </p:blipFill>
          <p:spPr>
            <a:xfrm>
              <a:off x="5756700" y="1726748"/>
              <a:ext cx="5635750" cy="3852499"/>
            </a:xfrm>
            <a:prstGeom prst="rect">
              <a:avLst/>
            </a:prstGeom>
          </p:spPr>
        </p:pic>
        <p:pic>
          <p:nvPicPr>
            <p:cNvPr id="17" name="object 35">
              <a:extLst>
                <a:ext uri="{FF2B5EF4-FFF2-40B4-BE49-F238E27FC236}">
                  <a16:creationId xmlns:a16="http://schemas.microsoft.com/office/drawing/2014/main" id="{45163897-7F62-C0A1-DE79-2CF6EA760389}"/>
                </a:ext>
              </a:extLst>
            </p:cNvPr>
            <p:cNvPicPr/>
            <p:nvPr/>
          </p:nvPicPr>
          <p:blipFill>
            <a:blip r:embed="rId14" cstate="print"/>
            <a:stretch>
              <a:fillRect/>
            </a:stretch>
          </p:blipFill>
          <p:spPr>
            <a:xfrm>
              <a:off x="5974632" y="4709990"/>
              <a:ext cx="1641346" cy="545592"/>
            </a:xfrm>
            <a:prstGeom prst="rect">
              <a:avLst/>
            </a:prstGeom>
          </p:spPr>
        </p:pic>
        <p:pic>
          <p:nvPicPr>
            <p:cNvPr id="18" name="object 36">
              <a:extLst>
                <a:ext uri="{FF2B5EF4-FFF2-40B4-BE49-F238E27FC236}">
                  <a16:creationId xmlns:a16="http://schemas.microsoft.com/office/drawing/2014/main" id="{4EDC9537-E625-29C7-A2CF-C3AD8061BDEF}"/>
                </a:ext>
              </a:extLst>
            </p:cNvPr>
            <p:cNvPicPr/>
            <p:nvPr/>
          </p:nvPicPr>
          <p:blipFill>
            <a:blip r:embed="rId15" cstate="print"/>
            <a:stretch>
              <a:fillRect/>
            </a:stretch>
          </p:blipFill>
          <p:spPr>
            <a:xfrm>
              <a:off x="7046005" y="4685606"/>
              <a:ext cx="1680970" cy="569976"/>
            </a:xfrm>
            <a:prstGeom prst="rect">
              <a:avLst/>
            </a:prstGeom>
          </p:spPr>
        </p:pic>
        <p:pic>
          <p:nvPicPr>
            <p:cNvPr id="19" name="object 37">
              <a:extLst>
                <a:ext uri="{FF2B5EF4-FFF2-40B4-BE49-F238E27FC236}">
                  <a16:creationId xmlns:a16="http://schemas.microsoft.com/office/drawing/2014/main" id="{85BF2948-239A-D01D-5038-D46CBEA3AD67}"/>
                </a:ext>
              </a:extLst>
            </p:cNvPr>
            <p:cNvPicPr/>
            <p:nvPr/>
          </p:nvPicPr>
          <p:blipFill>
            <a:blip r:embed="rId16" cstate="print"/>
            <a:stretch>
              <a:fillRect/>
            </a:stretch>
          </p:blipFill>
          <p:spPr>
            <a:xfrm>
              <a:off x="8117377" y="4661222"/>
              <a:ext cx="1719070" cy="594360"/>
            </a:xfrm>
            <a:prstGeom prst="rect">
              <a:avLst/>
            </a:prstGeom>
          </p:spPr>
        </p:pic>
        <p:pic>
          <p:nvPicPr>
            <p:cNvPr id="20" name="object 38">
              <a:extLst>
                <a:ext uri="{FF2B5EF4-FFF2-40B4-BE49-F238E27FC236}">
                  <a16:creationId xmlns:a16="http://schemas.microsoft.com/office/drawing/2014/main" id="{A13ECBB8-5784-2964-1700-825AEC6117EA}"/>
                </a:ext>
              </a:extLst>
            </p:cNvPr>
            <p:cNvPicPr/>
            <p:nvPr/>
          </p:nvPicPr>
          <p:blipFill>
            <a:blip r:embed="rId17" cstate="print"/>
            <a:stretch>
              <a:fillRect/>
            </a:stretch>
          </p:blipFill>
          <p:spPr>
            <a:xfrm>
              <a:off x="9188749" y="4630742"/>
              <a:ext cx="1767837" cy="624839"/>
            </a:xfrm>
            <a:prstGeom prst="rect">
              <a:avLst/>
            </a:prstGeom>
          </p:spPr>
        </p:pic>
        <p:pic>
          <p:nvPicPr>
            <p:cNvPr id="21" name="object 39">
              <a:extLst>
                <a:ext uri="{FF2B5EF4-FFF2-40B4-BE49-F238E27FC236}">
                  <a16:creationId xmlns:a16="http://schemas.microsoft.com/office/drawing/2014/main" id="{2C922A7E-C870-BA82-43B4-078E70B80AD1}"/>
                </a:ext>
              </a:extLst>
            </p:cNvPr>
            <p:cNvPicPr/>
            <p:nvPr/>
          </p:nvPicPr>
          <p:blipFill>
            <a:blip r:embed="rId18" cstate="print"/>
            <a:stretch>
              <a:fillRect/>
            </a:stretch>
          </p:blipFill>
          <p:spPr>
            <a:xfrm>
              <a:off x="10260120" y="4600262"/>
              <a:ext cx="1002778" cy="655318"/>
            </a:xfrm>
            <a:prstGeom prst="rect">
              <a:avLst/>
            </a:prstGeom>
          </p:spPr>
        </p:pic>
        <p:pic>
          <p:nvPicPr>
            <p:cNvPr id="22" name="object 40">
              <a:extLst>
                <a:ext uri="{FF2B5EF4-FFF2-40B4-BE49-F238E27FC236}">
                  <a16:creationId xmlns:a16="http://schemas.microsoft.com/office/drawing/2014/main" id="{BB77C331-0343-0E47-51D8-2C2FFF7C2D00}"/>
                </a:ext>
              </a:extLst>
            </p:cNvPr>
            <p:cNvPicPr/>
            <p:nvPr/>
          </p:nvPicPr>
          <p:blipFill>
            <a:blip r:embed="rId19" cstate="print"/>
            <a:stretch>
              <a:fillRect/>
            </a:stretch>
          </p:blipFill>
          <p:spPr>
            <a:xfrm>
              <a:off x="6050280" y="3249168"/>
              <a:ext cx="765048" cy="1999487"/>
            </a:xfrm>
            <a:prstGeom prst="rect">
              <a:avLst/>
            </a:prstGeom>
          </p:spPr>
        </p:pic>
        <p:pic>
          <p:nvPicPr>
            <p:cNvPr id="23" name="object 41">
              <a:extLst>
                <a:ext uri="{FF2B5EF4-FFF2-40B4-BE49-F238E27FC236}">
                  <a16:creationId xmlns:a16="http://schemas.microsoft.com/office/drawing/2014/main" id="{FD411856-5B62-1493-C13C-8D4FFEB2EC3C}"/>
                </a:ext>
              </a:extLst>
            </p:cNvPr>
            <p:cNvPicPr/>
            <p:nvPr/>
          </p:nvPicPr>
          <p:blipFill>
            <a:blip r:embed="rId20" cstate="print"/>
            <a:stretch>
              <a:fillRect/>
            </a:stretch>
          </p:blipFill>
          <p:spPr>
            <a:xfrm>
              <a:off x="7123176" y="3142488"/>
              <a:ext cx="762000" cy="2106168"/>
            </a:xfrm>
            <a:prstGeom prst="rect">
              <a:avLst/>
            </a:prstGeom>
          </p:spPr>
        </p:pic>
        <p:pic>
          <p:nvPicPr>
            <p:cNvPr id="24" name="object 42">
              <a:extLst>
                <a:ext uri="{FF2B5EF4-FFF2-40B4-BE49-F238E27FC236}">
                  <a16:creationId xmlns:a16="http://schemas.microsoft.com/office/drawing/2014/main" id="{779065F2-EEC2-ABD6-651E-0EAED2C800B6}"/>
                </a:ext>
              </a:extLst>
            </p:cNvPr>
            <p:cNvPicPr/>
            <p:nvPr/>
          </p:nvPicPr>
          <p:blipFill>
            <a:blip r:embed="rId21" cstate="print"/>
            <a:stretch>
              <a:fillRect/>
            </a:stretch>
          </p:blipFill>
          <p:spPr>
            <a:xfrm>
              <a:off x="8193024" y="3035808"/>
              <a:ext cx="765048" cy="2212848"/>
            </a:xfrm>
            <a:prstGeom prst="rect">
              <a:avLst/>
            </a:prstGeom>
          </p:spPr>
        </p:pic>
        <p:pic>
          <p:nvPicPr>
            <p:cNvPr id="25" name="object 43">
              <a:extLst>
                <a:ext uri="{FF2B5EF4-FFF2-40B4-BE49-F238E27FC236}">
                  <a16:creationId xmlns:a16="http://schemas.microsoft.com/office/drawing/2014/main" id="{71AFF58F-D11E-1F9E-04DD-9BBBEB19D755}"/>
                </a:ext>
              </a:extLst>
            </p:cNvPr>
            <p:cNvPicPr/>
            <p:nvPr/>
          </p:nvPicPr>
          <p:blipFill>
            <a:blip r:embed="rId22" cstate="print"/>
            <a:stretch>
              <a:fillRect/>
            </a:stretch>
          </p:blipFill>
          <p:spPr>
            <a:xfrm>
              <a:off x="9265920" y="2904744"/>
              <a:ext cx="762000" cy="2343911"/>
            </a:xfrm>
            <a:prstGeom prst="rect">
              <a:avLst/>
            </a:prstGeom>
          </p:spPr>
        </p:pic>
        <p:pic>
          <p:nvPicPr>
            <p:cNvPr id="26" name="object 44">
              <a:extLst>
                <a:ext uri="{FF2B5EF4-FFF2-40B4-BE49-F238E27FC236}">
                  <a16:creationId xmlns:a16="http://schemas.microsoft.com/office/drawing/2014/main" id="{A53A9C75-4D55-D79D-A739-CAF075C2921A}"/>
                </a:ext>
              </a:extLst>
            </p:cNvPr>
            <p:cNvPicPr/>
            <p:nvPr/>
          </p:nvPicPr>
          <p:blipFill>
            <a:blip r:embed="rId23" cstate="print"/>
            <a:stretch>
              <a:fillRect/>
            </a:stretch>
          </p:blipFill>
          <p:spPr>
            <a:xfrm>
              <a:off x="10335767" y="2773680"/>
              <a:ext cx="765048" cy="2474976"/>
            </a:xfrm>
            <a:prstGeom prst="rect">
              <a:avLst/>
            </a:prstGeom>
          </p:spPr>
        </p:pic>
      </p:grpSp>
      <p:sp>
        <p:nvSpPr>
          <p:cNvPr id="27" name="object 7">
            <a:extLst>
              <a:ext uri="{FF2B5EF4-FFF2-40B4-BE49-F238E27FC236}">
                <a16:creationId xmlns:a16="http://schemas.microsoft.com/office/drawing/2014/main" id="{A3D98262-65E8-DF6E-85D7-719AFCF113E9}"/>
              </a:ext>
            </a:extLst>
          </p:cNvPr>
          <p:cNvSpPr txBox="1"/>
          <p:nvPr/>
        </p:nvSpPr>
        <p:spPr>
          <a:xfrm>
            <a:off x="4681662" y="407364"/>
            <a:ext cx="2680430"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Market Size</a:t>
            </a:r>
            <a:endParaRPr sz="2400" dirty="0">
              <a:latin typeface="Malgun Gothic"/>
              <a:cs typeface="Malgun Gothic"/>
            </a:endParaRPr>
          </a:p>
        </p:txBody>
      </p:sp>
      <p:sp>
        <p:nvSpPr>
          <p:cNvPr id="28" name="object 55">
            <a:extLst>
              <a:ext uri="{FF2B5EF4-FFF2-40B4-BE49-F238E27FC236}">
                <a16:creationId xmlns:a16="http://schemas.microsoft.com/office/drawing/2014/main" id="{DDFDF682-0CE4-6759-04C9-799947486FAF}"/>
              </a:ext>
            </a:extLst>
          </p:cNvPr>
          <p:cNvSpPr txBox="1"/>
          <p:nvPr/>
        </p:nvSpPr>
        <p:spPr>
          <a:xfrm>
            <a:off x="1162963" y="1196490"/>
            <a:ext cx="3987186" cy="625812"/>
          </a:xfrm>
          <a:prstGeom prst="rect">
            <a:avLst/>
          </a:prstGeom>
        </p:spPr>
        <p:txBody>
          <a:bodyPr vert="horz" wrap="square" lIns="0" tIns="12700" rIns="0" bIns="0" rtlCol="0">
            <a:spAutoFit/>
          </a:bodyPr>
          <a:lstStyle/>
          <a:p>
            <a:pPr marL="12700" algn="ctr">
              <a:lnSpc>
                <a:spcPct val="100000"/>
              </a:lnSpc>
              <a:spcBef>
                <a:spcPts val="100"/>
              </a:spcBef>
            </a:pPr>
            <a:r>
              <a:rPr lang="en-US" b="1" spc="-15" dirty="0">
                <a:latin typeface="Malgun Gothic"/>
                <a:cs typeface="Malgun Gothic"/>
              </a:rPr>
              <a:t>Elderly Population over 65 years old </a:t>
            </a:r>
            <a:r>
              <a:rPr lang="en-US" sz="1050" b="1" spc="-15" dirty="0">
                <a:solidFill>
                  <a:srgbClr val="595959"/>
                </a:solidFill>
                <a:latin typeface="Malgun Gothic"/>
                <a:cs typeface="Malgun Gothic"/>
              </a:rPr>
              <a:t>(Source: National Statistics Office)
</a:t>
            </a:r>
            <a:endParaRPr sz="1050" dirty="0">
              <a:latin typeface="Malgun Gothic"/>
              <a:cs typeface="Malgun Gothic"/>
            </a:endParaRPr>
          </a:p>
        </p:txBody>
      </p:sp>
      <p:sp>
        <p:nvSpPr>
          <p:cNvPr id="29" name="object 61">
            <a:extLst>
              <a:ext uri="{FF2B5EF4-FFF2-40B4-BE49-F238E27FC236}">
                <a16:creationId xmlns:a16="http://schemas.microsoft.com/office/drawing/2014/main" id="{0F29F6A2-CC35-CD27-4716-1BF713727BDF}"/>
              </a:ext>
            </a:extLst>
          </p:cNvPr>
          <p:cNvSpPr txBox="1"/>
          <p:nvPr/>
        </p:nvSpPr>
        <p:spPr>
          <a:xfrm>
            <a:off x="5795634" y="1193050"/>
            <a:ext cx="5368290" cy="915635"/>
          </a:xfrm>
          <a:prstGeom prst="rect">
            <a:avLst/>
          </a:prstGeom>
        </p:spPr>
        <p:txBody>
          <a:bodyPr vert="horz" wrap="square" lIns="0" tIns="12700" rIns="0" bIns="0" rtlCol="0">
            <a:spAutoFit/>
          </a:bodyPr>
          <a:lstStyle/>
          <a:p>
            <a:pPr marL="12700" algn="ctr">
              <a:lnSpc>
                <a:spcPct val="100000"/>
              </a:lnSpc>
              <a:spcBef>
                <a:spcPts val="100"/>
              </a:spcBef>
            </a:pPr>
            <a:r>
              <a:rPr lang="en-US" b="1" dirty="0">
                <a:latin typeface="Malgun Gothic"/>
                <a:cs typeface="Malgun Gothic"/>
              </a:rPr>
              <a:t>Number of Patients with Musculoskeletal and Connective Tissue Diseases </a:t>
            </a:r>
          </a:p>
          <a:p>
            <a:pPr marL="12700" algn="ctr">
              <a:lnSpc>
                <a:spcPct val="100000"/>
              </a:lnSpc>
              <a:spcBef>
                <a:spcPts val="100"/>
              </a:spcBef>
            </a:pPr>
            <a:r>
              <a:rPr lang="en-US" sz="1050" b="1" dirty="0">
                <a:latin typeface="Malgun Gothic"/>
                <a:cs typeface="Malgun Gothic"/>
              </a:rPr>
              <a:t>(Source: Health Insurance Review and Evaluation Service)
</a:t>
            </a:r>
            <a:endParaRPr sz="1050" dirty="0">
              <a:latin typeface="Malgun Gothic"/>
              <a:cs typeface="Malgun Gothic"/>
            </a:endParaRPr>
          </a:p>
        </p:txBody>
      </p:sp>
      <p:sp>
        <p:nvSpPr>
          <p:cNvPr id="30" name="object 32">
            <a:extLst>
              <a:ext uri="{FF2B5EF4-FFF2-40B4-BE49-F238E27FC236}">
                <a16:creationId xmlns:a16="http://schemas.microsoft.com/office/drawing/2014/main" id="{1FE06FAD-6002-3E34-EC4B-F142EA35CE89}"/>
              </a:ext>
            </a:extLst>
          </p:cNvPr>
          <p:cNvSpPr txBox="1"/>
          <p:nvPr/>
        </p:nvSpPr>
        <p:spPr>
          <a:xfrm>
            <a:off x="1318206" y="5436791"/>
            <a:ext cx="3192464" cy="1222514"/>
          </a:xfrm>
          <a:prstGeom prst="rect">
            <a:avLst/>
          </a:prstGeom>
        </p:spPr>
        <p:txBody>
          <a:bodyPr vert="horz" wrap="square" lIns="0" tIns="12700" rIns="0" bIns="0" rtlCol="0">
            <a:spAutoFit/>
          </a:bodyPr>
          <a:lstStyle/>
          <a:p>
            <a:pPr marR="5080" algn="ctr">
              <a:lnSpc>
                <a:spcPct val="100000"/>
              </a:lnSpc>
              <a:spcBef>
                <a:spcPts val="100"/>
              </a:spcBef>
              <a:tabLst>
                <a:tab pos="856615" algn="l"/>
                <a:tab pos="1713864" algn="l"/>
              </a:tabLst>
            </a:pPr>
            <a:r>
              <a:rPr sz="1200" spc="-5" dirty="0">
                <a:solidFill>
                  <a:srgbClr val="585858"/>
                </a:solidFill>
                <a:latin typeface="Malgun Gothic"/>
                <a:cs typeface="Malgun Gothic"/>
              </a:rPr>
              <a:t>		</a:t>
            </a:r>
            <a:endParaRPr sz="1200" dirty="0">
              <a:latin typeface="Malgun Gothic"/>
              <a:cs typeface="Malgun Gothic"/>
            </a:endParaRPr>
          </a:p>
          <a:p>
            <a:pPr>
              <a:lnSpc>
                <a:spcPct val="100000"/>
              </a:lnSpc>
              <a:spcBef>
                <a:spcPts val="85"/>
              </a:spcBef>
            </a:pPr>
            <a:endParaRPr sz="1050" dirty="0">
              <a:latin typeface="Malgun Gothic"/>
              <a:cs typeface="Malgun Gothic"/>
            </a:endParaRPr>
          </a:p>
          <a:p>
            <a:pPr marL="12700" marR="5080" algn="ctr">
              <a:lnSpc>
                <a:spcPct val="118300"/>
              </a:lnSpc>
            </a:pPr>
            <a:r>
              <a:rPr lang="en-US" sz="1200" b="1" dirty="0">
                <a:solidFill>
                  <a:srgbClr val="595959"/>
                </a:solidFill>
                <a:latin typeface="Malgun Gothic"/>
                <a:cs typeface="Malgun Gothic"/>
              </a:rPr>
              <a:t>As the elderly population increases, the number of patients suffering from pain diseases will also intensify.
</a:t>
            </a:r>
            <a:endParaRPr sz="1200" dirty="0">
              <a:latin typeface="Malgun Gothic"/>
              <a:cs typeface="Malgun Gothic"/>
            </a:endParaRPr>
          </a:p>
        </p:txBody>
      </p:sp>
      <p:sp>
        <p:nvSpPr>
          <p:cNvPr id="31" name="object 54">
            <a:extLst>
              <a:ext uri="{FF2B5EF4-FFF2-40B4-BE49-F238E27FC236}">
                <a16:creationId xmlns:a16="http://schemas.microsoft.com/office/drawing/2014/main" id="{E0FB33B4-0602-A366-1385-ABCBF34C462B}"/>
              </a:ext>
            </a:extLst>
          </p:cNvPr>
          <p:cNvSpPr txBox="1"/>
          <p:nvPr/>
        </p:nvSpPr>
        <p:spPr>
          <a:xfrm>
            <a:off x="5875658" y="5775651"/>
            <a:ext cx="6170123" cy="866904"/>
          </a:xfrm>
          <a:prstGeom prst="rect">
            <a:avLst/>
          </a:prstGeom>
        </p:spPr>
        <p:txBody>
          <a:bodyPr vert="horz" wrap="square" lIns="0" tIns="12700" rIns="0" bIns="0" rtlCol="0">
            <a:spAutoFit/>
          </a:bodyPr>
          <a:lstStyle/>
          <a:p>
            <a:pPr>
              <a:lnSpc>
                <a:spcPct val="100000"/>
              </a:lnSpc>
              <a:spcBef>
                <a:spcPts val="100"/>
              </a:spcBef>
            </a:pPr>
            <a:r>
              <a:rPr lang="en-US" sz="1100" b="1" dirty="0">
                <a:solidFill>
                  <a:srgbClr val="595959"/>
                </a:solidFill>
                <a:latin typeface="Malgun Gothic"/>
                <a:cs typeface="Malgun Gothic"/>
              </a:rPr>
              <a:t>The number of musculoskeletal pain patients treated by the Department of Orthopedics, Rehabilitation Medicine, and Anesthesiology &amp; Pain Medicine is </a:t>
            </a:r>
            <a:r>
              <a:rPr lang="en-US" sz="1100" b="1" u="sng" dirty="0">
                <a:solidFill>
                  <a:srgbClr val="595959"/>
                </a:solidFill>
                <a:latin typeface="Malgun Gothic"/>
                <a:cs typeface="Malgun Gothic"/>
              </a:rPr>
              <a:t>increasing by about 420,000 every year</a:t>
            </a:r>
            <a:r>
              <a:rPr lang="en-US" sz="1100" b="1" dirty="0">
                <a:solidFill>
                  <a:srgbClr val="595959"/>
                </a:solidFill>
                <a:latin typeface="Malgun Gothic"/>
                <a:cs typeface="Malgun Gothic"/>
              </a:rPr>
              <a:t>. The opening trend is also a trend of pain clinics.   </a:t>
            </a:r>
          </a:p>
          <a:p>
            <a:pPr>
              <a:lnSpc>
                <a:spcPct val="100000"/>
              </a:lnSpc>
              <a:spcBef>
                <a:spcPts val="100"/>
              </a:spcBef>
            </a:pPr>
            <a:r>
              <a:rPr lang="en-US" sz="1100" b="1" dirty="0">
                <a:solidFill>
                  <a:srgbClr val="595959"/>
                </a:solidFill>
                <a:latin typeface="Malgun Gothic"/>
                <a:cs typeface="Malgun Gothic"/>
              </a:rPr>
              <a:t>[</a:t>
            </a:r>
            <a:r>
              <a:rPr lang="en-US" sz="1050" b="1" dirty="0">
                <a:solidFill>
                  <a:srgbClr val="595959"/>
                </a:solidFill>
                <a:latin typeface="Malgun Gothic"/>
                <a:cs typeface="Malgun Gothic"/>
              </a:rPr>
              <a:t>Source:</a:t>
            </a:r>
            <a:r>
              <a:rPr lang="en-US" sz="900" b="1" dirty="0">
                <a:solidFill>
                  <a:srgbClr val="595959"/>
                </a:solidFill>
                <a:latin typeface="Malgun Gothic"/>
                <a:cs typeface="Malgun Gothic"/>
              </a:rPr>
              <a:t> </a:t>
            </a:r>
            <a:r>
              <a:rPr lang="en-US" sz="900" b="1" dirty="0">
                <a:solidFill>
                  <a:srgbClr val="595959"/>
                </a:solidFill>
                <a:latin typeface="Malgun Gothic"/>
                <a:cs typeface="Malgun Gothic"/>
                <a:hlinkClick r:id="rId24"/>
              </a:rPr>
              <a:t>http://www.medicaltimes.com/Users/New/NewsView.html?ID=1144536</a:t>
            </a:r>
            <a:r>
              <a:rPr lang="en-US" sz="900" b="1" dirty="0">
                <a:solidFill>
                  <a:srgbClr val="595959"/>
                </a:solidFill>
                <a:latin typeface="Malgun Gothic"/>
                <a:cs typeface="Malgun Gothic"/>
              </a:rPr>
              <a:t>]</a:t>
            </a:r>
          </a:p>
          <a:p>
            <a:pPr>
              <a:lnSpc>
                <a:spcPct val="100000"/>
              </a:lnSpc>
              <a:spcBef>
                <a:spcPts val="100"/>
              </a:spcBef>
            </a:pPr>
            <a:endParaRPr sz="900" dirty="0">
              <a:latin typeface="Malgun Gothic"/>
              <a:cs typeface="Malgun Gothic"/>
            </a:endParaRPr>
          </a:p>
        </p:txBody>
      </p:sp>
      <p:pic>
        <p:nvPicPr>
          <p:cNvPr id="14" name="object 23">
            <a:extLst>
              <a:ext uri="{FF2B5EF4-FFF2-40B4-BE49-F238E27FC236}">
                <a16:creationId xmlns:a16="http://schemas.microsoft.com/office/drawing/2014/main" id="{A7CE3841-932B-B1A9-2BFE-4EAE6CF8B7B1}"/>
              </a:ext>
            </a:extLst>
          </p:cNvPr>
          <p:cNvPicPr/>
          <p:nvPr/>
        </p:nvPicPr>
        <p:blipFill>
          <a:blip r:embed="rId25" cstate="print"/>
          <a:stretch>
            <a:fillRect/>
          </a:stretch>
        </p:blipFill>
        <p:spPr>
          <a:xfrm>
            <a:off x="911904" y="1932603"/>
            <a:ext cx="320039" cy="91439"/>
          </a:xfrm>
          <a:prstGeom prst="rect">
            <a:avLst/>
          </a:prstGeom>
        </p:spPr>
      </p:pic>
      <p:cxnSp>
        <p:nvCxnSpPr>
          <p:cNvPr id="32" name="직선 연결선 4">
            <a:extLst>
              <a:ext uri="{FF2B5EF4-FFF2-40B4-BE49-F238E27FC236}">
                <a16:creationId xmlns:a16="http://schemas.microsoft.com/office/drawing/2014/main" id="{E9FB4B05-375D-5513-6714-069FDB74B48C}"/>
              </a:ext>
            </a:extLst>
          </p:cNvPr>
          <p:cNvCxnSpPr/>
          <p:nvPr/>
        </p:nvCxnSpPr>
        <p:spPr>
          <a:xfrm>
            <a:off x="901236" y="2256646"/>
            <a:ext cx="34137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3" name="object 24">
            <a:extLst>
              <a:ext uri="{FF2B5EF4-FFF2-40B4-BE49-F238E27FC236}">
                <a16:creationId xmlns:a16="http://schemas.microsoft.com/office/drawing/2014/main" id="{0AE2F2C0-22B1-798B-1361-8D154C67E967}"/>
              </a:ext>
            </a:extLst>
          </p:cNvPr>
          <p:cNvSpPr txBox="1"/>
          <p:nvPr/>
        </p:nvSpPr>
        <p:spPr>
          <a:xfrm>
            <a:off x="1269188" y="1855318"/>
            <a:ext cx="1346548" cy="166712"/>
          </a:xfrm>
          <a:prstGeom prst="rect">
            <a:avLst/>
          </a:prstGeom>
        </p:spPr>
        <p:txBody>
          <a:bodyPr vert="horz" wrap="square" lIns="0" tIns="12700" rIns="0" bIns="0" rtlCol="0">
            <a:spAutoFit/>
          </a:bodyPr>
          <a:lstStyle/>
          <a:p>
            <a:pPr marL="12700">
              <a:lnSpc>
                <a:spcPct val="100000"/>
              </a:lnSpc>
              <a:spcBef>
                <a:spcPts val="100"/>
              </a:spcBef>
            </a:pPr>
            <a:r>
              <a:rPr lang="en-US" sz="1000" dirty="0">
                <a:solidFill>
                  <a:schemeClr val="tx1">
                    <a:lumMod val="65000"/>
                    <a:lumOff val="35000"/>
                  </a:schemeClr>
                </a:solidFill>
                <a:latin typeface="NanumSquareOTF" panose="020B0600000101010101" pitchFamily="34" charset="-127"/>
                <a:ea typeface="NanumSquareOTF" panose="020B0600000101010101" pitchFamily="34" charset="-127"/>
                <a:cs typeface="Malgun Gothic"/>
              </a:rPr>
              <a:t>(Unit: Ten Thousand)</a:t>
            </a:r>
            <a:endParaRPr sz="1000" dirty="0">
              <a:solidFill>
                <a:schemeClr val="tx1">
                  <a:lumMod val="65000"/>
                  <a:lumOff val="35000"/>
                </a:schemeClr>
              </a:solidFill>
              <a:latin typeface="NanumSquareOTF" panose="020B0600000101010101" pitchFamily="34" charset="-127"/>
              <a:ea typeface="NanumSquareOTF" panose="020B0600000101010101" pitchFamily="34" charset="-127"/>
              <a:cs typeface="Malgun Gothic"/>
            </a:endParaRPr>
          </a:p>
        </p:txBody>
      </p:sp>
      <p:pic>
        <p:nvPicPr>
          <p:cNvPr id="35" name="object 23">
            <a:extLst>
              <a:ext uri="{FF2B5EF4-FFF2-40B4-BE49-F238E27FC236}">
                <a16:creationId xmlns:a16="http://schemas.microsoft.com/office/drawing/2014/main" id="{356E9661-8CA3-6893-1174-734D579FC704}"/>
              </a:ext>
            </a:extLst>
          </p:cNvPr>
          <p:cNvPicPr/>
          <p:nvPr/>
        </p:nvPicPr>
        <p:blipFill>
          <a:blip r:embed="rId25" cstate="print">
            <a:duotone>
              <a:schemeClr val="accent6">
                <a:shade val="45000"/>
                <a:satMod val="135000"/>
              </a:schemeClr>
              <a:prstClr val="white"/>
            </a:duotone>
          </a:blip>
          <a:stretch>
            <a:fillRect/>
          </a:stretch>
        </p:blipFill>
        <p:spPr>
          <a:xfrm>
            <a:off x="6096000" y="2066429"/>
            <a:ext cx="320039" cy="91439"/>
          </a:xfrm>
          <a:prstGeom prst="rect">
            <a:avLst/>
          </a:prstGeom>
        </p:spPr>
      </p:pic>
      <p:cxnSp>
        <p:nvCxnSpPr>
          <p:cNvPr id="36" name="직선 연결선 82">
            <a:extLst>
              <a:ext uri="{FF2B5EF4-FFF2-40B4-BE49-F238E27FC236}">
                <a16:creationId xmlns:a16="http://schemas.microsoft.com/office/drawing/2014/main" id="{ABF3E217-969A-64C0-7548-9670836F3C47}"/>
              </a:ext>
            </a:extLst>
          </p:cNvPr>
          <p:cNvCxnSpPr/>
          <p:nvPr/>
        </p:nvCxnSpPr>
        <p:spPr>
          <a:xfrm>
            <a:off x="6096000" y="2412691"/>
            <a:ext cx="341376" cy="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9" name="object 24">
            <a:extLst>
              <a:ext uri="{FF2B5EF4-FFF2-40B4-BE49-F238E27FC236}">
                <a16:creationId xmlns:a16="http://schemas.microsoft.com/office/drawing/2014/main" id="{B0131673-9A8B-795F-07D3-1D87A6202FE6}"/>
              </a:ext>
            </a:extLst>
          </p:cNvPr>
          <p:cNvSpPr txBox="1"/>
          <p:nvPr/>
        </p:nvSpPr>
        <p:spPr>
          <a:xfrm>
            <a:off x="1284657" y="2129706"/>
            <a:ext cx="1346548" cy="166712"/>
          </a:xfrm>
          <a:prstGeom prst="rect">
            <a:avLst/>
          </a:prstGeom>
        </p:spPr>
        <p:txBody>
          <a:bodyPr vert="horz" wrap="square" lIns="0" tIns="12700" rIns="0" bIns="0" rtlCol="0">
            <a:spAutoFit/>
          </a:bodyPr>
          <a:lstStyle/>
          <a:p>
            <a:pPr marL="12700">
              <a:lnSpc>
                <a:spcPct val="100000"/>
              </a:lnSpc>
              <a:spcBef>
                <a:spcPts val="100"/>
              </a:spcBef>
            </a:pPr>
            <a:r>
              <a:rPr lang="en-US" sz="1000" dirty="0">
                <a:solidFill>
                  <a:schemeClr val="tx1">
                    <a:lumMod val="65000"/>
                    <a:lumOff val="35000"/>
                  </a:schemeClr>
                </a:solidFill>
                <a:latin typeface="NanumSquareOTF" panose="020B0600000101010101" pitchFamily="34" charset="-127"/>
                <a:ea typeface="NanumSquareOTF" panose="020B0600000101010101" pitchFamily="34" charset="-127"/>
                <a:cs typeface="Malgun Gothic"/>
              </a:rPr>
              <a:t>(Unit: Ten Thousand)</a:t>
            </a:r>
            <a:endParaRPr sz="1000" dirty="0">
              <a:solidFill>
                <a:schemeClr val="tx1">
                  <a:lumMod val="65000"/>
                  <a:lumOff val="35000"/>
                </a:schemeClr>
              </a:solidFill>
              <a:latin typeface="NanumSquareOTF" panose="020B0600000101010101" pitchFamily="34" charset="-127"/>
              <a:ea typeface="NanumSquareOTF" panose="020B0600000101010101" pitchFamily="34" charset="-127"/>
              <a:cs typeface="Malgun Gothic"/>
            </a:endParaRPr>
          </a:p>
        </p:txBody>
      </p:sp>
      <p:sp>
        <p:nvSpPr>
          <p:cNvPr id="40" name="object 24">
            <a:extLst>
              <a:ext uri="{FF2B5EF4-FFF2-40B4-BE49-F238E27FC236}">
                <a16:creationId xmlns:a16="http://schemas.microsoft.com/office/drawing/2014/main" id="{132C3DB9-3A39-DB04-D82D-B4EC76EEDA29}"/>
              </a:ext>
            </a:extLst>
          </p:cNvPr>
          <p:cNvSpPr txBox="1"/>
          <p:nvPr/>
        </p:nvSpPr>
        <p:spPr>
          <a:xfrm>
            <a:off x="6437376" y="2287573"/>
            <a:ext cx="1346548" cy="166712"/>
          </a:xfrm>
          <a:prstGeom prst="rect">
            <a:avLst/>
          </a:prstGeom>
        </p:spPr>
        <p:txBody>
          <a:bodyPr vert="horz" wrap="square" lIns="0" tIns="12700" rIns="0" bIns="0" rtlCol="0">
            <a:spAutoFit/>
          </a:bodyPr>
          <a:lstStyle/>
          <a:p>
            <a:pPr marL="12700">
              <a:lnSpc>
                <a:spcPct val="100000"/>
              </a:lnSpc>
              <a:spcBef>
                <a:spcPts val="100"/>
              </a:spcBef>
            </a:pPr>
            <a:r>
              <a:rPr lang="en-US" sz="1000" dirty="0">
                <a:solidFill>
                  <a:schemeClr val="tx1">
                    <a:lumMod val="65000"/>
                    <a:lumOff val="35000"/>
                  </a:schemeClr>
                </a:solidFill>
                <a:latin typeface="NanumSquareOTF" panose="020B0600000101010101" pitchFamily="34" charset="-127"/>
                <a:ea typeface="NanumSquareOTF" panose="020B0600000101010101" pitchFamily="34" charset="-127"/>
                <a:cs typeface="Malgun Gothic"/>
              </a:rPr>
              <a:t>(Unit: Ten Thousand)</a:t>
            </a:r>
            <a:endParaRPr sz="1000" dirty="0">
              <a:solidFill>
                <a:schemeClr val="tx1">
                  <a:lumMod val="65000"/>
                  <a:lumOff val="35000"/>
                </a:schemeClr>
              </a:solidFill>
              <a:latin typeface="NanumSquareOTF" panose="020B0600000101010101" pitchFamily="34" charset="-127"/>
              <a:ea typeface="NanumSquareOTF" panose="020B0600000101010101" pitchFamily="34" charset="-127"/>
              <a:cs typeface="Malgun Gothic"/>
            </a:endParaRPr>
          </a:p>
        </p:txBody>
      </p:sp>
      <p:sp>
        <p:nvSpPr>
          <p:cNvPr id="41" name="object 24">
            <a:extLst>
              <a:ext uri="{FF2B5EF4-FFF2-40B4-BE49-F238E27FC236}">
                <a16:creationId xmlns:a16="http://schemas.microsoft.com/office/drawing/2014/main" id="{F5005A9A-198F-897D-0F4A-8531AE610E78}"/>
              </a:ext>
            </a:extLst>
          </p:cNvPr>
          <p:cNvSpPr txBox="1"/>
          <p:nvPr/>
        </p:nvSpPr>
        <p:spPr>
          <a:xfrm>
            <a:off x="6437376" y="2005670"/>
            <a:ext cx="1346548" cy="166712"/>
          </a:xfrm>
          <a:prstGeom prst="rect">
            <a:avLst/>
          </a:prstGeom>
        </p:spPr>
        <p:txBody>
          <a:bodyPr vert="horz" wrap="square" lIns="0" tIns="12700" rIns="0" bIns="0" rtlCol="0">
            <a:spAutoFit/>
          </a:bodyPr>
          <a:lstStyle/>
          <a:p>
            <a:pPr marL="12700">
              <a:lnSpc>
                <a:spcPct val="100000"/>
              </a:lnSpc>
              <a:spcBef>
                <a:spcPts val="100"/>
              </a:spcBef>
            </a:pPr>
            <a:r>
              <a:rPr lang="en-US" sz="1000" dirty="0">
                <a:solidFill>
                  <a:schemeClr val="tx1">
                    <a:lumMod val="65000"/>
                    <a:lumOff val="35000"/>
                  </a:schemeClr>
                </a:solidFill>
                <a:latin typeface="NanumSquareOTF" panose="020B0600000101010101" pitchFamily="34" charset="-127"/>
                <a:ea typeface="NanumSquareOTF" panose="020B0600000101010101" pitchFamily="34" charset="-127"/>
                <a:cs typeface="Malgun Gothic"/>
              </a:rPr>
              <a:t>(Unit: Ten Thousand)</a:t>
            </a:r>
            <a:endParaRPr sz="1000" dirty="0">
              <a:solidFill>
                <a:schemeClr val="tx1">
                  <a:lumMod val="65000"/>
                  <a:lumOff val="35000"/>
                </a:schemeClr>
              </a:solidFill>
              <a:latin typeface="NanumSquareOTF" panose="020B0600000101010101" pitchFamily="34" charset="-127"/>
              <a:ea typeface="NanumSquareOTF" panose="020B0600000101010101" pitchFamily="34" charset="-127"/>
              <a:cs typeface="Malgun Gothic"/>
            </a:endParaRPr>
          </a:p>
        </p:txBody>
      </p:sp>
      <p:sp>
        <p:nvSpPr>
          <p:cNvPr id="42" name="object 16">
            <a:extLst>
              <a:ext uri="{FF2B5EF4-FFF2-40B4-BE49-F238E27FC236}">
                <a16:creationId xmlns:a16="http://schemas.microsoft.com/office/drawing/2014/main" id="{566F6781-996A-2EA9-5B10-DD4E43AA6C7E}"/>
              </a:ext>
            </a:extLst>
          </p:cNvPr>
          <p:cNvSpPr txBox="1"/>
          <p:nvPr/>
        </p:nvSpPr>
        <p:spPr>
          <a:xfrm>
            <a:off x="1122682" y="4312850"/>
            <a:ext cx="318770" cy="216726"/>
          </a:xfrm>
          <a:prstGeom prst="rect">
            <a:avLst/>
          </a:prstGeom>
        </p:spPr>
        <p:txBody>
          <a:bodyPr vert="horz" wrap="square" lIns="0" tIns="16510" rIns="0" bIns="0" rtlCol="0">
            <a:spAutoFit/>
          </a:bodyPr>
          <a:lstStyle/>
          <a:p>
            <a:pPr marL="12700">
              <a:lnSpc>
                <a:spcPct val="100000"/>
              </a:lnSpc>
              <a:spcBef>
                <a:spcPts val="130"/>
              </a:spcBef>
            </a:pPr>
            <a:r>
              <a:rPr sz="1300" spc="10" dirty="0">
                <a:solidFill>
                  <a:srgbClr val="FFFFFF"/>
                </a:solidFill>
                <a:latin typeface="NanumSquareOTF" panose="020B0600000101010101" pitchFamily="34" charset="-127"/>
                <a:cs typeface="Malgun Gothic"/>
              </a:rPr>
              <a:t>738</a:t>
            </a:r>
            <a:endParaRPr sz="1300" dirty="0">
              <a:latin typeface="NanumSquareOTF" panose="020B0600000101010101" pitchFamily="34" charset="-127"/>
              <a:cs typeface="Malgun Gothic"/>
            </a:endParaRPr>
          </a:p>
        </p:txBody>
      </p:sp>
      <p:sp>
        <p:nvSpPr>
          <p:cNvPr id="43" name="object 17">
            <a:extLst>
              <a:ext uri="{FF2B5EF4-FFF2-40B4-BE49-F238E27FC236}">
                <a16:creationId xmlns:a16="http://schemas.microsoft.com/office/drawing/2014/main" id="{A6896BB8-3853-5F2E-97DC-E5855097E254}"/>
              </a:ext>
            </a:extLst>
          </p:cNvPr>
          <p:cNvSpPr txBox="1"/>
          <p:nvPr/>
        </p:nvSpPr>
        <p:spPr>
          <a:xfrm>
            <a:off x="1980175" y="4261424"/>
            <a:ext cx="318770" cy="216726"/>
          </a:xfrm>
          <a:prstGeom prst="rect">
            <a:avLst/>
          </a:prstGeom>
        </p:spPr>
        <p:txBody>
          <a:bodyPr vert="horz" wrap="square" lIns="0" tIns="16510" rIns="0" bIns="0" rtlCol="0">
            <a:spAutoFit/>
          </a:bodyPr>
          <a:lstStyle/>
          <a:p>
            <a:pPr marL="12700">
              <a:lnSpc>
                <a:spcPct val="100000"/>
              </a:lnSpc>
              <a:spcBef>
                <a:spcPts val="130"/>
              </a:spcBef>
            </a:pPr>
            <a:r>
              <a:rPr sz="1300" spc="10" dirty="0">
                <a:solidFill>
                  <a:srgbClr val="FFFFFF"/>
                </a:solidFill>
                <a:latin typeface="NanumSquareOTF" panose="020B0600000101010101" pitchFamily="34" charset="-127"/>
                <a:cs typeface="Malgun Gothic"/>
              </a:rPr>
              <a:t>775</a:t>
            </a:r>
            <a:endParaRPr sz="1300" dirty="0">
              <a:latin typeface="NanumSquareOTF" panose="020B0600000101010101" pitchFamily="34" charset="-127"/>
              <a:cs typeface="Malgun Gothic"/>
            </a:endParaRPr>
          </a:p>
        </p:txBody>
      </p:sp>
      <p:sp>
        <p:nvSpPr>
          <p:cNvPr id="44" name="object 18">
            <a:extLst>
              <a:ext uri="{FF2B5EF4-FFF2-40B4-BE49-F238E27FC236}">
                <a16:creationId xmlns:a16="http://schemas.microsoft.com/office/drawing/2014/main" id="{C8DF8C00-E41F-9467-E543-A11100E38CA8}"/>
              </a:ext>
            </a:extLst>
          </p:cNvPr>
          <p:cNvSpPr txBox="1"/>
          <p:nvPr/>
        </p:nvSpPr>
        <p:spPr>
          <a:xfrm>
            <a:off x="2837667" y="4198834"/>
            <a:ext cx="318770" cy="216726"/>
          </a:xfrm>
          <a:prstGeom prst="rect">
            <a:avLst/>
          </a:prstGeom>
        </p:spPr>
        <p:txBody>
          <a:bodyPr vert="horz" wrap="square" lIns="0" tIns="16510" rIns="0" bIns="0" rtlCol="0">
            <a:spAutoFit/>
          </a:bodyPr>
          <a:lstStyle/>
          <a:p>
            <a:pPr marL="12700">
              <a:lnSpc>
                <a:spcPct val="100000"/>
              </a:lnSpc>
              <a:spcBef>
                <a:spcPts val="130"/>
              </a:spcBef>
            </a:pPr>
            <a:r>
              <a:rPr sz="1300" spc="10" dirty="0">
                <a:solidFill>
                  <a:srgbClr val="FFFFFF"/>
                </a:solidFill>
                <a:latin typeface="NanumSquareOTF" panose="020B0600000101010101" pitchFamily="34" charset="-127"/>
                <a:cs typeface="Malgun Gothic"/>
              </a:rPr>
              <a:t>820</a:t>
            </a:r>
            <a:endParaRPr sz="1300" dirty="0">
              <a:latin typeface="NanumSquareOTF" panose="020B0600000101010101" pitchFamily="34" charset="-127"/>
              <a:cs typeface="Malgun Gothic"/>
            </a:endParaRPr>
          </a:p>
        </p:txBody>
      </p:sp>
      <p:sp>
        <p:nvSpPr>
          <p:cNvPr id="45" name="object 19">
            <a:extLst>
              <a:ext uri="{FF2B5EF4-FFF2-40B4-BE49-F238E27FC236}">
                <a16:creationId xmlns:a16="http://schemas.microsoft.com/office/drawing/2014/main" id="{BB1BA6AB-7E63-0A4A-4E0A-9A9D911A3CDC}"/>
              </a:ext>
            </a:extLst>
          </p:cNvPr>
          <p:cNvSpPr txBox="1"/>
          <p:nvPr/>
        </p:nvSpPr>
        <p:spPr>
          <a:xfrm>
            <a:off x="3646271" y="3948471"/>
            <a:ext cx="415925" cy="216726"/>
          </a:xfrm>
          <a:prstGeom prst="rect">
            <a:avLst/>
          </a:prstGeom>
        </p:spPr>
        <p:txBody>
          <a:bodyPr vert="horz" wrap="square" lIns="0" tIns="16510" rIns="0" bIns="0" rtlCol="0">
            <a:spAutoFit/>
          </a:bodyPr>
          <a:lstStyle/>
          <a:p>
            <a:pPr marL="12700">
              <a:lnSpc>
                <a:spcPct val="100000"/>
              </a:lnSpc>
              <a:spcBef>
                <a:spcPts val="130"/>
              </a:spcBef>
            </a:pPr>
            <a:r>
              <a:rPr sz="1300" spc="10" dirty="0">
                <a:solidFill>
                  <a:srgbClr val="FFFFFF"/>
                </a:solidFill>
                <a:latin typeface="NanumSquareOTF" panose="020B0600000101010101" pitchFamily="34" charset="-127"/>
                <a:cs typeface="Malgun Gothic"/>
              </a:rPr>
              <a:t>1000</a:t>
            </a:r>
            <a:endParaRPr sz="1300" dirty="0">
              <a:latin typeface="NanumSquareOTF" panose="020B0600000101010101" pitchFamily="34" charset="-127"/>
              <a:cs typeface="Malgun Gothic"/>
            </a:endParaRPr>
          </a:p>
        </p:txBody>
      </p:sp>
      <p:sp>
        <p:nvSpPr>
          <p:cNvPr id="46" name="object 20">
            <a:extLst>
              <a:ext uri="{FF2B5EF4-FFF2-40B4-BE49-F238E27FC236}">
                <a16:creationId xmlns:a16="http://schemas.microsoft.com/office/drawing/2014/main" id="{22D34D70-8FF2-ACBE-D323-5AC5A220E0A6}"/>
              </a:ext>
            </a:extLst>
          </p:cNvPr>
          <p:cNvSpPr txBox="1"/>
          <p:nvPr/>
        </p:nvSpPr>
        <p:spPr>
          <a:xfrm>
            <a:off x="4503763" y="2696488"/>
            <a:ext cx="416559" cy="216726"/>
          </a:xfrm>
          <a:prstGeom prst="rect">
            <a:avLst/>
          </a:prstGeom>
        </p:spPr>
        <p:txBody>
          <a:bodyPr vert="horz" wrap="square" lIns="0" tIns="16510" rIns="0" bIns="0" rtlCol="0">
            <a:spAutoFit/>
          </a:bodyPr>
          <a:lstStyle/>
          <a:p>
            <a:pPr marL="12700">
              <a:lnSpc>
                <a:spcPct val="100000"/>
              </a:lnSpc>
              <a:spcBef>
                <a:spcPts val="130"/>
              </a:spcBef>
            </a:pPr>
            <a:r>
              <a:rPr sz="1300" spc="10" dirty="0">
                <a:solidFill>
                  <a:srgbClr val="FFFFFF"/>
                </a:solidFill>
                <a:latin typeface="NanumSquareOTF" panose="020B0600000101010101" pitchFamily="34" charset="-127"/>
                <a:cs typeface="Malgun Gothic"/>
              </a:rPr>
              <a:t>190</a:t>
            </a:r>
            <a:r>
              <a:rPr sz="1300" spc="15" dirty="0">
                <a:solidFill>
                  <a:srgbClr val="FFFFFF"/>
                </a:solidFill>
                <a:latin typeface="NanumSquareOTF" panose="020B0600000101010101" pitchFamily="34" charset="-127"/>
                <a:cs typeface="Malgun Gothic"/>
              </a:rPr>
              <a:t>0</a:t>
            </a:r>
            <a:endParaRPr sz="1300" dirty="0">
              <a:latin typeface="NanumSquareOTF" panose="020B0600000101010101" pitchFamily="34" charset="-127"/>
              <a:cs typeface="Malgun Gothic"/>
            </a:endParaRPr>
          </a:p>
        </p:txBody>
      </p:sp>
      <p:sp>
        <p:nvSpPr>
          <p:cNvPr id="47" name="object 39">
            <a:extLst>
              <a:ext uri="{FF2B5EF4-FFF2-40B4-BE49-F238E27FC236}">
                <a16:creationId xmlns:a16="http://schemas.microsoft.com/office/drawing/2014/main" id="{A12A2C6D-7982-39D3-B75A-4ABDB2A18DB9}"/>
              </a:ext>
            </a:extLst>
          </p:cNvPr>
          <p:cNvSpPr txBox="1"/>
          <p:nvPr/>
        </p:nvSpPr>
        <p:spPr>
          <a:xfrm>
            <a:off x="6009262" y="3334539"/>
            <a:ext cx="808331" cy="182742"/>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NanumSquareOTF" panose="020B0600000101010101" pitchFamily="34" charset="-127"/>
                <a:cs typeface="Malgun Gothic"/>
              </a:rPr>
              <a:t>14,344,792</a:t>
            </a:r>
            <a:endParaRPr sz="1100" dirty="0">
              <a:latin typeface="NanumSquareOTF" panose="020B0600000101010101" pitchFamily="34" charset="-127"/>
              <a:cs typeface="Malgun Gothic"/>
            </a:endParaRPr>
          </a:p>
        </p:txBody>
      </p:sp>
      <p:sp>
        <p:nvSpPr>
          <p:cNvPr id="48" name="object 40">
            <a:extLst>
              <a:ext uri="{FF2B5EF4-FFF2-40B4-BE49-F238E27FC236}">
                <a16:creationId xmlns:a16="http://schemas.microsoft.com/office/drawing/2014/main" id="{734B2E83-D1D2-D246-2D5B-981322CA94E1}"/>
              </a:ext>
            </a:extLst>
          </p:cNvPr>
          <p:cNvSpPr txBox="1"/>
          <p:nvPr/>
        </p:nvSpPr>
        <p:spPr>
          <a:xfrm>
            <a:off x="7078137" y="3226595"/>
            <a:ext cx="808331" cy="182742"/>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NanumSquareOTF" panose="020B0600000101010101" pitchFamily="34" charset="-127"/>
                <a:cs typeface="Malgun Gothic"/>
              </a:rPr>
              <a:t>15,121,173</a:t>
            </a:r>
            <a:endParaRPr sz="1100" dirty="0">
              <a:latin typeface="NanumSquareOTF" panose="020B0600000101010101" pitchFamily="34" charset="-127"/>
              <a:cs typeface="Malgun Gothic"/>
            </a:endParaRPr>
          </a:p>
        </p:txBody>
      </p:sp>
      <p:sp>
        <p:nvSpPr>
          <p:cNvPr id="49" name="object 40">
            <a:extLst>
              <a:ext uri="{FF2B5EF4-FFF2-40B4-BE49-F238E27FC236}">
                <a16:creationId xmlns:a16="http://schemas.microsoft.com/office/drawing/2014/main" id="{986B5BBF-EFB3-F1AC-3583-F17FF1CA192C}"/>
              </a:ext>
            </a:extLst>
          </p:cNvPr>
          <p:cNvSpPr txBox="1"/>
          <p:nvPr/>
        </p:nvSpPr>
        <p:spPr>
          <a:xfrm>
            <a:off x="8126414" y="3084120"/>
            <a:ext cx="808331" cy="182742"/>
          </a:xfrm>
          <a:prstGeom prst="rect">
            <a:avLst/>
          </a:prstGeom>
        </p:spPr>
        <p:txBody>
          <a:bodyPr vert="horz" wrap="square" lIns="0" tIns="13335" rIns="0" bIns="0" rtlCol="0">
            <a:spAutoFit/>
          </a:bodyPr>
          <a:lstStyle/>
          <a:p>
            <a:pPr marL="12700">
              <a:lnSpc>
                <a:spcPct val="100000"/>
              </a:lnSpc>
              <a:spcBef>
                <a:spcPts val="105"/>
              </a:spcBef>
            </a:pPr>
            <a:r>
              <a:rPr lang="en-US" altLang="ko-KR" sz="1100" dirty="0">
                <a:solidFill>
                  <a:srgbClr val="FFFFFF"/>
                </a:solidFill>
                <a:latin typeface="NanumSquareOTF" panose="020B0600000101010101" pitchFamily="34" charset="-127"/>
                <a:ea typeface="NanumSquareOTF" panose="020B0600000101010101" pitchFamily="34" charset="-127"/>
                <a:cs typeface="Malgun Gothic"/>
              </a:rPr>
              <a:t>15,869,748</a:t>
            </a:r>
            <a:endParaRPr sz="1100" dirty="0">
              <a:latin typeface="NanumSquareOTF" panose="020B0600000101010101" pitchFamily="34" charset="-127"/>
              <a:cs typeface="Malgun Gothic"/>
            </a:endParaRPr>
          </a:p>
        </p:txBody>
      </p:sp>
      <p:sp>
        <p:nvSpPr>
          <p:cNvPr id="50" name="object 40">
            <a:extLst>
              <a:ext uri="{FF2B5EF4-FFF2-40B4-BE49-F238E27FC236}">
                <a16:creationId xmlns:a16="http://schemas.microsoft.com/office/drawing/2014/main" id="{7222268A-8B4C-D8BD-B073-927A0099C531}"/>
              </a:ext>
            </a:extLst>
          </p:cNvPr>
          <p:cNvSpPr txBox="1"/>
          <p:nvPr/>
        </p:nvSpPr>
        <p:spPr>
          <a:xfrm>
            <a:off x="10258369" y="2891735"/>
            <a:ext cx="808331" cy="182742"/>
          </a:xfrm>
          <a:prstGeom prst="rect">
            <a:avLst/>
          </a:prstGeom>
        </p:spPr>
        <p:txBody>
          <a:bodyPr vert="horz" wrap="square" lIns="0" tIns="13335" rIns="0" bIns="0" rtlCol="0">
            <a:spAutoFit/>
          </a:bodyPr>
          <a:lstStyle/>
          <a:p>
            <a:pPr marL="12700">
              <a:lnSpc>
                <a:spcPct val="100000"/>
              </a:lnSpc>
              <a:spcBef>
                <a:spcPts val="105"/>
              </a:spcBef>
            </a:pPr>
            <a:r>
              <a:rPr lang="en-US" altLang="ko-KR" sz="1100">
                <a:solidFill>
                  <a:srgbClr val="FFFFFF"/>
                </a:solidFill>
                <a:latin typeface="NanumSquareOTF" panose="020B0600000101010101" pitchFamily="34" charset="-127"/>
                <a:ea typeface="NanumSquareOTF" panose="020B0600000101010101" pitchFamily="34" charset="-127"/>
                <a:cs typeface="Malgun Gothic"/>
              </a:rPr>
              <a:t>17,761,043</a:t>
            </a:r>
            <a:endParaRPr sz="1100" dirty="0">
              <a:latin typeface="NanumSquareOTF" panose="020B0600000101010101" pitchFamily="34" charset="-127"/>
              <a:cs typeface="Malgun Gothic"/>
            </a:endParaRPr>
          </a:p>
        </p:txBody>
      </p:sp>
      <p:sp>
        <p:nvSpPr>
          <p:cNvPr id="51" name="object 41">
            <a:extLst>
              <a:ext uri="{FF2B5EF4-FFF2-40B4-BE49-F238E27FC236}">
                <a16:creationId xmlns:a16="http://schemas.microsoft.com/office/drawing/2014/main" id="{17857400-7B31-E1CA-32DD-B354B8F93CE8}"/>
              </a:ext>
            </a:extLst>
          </p:cNvPr>
          <p:cNvSpPr/>
          <p:nvPr/>
        </p:nvSpPr>
        <p:spPr>
          <a:xfrm>
            <a:off x="6432596" y="2784416"/>
            <a:ext cx="4285615" cy="475615"/>
          </a:xfrm>
          <a:custGeom>
            <a:avLst/>
            <a:gdLst/>
            <a:ahLst/>
            <a:cxnLst/>
            <a:rect l="l" t="t" r="r" b="b"/>
            <a:pathLst>
              <a:path w="4285615" h="475614">
                <a:moveTo>
                  <a:pt x="0" y="475488"/>
                </a:moveTo>
                <a:lnTo>
                  <a:pt x="4285488" y="0"/>
                </a:lnTo>
              </a:path>
            </a:pathLst>
          </a:custGeom>
          <a:ln w="19050">
            <a:solidFill>
              <a:srgbClr val="5B9BD4"/>
            </a:solidFill>
            <a:prstDash val="dash"/>
          </a:ln>
        </p:spPr>
        <p:txBody>
          <a:bodyPr wrap="square" lIns="0" tIns="0" rIns="0" bIns="0" rtlCol="0"/>
          <a:lstStyle/>
          <a:p>
            <a:endParaRPr dirty="0">
              <a:latin typeface="NanumSquareOTF" panose="020B0600000101010101" pitchFamily="34" charset="-127"/>
            </a:endParaRPr>
          </a:p>
        </p:txBody>
      </p:sp>
      <p:sp>
        <p:nvSpPr>
          <p:cNvPr id="52" name="object 40">
            <a:extLst>
              <a:ext uri="{FF2B5EF4-FFF2-40B4-BE49-F238E27FC236}">
                <a16:creationId xmlns:a16="http://schemas.microsoft.com/office/drawing/2014/main" id="{30FB5229-51FB-60DC-187F-0AF8DFFF611B}"/>
              </a:ext>
            </a:extLst>
          </p:cNvPr>
          <p:cNvSpPr txBox="1"/>
          <p:nvPr/>
        </p:nvSpPr>
        <p:spPr>
          <a:xfrm>
            <a:off x="9212728" y="2971052"/>
            <a:ext cx="808331" cy="182742"/>
          </a:xfrm>
          <a:prstGeom prst="rect">
            <a:avLst/>
          </a:prstGeom>
        </p:spPr>
        <p:txBody>
          <a:bodyPr vert="horz" wrap="square" lIns="0" tIns="13335" rIns="0" bIns="0" rtlCol="0">
            <a:spAutoFit/>
          </a:bodyPr>
          <a:lstStyle/>
          <a:p>
            <a:pPr marL="12700">
              <a:lnSpc>
                <a:spcPct val="100000"/>
              </a:lnSpc>
              <a:spcBef>
                <a:spcPts val="105"/>
              </a:spcBef>
            </a:pPr>
            <a:r>
              <a:rPr lang="en-US" altLang="ko-KR" sz="1100" dirty="0">
                <a:solidFill>
                  <a:srgbClr val="FFFFFF"/>
                </a:solidFill>
                <a:latin typeface="NanumSquareOTF" panose="020B0600000101010101" pitchFamily="34" charset="-127"/>
                <a:ea typeface="NanumSquareOTF" panose="020B0600000101010101" pitchFamily="34" charset="-127"/>
                <a:cs typeface="Malgun Gothic"/>
              </a:rPr>
              <a:t>16,831,638</a:t>
            </a:r>
            <a:endParaRPr sz="1100" dirty="0">
              <a:latin typeface="NanumSquareOTF" panose="020B0600000101010101" pitchFamily="34" charset="-127"/>
              <a:cs typeface="Malgun Gothic"/>
            </a:endParaRPr>
          </a:p>
        </p:txBody>
      </p:sp>
      <p:sp>
        <p:nvSpPr>
          <p:cNvPr id="53" name="object 21">
            <a:extLst>
              <a:ext uri="{FF2B5EF4-FFF2-40B4-BE49-F238E27FC236}">
                <a16:creationId xmlns:a16="http://schemas.microsoft.com/office/drawing/2014/main" id="{843AFF09-A839-E202-6436-A028299381FF}"/>
              </a:ext>
            </a:extLst>
          </p:cNvPr>
          <p:cNvSpPr/>
          <p:nvPr/>
        </p:nvSpPr>
        <p:spPr>
          <a:xfrm>
            <a:off x="1283000" y="3096767"/>
            <a:ext cx="3398728" cy="1402149"/>
          </a:xfrm>
          <a:custGeom>
            <a:avLst/>
            <a:gdLst/>
            <a:ahLst/>
            <a:cxnLst/>
            <a:rect l="l" t="t" r="r" b="b"/>
            <a:pathLst>
              <a:path w="3429000" h="1417320">
                <a:moveTo>
                  <a:pt x="0" y="1417320"/>
                </a:moveTo>
                <a:lnTo>
                  <a:pt x="3429000" y="0"/>
                </a:lnTo>
              </a:path>
            </a:pathLst>
          </a:custGeom>
          <a:ln w="19050">
            <a:solidFill>
              <a:srgbClr val="5B9BD4"/>
            </a:solidFill>
            <a:prstDash val="dash"/>
          </a:ln>
        </p:spPr>
        <p:txBody>
          <a:bodyPr wrap="square" lIns="0" tIns="0" rIns="0" bIns="0" rtlCol="0"/>
          <a:lstStyle/>
          <a:p>
            <a:endParaRPr dirty="0">
              <a:latin typeface="NanumSquareOTF" panose="020B0600000101010101" pitchFamily="34" charset="-127"/>
            </a:endParaRPr>
          </a:p>
        </p:txBody>
      </p:sp>
      <p:sp>
        <p:nvSpPr>
          <p:cNvPr id="54" name="object 22">
            <a:extLst>
              <a:ext uri="{FF2B5EF4-FFF2-40B4-BE49-F238E27FC236}">
                <a16:creationId xmlns:a16="http://schemas.microsoft.com/office/drawing/2014/main" id="{BA40097D-5B3C-1CA3-6F34-D4DBF97DE70C}"/>
              </a:ext>
            </a:extLst>
          </p:cNvPr>
          <p:cNvSpPr txBox="1"/>
          <p:nvPr/>
        </p:nvSpPr>
        <p:spPr>
          <a:xfrm>
            <a:off x="1102423" y="5357598"/>
            <a:ext cx="3790315" cy="382156"/>
          </a:xfrm>
          <a:prstGeom prst="rect">
            <a:avLst/>
          </a:prstGeom>
        </p:spPr>
        <p:txBody>
          <a:bodyPr vert="horz" wrap="square" lIns="0" tIns="12700" rIns="0" bIns="0" rtlCol="0">
            <a:spAutoFit/>
          </a:bodyPr>
          <a:lstStyle/>
          <a:p>
            <a:pPr marL="12700">
              <a:lnSpc>
                <a:spcPct val="100000"/>
              </a:lnSpc>
              <a:spcBef>
                <a:spcPts val="100"/>
              </a:spcBef>
              <a:tabLst>
                <a:tab pos="869950" algn="l"/>
                <a:tab pos="1727200" algn="l"/>
                <a:tab pos="2584450" algn="l"/>
                <a:tab pos="3441700" algn="l"/>
              </a:tabLst>
            </a:pPr>
            <a:r>
              <a:rPr sz="1200" spc="-5" dirty="0">
                <a:solidFill>
                  <a:srgbClr val="585858"/>
                </a:solidFill>
                <a:latin typeface="NanumSquareOTF" panose="020B0600000101010101" pitchFamily="34" charset="-127"/>
                <a:cs typeface="Malgun Gothic"/>
              </a:rPr>
              <a:t>201</a:t>
            </a:r>
            <a:r>
              <a:rPr sz="1200" dirty="0">
                <a:solidFill>
                  <a:srgbClr val="585858"/>
                </a:solidFill>
                <a:latin typeface="NanumSquareOTF" panose="020B0600000101010101" pitchFamily="34" charset="-127"/>
                <a:cs typeface="Malgun Gothic"/>
              </a:rPr>
              <a:t>8	</a:t>
            </a:r>
            <a:r>
              <a:rPr sz="1200" spc="-5" dirty="0">
                <a:solidFill>
                  <a:srgbClr val="585858"/>
                </a:solidFill>
                <a:latin typeface="NanumSquareOTF" panose="020B0600000101010101" pitchFamily="34" charset="-127"/>
                <a:cs typeface="Malgun Gothic"/>
              </a:rPr>
              <a:t>201</a:t>
            </a:r>
            <a:r>
              <a:rPr sz="1200" dirty="0">
                <a:solidFill>
                  <a:srgbClr val="585858"/>
                </a:solidFill>
                <a:latin typeface="NanumSquareOTF" panose="020B0600000101010101" pitchFamily="34" charset="-127"/>
                <a:cs typeface="Malgun Gothic"/>
              </a:rPr>
              <a:t>9	</a:t>
            </a:r>
            <a:r>
              <a:rPr sz="1200" spc="-5" dirty="0">
                <a:solidFill>
                  <a:srgbClr val="585858"/>
                </a:solidFill>
                <a:latin typeface="NanumSquareOTF" panose="020B0600000101010101" pitchFamily="34" charset="-127"/>
                <a:cs typeface="Malgun Gothic"/>
              </a:rPr>
              <a:t>202</a:t>
            </a:r>
            <a:r>
              <a:rPr sz="1200" dirty="0">
                <a:solidFill>
                  <a:srgbClr val="585858"/>
                </a:solidFill>
                <a:latin typeface="NanumSquareOTF" panose="020B0600000101010101" pitchFamily="34" charset="-127"/>
                <a:cs typeface="Malgun Gothic"/>
              </a:rPr>
              <a:t>0	</a:t>
            </a:r>
            <a:r>
              <a:rPr sz="1200" spc="-5" dirty="0">
                <a:solidFill>
                  <a:srgbClr val="585858"/>
                </a:solidFill>
                <a:latin typeface="NanumSquareOTF" panose="020B0600000101010101" pitchFamily="34" charset="-127"/>
                <a:cs typeface="Malgun Gothic"/>
              </a:rPr>
              <a:t>202</a:t>
            </a:r>
            <a:r>
              <a:rPr sz="1200" dirty="0">
                <a:solidFill>
                  <a:srgbClr val="585858"/>
                </a:solidFill>
                <a:latin typeface="NanumSquareOTF" panose="020B0600000101010101" pitchFamily="34" charset="-127"/>
                <a:cs typeface="Malgun Gothic"/>
              </a:rPr>
              <a:t>4	</a:t>
            </a:r>
            <a:r>
              <a:rPr sz="1200" spc="-5" dirty="0">
                <a:solidFill>
                  <a:srgbClr val="585858"/>
                </a:solidFill>
                <a:latin typeface="NanumSquareOTF" panose="020B0600000101010101" pitchFamily="34" charset="-127"/>
                <a:cs typeface="Malgun Gothic"/>
              </a:rPr>
              <a:t>2049</a:t>
            </a:r>
            <a:endParaRPr sz="1200" dirty="0">
              <a:latin typeface="NanumSquareOTF" panose="020B0600000101010101" pitchFamily="34" charset="-127"/>
              <a:cs typeface="Malgun Gothic"/>
            </a:endParaRPr>
          </a:p>
        </p:txBody>
      </p:sp>
      <p:sp>
        <p:nvSpPr>
          <p:cNvPr id="55" name="object 42">
            <a:extLst>
              <a:ext uri="{FF2B5EF4-FFF2-40B4-BE49-F238E27FC236}">
                <a16:creationId xmlns:a16="http://schemas.microsoft.com/office/drawing/2014/main" id="{CA39ED2B-CDFA-1E6C-9163-9B3E62FCE878}"/>
              </a:ext>
            </a:extLst>
          </p:cNvPr>
          <p:cNvSpPr txBox="1"/>
          <p:nvPr/>
        </p:nvSpPr>
        <p:spPr>
          <a:xfrm>
            <a:off x="6251967" y="5357598"/>
            <a:ext cx="4646295" cy="382156"/>
          </a:xfrm>
          <a:prstGeom prst="rect">
            <a:avLst/>
          </a:prstGeom>
        </p:spPr>
        <p:txBody>
          <a:bodyPr vert="horz" wrap="square" lIns="0" tIns="12700" rIns="0" bIns="0" rtlCol="0">
            <a:spAutoFit/>
          </a:bodyPr>
          <a:lstStyle/>
          <a:p>
            <a:pPr marL="12700">
              <a:lnSpc>
                <a:spcPct val="100000"/>
              </a:lnSpc>
              <a:spcBef>
                <a:spcPts val="100"/>
              </a:spcBef>
              <a:tabLst>
                <a:tab pos="1083945" algn="l"/>
                <a:tab pos="2155190" algn="l"/>
                <a:tab pos="3226435" algn="l"/>
                <a:tab pos="4297680" algn="l"/>
              </a:tabLst>
            </a:pPr>
            <a:r>
              <a:rPr sz="1200" spc="-5" dirty="0">
                <a:solidFill>
                  <a:srgbClr val="585858"/>
                </a:solidFill>
                <a:latin typeface="NanumSquareOTF" panose="020B0600000101010101" pitchFamily="34" charset="-127"/>
                <a:cs typeface="Malgun Gothic"/>
              </a:rPr>
              <a:t>201</a:t>
            </a:r>
            <a:r>
              <a:rPr sz="1200" dirty="0">
                <a:solidFill>
                  <a:srgbClr val="585858"/>
                </a:solidFill>
                <a:latin typeface="NanumSquareOTF" panose="020B0600000101010101" pitchFamily="34" charset="-127"/>
                <a:cs typeface="Malgun Gothic"/>
              </a:rPr>
              <a:t>1	</a:t>
            </a:r>
            <a:r>
              <a:rPr sz="1200" spc="-5" dirty="0">
                <a:solidFill>
                  <a:srgbClr val="585858"/>
                </a:solidFill>
                <a:latin typeface="NanumSquareOTF" panose="020B0600000101010101" pitchFamily="34" charset="-127"/>
                <a:cs typeface="Malgun Gothic"/>
              </a:rPr>
              <a:t>201</a:t>
            </a:r>
            <a:r>
              <a:rPr sz="1200" dirty="0">
                <a:solidFill>
                  <a:srgbClr val="585858"/>
                </a:solidFill>
                <a:latin typeface="NanumSquareOTF" panose="020B0600000101010101" pitchFamily="34" charset="-127"/>
                <a:cs typeface="Malgun Gothic"/>
              </a:rPr>
              <a:t>3	</a:t>
            </a:r>
            <a:r>
              <a:rPr sz="1200" spc="-5" dirty="0">
                <a:solidFill>
                  <a:srgbClr val="585858"/>
                </a:solidFill>
                <a:latin typeface="NanumSquareOTF" panose="020B0600000101010101" pitchFamily="34" charset="-127"/>
                <a:cs typeface="Malgun Gothic"/>
              </a:rPr>
              <a:t>201</a:t>
            </a:r>
            <a:r>
              <a:rPr sz="1200" dirty="0">
                <a:solidFill>
                  <a:srgbClr val="585858"/>
                </a:solidFill>
                <a:latin typeface="NanumSquareOTF" panose="020B0600000101010101" pitchFamily="34" charset="-127"/>
                <a:cs typeface="Malgun Gothic"/>
              </a:rPr>
              <a:t>5	</a:t>
            </a:r>
            <a:r>
              <a:rPr sz="1200" spc="-5" dirty="0">
                <a:solidFill>
                  <a:srgbClr val="585858"/>
                </a:solidFill>
                <a:latin typeface="NanumSquareOTF" panose="020B0600000101010101" pitchFamily="34" charset="-127"/>
                <a:cs typeface="Malgun Gothic"/>
              </a:rPr>
              <a:t>201</a:t>
            </a:r>
            <a:r>
              <a:rPr sz="1200" dirty="0">
                <a:solidFill>
                  <a:srgbClr val="585858"/>
                </a:solidFill>
                <a:latin typeface="NanumSquareOTF" panose="020B0600000101010101" pitchFamily="34" charset="-127"/>
                <a:cs typeface="Malgun Gothic"/>
              </a:rPr>
              <a:t>7	</a:t>
            </a:r>
            <a:r>
              <a:rPr sz="1200" spc="-5" dirty="0">
                <a:solidFill>
                  <a:srgbClr val="585858"/>
                </a:solidFill>
                <a:latin typeface="NanumSquareOTF" panose="020B0600000101010101" pitchFamily="34" charset="-127"/>
                <a:cs typeface="Malgun Gothic"/>
              </a:rPr>
              <a:t>2019</a:t>
            </a:r>
            <a:endParaRPr sz="1200" dirty="0">
              <a:latin typeface="NanumSquareOTF" panose="020B0600000101010101" pitchFamily="34" charset="-127"/>
              <a:cs typeface="Malgun Gothic"/>
            </a:endParaRPr>
          </a:p>
        </p:txBody>
      </p:sp>
    </p:spTree>
    <p:extLst>
      <p:ext uri="{BB962C8B-B14F-4D97-AF65-F5344CB8AC3E}">
        <p14:creationId xmlns:p14="http://schemas.microsoft.com/office/powerpoint/2010/main" val="1102988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a:extLst>
              <a:ext uri="{FF2B5EF4-FFF2-40B4-BE49-F238E27FC236}">
                <a16:creationId xmlns:a16="http://schemas.microsoft.com/office/drawing/2014/main" id="{471980E8-FE35-7C5C-84CB-F7015FAE6464}"/>
              </a:ext>
            </a:extLst>
          </p:cNvPr>
          <p:cNvSpPr txBox="1"/>
          <p:nvPr/>
        </p:nvSpPr>
        <p:spPr>
          <a:xfrm>
            <a:off x="4199093" y="338834"/>
            <a:ext cx="4000027"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solidFill>
                  <a:srgbClr val="FF0000"/>
                </a:solidFill>
                <a:latin typeface="Malgun Gothic"/>
                <a:cs typeface="Malgun Gothic"/>
              </a:rPr>
              <a:t>Pain Treatment Regimen</a:t>
            </a:r>
            <a:endParaRPr sz="2400" dirty="0">
              <a:solidFill>
                <a:srgbClr val="FF0000"/>
              </a:solidFill>
              <a:latin typeface="Malgun Gothic"/>
              <a:cs typeface="Malgun Gothic"/>
            </a:endParaRPr>
          </a:p>
        </p:txBody>
      </p:sp>
      <p:pic>
        <p:nvPicPr>
          <p:cNvPr id="3" name="object 11">
            <a:extLst>
              <a:ext uri="{FF2B5EF4-FFF2-40B4-BE49-F238E27FC236}">
                <a16:creationId xmlns:a16="http://schemas.microsoft.com/office/drawing/2014/main" id="{2B645EBD-9318-49C4-7557-D758AE3BB8B3}"/>
              </a:ext>
            </a:extLst>
          </p:cNvPr>
          <p:cNvPicPr/>
          <p:nvPr/>
        </p:nvPicPr>
        <p:blipFill>
          <a:blip r:embed="rId2" cstate="print"/>
          <a:stretch>
            <a:fillRect/>
          </a:stretch>
        </p:blipFill>
        <p:spPr>
          <a:xfrm>
            <a:off x="5202935" y="1072896"/>
            <a:ext cx="1773936" cy="966215"/>
          </a:xfrm>
          <a:prstGeom prst="rect">
            <a:avLst/>
          </a:prstGeom>
        </p:spPr>
      </p:pic>
      <p:sp>
        <p:nvSpPr>
          <p:cNvPr id="5" name="object 12">
            <a:extLst>
              <a:ext uri="{FF2B5EF4-FFF2-40B4-BE49-F238E27FC236}">
                <a16:creationId xmlns:a16="http://schemas.microsoft.com/office/drawing/2014/main" id="{2720DBE2-A95E-743D-537D-1BE9858EBE9F}"/>
              </a:ext>
            </a:extLst>
          </p:cNvPr>
          <p:cNvSpPr txBox="1"/>
          <p:nvPr/>
        </p:nvSpPr>
        <p:spPr>
          <a:xfrm>
            <a:off x="5214121" y="949016"/>
            <a:ext cx="1714923" cy="1404231"/>
          </a:xfrm>
          <a:prstGeom prst="rect">
            <a:avLst/>
          </a:prstGeom>
        </p:spPr>
        <p:txBody>
          <a:bodyPr vert="horz" wrap="square" lIns="0" tIns="135890" rIns="0" bIns="0" rtlCol="0">
            <a:spAutoFit/>
          </a:bodyPr>
          <a:lstStyle/>
          <a:p>
            <a:pPr algn="ctr">
              <a:lnSpc>
                <a:spcPct val="100000"/>
              </a:lnSpc>
              <a:spcBef>
                <a:spcPts val="1070"/>
              </a:spcBef>
            </a:pPr>
            <a:r>
              <a:rPr lang="en-US" sz="1600" b="1" spc="-150" dirty="0">
                <a:latin typeface="Lao UI" panose="020B0604020202020204" pitchFamily="34" charset="0"/>
                <a:ea typeface="Batang" panose="02030600000101010101" pitchFamily="18" charset="-127"/>
                <a:cs typeface="Lao UI" panose="020B0604020202020204" pitchFamily="34" charset="0"/>
              </a:rPr>
              <a:t>Ultrasonic Stimulator
</a:t>
            </a:r>
            <a:r>
              <a:rPr lang="en-US" sz="1200" spc="-10" dirty="0">
                <a:latin typeface="Malgun Gothic"/>
                <a:cs typeface="Malgun Gothic"/>
              </a:rPr>
              <a:t>Deep heat stimulator, M/W, high frequency, magnetic field
</a:t>
            </a:r>
            <a:endParaRPr sz="1200" dirty="0">
              <a:latin typeface="Malgun Gothic"/>
              <a:cs typeface="Malgun Gothic"/>
            </a:endParaRPr>
          </a:p>
        </p:txBody>
      </p:sp>
      <p:sp>
        <p:nvSpPr>
          <p:cNvPr id="8" name="object 30">
            <a:extLst>
              <a:ext uri="{FF2B5EF4-FFF2-40B4-BE49-F238E27FC236}">
                <a16:creationId xmlns:a16="http://schemas.microsoft.com/office/drawing/2014/main" id="{918C4A90-5919-035A-7D97-EE35E6D36456}"/>
              </a:ext>
            </a:extLst>
          </p:cNvPr>
          <p:cNvSpPr txBox="1"/>
          <p:nvPr/>
        </p:nvSpPr>
        <p:spPr>
          <a:xfrm>
            <a:off x="3060381" y="2195828"/>
            <a:ext cx="1453515" cy="652780"/>
          </a:xfrm>
          <a:prstGeom prst="rect">
            <a:avLst/>
          </a:prstGeom>
        </p:spPr>
        <p:txBody>
          <a:bodyPr vert="horz" wrap="square" lIns="0" tIns="12700" rIns="0" bIns="0" rtlCol="0">
            <a:spAutoFit/>
          </a:bodyPr>
          <a:lstStyle/>
          <a:p>
            <a:pPr marL="12700">
              <a:lnSpc>
                <a:spcPct val="100000"/>
              </a:lnSpc>
              <a:spcBef>
                <a:spcPts val="100"/>
              </a:spcBef>
            </a:pPr>
            <a:r>
              <a:rPr sz="2200" b="1" spc="-10" dirty="0">
                <a:solidFill>
                  <a:srgbClr val="FFFFFF"/>
                </a:solidFill>
                <a:latin typeface="Malgun Gothic"/>
                <a:cs typeface="Malgun Gothic"/>
              </a:rPr>
              <a:t>TENS</a:t>
            </a:r>
            <a:r>
              <a:rPr sz="2200" b="1" spc="-85" dirty="0">
                <a:solidFill>
                  <a:srgbClr val="FFFFFF"/>
                </a:solidFill>
                <a:latin typeface="Malgun Gothic"/>
                <a:cs typeface="Malgun Gothic"/>
              </a:rPr>
              <a:t> </a:t>
            </a:r>
            <a:r>
              <a:rPr sz="2200" b="1" dirty="0">
                <a:solidFill>
                  <a:srgbClr val="FFFFFF"/>
                </a:solidFill>
                <a:latin typeface="Malgun Gothic"/>
                <a:cs typeface="Malgun Gothic"/>
              </a:rPr>
              <a:t>/</a:t>
            </a:r>
            <a:r>
              <a:rPr sz="2200" b="1" spc="-85" dirty="0">
                <a:solidFill>
                  <a:srgbClr val="FFFFFF"/>
                </a:solidFill>
                <a:latin typeface="Malgun Gothic"/>
                <a:cs typeface="Malgun Gothic"/>
              </a:rPr>
              <a:t> </a:t>
            </a:r>
            <a:r>
              <a:rPr sz="2200" b="1" spc="-10" dirty="0">
                <a:solidFill>
                  <a:srgbClr val="FFFFFF"/>
                </a:solidFill>
                <a:latin typeface="Malgun Gothic"/>
                <a:cs typeface="Malgun Gothic"/>
              </a:rPr>
              <a:t>ICT</a:t>
            </a:r>
            <a:endParaRPr sz="2200" dirty="0">
              <a:latin typeface="Malgun Gothic"/>
              <a:cs typeface="Malgun Gothic"/>
            </a:endParaRPr>
          </a:p>
          <a:p>
            <a:pPr marL="24130">
              <a:lnSpc>
                <a:spcPct val="100000"/>
              </a:lnSpc>
              <a:spcBef>
                <a:spcPts val="855"/>
              </a:spcBef>
            </a:pPr>
            <a:r>
              <a:rPr sz="1200" dirty="0">
                <a:solidFill>
                  <a:srgbClr val="FFFFFF"/>
                </a:solidFill>
                <a:latin typeface="Malgun Gothic"/>
                <a:cs typeface="Malgun Gothic"/>
              </a:rPr>
              <a:t>저주파.간섭파자극기</a:t>
            </a:r>
            <a:endParaRPr sz="1200" dirty="0">
              <a:latin typeface="Malgun Gothic"/>
              <a:cs typeface="Malgun Gothic"/>
            </a:endParaRPr>
          </a:p>
        </p:txBody>
      </p:sp>
      <p:grpSp>
        <p:nvGrpSpPr>
          <p:cNvPr id="9" name="object 13">
            <a:extLst>
              <a:ext uri="{FF2B5EF4-FFF2-40B4-BE49-F238E27FC236}">
                <a16:creationId xmlns:a16="http://schemas.microsoft.com/office/drawing/2014/main" id="{26FAA1D2-566E-BA69-5751-FC6AC760A883}"/>
              </a:ext>
            </a:extLst>
          </p:cNvPr>
          <p:cNvGrpSpPr/>
          <p:nvPr/>
        </p:nvGrpSpPr>
        <p:grpSpPr>
          <a:xfrm>
            <a:off x="6976870" y="1897378"/>
            <a:ext cx="1945005" cy="3657600"/>
            <a:chOff x="6967728" y="1728216"/>
            <a:chExt cx="1945005" cy="3657600"/>
          </a:xfrm>
        </p:grpSpPr>
        <p:pic>
          <p:nvPicPr>
            <p:cNvPr id="10" name="object 14">
              <a:extLst>
                <a:ext uri="{FF2B5EF4-FFF2-40B4-BE49-F238E27FC236}">
                  <a16:creationId xmlns:a16="http://schemas.microsoft.com/office/drawing/2014/main" id="{4D2FC45B-E52C-467D-F612-D34FA8B4B209}"/>
                </a:ext>
              </a:extLst>
            </p:cNvPr>
            <p:cNvPicPr/>
            <p:nvPr/>
          </p:nvPicPr>
          <p:blipFill>
            <a:blip r:embed="rId3" cstate="print"/>
            <a:stretch>
              <a:fillRect/>
            </a:stretch>
          </p:blipFill>
          <p:spPr>
            <a:xfrm>
              <a:off x="6967728" y="1728216"/>
              <a:ext cx="691896" cy="475488"/>
            </a:xfrm>
            <a:prstGeom prst="rect">
              <a:avLst/>
            </a:prstGeom>
          </p:spPr>
        </p:pic>
        <p:pic>
          <p:nvPicPr>
            <p:cNvPr id="11" name="object 15">
              <a:extLst>
                <a:ext uri="{FF2B5EF4-FFF2-40B4-BE49-F238E27FC236}">
                  <a16:creationId xmlns:a16="http://schemas.microsoft.com/office/drawing/2014/main" id="{2F5881B4-E1A9-B656-6A0F-54B488A78813}"/>
                </a:ext>
              </a:extLst>
            </p:cNvPr>
            <p:cNvPicPr/>
            <p:nvPr/>
          </p:nvPicPr>
          <p:blipFill>
            <a:blip r:embed="rId4" cstate="print"/>
            <a:stretch>
              <a:fillRect/>
            </a:stretch>
          </p:blipFill>
          <p:spPr>
            <a:xfrm>
              <a:off x="7135368" y="2191512"/>
              <a:ext cx="1776983" cy="963168"/>
            </a:xfrm>
            <a:prstGeom prst="rect">
              <a:avLst/>
            </a:prstGeom>
          </p:spPr>
        </p:pic>
        <p:pic>
          <p:nvPicPr>
            <p:cNvPr id="12" name="object 16">
              <a:extLst>
                <a:ext uri="{FF2B5EF4-FFF2-40B4-BE49-F238E27FC236}">
                  <a16:creationId xmlns:a16="http://schemas.microsoft.com/office/drawing/2014/main" id="{F95621DC-B25C-87D6-C0A6-C9A53F21D27A}"/>
                </a:ext>
              </a:extLst>
            </p:cNvPr>
            <p:cNvPicPr/>
            <p:nvPr/>
          </p:nvPicPr>
          <p:blipFill>
            <a:blip r:embed="rId5" cstate="print"/>
            <a:stretch>
              <a:fillRect/>
            </a:stretch>
          </p:blipFill>
          <p:spPr>
            <a:xfrm>
              <a:off x="8220456" y="3151632"/>
              <a:ext cx="143255" cy="1274064"/>
            </a:xfrm>
            <a:prstGeom prst="rect">
              <a:avLst/>
            </a:prstGeom>
          </p:spPr>
        </p:pic>
        <p:pic>
          <p:nvPicPr>
            <p:cNvPr id="13" name="object 17">
              <a:extLst>
                <a:ext uri="{FF2B5EF4-FFF2-40B4-BE49-F238E27FC236}">
                  <a16:creationId xmlns:a16="http://schemas.microsoft.com/office/drawing/2014/main" id="{7A82330C-0EA0-4E25-B78B-B1F4C1975B1C}"/>
                </a:ext>
              </a:extLst>
            </p:cNvPr>
            <p:cNvPicPr/>
            <p:nvPr/>
          </p:nvPicPr>
          <p:blipFill>
            <a:blip r:embed="rId6" cstate="print"/>
            <a:stretch>
              <a:fillRect/>
            </a:stretch>
          </p:blipFill>
          <p:spPr>
            <a:xfrm>
              <a:off x="7135368" y="4422648"/>
              <a:ext cx="1776983" cy="963167"/>
            </a:xfrm>
            <a:prstGeom prst="rect">
              <a:avLst/>
            </a:prstGeom>
          </p:spPr>
        </p:pic>
      </p:grpSp>
      <p:grpSp>
        <p:nvGrpSpPr>
          <p:cNvPr id="14" name="object 31">
            <a:extLst>
              <a:ext uri="{FF2B5EF4-FFF2-40B4-BE49-F238E27FC236}">
                <a16:creationId xmlns:a16="http://schemas.microsoft.com/office/drawing/2014/main" id="{9F278ED2-97E6-57FC-C636-49DC3C091BF9}"/>
              </a:ext>
            </a:extLst>
          </p:cNvPr>
          <p:cNvGrpSpPr/>
          <p:nvPr/>
        </p:nvGrpSpPr>
        <p:grpSpPr>
          <a:xfrm>
            <a:off x="4540354" y="1811445"/>
            <a:ext cx="2508885" cy="2621280"/>
            <a:chOff x="4520184" y="1728216"/>
            <a:chExt cx="2508885" cy="2621280"/>
          </a:xfrm>
        </p:grpSpPr>
        <p:pic>
          <p:nvPicPr>
            <p:cNvPr id="15" name="object 32">
              <a:extLst>
                <a:ext uri="{FF2B5EF4-FFF2-40B4-BE49-F238E27FC236}">
                  <a16:creationId xmlns:a16="http://schemas.microsoft.com/office/drawing/2014/main" id="{2A39FD8B-8B0C-BC28-3649-4618A76EA030}"/>
                </a:ext>
              </a:extLst>
            </p:cNvPr>
            <p:cNvPicPr/>
            <p:nvPr/>
          </p:nvPicPr>
          <p:blipFill>
            <a:blip r:embed="rId7" cstate="print"/>
            <a:stretch>
              <a:fillRect/>
            </a:stretch>
          </p:blipFill>
          <p:spPr>
            <a:xfrm>
              <a:off x="4520184" y="1728216"/>
              <a:ext cx="691896" cy="475488"/>
            </a:xfrm>
            <a:prstGeom prst="rect">
              <a:avLst/>
            </a:prstGeom>
          </p:spPr>
        </p:pic>
        <p:pic>
          <p:nvPicPr>
            <p:cNvPr id="16" name="object 33">
              <a:extLst>
                <a:ext uri="{FF2B5EF4-FFF2-40B4-BE49-F238E27FC236}">
                  <a16:creationId xmlns:a16="http://schemas.microsoft.com/office/drawing/2014/main" id="{F62CCF30-3114-39BF-0CFD-D225F4A8E625}"/>
                </a:ext>
              </a:extLst>
            </p:cNvPr>
            <p:cNvPicPr/>
            <p:nvPr/>
          </p:nvPicPr>
          <p:blipFill>
            <a:blip r:embed="rId8" cstate="print"/>
            <a:stretch>
              <a:fillRect/>
            </a:stretch>
          </p:blipFill>
          <p:spPr>
            <a:xfrm>
              <a:off x="5145024" y="3121152"/>
              <a:ext cx="1883664" cy="1228344"/>
            </a:xfrm>
            <a:prstGeom prst="rect">
              <a:avLst/>
            </a:prstGeom>
          </p:spPr>
        </p:pic>
      </p:grpSp>
      <p:grpSp>
        <p:nvGrpSpPr>
          <p:cNvPr id="17" name="object 27">
            <a:extLst>
              <a:ext uri="{FF2B5EF4-FFF2-40B4-BE49-F238E27FC236}">
                <a16:creationId xmlns:a16="http://schemas.microsoft.com/office/drawing/2014/main" id="{AC613759-0C31-29C4-8BD5-AC99B42F0DA7}"/>
              </a:ext>
            </a:extLst>
          </p:cNvPr>
          <p:cNvGrpSpPr/>
          <p:nvPr/>
        </p:nvGrpSpPr>
        <p:grpSpPr>
          <a:xfrm>
            <a:off x="3270503" y="2191511"/>
            <a:ext cx="1774189" cy="2234565"/>
            <a:chOff x="3270503" y="2191511"/>
            <a:chExt cx="1774189" cy="2234565"/>
          </a:xfrm>
        </p:grpSpPr>
        <p:pic>
          <p:nvPicPr>
            <p:cNvPr id="18" name="object 28">
              <a:extLst>
                <a:ext uri="{FF2B5EF4-FFF2-40B4-BE49-F238E27FC236}">
                  <a16:creationId xmlns:a16="http://schemas.microsoft.com/office/drawing/2014/main" id="{2D4321AD-5CDC-FAC9-2CC3-8C9A10E29D90}"/>
                </a:ext>
              </a:extLst>
            </p:cNvPr>
            <p:cNvPicPr/>
            <p:nvPr/>
          </p:nvPicPr>
          <p:blipFill>
            <a:blip r:embed="rId9" cstate="print"/>
            <a:stretch>
              <a:fillRect/>
            </a:stretch>
          </p:blipFill>
          <p:spPr>
            <a:xfrm>
              <a:off x="3816095" y="3151631"/>
              <a:ext cx="143255" cy="1274064"/>
            </a:xfrm>
            <a:prstGeom prst="rect">
              <a:avLst/>
            </a:prstGeom>
          </p:spPr>
        </p:pic>
        <p:pic>
          <p:nvPicPr>
            <p:cNvPr id="19" name="object 29">
              <a:extLst>
                <a:ext uri="{FF2B5EF4-FFF2-40B4-BE49-F238E27FC236}">
                  <a16:creationId xmlns:a16="http://schemas.microsoft.com/office/drawing/2014/main" id="{E49EBEF7-B285-370F-C954-B70EC27BF47A}"/>
                </a:ext>
              </a:extLst>
            </p:cNvPr>
            <p:cNvPicPr/>
            <p:nvPr/>
          </p:nvPicPr>
          <p:blipFill>
            <a:blip r:embed="rId10" cstate="print"/>
            <a:stretch>
              <a:fillRect/>
            </a:stretch>
          </p:blipFill>
          <p:spPr>
            <a:xfrm>
              <a:off x="3270503" y="2191511"/>
              <a:ext cx="1773936" cy="963168"/>
            </a:xfrm>
            <a:prstGeom prst="rect">
              <a:avLst/>
            </a:prstGeom>
          </p:spPr>
        </p:pic>
      </p:grpSp>
      <p:sp>
        <p:nvSpPr>
          <p:cNvPr id="20" name="object 30">
            <a:extLst>
              <a:ext uri="{FF2B5EF4-FFF2-40B4-BE49-F238E27FC236}">
                <a16:creationId xmlns:a16="http://schemas.microsoft.com/office/drawing/2014/main" id="{CEEDC681-11D7-7652-729C-2EFBB6572B37}"/>
              </a:ext>
            </a:extLst>
          </p:cNvPr>
          <p:cNvSpPr txBox="1"/>
          <p:nvPr/>
        </p:nvSpPr>
        <p:spPr>
          <a:xfrm>
            <a:off x="3291760" y="2212383"/>
            <a:ext cx="1998879" cy="859210"/>
          </a:xfrm>
          <a:prstGeom prst="rect">
            <a:avLst/>
          </a:prstGeom>
        </p:spPr>
        <p:txBody>
          <a:bodyPr vert="horz" wrap="square" lIns="0" tIns="12700" rIns="0" bIns="0" rtlCol="0">
            <a:spAutoFit/>
          </a:bodyPr>
          <a:lstStyle/>
          <a:p>
            <a:pPr marL="12700">
              <a:lnSpc>
                <a:spcPct val="100000"/>
              </a:lnSpc>
              <a:spcBef>
                <a:spcPts val="100"/>
              </a:spcBef>
            </a:pPr>
            <a:r>
              <a:rPr sz="2200" b="1" spc="-10" dirty="0">
                <a:latin typeface="Malgun Gothic"/>
                <a:cs typeface="Malgun Gothic"/>
              </a:rPr>
              <a:t>TENS</a:t>
            </a:r>
            <a:r>
              <a:rPr sz="2200" b="1" spc="-85" dirty="0">
                <a:latin typeface="Malgun Gothic"/>
                <a:cs typeface="Malgun Gothic"/>
              </a:rPr>
              <a:t> </a:t>
            </a:r>
            <a:r>
              <a:rPr sz="2200" b="1" dirty="0">
                <a:latin typeface="Malgun Gothic"/>
                <a:cs typeface="Malgun Gothic"/>
              </a:rPr>
              <a:t>/</a:t>
            </a:r>
            <a:r>
              <a:rPr sz="2200" b="1" spc="-85" dirty="0">
                <a:latin typeface="Malgun Gothic"/>
                <a:cs typeface="Malgun Gothic"/>
              </a:rPr>
              <a:t> </a:t>
            </a:r>
            <a:r>
              <a:rPr sz="2200" b="1" spc="-10" dirty="0">
                <a:latin typeface="Malgun Gothic"/>
                <a:cs typeface="Malgun Gothic"/>
              </a:rPr>
              <a:t>ICT</a:t>
            </a:r>
            <a:endParaRPr sz="2200" dirty="0">
              <a:latin typeface="Malgun Gothic"/>
              <a:cs typeface="Malgun Gothic"/>
            </a:endParaRPr>
          </a:p>
          <a:p>
            <a:pPr marL="24130">
              <a:lnSpc>
                <a:spcPct val="100000"/>
              </a:lnSpc>
            </a:pPr>
            <a:r>
              <a:rPr lang="en-US" sz="1100" dirty="0">
                <a:latin typeface="Malgun Gothic"/>
                <a:cs typeface="Malgun Gothic"/>
              </a:rPr>
              <a:t>Low frequency </a:t>
            </a:r>
          </a:p>
          <a:p>
            <a:pPr marL="24130">
              <a:lnSpc>
                <a:spcPct val="100000"/>
              </a:lnSpc>
            </a:pPr>
            <a:r>
              <a:rPr lang="en-US" sz="1100" dirty="0">
                <a:latin typeface="Malgun Gothic"/>
                <a:cs typeface="Malgun Gothic"/>
              </a:rPr>
              <a:t>Interferometer stimulator
</a:t>
            </a:r>
            <a:endParaRPr sz="1100" dirty="0">
              <a:latin typeface="Malgun Gothic"/>
              <a:cs typeface="Malgun Gothic"/>
            </a:endParaRPr>
          </a:p>
        </p:txBody>
      </p:sp>
      <p:sp>
        <p:nvSpPr>
          <p:cNvPr id="21" name="object 35">
            <a:extLst>
              <a:ext uri="{FF2B5EF4-FFF2-40B4-BE49-F238E27FC236}">
                <a16:creationId xmlns:a16="http://schemas.microsoft.com/office/drawing/2014/main" id="{4981DCBF-C8AC-A5C9-2BB5-B4159B8D56F4}"/>
              </a:ext>
            </a:extLst>
          </p:cNvPr>
          <p:cNvSpPr txBox="1"/>
          <p:nvPr/>
        </p:nvSpPr>
        <p:spPr>
          <a:xfrm>
            <a:off x="7127914" y="2431681"/>
            <a:ext cx="1776644" cy="874598"/>
          </a:xfrm>
          <a:prstGeom prst="rect">
            <a:avLst/>
          </a:prstGeom>
        </p:spPr>
        <p:txBody>
          <a:bodyPr vert="horz" wrap="square" lIns="0" tIns="12700" rIns="0" bIns="0" rtlCol="0">
            <a:spAutoFit/>
          </a:bodyPr>
          <a:lstStyle/>
          <a:p>
            <a:pPr marL="71755" algn="ctr"/>
            <a:r>
              <a:rPr lang="en-US" sz="1700" b="1" spc="-105" dirty="0">
                <a:latin typeface="Malgun Gothic"/>
                <a:cs typeface="Malgun Gothic"/>
              </a:rPr>
              <a:t>LASER Photo Irradiator
</a:t>
            </a:r>
            <a:r>
              <a:rPr lang="en-US" sz="1100" spc="-10" dirty="0">
                <a:latin typeface="Malgun Gothic"/>
                <a:cs typeface="Malgun Gothic"/>
              </a:rPr>
              <a:t>(Low power high </a:t>
            </a:r>
          </a:p>
          <a:p>
            <a:pPr marL="71755" algn="ctr"/>
            <a:r>
              <a:rPr lang="en-US" sz="1100" spc="-10" dirty="0">
                <a:latin typeface="Malgun Gothic"/>
                <a:cs typeface="Malgun Gothic"/>
              </a:rPr>
              <a:t>intensity laser</a:t>
            </a:r>
            <a:r>
              <a:rPr sz="1100" spc="-10" dirty="0">
                <a:latin typeface="Malgun Gothic"/>
                <a:cs typeface="Malgun Gothic"/>
              </a:rPr>
              <a:t>)</a:t>
            </a:r>
            <a:endParaRPr sz="1100" dirty="0">
              <a:latin typeface="Malgun Gothic"/>
              <a:cs typeface="Malgun Gothic"/>
            </a:endParaRPr>
          </a:p>
        </p:txBody>
      </p:sp>
      <p:grpSp>
        <p:nvGrpSpPr>
          <p:cNvPr id="22" name="object 23">
            <a:extLst>
              <a:ext uri="{FF2B5EF4-FFF2-40B4-BE49-F238E27FC236}">
                <a16:creationId xmlns:a16="http://schemas.microsoft.com/office/drawing/2014/main" id="{C707F1A5-6497-73AC-69D6-19926B529B66}"/>
              </a:ext>
            </a:extLst>
          </p:cNvPr>
          <p:cNvGrpSpPr/>
          <p:nvPr/>
        </p:nvGrpSpPr>
        <p:grpSpPr>
          <a:xfrm>
            <a:off x="2926186" y="4365752"/>
            <a:ext cx="2094230" cy="1484630"/>
            <a:chOff x="3267455" y="4422647"/>
            <a:chExt cx="2094230" cy="1484630"/>
          </a:xfrm>
        </p:grpSpPr>
        <p:pic>
          <p:nvPicPr>
            <p:cNvPr id="23" name="object 24">
              <a:extLst>
                <a:ext uri="{FF2B5EF4-FFF2-40B4-BE49-F238E27FC236}">
                  <a16:creationId xmlns:a16="http://schemas.microsoft.com/office/drawing/2014/main" id="{936950A0-0A58-3678-660C-80F1D4003C25}"/>
                </a:ext>
              </a:extLst>
            </p:cNvPr>
            <p:cNvPicPr/>
            <p:nvPr/>
          </p:nvPicPr>
          <p:blipFill>
            <a:blip r:embed="rId11" cstate="print"/>
            <a:stretch>
              <a:fillRect/>
            </a:stretch>
          </p:blipFill>
          <p:spPr>
            <a:xfrm>
              <a:off x="4520183" y="5376671"/>
              <a:ext cx="841248" cy="530351"/>
            </a:xfrm>
            <a:prstGeom prst="rect">
              <a:avLst/>
            </a:prstGeom>
          </p:spPr>
        </p:pic>
        <p:pic>
          <p:nvPicPr>
            <p:cNvPr id="24" name="object 25">
              <a:extLst>
                <a:ext uri="{FF2B5EF4-FFF2-40B4-BE49-F238E27FC236}">
                  <a16:creationId xmlns:a16="http://schemas.microsoft.com/office/drawing/2014/main" id="{7BE0F9FB-2242-BF13-3A3E-6CD060EE2E70}"/>
                </a:ext>
              </a:extLst>
            </p:cNvPr>
            <p:cNvPicPr/>
            <p:nvPr/>
          </p:nvPicPr>
          <p:blipFill>
            <a:blip r:embed="rId12" cstate="print"/>
            <a:stretch>
              <a:fillRect/>
            </a:stretch>
          </p:blipFill>
          <p:spPr>
            <a:xfrm>
              <a:off x="3267455" y="4422647"/>
              <a:ext cx="1776983" cy="963167"/>
            </a:xfrm>
            <a:prstGeom prst="rect">
              <a:avLst/>
            </a:prstGeom>
          </p:spPr>
        </p:pic>
      </p:grpSp>
      <p:grpSp>
        <p:nvGrpSpPr>
          <p:cNvPr id="25" name="object 19">
            <a:extLst>
              <a:ext uri="{FF2B5EF4-FFF2-40B4-BE49-F238E27FC236}">
                <a16:creationId xmlns:a16="http://schemas.microsoft.com/office/drawing/2014/main" id="{9CE76A35-A6D8-F602-2682-FE51F04C6E42}"/>
              </a:ext>
            </a:extLst>
          </p:cNvPr>
          <p:cNvGrpSpPr/>
          <p:nvPr/>
        </p:nvGrpSpPr>
        <p:grpSpPr>
          <a:xfrm>
            <a:off x="5352288" y="5376671"/>
            <a:ext cx="2307590" cy="1127760"/>
            <a:chOff x="5352288" y="5376671"/>
            <a:chExt cx="2307590" cy="1127760"/>
          </a:xfrm>
        </p:grpSpPr>
        <p:pic>
          <p:nvPicPr>
            <p:cNvPr id="26" name="object 20">
              <a:extLst>
                <a:ext uri="{FF2B5EF4-FFF2-40B4-BE49-F238E27FC236}">
                  <a16:creationId xmlns:a16="http://schemas.microsoft.com/office/drawing/2014/main" id="{25D2A216-C40E-B7C7-A140-D9811D4E86E0}"/>
                </a:ext>
              </a:extLst>
            </p:cNvPr>
            <p:cNvPicPr/>
            <p:nvPr/>
          </p:nvPicPr>
          <p:blipFill>
            <a:blip r:embed="rId13" cstate="print"/>
            <a:stretch>
              <a:fillRect/>
            </a:stretch>
          </p:blipFill>
          <p:spPr>
            <a:xfrm>
              <a:off x="6818376" y="5376671"/>
              <a:ext cx="841248" cy="530351"/>
            </a:xfrm>
            <a:prstGeom prst="rect">
              <a:avLst/>
            </a:prstGeom>
          </p:spPr>
        </p:pic>
        <p:pic>
          <p:nvPicPr>
            <p:cNvPr id="27" name="object 21">
              <a:extLst>
                <a:ext uri="{FF2B5EF4-FFF2-40B4-BE49-F238E27FC236}">
                  <a16:creationId xmlns:a16="http://schemas.microsoft.com/office/drawing/2014/main" id="{7026DD47-6360-ECE9-2A9D-65C080DCC2C8}"/>
                </a:ext>
              </a:extLst>
            </p:cNvPr>
            <p:cNvPicPr/>
            <p:nvPr/>
          </p:nvPicPr>
          <p:blipFill>
            <a:blip r:embed="rId14" cstate="print"/>
            <a:stretch>
              <a:fillRect/>
            </a:stretch>
          </p:blipFill>
          <p:spPr>
            <a:xfrm>
              <a:off x="5352288" y="5538215"/>
              <a:ext cx="1475232" cy="966215"/>
            </a:xfrm>
            <a:prstGeom prst="rect">
              <a:avLst/>
            </a:prstGeom>
          </p:spPr>
        </p:pic>
      </p:grpSp>
      <p:sp>
        <p:nvSpPr>
          <p:cNvPr id="28" name="object 34">
            <a:extLst>
              <a:ext uri="{FF2B5EF4-FFF2-40B4-BE49-F238E27FC236}">
                <a16:creationId xmlns:a16="http://schemas.microsoft.com/office/drawing/2014/main" id="{D04AEC7A-0E48-8C1A-9D73-A43EC1523EB5}"/>
              </a:ext>
            </a:extLst>
          </p:cNvPr>
          <p:cNvSpPr txBox="1"/>
          <p:nvPr/>
        </p:nvSpPr>
        <p:spPr>
          <a:xfrm>
            <a:off x="5306110" y="3254847"/>
            <a:ext cx="1530943" cy="1018227"/>
          </a:xfrm>
          <a:prstGeom prst="rect">
            <a:avLst/>
          </a:prstGeom>
        </p:spPr>
        <p:txBody>
          <a:bodyPr vert="horz" wrap="square" lIns="0" tIns="635" rIns="0" bIns="0" rtlCol="0">
            <a:spAutoFit/>
          </a:bodyPr>
          <a:lstStyle/>
          <a:p>
            <a:pPr marL="12700" marR="5080" algn="ctr">
              <a:lnSpc>
                <a:spcPct val="103200"/>
              </a:lnSpc>
              <a:spcBef>
                <a:spcPts val="5"/>
              </a:spcBef>
            </a:pPr>
            <a:r>
              <a:rPr lang="en-US" b="1" dirty="0">
                <a:solidFill>
                  <a:srgbClr val="002060"/>
                </a:solidFill>
                <a:latin typeface="Malgun Gothic"/>
                <a:cs typeface="Malgun Gothic"/>
              </a:rPr>
              <a:t>Typical Conservative Therapies
</a:t>
            </a:r>
            <a:r>
              <a:rPr sz="1100" b="1" spc="-10" dirty="0">
                <a:solidFill>
                  <a:srgbClr val="002060"/>
                </a:solidFill>
                <a:latin typeface="Malgun Gothic"/>
                <a:cs typeface="Malgun Gothic"/>
              </a:rPr>
              <a:t>(</a:t>
            </a:r>
            <a:r>
              <a:rPr lang="en-US" sz="1100" b="1" spc="-10" dirty="0">
                <a:solidFill>
                  <a:srgbClr val="002060"/>
                </a:solidFill>
                <a:latin typeface="Malgun Gothic"/>
                <a:cs typeface="Malgun Gothic"/>
              </a:rPr>
              <a:t>Physiotherapy</a:t>
            </a:r>
            <a:r>
              <a:rPr sz="1100" b="1" spc="-10" dirty="0">
                <a:solidFill>
                  <a:srgbClr val="002060"/>
                </a:solidFill>
                <a:latin typeface="Malgun Gothic"/>
                <a:cs typeface="Malgun Gothic"/>
              </a:rPr>
              <a:t>)</a:t>
            </a:r>
            <a:endParaRPr sz="1100" dirty="0">
              <a:latin typeface="Malgun Gothic"/>
              <a:cs typeface="Malgun Gothic"/>
            </a:endParaRPr>
          </a:p>
        </p:txBody>
      </p:sp>
      <p:sp>
        <p:nvSpPr>
          <p:cNvPr id="29" name="object 26">
            <a:extLst>
              <a:ext uri="{FF2B5EF4-FFF2-40B4-BE49-F238E27FC236}">
                <a16:creationId xmlns:a16="http://schemas.microsoft.com/office/drawing/2014/main" id="{63CF9CA8-5DBC-C6FF-F352-0DBFC40637B4}"/>
              </a:ext>
            </a:extLst>
          </p:cNvPr>
          <p:cNvSpPr txBox="1"/>
          <p:nvPr/>
        </p:nvSpPr>
        <p:spPr>
          <a:xfrm>
            <a:off x="3036620" y="4468848"/>
            <a:ext cx="1480185" cy="1104148"/>
          </a:xfrm>
          <a:prstGeom prst="rect">
            <a:avLst/>
          </a:prstGeom>
        </p:spPr>
        <p:txBody>
          <a:bodyPr vert="horz" wrap="square" lIns="0" tIns="72390" rIns="0" bIns="0" rtlCol="0">
            <a:spAutoFit/>
          </a:bodyPr>
          <a:lstStyle/>
          <a:p>
            <a:pPr algn="ctr">
              <a:lnSpc>
                <a:spcPct val="100000"/>
              </a:lnSpc>
              <a:spcBef>
                <a:spcPts val="570"/>
              </a:spcBef>
            </a:pPr>
            <a:r>
              <a:rPr lang="en-US" sz="1300" b="1" spc="-10" dirty="0">
                <a:latin typeface="Malgun Gothic"/>
                <a:cs typeface="Malgun Gothic"/>
              </a:rPr>
              <a:t>Hot Cold Pack / IR
Hyperthermia</a:t>
            </a:r>
          </a:p>
          <a:p>
            <a:pPr algn="ctr">
              <a:lnSpc>
                <a:spcPct val="100000"/>
              </a:lnSpc>
              <a:spcBef>
                <a:spcPts val="570"/>
              </a:spcBef>
            </a:pPr>
            <a:r>
              <a:rPr lang="en-US" sz="1300" b="1" spc="-10" dirty="0">
                <a:latin typeface="Malgun Gothic"/>
                <a:cs typeface="Malgun Gothic"/>
              </a:rPr>
              <a:t> Cold therapy
</a:t>
            </a:r>
            <a:endParaRPr sz="1200" dirty="0">
              <a:latin typeface="Malgun Gothic"/>
              <a:cs typeface="Malgun Gothic"/>
            </a:endParaRPr>
          </a:p>
        </p:txBody>
      </p:sp>
      <p:sp>
        <p:nvSpPr>
          <p:cNvPr id="30" name="object 18">
            <a:extLst>
              <a:ext uri="{FF2B5EF4-FFF2-40B4-BE49-F238E27FC236}">
                <a16:creationId xmlns:a16="http://schemas.microsoft.com/office/drawing/2014/main" id="{E8CEB72C-38D2-B201-79FF-FD1C7B54CF8B}"/>
              </a:ext>
            </a:extLst>
          </p:cNvPr>
          <p:cNvSpPr txBox="1"/>
          <p:nvPr/>
        </p:nvSpPr>
        <p:spPr>
          <a:xfrm>
            <a:off x="7144510" y="4488325"/>
            <a:ext cx="1776983" cy="1153521"/>
          </a:xfrm>
          <a:prstGeom prst="rect">
            <a:avLst/>
          </a:prstGeom>
        </p:spPr>
        <p:txBody>
          <a:bodyPr vert="horz" wrap="square" lIns="0" tIns="167005" rIns="0" bIns="0" rtlCol="0">
            <a:spAutoFit/>
          </a:bodyPr>
          <a:lstStyle/>
          <a:p>
            <a:pPr marL="12700" algn="ctr">
              <a:lnSpc>
                <a:spcPct val="100000"/>
              </a:lnSpc>
            </a:pPr>
            <a:r>
              <a:rPr lang="en-US" sz="1400" b="1" dirty="0">
                <a:latin typeface="Malgun Gothic"/>
                <a:cs typeface="Malgun Gothic"/>
              </a:rPr>
              <a:t>Pain Management Machines</a:t>
            </a:r>
          </a:p>
          <a:p>
            <a:pPr marL="12700" algn="ctr">
              <a:lnSpc>
                <a:spcPct val="100000"/>
              </a:lnSpc>
            </a:pPr>
            <a:r>
              <a:rPr lang="en-US" sz="1200" b="1" dirty="0">
                <a:latin typeface="Malgun Gothic"/>
                <a:cs typeface="Malgun Gothic"/>
              </a:rPr>
              <a:t>Pain-free signal </a:t>
            </a:r>
          </a:p>
          <a:p>
            <a:pPr marL="12700" algn="ctr">
              <a:lnSpc>
                <a:spcPct val="100000"/>
              </a:lnSpc>
            </a:pPr>
            <a:r>
              <a:rPr lang="en-US" sz="1200" b="1" dirty="0">
                <a:latin typeface="Malgun Gothic"/>
                <a:cs typeface="Malgun Gothic"/>
              </a:rPr>
              <a:t>therapy device
</a:t>
            </a:r>
            <a:endParaRPr sz="1200" dirty="0">
              <a:latin typeface="Malgun Gothic"/>
              <a:cs typeface="Malgun Gothic"/>
            </a:endParaRPr>
          </a:p>
        </p:txBody>
      </p:sp>
      <p:sp>
        <p:nvSpPr>
          <p:cNvPr id="31" name="object 22">
            <a:extLst>
              <a:ext uri="{FF2B5EF4-FFF2-40B4-BE49-F238E27FC236}">
                <a16:creationId xmlns:a16="http://schemas.microsoft.com/office/drawing/2014/main" id="{E8785FE0-E68F-0ABD-D2CB-636D9170232C}"/>
              </a:ext>
            </a:extLst>
          </p:cNvPr>
          <p:cNvSpPr txBox="1"/>
          <p:nvPr/>
        </p:nvSpPr>
        <p:spPr>
          <a:xfrm>
            <a:off x="5500081" y="5624811"/>
            <a:ext cx="1143000" cy="1139414"/>
          </a:xfrm>
          <a:prstGeom prst="rect">
            <a:avLst/>
          </a:prstGeom>
        </p:spPr>
        <p:txBody>
          <a:bodyPr vert="horz" wrap="square" lIns="0" tIns="12700" rIns="0" bIns="0" rtlCol="0">
            <a:spAutoFit/>
          </a:bodyPr>
          <a:lstStyle/>
          <a:p>
            <a:pPr marL="12700" marR="5080" indent="139700" algn="ctr">
              <a:lnSpc>
                <a:spcPct val="132700"/>
              </a:lnSpc>
              <a:spcBef>
                <a:spcPts val="100"/>
              </a:spcBef>
            </a:pPr>
            <a:r>
              <a:rPr lang="en-US" sz="1400" b="1" dirty="0">
                <a:latin typeface="Malgun Gothic"/>
                <a:cs typeface="Malgun Gothic"/>
              </a:rPr>
              <a:t>Orthopedic Traction Device
</a:t>
            </a:r>
            <a:endParaRPr sz="1400" dirty="0">
              <a:latin typeface="Malgun Gothic"/>
              <a:cs typeface="Malgun Gothic"/>
            </a:endParaRPr>
          </a:p>
        </p:txBody>
      </p:sp>
    </p:spTree>
    <p:extLst>
      <p:ext uri="{BB962C8B-B14F-4D97-AF65-F5344CB8AC3E}">
        <p14:creationId xmlns:p14="http://schemas.microsoft.com/office/powerpoint/2010/main" val="580688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a:extLst>
              <a:ext uri="{FF2B5EF4-FFF2-40B4-BE49-F238E27FC236}">
                <a16:creationId xmlns:a16="http://schemas.microsoft.com/office/drawing/2014/main" id="{2C989E1E-6353-2F32-9668-389F28AFAD90}"/>
              </a:ext>
            </a:extLst>
          </p:cNvPr>
          <p:cNvSpPr txBox="1"/>
          <p:nvPr/>
        </p:nvSpPr>
        <p:spPr>
          <a:xfrm>
            <a:off x="4199093" y="338834"/>
            <a:ext cx="4000027"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solidFill>
                  <a:srgbClr val="FF0000"/>
                </a:solidFill>
                <a:latin typeface="Malgun Gothic"/>
                <a:cs typeface="Malgun Gothic"/>
              </a:rPr>
              <a:t>Pain Management</a:t>
            </a:r>
            <a:endParaRPr sz="2400" dirty="0">
              <a:solidFill>
                <a:srgbClr val="FF0000"/>
              </a:solidFill>
              <a:latin typeface="Malgun Gothic"/>
              <a:cs typeface="Malgun Gothic"/>
            </a:endParaRPr>
          </a:p>
        </p:txBody>
      </p:sp>
      <p:grpSp>
        <p:nvGrpSpPr>
          <p:cNvPr id="3" name="object 9">
            <a:extLst>
              <a:ext uri="{FF2B5EF4-FFF2-40B4-BE49-F238E27FC236}">
                <a16:creationId xmlns:a16="http://schemas.microsoft.com/office/drawing/2014/main" id="{ACFFDC24-C481-B5ED-5D33-F859C93D2FF6}"/>
              </a:ext>
            </a:extLst>
          </p:cNvPr>
          <p:cNvGrpSpPr/>
          <p:nvPr/>
        </p:nvGrpSpPr>
        <p:grpSpPr>
          <a:xfrm>
            <a:off x="335282" y="995903"/>
            <a:ext cx="11014003" cy="4866194"/>
            <a:chOff x="579120" y="1097280"/>
            <a:chExt cx="10770235" cy="4107751"/>
          </a:xfrm>
        </p:grpSpPr>
        <p:pic>
          <p:nvPicPr>
            <p:cNvPr id="4" name="object 10">
              <a:extLst>
                <a:ext uri="{FF2B5EF4-FFF2-40B4-BE49-F238E27FC236}">
                  <a16:creationId xmlns:a16="http://schemas.microsoft.com/office/drawing/2014/main" id="{83AFDD7E-DCE4-16DD-8A20-CCED1AD06592}"/>
                </a:ext>
              </a:extLst>
            </p:cNvPr>
            <p:cNvPicPr/>
            <p:nvPr/>
          </p:nvPicPr>
          <p:blipFill>
            <a:blip r:embed="rId2" cstate="print"/>
            <a:stretch>
              <a:fillRect/>
            </a:stretch>
          </p:blipFill>
          <p:spPr>
            <a:xfrm>
              <a:off x="579120" y="1661511"/>
              <a:ext cx="4057335" cy="3543520"/>
            </a:xfrm>
            <a:prstGeom prst="rect">
              <a:avLst/>
            </a:prstGeom>
          </p:spPr>
        </p:pic>
        <p:sp>
          <p:nvSpPr>
            <p:cNvPr id="5" name="object 11">
              <a:extLst>
                <a:ext uri="{FF2B5EF4-FFF2-40B4-BE49-F238E27FC236}">
                  <a16:creationId xmlns:a16="http://schemas.microsoft.com/office/drawing/2014/main" id="{221F0E47-6713-EF25-5473-EF51886A5C47}"/>
                </a:ext>
              </a:extLst>
            </p:cNvPr>
            <p:cNvSpPr/>
            <p:nvPr/>
          </p:nvSpPr>
          <p:spPr>
            <a:xfrm>
              <a:off x="4775200" y="1298447"/>
              <a:ext cx="6574155" cy="1426845"/>
            </a:xfrm>
            <a:custGeom>
              <a:avLst/>
              <a:gdLst/>
              <a:ahLst/>
              <a:cxnLst/>
              <a:rect l="l" t="t" r="r" b="b"/>
              <a:pathLst>
                <a:path w="6574155" h="1426845">
                  <a:moveTo>
                    <a:pt x="6574026" y="0"/>
                  </a:moveTo>
                  <a:lnTo>
                    <a:pt x="0" y="0"/>
                  </a:lnTo>
                  <a:lnTo>
                    <a:pt x="0" y="1426464"/>
                  </a:lnTo>
                  <a:lnTo>
                    <a:pt x="6574026" y="1426464"/>
                  </a:lnTo>
                  <a:lnTo>
                    <a:pt x="6574026" y="0"/>
                  </a:lnTo>
                  <a:close/>
                </a:path>
              </a:pathLst>
            </a:custGeom>
            <a:solidFill>
              <a:srgbClr val="FFFFFF">
                <a:alpha val="90199"/>
              </a:srgbClr>
            </a:solidFill>
          </p:spPr>
          <p:txBody>
            <a:bodyPr wrap="square" lIns="0" tIns="0" rIns="0" bIns="0" rtlCol="0"/>
            <a:lstStyle/>
            <a:p>
              <a:endParaRPr/>
            </a:p>
          </p:txBody>
        </p:sp>
        <p:sp>
          <p:nvSpPr>
            <p:cNvPr id="6" name="object 12">
              <a:extLst>
                <a:ext uri="{FF2B5EF4-FFF2-40B4-BE49-F238E27FC236}">
                  <a16:creationId xmlns:a16="http://schemas.microsoft.com/office/drawing/2014/main" id="{45C2A16A-FF17-94EB-00FD-2D51D20803EA}"/>
                </a:ext>
              </a:extLst>
            </p:cNvPr>
            <p:cNvSpPr/>
            <p:nvPr/>
          </p:nvSpPr>
          <p:spPr>
            <a:xfrm>
              <a:off x="4775200" y="1298447"/>
              <a:ext cx="6574155" cy="1426845"/>
            </a:xfrm>
            <a:custGeom>
              <a:avLst/>
              <a:gdLst/>
              <a:ahLst/>
              <a:cxnLst/>
              <a:rect l="l" t="t" r="r" b="b"/>
              <a:pathLst>
                <a:path w="6574155" h="1426845">
                  <a:moveTo>
                    <a:pt x="0" y="0"/>
                  </a:moveTo>
                  <a:lnTo>
                    <a:pt x="6574027" y="0"/>
                  </a:lnTo>
                  <a:lnTo>
                    <a:pt x="6574027" y="1426464"/>
                  </a:lnTo>
                  <a:lnTo>
                    <a:pt x="0" y="1426464"/>
                  </a:lnTo>
                  <a:lnTo>
                    <a:pt x="0" y="0"/>
                  </a:lnTo>
                  <a:close/>
                </a:path>
              </a:pathLst>
            </a:custGeom>
            <a:ln w="6350">
              <a:solidFill>
                <a:srgbClr val="41719C"/>
              </a:solidFill>
            </a:ln>
          </p:spPr>
          <p:txBody>
            <a:bodyPr wrap="square" lIns="0" tIns="0" rIns="0" bIns="0" rtlCol="0"/>
            <a:lstStyle/>
            <a:p>
              <a:endParaRPr/>
            </a:p>
          </p:txBody>
        </p:sp>
        <p:pic>
          <p:nvPicPr>
            <p:cNvPr id="7" name="object 13">
              <a:extLst>
                <a:ext uri="{FF2B5EF4-FFF2-40B4-BE49-F238E27FC236}">
                  <a16:creationId xmlns:a16="http://schemas.microsoft.com/office/drawing/2014/main" id="{EC9E14C1-72DF-84C6-CA88-577FA4D17B12}"/>
                </a:ext>
              </a:extLst>
            </p:cNvPr>
            <p:cNvPicPr/>
            <p:nvPr/>
          </p:nvPicPr>
          <p:blipFill>
            <a:blip r:embed="rId3" cstate="print"/>
            <a:stretch>
              <a:fillRect/>
            </a:stretch>
          </p:blipFill>
          <p:spPr>
            <a:xfrm>
              <a:off x="5103901" y="1097280"/>
              <a:ext cx="2345410" cy="445008"/>
            </a:xfrm>
            <a:prstGeom prst="rect">
              <a:avLst/>
            </a:prstGeom>
          </p:spPr>
        </p:pic>
        <p:pic>
          <p:nvPicPr>
            <p:cNvPr id="8" name="object 14">
              <a:extLst>
                <a:ext uri="{FF2B5EF4-FFF2-40B4-BE49-F238E27FC236}">
                  <a16:creationId xmlns:a16="http://schemas.microsoft.com/office/drawing/2014/main" id="{EE44B061-5F9A-F544-F983-1B19613B7B78}"/>
                </a:ext>
              </a:extLst>
            </p:cNvPr>
            <p:cNvPicPr/>
            <p:nvPr/>
          </p:nvPicPr>
          <p:blipFill>
            <a:blip r:embed="rId4" cstate="print"/>
            <a:stretch>
              <a:fillRect/>
            </a:stretch>
          </p:blipFill>
          <p:spPr>
            <a:xfrm>
              <a:off x="5455931" y="1192684"/>
              <a:ext cx="1641348" cy="232253"/>
            </a:xfrm>
            <a:prstGeom prst="rect">
              <a:avLst/>
            </a:prstGeom>
          </p:spPr>
        </p:pic>
      </p:grpSp>
      <p:sp>
        <p:nvSpPr>
          <p:cNvPr id="9" name="object 15">
            <a:extLst>
              <a:ext uri="{FF2B5EF4-FFF2-40B4-BE49-F238E27FC236}">
                <a16:creationId xmlns:a16="http://schemas.microsoft.com/office/drawing/2014/main" id="{225A6D5C-C90C-D90B-8FC0-FF6C0BA5A4FB}"/>
              </a:ext>
            </a:extLst>
          </p:cNvPr>
          <p:cNvSpPr txBox="1"/>
          <p:nvPr/>
        </p:nvSpPr>
        <p:spPr>
          <a:xfrm>
            <a:off x="4729340" y="1605848"/>
            <a:ext cx="4350327" cy="1411284"/>
          </a:xfrm>
          <a:prstGeom prst="rect">
            <a:avLst/>
          </a:prstGeom>
        </p:spPr>
        <p:txBody>
          <a:bodyPr vert="horz" wrap="square" lIns="0" tIns="12700" rIns="0" bIns="0" rtlCol="0">
            <a:spAutoFit/>
          </a:bodyPr>
          <a:lstStyle/>
          <a:p>
            <a:pPr marL="12700" marR="5080">
              <a:lnSpc>
                <a:spcPct val="129099"/>
              </a:lnSpc>
              <a:spcBef>
                <a:spcPts val="100"/>
              </a:spcBef>
            </a:pPr>
            <a:r>
              <a:rPr lang="en-US" sz="1200" spc="-30" dirty="0">
                <a:latin typeface="Malgun Gothic"/>
                <a:cs typeface="Malgun Gothic"/>
              </a:rPr>
              <a:t>E-TRON WAVE is generated to actively stimulate acute and chronic pain lesions in a more stable way.  Through the </a:t>
            </a:r>
            <a:r>
              <a:rPr lang="en-US" sz="1200" b="1" spc="-30" dirty="0">
                <a:latin typeface="Malgun Gothic"/>
                <a:cs typeface="Malgun Gothic"/>
              </a:rPr>
              <a:t>E-TRON electrode </a:t>
            </a:r>
            <a:r>
              <a:rPr lang="en-US" sz="1200" spc="-30" dirty="0">
                <a:latin typeface="Malgun Gothic"/>
                <a:cs typeface="Malgun Gothic"/>
              </a:rPr>
              <a:t>attached to the site of use,</a:t>
            </a:r>
            <a:r>
              <a:rPr lang="en-US" sz="1200" b="1" spc="-30" dirty="0">
                <a:latin typeface="Malgun Gothic"/>
                <a:cs typeface="Malgun Gothic"/>
              </a:rPr>
              <a:t> electrical pain disturbance signals are converted into pain-free nerve information and is delivered over a wide range and helps relieve pain.</a:t>
            </a:r>
            <a:r>
              <a:rPr lang="en-US" sz="1100" b="1" spc="-30" dirty="0">
                <a:latin typeface="Malgun Gothic"/>
                <a:cs typeface="Malgun Gothic"/>
              </a:rPr>
              <a:t>
</a:t>
            </a:r>
            <a:endParaRPr sz="1100" dirty="0">
              <a:latin typeface="Malgun Gothic"/>
              <a:cs typeface="Malgun Gothic"/>
            </a:endParaRPr>
          </a:p>
        </p:txBody>
      </p:sp>
      <p:grpSp>
        <p:nvGrpSpPr>
          <p:cNvPr id="10" name="object 16">
            <a:extLst>
              <a:ext uri="{FF2B5EF4-FFF2-40B4-BE49-F238E27FC236}">
                <a16:creationId xmlns:a16="http://schemas.microsoft.com/office/drawing/2014/main" id="{8B4935C8-11B7-DB9C-6791-4464ED053FB2}"/>
              </a:ext>
            </a:extLst>
          </p:cNvPr>
          <p:cNvGrpSpPr/>
          <p:nvPr/>
        </p:nvGrpSpPr>
        <p:grpSpPr>
          <a:xfrm>
            <a:off x="4629578" y="1458467"/>
            <a:ext cx="6719707" cy="3097529"/>
            <a:chOff x="4775200" y="1458467"/>
            <a:chExt cx="6574155" cy="3097529"/>
          </a:xfrm>
        </p:grpSpPr>
        <p:pic>
          <p:nvPicPr>
            <p:cNvPr id="11" name="object 17">
              <a:extLst>
                <a:ext uri="{FF2B5EF4-FFF2-40B4-BE49-F238E27FC236}">
                  <a16:creationId xmlns:a16="http://schemas.microsoft.com/office/drawing/2014/main" id="{04E4ED39-BE93-1D71-6D84-773E5E66BB37}"/>
                </a:ext>
              </a:extLst>
            </p:cNvPr>
            <p:cNvPicPr/>
            <p:nvPr/>
          </p:nvPicPr>
          <p:blipFill>
            <a:blip r:embed="rId5" cstate="print"/>
            <a:stretch>
              <a:fillRect/>
            </a:stretch>
          </p:blipFill>
          <p:spPr>
            <a:xfrm>
              <a:off x="9257439" y="1458467"/>
              <a:ext cx="1953103" cy="1285512"/>
            </a:xfrm>
            <a:prstGeom prst="rect">
              <a:avLst/>
            </a:prstGeom>
          </p:spPr>
        </p:pic>
        <p:sp>
          <p:nvSpPr>
            <p:cNvPr id="12" name="object 18">
              <a:extLst>
                <a:ext uri="{FF2B5EF4-FFF2-40B4-BE49-F238E27FC236}">
                  <a16:creationId xmlns:a16="http://schemas.microsoft.com/office/drawing/2014/main" id="{51DBD07E-977E-FD66-1FDB-79517E8EC0C4}"/>
                </a:ext>
              </a:extLst>
            </p:cNvPr>
            <p:cNvSpPr/>
            <p:nvPr/>
          </p:nvSpPr>
          <p:spPr>
            <a:xfrm>
              <a:off x="4775200" y="3129151"/>
              <a:ext cx="6574155" cy="1426845"/>
            </a:xfrm>
            <a:custGeom>
              <a:avLst/>
              <a:gdLst/>
              <a:ahLst/>
              <a:cxnLst/>
              <a:rect l="l" t="t" r="r" b="b"/>
              <a:pathLst>
                <a:path w="6574155" h="1426845">
                  <a:moveTo>
                    <a:pt x="6574026" y="0"/>
                  </a:moveTo>
                  <a:lnTo>
                    <a:pt x="0" y="0"/>
                  </a:lnTo>
                  <a:lnTo>
                    <a:pt x="0" y="1426464"/>
                  </a:lnTo>
                  <a:lnTo>
                    <a:pt x="6574026" y="1426464"/>
                  </a:lnTo>
                  <a:lnTo>
                    <a:pt x="6574026" y="0"/>
                  </a:lnTo>
                  <a:close/>
                </a:path>
              </a:pathLst>
            </a:custGeom>
            <a:solidFill>
              <a:srgbClr val="FFFFFF">
                <a:alpha val="90199"/>
              </a:srgbClr>
            </a:solidFill>
          </p:spPr>
          <p:txBody>
            <a:bodyPr wrap="square" lIns="0" tIns="0" rIns="0" bIns="0" rtlCol="0"/>
            <a:lstStyle/>
            <a:p>
              <a:endParaRPr/>
            </a:p>
          </p:txBody>
        </p:sp>
        <p:sp>
          <p:nvSpPr>
            <p:cNvPr id="13" name="object 19">
              <a:extLst>
                <a:ext uri="{FF2B5EF4-FFF2-40B4-BE49-F238E27FC236}">
                  <a16:creationId xmlns:a16="http://schemas.microsoft.com/office/drawing/2014/main" id="{7CEA41B5-0717-8E93-8072-C1A473B7CF41}"/>
                </a:ext>
              </a:extLst>
            </p:cNvPr>
            <p:cNvSpPr/>
            <p:nvPr/>
          </p:nvSpPr>
          <p:spPr>
            <a:xfrm>
              <a:off x="4775200" y="3129151"/>
              <a:ext cx="6574155" cy="1426845"/>
            </a:xfrm>
            <a:custGeom>
              <a:avLst/>
              <a:gdLst/>
              <a:ahLst/>
              <a:cxnLst/>
              <a:rect l="l" t="t" r="r" b="b"/>
              <a:pathLst>
                <a:path w="6574155" h="1426845">
                  <a:moveTo>
                    <a:pt x="0" y="0"/>
                  </a:moveTo>
                  <a:lnTo>
                    <a:pt x="6574027" y="0"/>
                  </a:lnTo>
                  <a:lnTo>
                    <a:pt x="6574027" y="1426464"/>
                  </a:lnTo>
                  <a:lnTo>
                    <a:pt x="0" y="1426464"/>
                  </a:lnTo>
                  <a:lnTo>
                    <a:pt x="0" y="0"/>
                  </a:lnTo>
                  <a:close/>
                </a:path>
              </a:pathLst>
            </a:custGeom>
            <a:ln w="6350">
              <a:solidFill>
                <a:srgbClr val="41719C"/>
              </a:solidFill>
            </a:ln>
          </p:spPr>
          <p:txBody>
            <a:bodyPr wrap="square" lIns="0" tIns="0" rIns="0" bIns="0" rtlCol="0"/>
            <a:lstStyle/>
            <a:p>
              <a:endParaRPr/>
            </a:p>
          </p:txBody>
        </p:sp>
        <p:pic>
          <p:nvPicPr>
            <p:cNvPr id="14" name="object 20">
              <a:extLst>
                <a:ext uri="{FF2B5EF4-FFF2-40B4-BE49-F238E27FC236}">
                  <a16:creationId xmlns:a16="http://schemas.microsoft.com/office/drawing/2014/main" id="{61936351-56EA-3A0F-A1AC-EF17A33F5E43}"/>
                </a:ext>
              </a:extLst>
            </p:cNvPr>
            <p:cNvPicPr/>
            <p:nvPr/>
          </p:nvPicPr>
          <p:blipFill>
            <a:blip r:embed="rId6" cstate="print"/>
            <a:stretch>
              <a:fillRect/>
            </a:stretch>
          </p:blipFill>
          <p:spPr>
            <a:xfrm>
              <a:off x="5103901" y="2927983"/>
              <a:ext cx="2345410" cy="445008"/>
            </a:xfrm>
            <a:prstGeom prst="rect">
              <a:avLst/>
            </a:prstGeom>
          </p:spPr>
        </p:pic>
      </p:grpSp>
      <p:sp>
        <p:nvSpPr>
          <p:cNvPr id="15" name="object 22">
            <a:extLst>
              <a:ext uri="{FF2B5EF4-FFF2-40B4-BE49-F238E27FC236}">
                <a16:creationId xmlns:a16="http://schemas.microsoft.com/office/drawing/2014/main" id="{8074DC09-A215-3697-F38C-F5212DBE1B9B}"/>
              </a:ext>
            </a:extLst>
          </p:cNvPr>
          <p:cNvSpPr txBox="1"/>
          <p:nvPr/>
        </p:nvSpPr>
        <p:spPr>
          <a:xfrm>
            <a:off x="5313075" y="2981452"/>
            <a:ext cx="1908175" cy="360680"/>
          </a:xfrm>
          <a:prstGeom prst="rect">
            <a:avLst/>
          </a:prstGeom>
        </p:spPr>
        <p:txBody>
          <a:bodyPr vert="horz" wrap="square" lIns="0" tIns="12700" rIns="0" bIns="0" rtlCol="0">
            <a:spAutoFit/>
          </a:bodyPr>
          <a:lstStyle/>
          <a:p>
            <a:pPr marL="12700">
              <a:lnSpc>
                <a:spcPct val="100000"/>
              </a:lnSpc>
              <a:spcBef>
                <a:spcPts val="100"/>
              </a:spcBef>
            </a:pPr>
            <a:r>
              <a:rPr sz="2200" b="1" spc="-20" dirty="0">
                <a:solidFill>
                  <a:srgbClr val="7030A0"/>
                </a:solidFill>
                <a:latin typeface="Malgun Gothic"/>
                <a:cs typeface="Malgun Gothic"/>
              </a:rPr>
              <a:t>ULTRASON</a:t>
            </a:r>
            <a:r>
              <a:rPr lang="en-US" sz="2200" b="1" spc="-20" dirty="0">
                <a:solidFill>
                  <a:srgbClr val="7030A0"/>
                </a:solidFill>
                <a:latin typeface="Malgun Gothic"/>
                <a:cs typeface="Malgun Gothic"/>
              </a:rPr>
              <a:t>IC</a:t>
            </a:r>
            <a:endParaRPr sz="2200" dirty="0">
              <a:latin typeface="Malgun Gothic"/>
              <a:cs typeface="Malgun Gothic"/>
            </a:endParaRPr>
          </a:p>
        </p:txBody>
      </p:sp>
      <p:sp>
        <p:nvSpPr>
          <p:cNvPr id="16" name="object 21">
            <a:extLst>
              <a:ext uri="{FF2B5EF4-FFF2-40B4-BE49-F238E27FC236}">
                <a16:creationId xmlns:a16="http://schemas.microsoft.com/office/drawing/2014/main" id="{F7FA8071-1974-0C29-0228-A0ECC1D7D31D}"/>
              </a:ext>
            </a:extLst>
          </p:cNvPr>
          <p:cNvSpPr txBox="1"/>
          <p:nvPr/>
        </p:nvSpPr>
        <p:spPr>
          <a:xfrm>
            <a:off x="4961572" y="3485010"/>
            <a:ext cx="4018694" cy="948978"/>
          </a:xfrm>
          <a:prstGeom prst="rect">
            <a:avLst/>
          </a:prstGeom>
        </p:spPr>
        <p:txBody>
          <a:bodyPr vert="horz" wrap="square" lIns="0" tIns="12700" rIns="0" bIns="0" rtlCol="0">
            <a:spAutoFit/>
          </a:bodyPr>
          <a:lstStyle/>
          <a:p>
            <a:pPr marL="12700" marR="5080">
              <a:spcBef>
                <a:spcPts val="100"/>
              </a:spcBef>
            </a:pPr>
            <a:r>
              <a:rPr lang="en-US" sz="1200" dirty="0">
                <a:latin typeface="Malgun Gothic"/>
                <a:cs typeface="Malgun Gothic"/>
              </a:rPr>
              <a:t>Relieves pain in acute chronic inflammatory diseases of the musculoskeletal system, such as pain relief, sterilization, joint healing, inflammation relief of myofascial pain syndrome, and tissue relaxation.
</a:t>
            </a:r>
            <a:endParaRPr sz="1200" dirty="0">
              <a:latin typeface="Malgun Gothic"/>
              <a:cs typeface="Malgun Gothic"/>
            </a:endParaRPr>
          </a:p>
        </p:txBody>
      </p:sp>
      <p:pic>
        <p:nvPicPr>
          <p:cNvPr id="17" name="object 24">
            <a:extLst>
              <a:ext uri="{FF2B5EF4-FFF2-40B4-BE49-F238E27FC236}">
                <a16:creationId xmlns:a16="http://schemas.microsoft.com/office/drawing/2014/main" id="{295FFF0C-E402-3588-DFA3-B3598ECF548F}"/>
              </a:ext>
            </a:extLst>
          </p:cNvPr>
          <p:cNvPicPr/>
          <p:nvPr/>
        </p:nvPicPr>
        <p:blipFill>
          <a:blip r:embed="rId7" cstate="print"/>
          <a:stretch>
            <a:fillRect/>
          </a:stretch>
        </p:blipFill>
        <p:spPr>
          <a:xfrm>
            <a:off x="9211055" y="3246120"/>
            <a:ext cx="2005583" cy="1187183"/>
          </a:xfrm>
          <a:prstGeom prst="rect">
            <a:avLst/>
          </a:prstGeom>
        </p:spPr>
      </p:pic>
      <p:grpSp>
        <p:nvGrpSpPr>
          <p:cNvPr id="18" name="object 23">
            <a:extLst>
              <a:ext uri="{FF2B5EF4-FFF2-40B4-BE49-F238E27FC236}">
                <a16:creationId xmlns:a16="http://schemas.microsoft.com/office/drawing/2014/main" id="{0D685364-1234-1A6E-724B-B669F176FE20}"/>
              </a:ext>
            </a:extLst>
          </p:cNvPr>
          <p:cNvGrpSpPr/>
          <p:nvPr/>
        </p:nvGrpSpPr>
        <p:grpSpPr>
          <a:xfrm>
            <a:off x="4726129" y="3246120"/>
            <a:ext cx="6574155" cy="3121893"/>
            <a:chOff x="4775200" y="3246120"/>
            <a:chExt cx="6574155" cy="3121893"/>
          </a:xfrm>
        </p:grpSpPr>
        <p:pic>
          <p:nvPicPr>
            <p:cNvPr id="19" name="object 24">
              <a:extLst>
                <a:ext uri="{FF2B5EF4-FFF2-40B4-BE49-F238E27FC236}">
                  <a16:creationId xmlns:a16="http://schemas.microsoft.com/office/drawing/2014/main" id="{EA933D4C-41CF-49D8-00CA-FDAD4C45B7C5}"/>
                </a:ext>
              </a:extLst>
            </p:cNvPr>
            <p:cNvPicPr/>
            <p:nvPr/>
          </p:nvPicPr>
          <p:blipFill>
            <a:blip r:embed="rId7" cstate="print"/>
            <a:stretch>
              <a:fillRect/>
            </a:stretch>
          </p:blipFill>
          <p:spPr>
            <a:xfrm>
              <a:off x="9211055" y="3246120"/>
              <a:ext cx="2005583" cy="1309876"/>
            </a:xfrm>
            <a:prstGeom prst="rect">
              <a:avLst/>
            </a:prstGeom>
          </p:spPr>
        </p:pic>
        <p:sp>
          <p:nvSpPr>
            <p:cNvPr id="20" name="object 25">
              <a:extLst>
                <a:ext uri="{FF2B5EF4-FFF2-40B4-BE49-F238E27FC236}">
                  <a16:creationId xmlns:a16="http://schemas.microsoft.com/office/drawing/2014/main" id="{DB82BBC8-FFB3-8D63-3A6F-A8A7584B195E}"/>
                </a:ext>
              </a:extLst>
            </p:cNvPr>
            <p:cNvSpPr/>
            <p:nvPr/>
          </p:nvSpPr>
          <p:spPr>
            <a:xfrm>
              <a:off x="4775200" y="4941168"/>
              <a:ext cx="6574155" cy="1426845"/>
            </a:xfrm>
            <a:custGeom>
              <a:avLst/>
              <a:gdLst/>
              <a:ahLst/>
              <a:cxnLst/>
              <a:rect l="l" t="t" r="r" b="b"/>
              <a:pathLst>
                <a:path w="6574155" h="1426845">
                  <a:moveTo>
                    <a:pt x="6574026" y="0"/>
                  </a:moveTo>
                  <a:lnTo>
                    <a:pt x="0" y="0"/>
                  </a:lnTo>
                  <a:lnTo>
                    <a:pt x="0" y="1426463"/>
                  </a:lnTo>
                  <a:lnTo>
                    <a:pt x="6574026" y="1426463"/>
                  </a:lnTo>
                  <a:lnTo>
                    <a:pt x="6574026" y="0"/>
                  </a:lnTo>
                  <a:close/>
                </a:path>
              </a:pathLst>
            </a:custGeom>
            <a:solidFill>
              <a:srgbClr val="FFFFFF">
                <a:alpha val="90199"/>
              </a:srgbClr>
            </a:solidFill>
          </p:spPr>
          <p:txBody>
            <a:bodyPr wrap="square" lIns="0" tIns="0" rIns="0" bIns="0" rtlCol="0"/>
            <a:lstStyle/>
            <a:p>
              <a:endParaRPr/>
            </a:p>
          </p:txBody>
        </p:sp>
        <p:sp>
          <p:nvSpPr>
            <p:cNvPr id="21" name="object 26">
              <a:extLst>
                <a:ext uri="{FF2B5EF4-FFF2-40B4-BE49-F238E27FC236}">
                  <a16:creationId xmlns:a16="http://schemas.microsoft.com/office/drawing/2014/main" id="{F2C2AAEB-CD96-7F42-D2D2-2B0BC6FE1864}"/>
                </a:ext>
              </a:extLst>
            </p:cNvPr>
            <p:cNvSpPr/>
            <p:nvPr/>
          </p:nvSpPr>
          <p:spPr>
            <a:xfrm>
              <a:off x="4775200" y="4941168"/>
              <a:ext cx="6574155" cy="1426845"/>
            </a:xfrm>
            <a:custGeom>
              <a:avLst/>
              <a:gdLst/>
              <a:ahLst/>
              <a:cxnLst/>
              <a:rect l="l" t="t" r="r" b="b"/>
              <a:pathLst>
                <a:path w="6574155" h="1426845">
                  <a:moveTo>
                    <a:pt x="0" y="0"/>
                  </a:moveTo>
                  <a:lnTo>
                    <a:pt x="6574027" y="0"/>
                  </a:lnTo>
                  <a:lnTo>
                    <a:pt x="6574027" y="1426464"/>
                  </a:lnTo>
                  <a:lnTo>
                    <a:pt x="0" y="1426464"/>
                  </a:lnTo>
                  <a:lnTo>
                    <a:pt x="0" y="0"/>
                  </a:lnTo>
                  <a:close/>
                </a:path>
              </a:pathLst>
            </a:custGeom>
            <a:ln w="6350">
              <a:solidFill>
                <a:srgbClr val="41719C"/>
              </a:solidFill>
            </a:ln>
          </p:spPr>
          <p:txBody>
            <a:bodyPr wrap="square" lIns="0" tIns="0" rIns="0" bIns="0" rtlCol="0"/>
            <a:lstStyle/>
            <a:p>
              <a:endParaRPr/>
            </a:p>
          </p:txBody>
        </p:sp>
        <p:pic>
          <p:nvPicPr>
            <p:cNvPr id="22" name="object 27">
              <a:extLst>
                <a:ext uri="{FF2B5EF4-FFF2-40B4-BE49-F238E27FC236}">
                  <a16:creationId xmlns:a16="http://schemas.microsoft.com/office/drawing/2014/main" id="{F738842B-4D14-5202-B942-CD8FECB730E4}"/>
                </a:ext>
              </a:extLst>
            </p:cNvPr>
            <p:cNvPicPr/>
            <p:nvPr/>
          </p:nvPicPr>
          <p:blipFill>
            <a:blip r:embed="rId8" cstate="print"/>
            <a:stretch>
              <a:fillRect/>
            </a:stretch>
          </p:blipFill>
          <p:spPr>
            <a:xfrm>
              <a:off x="5103901" y="4740000"/>
              <a:ext cx="2345410" cy="445008"/>
            </a:xfrm>
            <a:prstGeom prst="rect">
              <a:avLst/>
            </a:prstGeom>
          </p:spPr>
        </p:pic>
      </p:grpSp>
      <p:sp>
        <p:nvSpPr>
          <p:cNvPr id="23" name="object 28">
            <a:extLst>
              <a:ext uri="{FF2B5EF4-FFF2-40B4-BE49-F238E27FC236}">
                <a16:creationId xmlns:a16="http://schemas.microsoft.com/office/drawing/2014/main" id="{7C542B1C-7FE4-4521-7A2D-BB5BA2055CAF}"/>
              </a:ext>
            </a:extLst>
          </p:cNvPr>
          <p:cNvSpPr txBox="1"/>
          <p:nvPr/>
        </p:nvSpPr>
        <p:spPr>
          <a:xfrm>
            <a:off x="5018751" y="4794130"/>
            <a:ext cx="3687026" cy="1500411"/>
          </a:xfrm>
          <a:prstGeom prst="rect">
            <a:avLst/>
          </a:prstGeom>
        </p:spPr>
        <p:txBody>
          <a:bodyPr vert="horz" wrap="square" lIns="0" tIns="12700" rIns="0" bIns="0" rtlCol="0">
            <a:spAutoFit/>
          </a:bodyPr>
          <a:lstStyle/>
          <a:p>
            <a:pPr marL="290830">
              <a:lnSpc>
                <a:spcPct val="100000"/>
              </a:lnSpc>
              <a:spcBef>
                <a:spcPts val="100"/>
              </a:spcBef>
            </a:pPr>
            <a:r>
              <a:rPr sz="2200" b="1" dirty="0">
                <a:solidFill>
                  <a:srgbClr val="203864"/>
                </a:solidFill>
                <a:latin typeface="Malgun Gothic"/>
                <a:cs typeface="Malgun Gothic"/>
              </a:rPr>
              <a:t>LF</a:t>
            </a:r>
            <a:r>
              <a:rPr lang="en-US" sz="2200" b="1" dirty="0">
                <a:solidFill>
                  <a:srgbClr val="203864"/>
                </a:solidFill>
                <a:latin typeface="Malgun Gothic"/>
                <a:cs typeface="Malgun Gothic"/>
              </a:rPr>
              <a:t> </a:t>
            </a:r>
            <a:r>
              <a:rPr sz="1400" b="1" dirty="0">
                <a:solidFill>
                  <a:srgbClr val="203864"/>
                </a:solidFill>
                <a:latin typeface="Malgun Gothic"/>
                <a:cs typeface="Malgun Gothic"/>
              </a:rPr>
              <a:t>(Low Frequency)</a:t>
            </a:r>
            <a:endParaRPr sz="1400" dirty="0">
              <a:latin typeface="Malgun Gothic"/>
              <a:cs typeface="Malgun Gothic"/>
            </a:endParaRPr>
          </a:p>
          <a:p>
            <a:pPr marL="12700" marR="5080">
              <a:spcBef>
                <a:spcPts val="1565"/>
              </a:spcBef>
            </a:pPr>
            <a:r>
              <a:rPr lang="en-US" sz="1200" dirty="0">
                <a:latin typeface="Malgun Gothic"/>
                <a:cs typeface="Malgun Gothic"/>
              </a:rPr>
              <a:t>Supplied to painful areas or muscle disorders through percutaneous nerve stimulation to help relieve pain by contracting and relaxing muscles.
</a:t>
            </a:r>
            <a:endParaRPr sz="1200" dirty="0">
              <a:latin typeface="Malgun Gothic"/>
              <a:cs typeface="Malgun Gothic"/>
            </a:endParaRPr>
          </a:p>
        </p:txBody>
      </p:sp>
      <p:pic>
        <p:nvPicPr>
          <p:cNvPr id="24" name="object 29">
            <a:extLst>
              <a:ext uri="{FF2B5EF4-FFF2-40B4-BE49-F238E27FC236}">
                <a16:creationId xmlns:a16="http://schemas.microsoft.com/office/drawing/2014/main" id="{B6DF5CC6-D8A2-A180-2E44-EE18881ECEF3}"/>
              </a:ext>
            </a:extLst>
          </p:cNvPr>
          <p:cNvPicPr/>
          <p:nvPr/>
        </p:nvPicPr>
        <p:blipFill>
          <a:blip r:embed="rId9" cstate="print"/>
          <a:stretch>
            <a:fillRect/>
          </a:stretch>
        </p:blipFill>
        <p:spPr>
          <a:xfrm>
            <a:off x="9161984" y="5108447"/>
            <a:ext cx="2050083" cy="1139953"/>
          </a:xfrm>
          <a:prstGeom prst="rect">
            <a:avLst/>
          </a:prstGeom>
        </p:spPr>
      </p:pic>
    </p:spTree>
    <p:extLst>
      <p:ext uri="{BB962C8B-B14F-4D97-AF65-F5344CB8AC3E}">
        <p14:creationId xmlns:p14="http://schemas.microsoft.com/office/powerpoint/2010/main" val="3698682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3">
            <a:extLst>
              <a:ext uri="{FF2B5EF4-FFF2-40B4-BE49-F238E27FC236}">
                <a16:creationId xmlns:a16="http://schemas.microsoft.com/office/drawing/2014/main" id="{4F4A1C24-7A5F-E32A-B6DF-C74FE8E71CB8}"/>
              </a:ext>
            </a:extLst>
          </p:cNvPr>
          <p:cNvSpPr txBox="1"/>
          <p:nvPr/>
        </p:nvSpPr>
        <p:spPr>
          <a:xfrm>
            <a:off x="1074286" y="1651508"/>
            <a:ext cx="3863474" cy="1859483"/>
          </a:xfrm>
          <a:prstGeom prst="rect">
            <a:avLst/>
          </a:prstGeom>
        </p:spPr>
        <p:txBody>
          <a:bodyPr vert="horz" wrap="square" lIns="0" tIns="12700" rIns="0" bIns="0" rtlCol="0">
            <a:spAutoFit/>
          </a:bodyPr>
          <a:lstStyle/>
          <a:p>
            <a:pPr marL="12700">
              <a:lnSpc>
                <a:spcPct val="100000"/>
              </a:lnSpc>
              <a:spcBef>
                <a:spcPts val="100"/>
              </a:spcBef>
            </a:pPr>
            <a:r>
              <a:rPr lang="en-US" sz="12000" b="1" spc="-5" dirty="0">
                <a:solidFill>
                  <a:srgbClr val="FF0000"/>
                </a:solidFill>
                <a:latin typeface="Malgun Gothic"/>
                <a:cs typeface="Malgun Gothic"/>
              </a:rPr>
              <a:t>PAIN</a:t>
            </a:r>
            <a:endParaRPr sz="12000" dirty="0">
              <a:solidFill>
                <a:srgbClr val="FF0000"/>
              </a:solidFill>
              <a:latin typeface="Malgun Gothic"/>
              <a:cs typeface="Malgun Gothic"/>
            </a:endParaRPr>
          </a:p>
        </p:txBody>
      </p:sp>
      <p:grpSp>
        <p:nvGrpSpPr>
          <p:cNvPr id="3" name="object 9">
            <a:extLst>
              <a:ext uri="{FF2B5EF4-FFF2-40B4-BE49-F238E27FC236}">
                <a16:creationId xmlns:a16="http://schemas.microsoft.com/office/drawing/2014/main" id="{3F28F7EA-3856-E5DE-7E55-BFC2B57265F4}"/>
              </a:ext>
            </a:extLst>
          </p:cNvPr>
          <p:cNvGrpSpPr/>
          <p:nvPr/>
        </p:nvGrpSpPr>
        <p:grpSpPr>
          <a:xfrm>
            <a:off x="1072896" y="2194560"/>
            <a:ext cx="10570464" cy="3524600"/>
            <a:chOff x="1072896" y="1906620"/>
            <a:chExt cx="10454640" cy="3812540"/>
          </a:xfrm>
        </p:grpSpPr>
        <p:pic>
          <p:nvPicPr>
            <p:cNvPr id="4" name="object 10">
              <a:extLst>
                <a:ext uri="{FF2B5EF4-FFF2-40B4-BE49-F238E27FC236}">
                  <a16:creationId xmlns:a16="http://schemas.microsoft.com/office/drawing/2014/main" id="{718CCF0B-30AC-08B3-68B5-85EB32916BA6}"/>
                </a:ext>
              </a:extLst>
            </p:cNvPr>
            <p:cNvPicPr/>
            <p:nvPr/>
          </p:nvPicPr>
          <p:blipFill>
            <a:blip r:embed="rId2" cstate="print"/>
            <a:stretch>
              <a:fillRect/>
            </a:stretch>
          </p:blipFill>
          <p:spPr>
            <a:xfrm>
              <a:off x="5809487" y="1906620"/>
              <a:ext cx="5718046" cy="3812407"/>
            </a:xfrm>
            <a:prstGeom prst="rect">
              <a:avLst/>
            </a:prstGeom>
          </p:spPr>
        </p:pic>
        <p:sp>
          <p:nvSpPr>
            <p:cNvPr id="5" name="object 11">
              <a:extLst>
                <a:ext uri="{FF2B5EF4-FFF2-40B4-BE49-F238E27FC236}">
                  <a16:creationId xmlns:a16="http://schemas.microsoft.com/office/drawing/2014/main" id="{DB21D1F0-9F15-8EE2-8B66-49FEFB6A2118}"/>
                </a:ext>
              </a:extLst>
            </p:cNvPr>
            <p:cNvSpPr/>
            <p:nvPr/>
          </p:nvSpPr>
          <p:spPr>
            <a:xfrm>
              <a:off x="1072896" y="3852672"/>
              <a:ext cx="4742815" cy="0"/>
            </a:xfrm>
            <a:custGeom>
              <a:avLst/>
              <a:gdLst/>
              <a:ahLst/>
              <a:cxnLst/>
              <a:rect l="l" t="t" r="r" b="b"/>
              <a:pathLst>
                <a:path w="4742815">
                  <a:moveTo>
                    <a:pt x="0" y="0"/>
                  </a:moveTo>
                  <a:lnTo>
                    <a:pt x="4742688" y="1"/>
                  </a:lnTo>
                </a:path>
              </a:pathLst>
            </a:custGeom>
            <a:ln w="6350">
              <a:solidFill>
                <a:srgbClr val="767171"/>
              </a:solidFill>
            </a:ln>
          </p:spPr>
          <p:txBody>
            <a:bodyPr wrap="square" lIns="0" tIns="0" rIns="0" bIns="0" rtlCol="0"/>
            <a:lstStyle/>
            <a:p>
              <a:endParaRPr/>
            </a:p>
          </p:txBody>
        </p:sp>
      </p:grpSp>
      <p:sp>
        <p:nvSpPr>
          <p:cNvPr id="6" name="object 12">
            <a:extLst>
              <a:ext uri="{FF2B5EF4-FFF2-40B4-BE49-F238E27FC236}">
                <a16:creationId xmlns:a16="http://schemas.microsoft.com/office/drawing/2014/main" id="{2646D8B2-F340-B715-C633-56F8506426E7}"/>
              </a:ext>
            </a:extLst>
          </p:cNvPr>
          <p:cNvSpPr txBox="1"/>
          <p:nvPr/>
        </p:nvSpPr>
        <p:spPr>
          <a:xfrm>
            <a:off x="1072896" y="4311375"/>
            <a:ext cx="4488314" cy="1433726"/>
          </a:xfrm>
          <a:prstGeom prst="rect">
            <a:avLst/>
          </a:prstGeom>
        </p:spPr>
        <p:txBody>
          <a:bodyPr vert="horz" wrap="square" lIns="0" tIns="12700" rIns="0" bIns="0" rtlCol="0">
            <a:spAutoFit/>
          </a:bodyPr>
          <a:lstStyle/>
          <a:p>
            <a:pPr marL="12700" algn="ctr">
              <a:lnSpc>
                <a:spcPts val="2125"/>
              </a:lnSpc>
              <a:spcBef>
                <a:spcPts val="100"/>
              </a:spcBef>
            </a:pPr>
            <a:r>
              <a:rPr lang="en-US" b="1" spc="-5" dirty="0">
                <a:latin typeface="Malgun Gothic"/>
                <a:cs typeface="Malgun Gothic"/>
              </a:rPr>
              <a:t>Actual damage or unpleasant 
sensations indicating possible damage</a:t>
            </a:r>
            <a:endParaRPr lang="en-US" sz="1200" b="1" spc="-5" dirty="0">
              <a:latin typeface="Malgun Gothic"/>
              <a:cs typeface="Malgun Gothic"/>
            </a:endParaRPr>
          </a:p>
          <a:p>
            <a:pPr marL="12700">
              <a:spcBef>
                <a:spcPts val="100"/>
              </a:spcBef>
            </a:pPr>
            <a:endParaRPr lang="en-US" sz="1200" spc="-5" dirty="0">
              <a:latin typeface="Malgun Gothic"/>
              <a:cs typeface="Malgun Gothic"/>
            </a:endParaRPr>
          </a:p>
          <a:p>
            <a:pPr marL="12700" algn="ctr">
              <a:spcBef>
                <a:spcPts val="100"/>
              </a:spcBef>
            </a:pPr>
            <a:r>
              <a:rPr sz="1400" spc="-5" dirty="0">
                <a:latin typeface="Malgun Gothic"/>
                <a:cs typeface="Malgun Gothic"/>
              </a:rPr>
              <a:t>[</a:t>
            </a:r>
            <a:r>
              <a:rPr lang="en-US" sz="1400" spc="-5" dirty="0">
                <a:latin typeface="Malgun Gothic"/>
                <a:cs typeface="Malgun Gothic"/>
              </a:rPr>
              <a:t>Types</a:t>
            </a:r>
            <a:r>
              <a:rPr sz="1400" spc="-5" dirty="0">
                <a:latin typeface="Malgun Gothic"/>
                <a:cs typeface="Malgun Gothic"/>
              </a:rPr>
              <a:t>]</a:t>
            </a:r>
            <a:r>
              <a:rPr lang="en-US" sz="1400" spc="-5" dirty="0">
                <a:latin typeface="Malgun Gothic"/>
                <a:cs typeface="Malgun Gothic"/>
              </a:rPr>
              <a:t>: Chronic/acute pain, neuropathic pain, complex regional pain syndrome, nociceptive pain, etc.
</a:t>
            </a:r>
            <a:endParaRPr sz="1400" dirty="0">
              <a:latin typeface="Malgun Gothic"/>
              <a:cs typeface="Malgun Gothic"/>
            </a:endParaRPr>
          </a:p>
        </p:txBody>
      </p:sp>
    </p:spTree>
    <p:extLst>
      <p:ext uri="{BB962C8B-B14F-4D97-AF65-F5344CB8AC3E}">
        <p14:creationId xmlns:p14="http://schemas.microsoft.com/office/powerpoint/2010/main" val="468058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a:extLst>
              <a:ext uri="{FF2B5EF4-FFF2-40B4-BE49-F238E27FC236}">
                <a16:creationId xmlns:a16="http://schemas.microsoft.com/office/drawing/2014/main" id="{B48A4347-4211-71C3-102B-4181CCD5CD1F}"/>
              </a:ext>
            </a:extLst>
          </p:cNvPr>
          <p:cNvSpPr txBox="1"/>
          <p:nvPr/>
        </p:nvSpPr>
        <p:spPr>
          <a:xfrm>
            <a:off x="4199093" y="338834"/>
            <a:ext cx="4000027"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solidFill>
                  <a:srgbClr val="FF0000"/>
                </a:solidFill>
                <a:latin typeface="Malgun Gothic"/>
                <a:cs typeface="Malgun Gothic"/>
              </a:rPr>
              <a:t>Pain Management</a:t>
            </a:r>
            <a:endParaRPr sz="2400" dirty="0">
              <a:solidFill>
                <a:srgbClr val="FF0000"/>
              </a:solidFill>
              <a:latin typeface="Malgun Gothic"/>
              <a:cs typeface="Malgun Gothic"/>
            </a:endParaRPr>
          </a:p>
        </p:txBody>
      </p:sp>
      <p:sp>
        <p:nvSpPr>
          <p:cNvPr id="3" name="object 24">
            <a:extLst>
              <a:ext uri="{FF2B5EF4-FFF2-40B4-BE49-F238E27FC236}">
                <a16:creationId xmlns:a16="http://schemas.microsoft.com/office/drawing/2014/main" id="{0F9C652B-C518-E101-6E2A-E601D1F487DB}"/>
              </a:ext>
            </a:extLst>
          </p:cNvPr>
          <p:cNvSpPr txBox="1">
            <a:spLocks/>
          </p:cNvSpPr>
          <p:nvPr/>
        </p:nvSpPr>
        <p:spPr>
          <a:xfrm>
            <a:off x="707073" y="856996"/>
            <a:ext cx="584200" cy="635000"/>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sz="4000" spc="-5" dirty="0">
                <a:solidFill>
                  <a:srgbClr val="2F5597"/>
                </a:solidFill>
                <a:latin typeface="Malgun Gothic"/>
                <a:cs typeface="Malgun Gothic"/>
              </a:rPr>
              <a:t>01</a:t>
            </a:r>
            <a:endParaRPr lang="en-US" sz="4000" dirty="0">
              <a:latin typeface="Malgun Gothic"/>
              <a:cs typeface="Malgun Gothic"/>
            </a:endParaRPr>
          </a:p>
        </p:txBody>
      </p:sp>
      <p:sp>
        <p:nvSpPr>
          <p:cNvPr id="6" name="TextBox 5">
            <a:extLst>
              <a:ext uri="{FF2B5EF4-FFF2-40B4-BE49-F238E27FC236}">
                <a16:creationId xmlns:a16="http://schemas.microsoft.com/office/drawing/2014/main" id="{BC76F117-1F37-7984-4CD7-011C20FACB73}"/>
              </a:ext>
            </a:extLst>
          </p:cNvPr>
          <p:cNvSpPr txBox="1"/>
          <p:nvPr/>
        </p:nvSpPr>
        <p:spPr>
          <a:xfrm>
            <a:off x="1561834" y="973830"/>
            <a:ext cx="3474720" cy="659155"/>
          </a:xfrm>
          <a:prstGeom prst="rect">
            <a:avLst/>
          </a:prstGeom>
          <a:noFill/>
        </p:spPr>
        <p:txBody>
          <a:bodyPr wrap="square">
            <a:spAutoFit/>
          </a:bodyPr>
          <a:lstStyle/>
          <a:p>
            <a:pPr marL="12700">
              <a:lnSpc>
                <a:spcPct val="100000"/>
              </a:lnSpc>
              <a:spcBef>
                <a:spcPts val="100"/>
              </a:spcBef>
            </a:pPr>
            <a:r>
              <a:rPr lang="en-US" altLang="ko-KR" b="1" dirty="0">
                <a:latin typeface="Malgun Gothic"/>
                <a:cs typeface="Malgun Gothic"/>
              </a:rPr>
              <a:t>Pain Care System: Ultrasonic
</a:t>
            </a:r>
            <a:endParaRPr lang="ko-KR" altLang="en-US" sz="1800" dirty="0">
              <a:latin typeface="Malgun Gothic"/>
              <a:cs typeface="Malgun Gothic"/>
            </a:endParaRPr>
          </a:p>
        </p:txBody>
      </p:sp>
      <p:pic>
        <p:nvPicPr>
          <p:cNvPr id="7" name="object 21">
            <a:extLst>
              <a:ext uri="{FF2B5EF4-FFF2-40B4-BE49-F238E27FC236}">
                <a16:creationId xmlns:a16="http://schemas.microsoft.com/office/drawing/2014/main" id="{8BB47D7E-65D3-1089-B2CD-FFF05432D5AD}"/>
              </a:ext>
            </a:extLst>
          </p:cNvPr>
          <p:cNvPicPr/>
          <p:nvPr/>
        </p:nvPicPr>
        <p:blipFill>
          <a:blip r:embed="rId2" cstate="print"/>
          <a:stretch>
            <a:fillRect/>
          </a:stretch>
        </p:blipFill>
        <p:spPr>
          <a:xfrm>
            <a:off x="1462774" y="1478100"/>
            <a:ext cx="3672840" cy="2080511"/>
          </a:xfrm>
          <a:prstGeom prst="rect">
            <a:avLst/>
          </a:prstGeom>
        </p:spPr>
      </p:pic>
      <p:sp>
        <p:nvSpPr>
          <p:cNvPr id="8" name="object 20">
            <a:extLst>
              <a:ext uri="{FF2B5EF4-FFF2-40B4-BE49-F238E27FC236}">
                <a16:creationId xmlns:a16="http://schemas.microsoft.com/office/drawing/2014/main" id="{F283C50A-50AC-199E-DD5C-FD63C48B7983}"/>
              </a:ext>
            </a:extLst>
          </p:cNvPr>
          <p:cNvSpPr txBox="1"/>
          <p:nvPr/>
        </p:nvSpPr>
        <p:spPr>
          <a:xfrm>
            <a:off x="5821679" y="1278479"/>
            <a:ext cx="5765889" cy="2446182"/>
          </a:xfrm>
          <a:prstGeom prst="rect">
            <a:avLst/>
          </a:prstGeom>
        </p:spPr>
        <p:txBody>
          <a:bodyPr vert="horz" wrap="square" lIns="0" tIns="172085" rIns="0" bIns="0" rtlCol="0">
            <a:spAutoFit/>
          </a:bodyPr>
          <a:lstStyle/>
          <a:p>
            <a:pPr marL="36830">
              <a:spcBef>
                <a:spcPts val="1355"/>
              </a:spcBef>
            </a:pPr>
            <a:r>
              <a:rPr lang="en-US" b="1" dirty="0">
                <a:solidFill>
                  <a:srgbClr val="595959"/>
                </a:solidFill>
                <a:latin typeface="Malgun Gothic"/>
                <a:cs typeface="Malgun Gothic"/>
              </a:rPr>
              <a:t>Ultrasonic Stimulator 
</a:t>
            </a:r>
            <a:r>
              <a:rPr lang="en-US" sz="1400" dirty="0">
                <a:latin typeface="Malgun Gothic"/>
                <a:cs typeface="Malgun Gothic"/>
              </a:rPr>
              <a:t>Basic 0.8~1MHz ultrasonic electrical energy is converted into physical energy, resulting in deep heat and vibration, which raises the temperature of human tissues to help blood circulation metabolism and relieve pain. </a:t>
            </a:r>
            <a:r>
              <a:rPr lang="en-US" sz="1400" b="1" u="sng" dirty="0">
                <a:uFill>
                  <a:solidFill>
                    <a:srgbClr val="7F7F7F"/>
                  </a:solidFill>
                </a:uFill>
                <a:latin typeface="Malgun Gothic"/>
                <a:cs typeface="Malgun Gothic"/>
              </a:rPr>
              <a:t>It is the representative physical therapy of deep heat stimulation therapy.</a:t>
            </a:r>
            <a:endParaRPr lang="en-US" sz="1400" b="1" dirty="0">
              <a:latin typeface="Malgun Gothic"/>
              <a:cs typeface="Malgun Gothic"/>
            </a:endParaRPr>
          </a:p>
          <a:p>
            <a:pPr marL="36830">
              <a:lnSpc>
                <a:spcPct val="100000"/>
              </a:lnSpc>
            </a:pPr>
            <a:endParaRPr lang="en-US" sz="1200" b="1" spc="-5" dirty="0">
              <a:solidFill>
                <a:srgbClr val="7F6000"/>
              </a:solidFill>
              <a:latin typeface="Malgun Gothic"/>
              <a:cs typeface="Malgun Gothic"/>
            </a:endParaRPr>
          </a:p>
          <a:p>
            <a:pPr marL="36830">
              <a:lnSpc>
                <a:spcPct val="100000"/>
              </a:lnSpc>
            </a:pPr>
            <a:r>
              <a:rPr lang="en-US" sz="1200" b="1" spc="-5" dirty="0">
                <a:solidFill>
                  <a:srgbClr val="7F6000"/>
                </a:solidFill>
                <a:latin typeface="Malgun Gothic"/>
                <a:cs typeface="Malgun Gothic"/>
              </a:rPr>
              <a:t>It is used in various ways depending on the use such as pain relief and inflammation relief in musculoskeletal disorders.
</a:t>
            </a:r>
            <a:endParaRPr sz="1200" dirty="0">
              <a:latin typeface="Malgun Gothic"/>
              <a:cs typeface="Malgun Gothic"/>
            </a:endParaRPr>
          </a:p>
        </p:txBody>
      </p:sp>
      <p:sp>
        <p:nvSpPr>
          <p:cNvPr id="10" name="object 32">
            <a:extLst>
              <a:ext uri="{FF2B5EF4-FFF2-40B4-BE49-F238E27FC236}">
                <a16:creationId xmlns:a16="http://schemas.microsoft.com/office/drawing/2014/main" id="{5146E73E-EF70-9BBF-0157-FA72F59D0516}"/>
              </a:ext>
            </a:extLst>
          </p:cNvPr>
          <p:cNvSpPr/>
          <p:nvPr/>
        </p:nvSpPr>
        <p:spPr>
          <a:xfrm>
            <a:off x="446722" y="3945775"/>
            <a:ext cx="11298555" cy="0"/>
          </a:xfrm>
          <a:custGeom>
            <a:avLst/>
            <a:gdLst/>
            <a:ahLst/>
            <a:cxnLst/>
            <a:rect l="l" t="t" r="r" b="b"/>
            <a:pathLst>
              <a:path w="11298555">
                <a:moveTo>
                  <a:pt x="0" y="0"/>
                </a:moveTo>
                <a:lnTo>
                  <a:pt x="11298382" y="1"/>
                </a:lnTo>
              </a:path>
            </a:pathLst>
          </a:custGeom>
          <a:ln w="6350">
            <a:solidFill>
              <a:srgbClr val="7F7F7F"/>
            </a:solidFill>
          </a:ln>
        </p:spPr>
        <p:txBody>
          <a:bodyPr wrap="square" lIns="0" tIns="0" rIns="0" bIns="0" rtlCol="0"/>
          <a:lstStyle/>
          <a:p>
            <a:endParaRPr/>
          </a:p>
        </p:txBody>
      </p:sp>
      <p:pic>
        <p:nvPicPr>
          <p:cNvPr id="11" name="object 7">
            <a:extLst>
              <a:ext uri="{FF2B5EF4-FFF2-40B4-BE49-F238E27FC236}">
                <a16:creationId xmlns:a16="http://schemas.microsoft.com/office/drawing/2014/main" id="{A3A57871-79BF-A5D1-26A4-52B0CA81B11A}"/>
              </a:ext>
            </a:extLst>
          </p:cNvPr>
          <p:cNvPicPr/>
          <p:nvPr/>
        </p:nvPicPr>
        <p:blipFill>
          <a:blip r:embed="rId3" cstate="print"/>
          <a:stretch>
            <a:fillRect/>
          </a:stretch>
        </p:blipFill>
        <p:spPr>
          <a:xfrm>
            <a:off x="1462774" y="4050462"/>
            <a:ext cx="3593172" cy="417000"/>
          </a:xfrm>
          <a:prstGeom prst="rect">
            <a:avLst/>
          </a:prstGeom>
        </p:spPr>
      </p:pic>
      <p:sp>
        <p:nvSpPr>
          <p:cNvPr id="13" name="object 26">
            <a:extLst>
              <a:ext uri="{FF2B5EF4-FFF2-40B4-BE49-F238E27FC236}">
                <a16:creationId xmlns:a16="http://schemas.microsoft.com/office/drawing/2014/main" id="{264DD625-CC88-B1FB-9B27-FC42E9D3FEBB}"/>
              </a:ext>
            </a:extLst>
          </p:cNvPr>
          <p:cNvSpPr txBox="1"/>
          <p:nvPr/>
        </p:nvSpPr>
        <p:spPr>
          <a:xfrm>
            <a:off x="2649479" y="4144327"/>
            <a:ext cx="1783831" cy="247899"/>
          </a:xfrm>
          <a:prstGeom prst="rect">
            <a:avLst/>
          </a:prstGeom>
        </p:spPr>
        <p:txBody>
          <a:bodyPr vert="horz" wrap="square" lIns="0" tIns="12700" rIns="0" bIns="0" rtlCol="0">
            <a:spAutoFit/>
          </a:bodyPr>
          <a:lstStyle/>
          <a:p>
            <a:pPr marL="12700">
              <a:lnSpc>
                <a:spcPct val="100000"/>
              </a:lnSpc>
              <a:spcBef>
                <a:spcPts val="100"/>
              </a:spcBef>
            </a:pPr>
            <a:r>
              <a:rPr lang="en-US" sz="1500" b="1" dirty="0">
                <a:solidFill>
                  <a:srgbClr val="FFFFFF"/>
                </a:solidFill>
                <a:latin typeface="Malgun Gothic"/>
                <a:cs typeface="Malgun Gothic"/>
              </a:rPr>
              <a:t>Instructions</a:t>
            </a:r>
            <a:endParaRPr sz="1500" dirty="0">
              <a:latin typeface="Malgun Gothic"/>
              <a:cs typeface="Malgun Gothic"/>
            </a:endParaRPr>
          </a:p>
        </p:txBody>
      </p:sp>
      <p:grpSp>
        <p:nvGrpSpPr>
          <p:cNvPr id="14" name="object 14">
            <a:extLst>
              <a:ext uri="{FF2B5EF4-FFF2-40B4-BE49-F238E27FC236}">
                <a16:creationId xmlns:a16="http://schemas.microsoft.com/office/drawing/2014/main" id="{3E1F3750-DB03-DB8E-92BC-C2E1CC148A1D}"/>
              </a:ext>
            </a:extLst>
          </p:cNvPr>
          <p:cNvGrpSpPr/>
          <p:nvPr/>
        </p:nvGrpSpPr>
        <p:grpSpPr>
          <a:xfrm>
            <a:off x="895817" y="4603233"/>
            <a:ext cx="1204595" cy="1204595"/>
            <a:chOff x="658666" y="4309340"/>
            <a:chExt cx="1204595" cy="1204595"/>
          </a:xfrm>
        </p:grpSpPr>
        <p:sp>
          <p:nvSpPr>
            <p:cNvPr id="15" name="object 15">
              <a:extLst>
                <a:ext uri="{FF2B5EF4-FFF2-40B4-BE49-F238E27FC236}">
                  <a16:creationId xmlns:a16="http://schemas.microsoft.com/office/drawing/2014/main" id="{E1150412-665B-10CE-CF31-0F9F9A3FC872}"/>
                </a:ext>
              </a:extLst>
            </p:cNvPr>
            <p:cNvSpPr/>
            <p:nvPr/>
          </p:nvSpPr>
          <p:spPr>
            <a:xfrm>
              <a:off x="665016" y="4315690"/>
              <a:ext cx="1191895" cy="1191895"/>
            </a:xfrm>
            <a:custGeom>
              <a:avLst/>
              <a:gdLst/>
              <a:ahLst/>
              <a:cxnLst/>
              <a:rect l="l" t="t" r="r" b="b"/>
              <a:pathLst>
                <a:path w="1191895" h="1191895">
                  <a:moveTo>
                    <a:pt x="0" y="595745"/>
                  </a:moveTo>
                  <a:lnTo>
                    <a:pt x="1974" y="546885"/>
                  </a:lnTo>
                  <a:lnTo>
                    <a:pt x="7797" y="499112"/>
                  </a:lnTo>
                  <a:lnTo>
                    <a:pt x="17313" y="452580"/>
                  </a:lnTo>
                  <a:lnTo>
                    <a:pt x="30371" y="407443"/>
                  </a:lnTo>
                  <a:lnTo>
                    <a:pt x="46816" y="363854"/>
                  </a:lnTo>
                  <a:lnTo>
                    <a:pt x="66496" y="321966"/>
                  </a:lnTo>
                  <a:lnTo>
                    <a:pt x="89256" y="281932"/>
                  </a:lnTo>
                  <a:lnTo>
                    <a:pt x="114944" y="243905"/>
                  </a:lnTo>
                  <a:lnTo>
                    <a:pt x="143406" y="208040"/>
                  </a:lnTo>
                  <a:lnTo>
                    <a:pt x="174489" y="174489"/>
                  </a:lnTo>
                  <a:lnTo>
                    <a:pt x="208040" y="143406"/>
                  </a:lnTo>
                  <a:lnTo>
                    <a:pt x="243905" y="114944"/>
                  </a:lnTo>
                  <a:lnTo>
                    <a:pt x="281932" y="89256"/>
                  </a:lnTo>
                  <a:lnTo>
                    <a:pt x="321966" y="66496"/>
                  </a:lnTo>
                  <a:lnTo>
                    <a:pt x="363854" y="46816"/>
                  </a:lnTo>
                  <a:lnTo>
                    <a:pt x="407443" y="30371"/>
                  </a:lnTo>
                  <a:lnTo>
                    <a:pt x="452580" y="17313"/>
                  </a:lnTo>
                  <a:lnTo>
                    <a:pt x="499112" y="7797"/>
                  </a:lnTo>
                  <a:lnTo>
                    <a:pt x="546885" y="1974"/>
                  </a:lnTo>
                  <a:lnTo>
                    <a:pt x="595745" y="0"/>
                  </a:lnTo>
                  <a:lnTo>
                    <a:pt x="644605" y="1974"/>
                  </a:lnTo>
                  <a:lnTo>
                    <a:pt x="692378" y="7797"/>
                  </a:lnTo>
                  <a:lnTo>
                    <a:pt x="738910" y="17313"/>
                  </a:lnTo>
                  <a:lnTo>
                    <a:pt x="784047" y="30371"/>
                  </a:lnTo>
                  <a:lnTo>
                    <a:pt x="827636" y="46816"/>
                  </a:lnTo>
                  <a:lnTo>
                    <a:pt x="869524" y="66496"/>
                  </a:lnTo>
                  <a:lnTo>
                    <a:pt x="909558" y="89256"/>
                  </a:lnTo>
                  <a:lnTo>
                    <a:pt x="947585" y="114944"/>
                  </a:lnTo>
                  <a:lnTo>
                    <a:pt x="983450" y="143406"/>
                  </a:lnTo>
                  <a:lnTo>
                    <a:pt x="1017001" y="174489"/>
                  </a:lnTo>
                  <a:lnTo>
                    <a:pt x="1048084" y="208040"/>
                  </a:lnTo>
                  <a:lnTo>
                    <a:pt x="1076546" y="243905"/>
                  </a:lnTo>
                  <a:lnTo>
                    <a:pt x="1102234" y="281932"/>
                  </a:lnTo>
                  <a:lnTo>
                    <a:pt x="1124994" y="321966"/>
                  </a:lnTo>
                  <a:lnTo>
                    <a:pt x="1144674" y="363854"/>
                  </a:lnTo>
                  <a:lnTo>
                    <a:pt x="1161119" y="407443"/>
                  </a:lnTo>
                  <a:lnTo>
                    <a:pt x="1174177" y="452580"/>
                  </a:lnTo>
                  <a:lnTo>
                    <a:pt x="1183693" y="499112"/>
                  </a:lnTo>
                  <a:lnTo>
                    <a:pt x="1189516" y="546885"/>
                  </a:lnTo>
                  <a:lnTo>
                    <a:pt x="1191491" y="595745"/>
                  </a:lnTo>
                  <a:lnTo>
                    <a:pt x="1189516" y="644605"/>
                  </a:lnTo>
                  <a:lnTo>
                    <a:pt x="1183693" y="692378"/>
                  </a:lnTo>
                  <a:lnTo>
                    <a:pt x="1174177" y="738910"/>
                  </a:lnTo>
                  <a:lnTo>
                    <a:pt x="1161119" y="784047"/>
                  </a:lnTo>
                  <a:lnTo>
                    <a:pt x="1144674" y="827636"/>
                  </a:lnTo>
                  <a:lnTo>
                    <a:pt x="1124994" y="869524"/>
                  </a:lnTo>
                  <a:lnTo>
                    <a:pt x="1102234" y="909558"/>
                  </a:lnTo>
                  <a:lnTo>
                    <a:pt x="1076546" y="947585"/>
                  </a:lnTo>
                  <a:lnTo>
                    <a:pt x="1048084" y="983450"/>
                  </a:lnTo>
                  <a:lnTo>
                    <a:pt x="1017001" y="1017001"/>
                  </a:lnTo>
                  <a:lnTo>
                    <a:pt x="983450" y="1048084"/>
                  </a:lnTo>
                  <a:lnTo>
                    <a:pt x="947585" y="1076546"/>
                  </a:lnTo>
                  <a:lnTo>
                    <a:pt x="909558" y="1102234"/>
                  </a:lnTo>
                  <a:lnTo>
                    <a:pt x="869524" y="1124994"/>
                  </a:lnTo>
                  <a:lnTo>
                    <a:pt x="827636" y="1144674"/>
                  </a:lnTo>
                  <a:lnTo>
                    <a:pt x="784047" y="1161119"/>
                  </a:lnTo>
                  <a:lnTo>
                    <a:pt x="738910" y="1174177"/>
                  </a:lnTo>
                  <a:lnTo>
                    <a:pt x="692378" y="1183693"/>
                  </a:lnTo>
                  <a:lnTo>
                    <a:pt x="644605" y="1189516"/>
                  </a:lnTo>
                  <a:lnTo>
                    <a:pt x="595745" y="1191491"/>
                  </a:lnTo>
                  <a:lnTo>
                    <a:pt x="546885" y="1189516"/>
                  </a:lnTo>
                  <a:lnTo>
                    <a:pt x="499112" y="1183693"/>
                  </a:lnTo>
                  <a:lnTo>
                    <a:pt x="452580" y="1174177"/>
                  </a:lnTo>
                  <a:lnTo>
                    <a:pt x="407443" y="1161119"/>
                  </a:lnTo>
                  <a:lnTo>
                    <a:pt x="363854" y="1144674"/>
                  </a:lnTo>
                  <a:lnTo>
                    <a:pt x="321966" y="1124994"/>
                  </a:lnTo>
                  <a:lnTo>
                    <a:pt x="281932" y="1102234"/>
                  </a:lnTo>
                  <a:lnTo>
                    <a:pt x="243905" y="1076546"/>
                  </a:lnTo>
                  <a:lnTo>
                    <a:pt x="208040" y="1048084"/>
                  </a:lnTo>
                  <a:lnTo>
                    <a:pt x="174489" y="1017001"/>
                  </a:lnTo>
                  <a:lnTo>
                    <a:pt x="143406" y="983450"/>
                  </a:lnTo>
                  <a:lnTo>
                    <a:pt x="114944" y="947585"/>
                  </a:lnTo>
                  <a:lnTo>
                    <a:pt x="89256" y="909558"/>
                  </a:lnTo>
                  <a:lnTo>
                    <a:pt x="66496" y="869524"/>
                  </a:lnTo>
                  <a:lnTo>
                    <a:pt x="46816" y="827636"/>
                  </a:lnTo>
                  <a:lnTo>
                    <a:pt x="30371" y="784047"/>
                  </a:lnTo>
                  <a:lnTo>
                    <a:pt x="17313" y="738910"/>
                  </a:lnTo>
                  <a:lnTo>
                    <a:pt x="7797" y="692378"/>
                  </a:lnTo>
                  <a:lnTo>
                    <a:pt x="1974" y="644605"/>
                  </a:lnTo>
                  <a:lnTo>
                    <a:pt x="0" y="595745"/>
                  </a:lnTo>
                  <a:close/>
                </a:path>
              </a:pathLst>
            </a:custGeom>
            <a:ln w="12700">
              <a:solidFill>
                <a:srgbClr val="D9D9D9"/>
              </a:solidFill>
            </a:ln>
          </p:spPr>
          <p:txBody>
            <a:bodyPr wrap="square" lIns="0" tIns="0" rIns="0" bIns="0" rtlCol="0"/>
            <a:lstStyle/>
            <a:p>
              <a:endParaRPr/>
            </a:p>
          </p:txBody>
        </p:sp>
        <p:pic>
          <p:nvPicPr>
            <p:cNvPr id="16" name="object 16">
              <a:extLst>
                <a:ext uri="{FF2B5EF4-FFF2-40B4-BE49-F238E27FC236}">
                  <a16:creationId xmlns:a16="http://schemas.microsoft.com/office/drawing/2014/main" id="{4B61C3B9-0F38-098B-0A68-FEE1C6333C49}"/>
                </a:ext>
              </a:extLst>
            </p:cNvPr>
            <p:cNvPicPr/>
            <p:nvPr/>
          </p:nvPicPr>
          <p:blipFill>
            <a:blip r:embed="rId4" cstate="print"/>
            <a:stretch>
              <a:fillRect/>
            </a:stretch>
          </p:blipFill>
          <p:spPr>
            <a:xfrm>
              <a:off x="776315" y="4735026"/>
              <a:ext cx="913938" cy="509750"/>
            </a:xfrm>
            <a:prstGeom prst="rect">
              <a:avLst/>
            </a:prstGeom>
          </p:spPr>
        </p:pic>
      </p:grpSp>
      <p:grpSp>
        <p:nvGrpSpPr>
          <p:cNvPr id="17" name="object 8">
            <a:extLst>
              <a:ext uri="{FF2B5EF4-FFF2-40B4-BE49-F238E27FC236}">
                <a16:creationId xmlns:a16="http://schemas.microsoft.com/office/drawing/2014/main" id="{FDA8E458-5DCB-6E57-3A50-4C6D5AA378E7}"/>
              </a:ext>
            </a:extLst>
          </p:cNvPr>
          <p:cNvGrpSpPr/>
          <p:nvPr/>
        </p:nvGrpSpPr>
        <p:grpSpPr>
          <a:xfrm>
            <a:off x="2477165" y="4643459"/>
            <a:ext cx="1204595" cy="1204595"/>
            <a:chOff x="1928496" y="4309340"/>
            <a:chExt cx="1204595" cy="1204595"/>
          </a:xfrm>
        </p:grpSpPr>
        <p:sp>
          <p:nvSpPr>
            <p:cNvPr id="18" name="object 9">
              <a:extLst>
                <a:ext uri="{FF2B5EF4-FFF2-40B4-BE49-F238E27FC236}">
                  <a16:creationId xmlns:a16="http://schemas.microsoft.com/office/drawing/2014/main" id="{C2BE780B-AD9B-61FA-7840-C353C6B0455C}"/>
                </a:ext>
              </a:extLst>
            </p:cNvPr>
            <p:cNvSpPr/>
            <p:nvPr/>
          </p:nvSpPr>
          <p:spPr>
            <a:xfrm>
              <a:off x="1934846" y="4315690"/>
              <a:ext cx="1191895" cy="1191895"/>
            </a:xfrm>
            <a:custGeom>
              <a:avLst/>
              <a:gdLst/>
              <a:ahLst/>
              <a:cxnLst/>
              <a:rect l="l" t="t" r="r" b="b"/>
              <a:pathLst>
                <a:path w="1191895" h="1191895">
                  <a:moveTo>
                    <a:pt x="0" y="595745"/>
                  </a:moveTo>
                  <a:lnTo>
                    <a:pt x="1974" y="546885"/>
                  </a:lnTo>
                  <a:lnTo>
                    <a:pt x="7797" y="499112"/>
                  </a:lnTo>
                  <a:lnTo>
                    <a:pt x="17313" y="452580"/>
                  </a:lnTo>
                  <a:lnTo>
                    <a:pt x="30371" y="407443"/>
                  </a:lnTo>
                  <a:lnTo>
                    <a:pt x="46816" y="363854"/>
                  </a:lnTo>
                  <a:lnTo>
                    <a:pt x="66496" y="321966"/>
                  </a:lnTo>
                  <a:lnTo>
                    <a:pt x="89256" y="281932"/>
                  </a:lnTo>
                  <a:lnTo>
                    <a:pt x="114944" y="243905"/>
                  </a:lnTo>
                  <a:lnTo>
                    <a:pt x="143406" y="208040"/>
                  </a:lnTo>
                  <a:lnTo>
                    <a:pt x="174489" y="174489"/>
                  </a:lnTo>
                  <a:lnTo>
                    <a:pt x="208040" y="143406"/>
                  </a:lnTo>
                  <a:lnTo>
                    <a:pt x="243905" y="114944"/>
                  </a:lnTo>
                  <a:lnTo>
                    <a:pt x="281932" y="89256"/>
                  </a:lnTo>
                  <a:lnTo>
                    <a:pt x="321966" y="66496"/>
                  </a:lnTo>
                  <a:lnTo>
                    <a:pt x="363854" y="46816"/>
                  </a:lnTo>
                  <a:lnTo>
                    <a:pt x="407443" y="30371"/>
                  </a:lnTo>
                  <a:lnTo>
                    <a:pt x="452580" y="17313"/>
                  </a:lnTo>
                  <a:lnTo>
                    <a:pt x="499112" y="7797"/>
                  </a:lnTo>
                  <a:lnTo>
                    <a:pt x="546885" y="1974"/>
                  </a:lnTo>
                  <a:lnTo>
                    <a:pt x="595745" y="0"/>
                  </a:lnTo>
                  <a:lnTo>
                    <a:pt x="644605" y="1974"/>
                  </a:lnTo>
                  <a:lnTo>
                    <a:pt x="692378" y="7797"/>
                  </a:lnTo>
                  <a:lnTo>
                    <a:pt x="738910" y="17313"/>
                  </a:lnTo>
                  <a:lnTo>
                    <a:pt x="784047" y="30371"/>
                  </a:lnTo>
                  <a:lnTo>
                    <a:pt x="827636" y="46816"/>
                  </a:lnTo>
                  <a:lnTo>
                    <a:pt x="869524" y="66496"/>
                  </a:lnTo>
                  <a:lnTo>
                    <a:pt x="909558" y="89256"/>
                  </a:lnTo>
                  <a:lnTo>
                    <a:pt x="947585" y="114944"/>
                  </a:lnTo>
                  <a:lnTo>
                    <a:pt x="983450" y="143406"/>
                  </a:lnTo>
                  <a:lnTo>
                    <a:pt x="1017001" y="174489"/>
                  </a:lnTo>
                  <a:lnTo>
                    <a:pt x="1048084" y="208040"/>
                  </a:lnTo>
                  <a:lnTo>
                    <a:pt x="1076546" y="243905"/>
                  </a:lnTo>
                  <a:lnTo>
                    <a:pt x="1102234" y="281932"/>
                  </a:lnTo>
                  <a:lnTo>
                    <a:pt x="1124994" y="321966"/>
                  </a:lnTo>
                  <a:lnTo>
                    <a:pt x="1144674" y="363854"/>
                  </a:lnTo>
                  <a:lnTo>
                    <a:pt x="1161119" y="407443"/>
                  </a:lnTo>
                  <a:lnTo>
                    <a:pt x="1174177" y="452580"/>
                  </a:lnTo>
                  <a:lnTo>
                    <a:pt x="1183693" y="499112"/>
                  </a:lnTo>
                  <a:lnTo>
                    <a:pt x="1189516" y="546885"/>
                  </a:lnTo>
                  <a:lnTo>
                    <a:pt x="1191491" y="595745"/>
                  </a:lnTo>
                  <a:lnTo>
                    <a:pt x="1189516" y="644605"/>
                  </a:lnTo>
                  <a:lnTo>
                    <a:pt x="1183693" y="692378"/>
                  </a:lnTo>
                  <a:lnTo>
                    <a:pt x="1174177" y="738910"/>
                  </a:lnTo>
                  <a:lnTo>
                    <a:pt x="1161119" y="784047"/>
                  </a:lnTo>
                  <a:lnTo>
                    <a:pt x="1144674" y="827636"/>
                  </a:lnTo>
                  <a:lnTo>
                    <a:pt x="1124994" y="869524"/>
                  </a:lnTo>
                  <a:lnTo>
                    <a:pt x="1102234" y="909558"/>
                  </a:lnTo>
                  <a:lnTo>
                    <a:pt x="1076546" y="947585"/>
                  </a:lnTo>
                  <a:lnTo>
                    <a:pt x="1048084" y="983450"/>
                  </a:lnTo>
                  <a:lnTo>
                    <a:pt x="1017001" y="1017001"/>
                  </a:lnTo>
                  <a:lnTo>
                    <a:pt x="983450" y="1048084"/>
                  </a:lnTo>
                  <a:lnTo>
                    <a:pt x="947585" y="1076546"/>
                  </a:lnTo>
                  <a:lnTo>
                    <a:pt x="909558" y="1102234"/>
                  </a:lnTo>
                  <a:lnTo>
                    <a:pt x="869524" y="1124994"/>
                  </a:lnTo>
                  <a:lnTo>
                    <a:pt x="827636" y="1144674"/>
                  </a:lnTo>
                  <a:lnTo>
                    <a:pt x="784047" y="1161119"/>
                  </a:lnTo>
                  <a:lnTo>
                    <a:pt x="738910" y="1174177"/>
                  </a:lnTo>
                  <a:lnTo>
                    <a:pt x="692378" y="1183693"/>
                  </a:lnTo>
                  <a:lnTo>
                    <a:pt x="644605" y="1189516"/>
                  </a:lnTo>
                  <a:lnTo>
                    <a:pt x="595745" y="1191491"/>
                  </a:lnTo>
                  <a:lnTo>
                    <a:pt x="546885" y="1189516"/>
                  </a:lnTo>
                  <a:lnTo>
                    <a:pt x="499112" y="1183693"/>
                  </a:lnTo>
                  <a:lnTo>
                    <a:pt x="452580" y="1174177"/>
                  </a:lnTo>
                  <a:lnTo>
                    <a:pt x="407443" y="1161119"/>
                  </a:lnTo>
                  <a:lnTo>
                    <a:pt x="363854" y="1144674"/>
                  </a:lnTo>
                  <a:lnTo>
                    <a:pt x="321966" y="1124994"/>
                  </a:lnTo>
                  <a:lnTo>
                    <a:pt x="281932" y="1102234"/>
                  </a:lnTo>
                  <a:lnTo>
                    <a:pt x="243905" y="1076546"/>
                  </a:lnTo>
                  <a:lnTo>
                    <a:pt x="208040" y="1048084"/>
                  </a:lnTo>
                  <a:lnTo>
                    <a:pt x="174489" y="1017001"/>
                  </a:lnTo>
                  <a:lnTo>
                    <a:pt x="143406" y="983450"/>
                  </a:lnTo>
                  <a:lnTo>
                    <a:pt x="114944" y="947585"/>
                  </a:lnTo>
                  <a:lnTo>
                    <a:pt x="89256" y="909558"/>
                  </a:lnTo>
                  <a:lnTo>
                    <a:pt x="66496" y="869524"/>
                  </a:lnTo>
                  <a:lnTo>
                    <a:pt x="46816" y="827636"/>
                  </a:lnTo>
                  <a:lnTo>
                    <a:pt x="30371" y="784047"/>
                  </a:lnTo>
                  <a:lnTo>
                    <a:pt x="17313" y="738910"/>
                  </a:lnTo>
                  <a:lnTo>
                    <a:pt x="7797" y="692378"/>
                  </a:lnTo>
                  <a:lnTo>
                    <a:pt x="1974" y="644605"/>
                  </a:lnTo>
                  <a:lnTo>
                    <a:pt x="0" y="595745"/>
                  </a:lnTo>
                  <a:close/>
                </a:path>
              </a:pathLst>
            </a:custGeom>
            <a:ln w="12700">
              <a:solidFill>
                <a:srgbClr val="D9D9D9"/>
              </a:solidFill>
            </a:ln>
          </p:spPr>
          <p:txBody>
            <a:bodyPr wrap="square" lIns="0" tIns="0" rIns="0" bIns="0" rtlCol="0"/>
            <a:lstStyle/>
            <a:p>
              <a:endParaRPr/>
            </a:p>
          </p:txBody>
        </p:sp>
        <p:pic>
          <p:nvPicPr>
            <p:cNvPr id="19" name="object 10">
              <a:extLst>
                <a:ext uri="{FF2B5EF4-FFF2-40B4-BE49-F238E27FC236}">
                  <a16:creationId xmlns:a16="http://schemas.microsoft.com/office/drawing/2014/main" id="{61E5B8CD-B9A9-699E-ACA0-7BEA56648F20}"/>
                </a:ext>
              </a:extLst>
            </p:cNvPr>
            <p:cNvPicPr/>
            <p:nvPr/>
          </p:nvPicPr>
          <p:blipFill>
            <a:blip r:embed="rId5" cstate="print"/>
            <a:stretch>
              <a:fillRect/>
            </a:stretch>
          </p:blipFill>
          <p:spPr>
            <a:xfrm>
              <a:off x="2041307" y="4516118"/>
              <a:ext cx="895856" cy="707353"/>
            </a:xfrm>
            <a:prstGeom prst="rect">
              <a:avLst/>
            </a:prstGeom>
          </p:spPr>
        </p:pic>
      </p:grpSp>
      <p:grpSp>
        <p:nvGrpSpPr>
          <p:cNvPr id="20" name="object 11">
            <a:extLst>
              <a:ext uri="{FF2B5EF4-FFF2-40B4-BE49-F238E27FC236}">
                <a16:creationId xmlns:a16="http://schemas.microsoft.com/office/drawing/2014/main" id="{86C5BB44-670C-3545-8EC5-F606049E14F2}"/>
              </a:ext>
            </a:extLst>
          </p:cNvPr>
          <p:cNvGrpSpPr/>
          <p:nvPr/>
        </p:nvGrpSpPr>
        <p:grpSpPr>
          <a:xfrm>
            <a:off x="4027681" y="4609583"/>
            <a:ext cx="1204595" cy="1204595"/>
            <a:chOff x="3224640" y="4309340"/>
            <a:chExt cx="1204595" cy="1204595"/>
          </a:xfrm>
        </p:grpSpPr>
        <p:sp>
          <p:nvSpPr>
            <p:cNvPr id="21" name="object 12">
              <a:extLst>
                <a:ext uri="{FF2B5EF4-FFF2-40B4-BE49-F238E27FC236}">
                  <a16:creationId xmlns:a16="http://schemas.microsoft.com/office/drawing/2014/main" id="{A355EDDD-1A31-0AA0-706A-3DDDD4987DFF}"/>
                </a:ext>
              </a:extLst>
            </p:cNvPr>
            <p:cNvSpPr/>
            <p:nvPr/>
          </p:nvSpPr>
          <p:spPr>
            <a:xfrm>
              <a:off x="3230990" y="4315690"/>
              <a:ext cx="1191895" cy="1191895"/>
            </a:xfrm>
            <a:custGeom>
              <a:avLst/>
              <a:gdLst/>
              <a:ahLst/>
              <a:cxnLst/>
              <a:rect l="l" t="t" r="r" b="b"/>
              <a:pathLst>
                <a:path w="1191895" h="1191895">
                  <a:moveTo>
                    <a:pt x="0" y="595745"/>
                  </a:moveTo>
                  <a:lnTo>
                    <a:pt x="1974" y="546885"/>
                  </a:lnTo>
                  <a:lnTo>
                    <a:pt x="7797" y="499112"/>
                  </a:lnTo>
                  <a:lnTo>
                    <a:pt x="17313" y="452580"/>
                  </a:lnTo>
                  <a:lnTo>
                    <a:pt x="30371" y="407443"/>
                  </a:lnTo>
                  <a:lnTo>
                    <a:pt x="46816" y="363854"/>
                  </a:lnTo>
                  <a:lnTo>
                    <a:pt x="66496" y="321966"/>
                  </a:lnTo>
                  <a:lnTo>
                    <a:pt x="89256" y="281932"/>
                  </a:lnTo>
                  <a:lnTo>
                    <a:pt x="114944" y="243905"/>
                  </a:lnTo>
                  <a:lnTo>
                    <a:pt x="143406" y="208040"/>
                  </a:lnTo>
                  <a:lnTo>
                    <a:pt x="174489" y="174489"/>
                  </a:lnTo>
                  <a:lnTo>
                    <a:pt x="208040" y="143406"/>
                  </a:lnTo>
                  <a:lnTo>
                    <a:pt x="243905" y="114944"/>
                  </a:lnTo>
                  <a:lnTo>
                    <a:pt x="281932" y="89256"/>
                  </a:lnTo>
                  <a:lnTo>
                    <a:pt x="321966" y="66496"/>
                  </a:lnTo>
                  <a:lnTo>
                    <a:pt x="363854" y="46816"/>
                  </a:lnTo>
                  <a:lnTo>
                    <a:pt x="407443" y="30371"/>
                  </a:lnTo>
                  <a:lnTo>
                    <a:pt x="452580" y="17313"/>
                  </a:lnTo>
                  <a:lnTo>
                    <a:pt x="499112" y="7797"/>
                  </a:lnTo>
                  <a:lnTo>
                    <a:pt x="546885" y="1974"/>
                  </a:lnTo>
                  <a:lnTo>
                    <a:pt x="595745" y="0"/>
                  </a:lnTo>
                  <a:lnTo>
                    <a:pt x="644605" y="1974"/>
                  </a:lnTo>
                  <a:lnTo>
                    <a:pt x="692378" y="7797"/>
                  </a:lnTo>
                  <a:lnTo>
                    <a:pt x="738910" y="17313"/>
                  </a:lnTo>
                  <a:lnTo>
                    <a:pt x="784047" y="30371"/>
                  </a:lnTo>
                  <a:lnTo>
                    <a:pt x="827636" y="46816"/>
                  </a:lnTo>
                  <a:lnTo>
                    <a:pt x="869524" y="66496"/>
                  </a:lnTo>
                  <a:lnTo>
                    <a:pt x="909558" y="89256"/>
                  </a:lnTo>
                  <a:lnTo>
                    <a:pt x="947585" y="114944"/>
                  </a:lnTo>
                  <a:lnTo>
                    <a:pt x="983450" y="143406"/>
                  </a:lnTo>
                  <a:lnTo>
                    <a:pt x="1017001" y="174489"/>
                  </a:lnTo>
                  <a:lnTo>
                    <a:pt x="1048084" y="208040"/>
                  </a:lnTo>
                  <a:lnTo>
                    <a:pt x="1076546" y="243905"/>
                  </a:lnTo>
                  <a:lnTo>
                    <a:pt x="1102234" y="281932"/>
                  </a:lnTo>
                  <a:lnTo>
                    <a:pt x="1124994" y="321966"/>
                  </a:lnTo>
                  <a:lnTo>
                    <a:pt x="1144674" y="363854"/>
                  </a:lnTo>
                  <a:lnTo>
                    <a:pt x="1161119" y="407443"/>
                  </a:lnTo>
                  <a:lnTo>
                    <a:pt x="1174177" y="452580"/>
                  </a:lnTo>
                  <a:lnTo>
                    <a:pt x="1183693" y="499112"/>
                  </a:lnTo>
                  <a:lnTo>
                    <a:pt x="1189516" y="546885"/>
                  </a:lnTo>
                  <a:lnTo>
                    <a:pt x="1191491" y="595745"/>
                  </a:lnTo>
                  <a:lnTo>
                    <a:pt x="1189516" y="644605"/>
                  </a:lnTo>
                  <a:lnTo>
                    <a:pt x="1183693" y="692378"/>
                  </a:lnTo>
                  <a:lnTo>
                    <a:pt x="1174177" y="738910"/>
                  </a:lnTo>
                  <a:lnTo>
                    <a:pt x="1161119" y="784047"/>
                  </a:lnTo>
                  <a:lnTo>
                    <a:pt x="1144674" y="827636"/>
                  </a:lnTo>
                  <a:lnTo>
                    <a:pt x="1124994" y="869524"/>
                  </a:lnTo>
                  <a:lnTo>
                    <a:pt x="1102234" y="909558"/>
                  </a:lnTo>
                  <a:lnTo>
                    <a:pt x="1076546" y="947585"/>
                  </a:lnTo>
                  <a:lnTo>
                    <a:pt x="1048084" y="983450"/>
                  </a:lnTo>
                  <a:lnTo>
                    <a:pt x="1017001" y="1017001"/>
                  </a:lnTo>
                  <a:lnTo>
                    <a:pt x="983450" y="1048084"/>
                  </a:lnTo>
                  <a:lnTo>
                    <a:pt x="947585" y="1076546"/>
                  </a:lnTo>
                  <a:lnTo>
                    <a:pt x="909558" y="1102234"/>
                  </a:lnTo>
                  <a:lnTo>
                    <a:pt x="869524" y="1124994"/>
                  </a:lnTo>
                  <a:lnTo>
                    <a:pt x="827636" y="1144674"/>
                  </a:lnTo>
                  <a:lnTo>
                    <a:pt x="784047" y="1161119"/>
                  </a:lnTo>
                  <a:lnTo>
                    <a:pt x="738910" y="1174177"/>
                  </a:lnTo>
                  <a:lnTo>
                    <a:pt x="692378" y="1183693"/>
                  </a:lnTo>
                  <a:lnTo>
                    <a:pt x="644605" y="1189516"/>
                  </a:lnTo>
                  <a:lnTo>
                    <a:pt x="595745" y="1191491"/>
                  </a:lnTo>
                  <a:lnTo>
                    <a:pt x="546885" y="1189516"/>
                  </a:lnTo>
                  <a:lnTo>
                    <a:pt x="499112" y="1183693"/>
                  </a:lnTo>
                  <a:lnTo>
                    <a:pt x="452580" y="1174177"/>
                  </a:lnTo>
                  <a:lnTo>
                    <a:pt x="407443" y="1161119"/>
                  </a:lnTo>
                  <a:lnTo>
                    <a:pt x="363854" y="1144674"/>
                  </a:lnTo>
                  <a:lnTo>
                    <a:pt x="321966" y="1124994"/>
                  </a:lnTo>
                  <a:lnTo>
                    <a:pt x="281932" y="1102234"/>
                  </a:lnTo>
                  <a:lnTo>
                    <a:pt x="243905" y="1076546"/>
                  </a:lnTo>
                  <a:lnTo>
                    <a:pt x="208040" y="1048084"/>
                  </a:lnTo>
                  <a:lnTo>
                    <a:pt x="174489" y="1017001"/>
                  </a:lnTo>
                  <a:lnTo>
                    <a:pt x="143406" y="983450"/>
                  </a:lnTo>
                  <a:lnTo>
                    <a:pt x="114944" y="947585"/>
                  </a:lnTo>
                  <a:lnTo>
                    <a:pt x="89256" y="909558"/>
                  </a:lnTo>
                  <a:lnTo>
                    <a:pt x="66496" y="869524"/>
                  </a:lnTo>
                  <a:lnTo>
                    <a:pt x="46816" y="827636"/>
                  </a:lnTo>
                  <a:lnTo>
                    <a:pt x="30371" y="784047"/>
                  </a:lnTo>
                  <a:lnTo>
                    <a:pt x="17313" y="738910"/>
                  </a:lnTo>
                  <a:lnTo>
                    <a:pt x="7797" y="692378"/>
                  </a:lnTo>
                  <a:lnTo>
                    <a:pt x="1974" y="644605"/>
                  </a:lnTo>
                  <a:lnTo>
                    <a:pt x="0" y="595745"/>
                  </a:lnTo>
                  <a:close/>
                </a:path>
              </a:pathLst>
            </a:custGeom>
            <a:ln w="12700">
              <a:solidFill>
                <a:srgbClr val="D9D9D9"/>
              </a:solidFill>
            </a:ln>
          </p:spPr>
          <p:txBody>
            <a:bodyPr wrap="square" lIns="0" tIns="0" rIns="0" bIns="0" rtlCol="0"/>
            <a:lstStyle/>
            <a:p>
              <a:endParaRPr/>
            </a:p>
          </p:txBody>
        </p:sp>
        <p:pic>
          <p:nvPicPr>
            <p:cNvPr id="22" name="object 13">
              <a:extLst>
                <a:ext uri="{FF2B5EF4-FFF2-40B4-BE49-F238E27FC236}">
                  <a16:creationId xmlns:a16="http://schemas.microsoft.com/office/drawing/2014/main" id="{25D3118D-9633-9D69-9D0A-50F20B19F4C5}"/>
                </a:ext>
              </a:extLst>
            </p:cNvPr>
            <p:cNvPicPr/>
            <p:nvPr/>
          </p:nvPicPr>
          <p:blipFill>
            <a:blip r:embed="rId6" cstate="print"/>
            <a:stretch>
              <a:fillRect/>
            </a:stretch>
          </p:blipFill>
          <p:spPr>
            <a:xfrm>
              <a:off x="3299395" y="4466225"/>
              <a:ext cx="953830" cy="777718"/>
            </a:xfrm>
            <a:prstGeom prst="rect">
              <a:avLst/>
            </a:prstGeom>
          </p:spPr>
        </p:pic>
      </p:grpSp>
      <p:sp>
        <p:nvSpPr>
          <p:cNvPr id="23" name="object 28">
            <a:extLst>
              <a:ext uri="{FF2B5EF4-FFF2-40B4-BE49-F238E27FC236}">
                <a16:creationId xmlns:a16="http://schemas.microsoft.com/office/drawing/2014/main" id="{5972BE91-8048-567D-365D-6E11B273D73F}"/>
              </a:ext>
            </a:extLst>
          </p:cNvPr>
          <p:cNvSpPr txBox="1"/>
          <p:nvPr/>
        </p:nvSpPr>
        <p:spPr>
          <a:xfrm>
            <a:off x="2383376" y="5958005"/>
            <a:ext cx="1399714" cy="773738"/>
          </a:xfrm>
          <a:prstGeom prst="rect">
            <a:avLst/>
          </a:prstGeom>
        </p:spPr>
        <p:txBody>
          <a:bodyPr vert="horz" wrap="square" lIns="0" tIns="12700" rIns="0" bIns="0" rtlCol="0">
            <a:spAutoFit/>
          </a:bodyPr>
          <a:lstStyle/>
          <a:p>
            <a:pPr marL="12700" marR="5080" indent="98425" algn="ctr">
              <a:lnSpc>
                <a:spcPct val="112700"/>
              </a:lnSpc>
              <a:spcBef>
                <a:spcPts val="100"/>
              </a:spcBef>
            </a:pPr>
            <a:r>
              <a:rPr lang="en-US" sz="1100" spc="25" dirty="0">
                <a:latin typeface="Malgun Gothic"/>
                <a:cs typeface="Malgun Gothic"/>
              </a:rPr>
              <a:t>Start after close contact to the painful area
</a:t>
            </a:r>
            <a:endParaRPr sz="1100" dirty="0">
              <a:latin typeface="Malgun Gothic"/>
              <a:cs typeface="Malgun Gothic"/>
            </a:endParaRPr>
          </a:p>
        </p:txBody>
      </p:sp>
      <p:sp>
        <p:nvSpPr>
          <p:cNvPr id="24" name="object 29">
            <a:extLst>
              <a:ext uri="{FF2B5EF4-FFF2-40B4-BE49-F238E27FC236}">
                <a16:creationId xmlns:a16="http://schemas.microsoft.com/office/drawing/2014/main" id="{6810543B-A9EB-8296-EE03-03F91CD43825}"/>
              </a:ext>
            </a:extLst>
          </p:cNvPr>
          <p:cNvSpPr txBox="1"/>
          <p:nvPr/>
        </p:nvSpPr>
        <p:spPr>
          <a:xfrm>
            <a:off x="4199093" y="5994609"/>
            <a:ext cx="1191894" cy="582467"/>
          </a:xfrm>
          <a:prstGeom prst="rect">
            <a:avLst/>
          </a:prstGeom>
        </p:spPr>
        <p:txBody>
          <a:bodyPr vert="horz" wrap="square" lIns="0" tIns="12700" rIns="0" bIns="0" rtlCol="0">
            <a:spAutoFit/>
          </a:bodyPr>
          <a:lstStyle/>
          <a:p>
            <a:pPr marL="184150" marR="5080" indent="-171450">
              <a:lnSpc>
                <a:spcPct val="112700"/>
              </a:lnSpc>
              <a:spcBef>
                <a:spcPts val="100"/>
              </a:spcBef>
            </a:pPr>
            <a:r>
              <a:rPr lang="en-US" sz="1100" spc="25" dirty="0">
                <a:latin typeface="Malgun Gothic"/>
                <a:cs typeface="Malgun Gothic"/>
              </a:rPr>
              <a:t>Roll around the painful area
</a:t>
            </a:r>
            <a:endParaRPr sz="1100" dirty="0">
              <a:latin typeface="Malgun Gothic"/>
              <a:cs typeface="Malgun Gothic"/>
            </a:endParaRPr>
          </a:p>
        </p:txBody>
      </p:sp>
      <p:sp>
        <p:nvSpPr>
          <p:cNvPr id="25" name="object 27">
            <a:extLst>
              <a:ext uri="{FF2B5EF4-FFF2-40B4-BE49-F238E27FC236}">
                <a16:creationId xmlns:a16="http://schemas.microsoft.com/office/drawing/2014/main" id="{195F01D6-E3F9-9F4D-AAF5-7C09119169C3}"/>
              </a:ext>
            </a:extLst>
          </p:cNvPr>
          <p:cNvSpPr txBox="1"/>
          <p:nvPr/>
        </p:nvSpPr>
        <p:spPr>
          <a:xfrm>
            <a:off x="965886" y="5958005"/>
            <a:ext cx="1191895" cy="182101"/>
          </a:xfrm>
          <a:prstGeom prst="rect">
            <a:avLst/>
          </a:prstGeom>
        </p:spPr>
        <p:txBody>
          <a:bodyPr vert="horz" wrap="square" lIns="0" tIns="12700" rIns="0" bIns="0" rtlCol="0">
            <a:spAutoFit/>
          </a:bodyPr>
          <a:lstStyle/>
          <a:p>
            <a:pPr marL="12700">
              <a:lnSpc>
                <a:spcPct val="100000"/>
              </a:lnSpc>
              <a:spcBef>
                <a:spcPts val="100"/>
              </a:spcBef>
            </a:pPr>
            <a:r>
              <a:rPr lang="en-US" sz="1100" dirty="0">
                <a:latin typeface="Malgun Gothic"/>
                <a:cs typeface="Malgun Gothic"/>
              </a:rPr>
              <a:t>Gel Application</a:t>
            </a:r>
            <a:endParaRPr sz="1100" dirty="0">
              <a:latin typeface="Malgun Gothic"/>
              <a:cs typeface="Malgun Gothic"/>
            </a:endParaRPr>
          </a:p>
        </p:txBody>
      </p:sp>
      <p:pic>
        <p:nvPicPr>
          <p:cNvPr id="27" name="object 31">
            <a:extLst>
              <a:ext uri="{FF2B5EF4-FFF2-40B4-BE49-F238E27FC236}">
                <a16:creationId xmlns:a16="http://schemas.microsoft.com/office/drawing/2014/main" id="{75458F11-3D7D-2C67-172C-B91A3D5E5D74}"/>
              </a:ext>
            </a:extLst>
          </p:cNvPr>
          <p:cNvPicPr/>
          <p:nvPr/>
        </p:nvPicPr>
        <p:blipFill>
          <a:blip r:embed="rId7" cstate="print"/>
          <a:stretch>
            <a:fillRect/>
          </a:stretch>
        </p:blipFill>
        <p:spPr>
          <a:xfrm>
            <a:off x="5615379" y="4084155"/>
            <a:ext cx="2545709" cy="2746175"/>
          </a:xfrm>
          <a:prstGeom prst="rect">
            <a:avLst/>
          </a:prstGeom>
        </p:spPr>
      </p:pic>
      <p:sp>
        <p:nvSpPr>
          <p:cNvPr id="28" name="object 34">
            <a:extLst>
              <a:ext uri="{FF2B5EF4-FFF2-40B4-BE49-F238E27FC236}">
                <a16:creationId xmlns:a16="http://schemas.microsoft.com/office/drawing/2014/main" id="{3D2A7C72-0A04-E0A8-834D-4489FCC15115}"/>
              </a:ext>
            </a:extLst>
          </p:cNvPr>
          <p:cNvSpPr txBox="1"/>
          <p:nvPr/>
        </p:nvSpPr>
        <p:spPr>
          <a:xfrm>
            <a:off x="8419562" y="3821683"/>
            <a:ext cx="69786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Malgun Gothic"/>
                <a:cs typeface="Malgun Gothic"/>
              </a:rPr>
              <a:t>Key</a:t>
            </a:r>
            <a:r>
              <a:rPr sz="1200" spc="-70" dirty="0">
                <a:solidFill>
                  <a:srgbClr val="FFFFFF"/>
                </a:solidFill>
                <a:latin typeface="Malgun Gothic"/>
                <a:cs typeface="Malgun Gothic"/>
              </a:rPr>
              <a:t> </a:t>
            </a:r>
            <a:r>
              <a:rPr sz="1200" b="1" spc="-15" dirty="0">
                <a:solidFill>
                  <a:srgbClr val="FFFFFF"/>
                </a:solidFill>
                <a:latin typeface="Malgun Gothic"/>
                <a:cs typeface="Malgun Gothic"/>
              </a:rPr>
              <a:t>Point</a:t>
            </a:r>
            <a:endParaRPr sz="1200" dirty="0">
              <a:latin typeface="Malgun Gothic"/>
              <a:cs typeface="Malgun Gothic"/>
            </a:endParaRPr>
          </a:p>
        </p:txBody>
      </p:sp>
      <p:sp>
        <p:nvSpPr>
          <p:cNvPr id="29" name="object 34">
            <a:extLst>
              <a:ext uri="{FF2B5EF4-FFF2-40B4-BE49-F238E27FC236}">
                <a16:creationId xmlns:a16="http://schemas.microsoft.com/office/drawing/2014/main" id="{DEDFEFC2-B308-E785-118A-6B16F65C481F}"/>
              </a:ext>
            </a:extLst>
          </p:cNvPr>
          <p:cNvSpPr txBox="1"/>
          <p:nvPr/>
        </p:nvSpPr>
        <p:spPr>
          <a:xfrm>
            <a:off x="9711911" y="4070787"/>
            <a:ext cx="1017315" cy="197490"/>
          </a:xfrm>
          <a:prstGeom prst="rect">
            <a:avLst/>
          </a:prstGeom>
        </p:spPr>
        <p:txBody>
          <a:bodyPr vert="horz" wrap="square" lIns="0" tIns="12700" rIns="0" bIns="0" rtlCol="0">
            <a:spAutoFit/>
          </a:bodyPr>
          <a:lstStyle/>
          <a:p>
            <a:pPr marL="12700">
              <a:lnSpc>
                <a:spcPct val="100000"/>
              </a:lnSpc>
              <a:spcBef>
                <a:spcPts val="100"/>
              </a:spcBef>
            </a:pPr>
            <a:r>
              <a:rPr sz="1200" b="1" spc="-10" dirty="0">
                <a:latin typeface="Malgun Gothic"/>
                <a:cs typeface="Malgun Gothic"/>
              </a:rPr>
              <a:t>Key</a:t>
            </a:r>
            <a:r>
              <a:rPr sz="1200" b="1" spc="-70" dirty="0">
                <a:latin typeface="Malgun Gothic"/>
                <a:cs typeface="Malgun Gothic"/>
              </a:rPr>
              <a:t> </a:t>
            </a:r>
            <a:r>
              <a:rPr sz="1200" b="1" spc="-15" dirty="0">
                <a:latin typeface="Malgun Gothic"/>
                <a:cs typeface="Malgun Gothic"/>
              </a:rPr>
              <a:t>Point</a:t>
            </a:r>
            <a:r>
              <a:rPr lang="en-US" sz="1200" b="1" spc="-15" dirty="0">
                <a:latin typeface="Malgun Gothic"/>
                <a:cs typeface="Malgun Gothic"/>
              </a:rPr>
              <a:t>s</a:t>
            </a:r>
            <a:endParaRPr sz="1200" b="1" dirty="0">
              <a:latin typeface="Malgun Gothic"/>
              <a:cs typeface="Malgun Gothic"/>
            </a:endParaRPr>
          </a:p>
        </p:txBody>
      </p:sp>
      <p:sp>
        <p:nvSpPr>
          <p:cNvPr id="30" name="object 30">
            <a:extLst>
              <a:ext uri="{FF2B5EF4-FFF2-40B4-BE49-F238E27FC236}">
                <a16:creationId xmlns:a16="http://schemas.microsoft.com/office/drawing/2014/main" id="{E0B5C556-7E78-EDAA-319A-A9CFEB072CC8}"/>
              </a:ext>
            </a:extLst>
          </p:cNvPr>
          <p:cNvSpPr txBox="1"/>
          <p:nvPr/>
        </p:nvSpPr>
        <p:spPr>
          <a:xfrm>
            <a:off x="8419562" y="4251076"/>
            <a:ext cx="3478529" cy="2465419"/>
          </a:xfrm>
          <a:prstGeom prst="rect">
            <a:avLst/>
          </a:prstGeom>
        </p:spPr>
        <p:txBody>
          <a:bodyPr vert="horz" wrap="square" lIns="0" tIns="109855" rIns="0" bIns="0" rtlCol="0">
            <a:spAutoFit/>
          </a:bodyPr>
          <a:lstStyle/>
          <a:p>
            <a:pPr marL="12700">
              <a:lnSpc>
                <a:spcPct val="100000"/>
              </a:lnSpc>
              <a:spcBef>
                <a:spcPts val="865"/>
              </a:spcBef>
            </a:pPr>
            <a:r>
              <a:rPr sz="1200" spc="-5" dirty="0">
                <a:latin typeface="Malgun Gothic"/>
                <a:cs typeface="Malgun Gothic"/>
              </a:rPr>
              <a:t>#</a:t>
            </a:r>
            <a:r>
              <a:rPr lang="en-US" sz="1200" spc="-5" dirty="0">
                <a:latin typeface="Malgun Gothic"/>
                <a:cs typeface="Malgun Gothic"/>
              </a:rPr>
              <a:t>Frictional movement of affected cells relaxes muscle contraction
</a:t>
            </a:r>
            <a:r>
              <a:rPr sz="1200" spc="-5" dirty="0">
                <a:latin typeface="Malgun Gothic"/>
                <a:cs typeface="Malgun Gothic"/>
              </a:rPr>
              <a:t>#</a:t>
            </a:r>
            <a:r>
              <a:rPr lang="en-US" sz="1200" spc="-5" dirty="0">
                <a:latin typeface="Malgun Gothic"/>
                <a:cs typeface="Malgun Gothic"/>
              </a:rPr>
              <a:t>Thermal and non-thermal effects, blood and lymph circulation, excretion of toxins </a:t>
            </a:r>
          </a:p>
          <a:p>
            <a:pPr marL="12700">
              <a:lnSpc>
                <a:spcPct val="100000"/>
              </a:lnSpc>
              <a:spcBef>
                <a:spcPts val="865"/>
              </a:spcBef>
            </a:pPr>
            <a:r>
              <a:rPr sz="1200" spc="-5" dirty="0">
                <a:latin typeface="Malgun Gothic"/>
                <a:cs typeface="Malgun Gothic"/>
              </a:rPr>
              <a:t>#</a:t>
            </a:r>
            <a:r>
              <a:rPr lang="en-US" sz="1200" spc="-5" dirty="0">
                <a:latin typeface="Malgun Gothic"/>
                <a:cs typeface="Malgun Gothic"/>
              </a:rPr>
              <a:t>Occurrence of deep fever
</a:t>
            </a:r>
            <a:r>
              <a:rPr sz="1200" spc="-5" dirty="0">
                <a:latin typeface="Malgun Gothic"/>
                <a:cs typeface="Malgun Gothic"/>
              </a:rPr>
              <a:t>#</a:t>
            </a:r>
            <a:r>
              <a:rPr lang="en-US" sz="1200" spc="-5" dirty="0">
                <a:latin typeface="Malgun Gothic"/>
                <a:cs typeface="Malgun Gothic"/>
              </a:rPr>
              <a:t>Intensive administration of painful areas</a:t>
            </a:r>
          </a:p>
          <a:p>
            <a:pPr marL="12700">
              <a:lnSpc>
                <a:spcPct val="100000"/>
              </a:lnSpc>
              <a:spcBef>
                <a:spcPts val="865"/>
              </a:spcBef>
            </a:pPr>
            <a:r>
              <a:rPr lang="en-US" sz="1200" spc="-5" dirty="0">
                <a:latin typeface="Malgun Gothic"/>
                <a:cs typeface="Malgun Gothic"/>
              </a:rPr>
              <a:t> #</a:t>
            </a:r>
            <a:r>
              <a:rPr lang="en-US" altLang="ko-KR" sz="1200" spc="-5" dirty="0">
                <a:latin typeface="Malgun Gothic"/>
                <a:cs typeface="Malgun Gothic"/>
              </a:rPr>
              <a:t>Cartilage regeneration,</a:t>
            </a:r>
            <a:r>
              <a:rPr lang="ko-KR" altLang="en-US" sz="1200" spc="-5" dirty="0">
                <a:latin typeface="Malgun Gothic"/>
                <a:cs typeface="Malgun Gothic"/>
              </a:rPr>
              <a:t> </a:t>
            </a:r>
            <a:r>
              <a:rPr lang="en-US" sz="1200" spc="-5" dirty="0">
                <a:latin typeface="Malgun Gothic"/>
                <a:cs typeface="Malgun Gothic"/>
              </a:rPr>
              <a:t>cell activation
</a:t>
            </a:r>
            <a:r>
              <a:rPr sz="1200" spc="-5" dirty="0">
                <a:latin typeface="Malgun Gothic"/>
                <a:cs typeface="Malgun Gothic"/>
              </a:rPr>
              <a:t>#</a:t>
            </a:r>
            <a:r>
              <a:rPr lang="en-US" sz="1200" spc="-5" dirty="0">
                <a:latin typeface="Malgun Gothic"/>
                <a:cs typeface="Malgun Gothic"/>
              </a:rPr>
              <a:t>Relieves inflammation
</a:t>
            </a:r>
            <a:r>
              <a:rPr sz="1200" spc="-5" dirty="0">
                <a:latin typeface="Malgun Gothic"/>
                <a:cs typeface="Malgun Gothic"/>
              </a:rPr>
              <a:t>#</a:t>
            </a:r>
            <a:r>
              <a:rPr lang="en-US" sz="1200" spc="-5" dirty="0">
                <a:latin typeface="Malgun Gothic"/>
                <a:cs typeface="Malgun Gothic"/>
              </a:rPr>
              <a:t>Lipolysis (fat breakdown)</a:t>
            </a:r>
            <a:endParaRPr sz="1200" dirty="0">
              <a:latin typeface="Malgun Gothic"/>
              <a:cs typeface="Malgun Gothic"/>
            </a:endParaRPr>
          </a:p>
        </p:txBody>
      </p:sp>
    </p:spTree>
    <p:extLst>
      <p:ext uri="{BB962C8B-B14F-4D97-AF65-F5344CB8AC3E}">
        <p14:creationId xmlns:p14="http://schemas.microsoft.com/office/powerpoint/2010/main" val="4246756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0">
            <a:extLst>
              <a:ext uri="{FF2B5EF4-FFF2-40B4-BE49-F238E27FC236}">
                <a16:creationId xmlns:a16="http://schemas.microsoft.com/office/drawing/2014/main" id="{E1A924D5-F248-AD28-80BB-4B21D047914B}"/>
              </a:ext>
            </a:extLst>
          </p:cNvPr>
          <p:cNvSpPr txBox="1">
            <a:spLocks/>
          </p:cNvSpPr>
          <p:nvPr/>
        </p:nvSpPr>
        <p:spPr>
          <a:xfrm>
            <a:off x="985161" y="856996"/>
            <a:ext cx="584200" cy="635000"/>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sz="4000" spc="-5" dirty="0">
                <a:solidFill>
                  <a:srgbClr val="2F5597"/>
                </a:solidFill>
                <a:latin typeface="Malgun Gothic"/>
                <a:cs typeface="Malgun Gothic"/>
              </a:rPr>
              <a:t>02</a:t>
            </a:r>
            <a:endParaRPr lang="en-US" sz="4000" dirty="0">
              <a:latin typeface="Malgun Gothic"/>
              <a:cs typeface="Malgun Gothic"/>
            </a:endParaRPr>
          </a:p>
        </p:txBody>
      </p:sp>
      <p:sp>
        <p:nvSpPr>
          <p:cNvPr id="4" name="object 9">
            <a:extLst>
              <a:ext uri="{FF2B5EF4-FFF2-40B4-BE49-F238E27FC236}">
                <a16:creationId xmlns:a16="http://schemas.microsoft.com/office/drawing/2014/main" id="{20D7F542-C855-6BC9-9623-BB828F814FFA}"/>
              </a:ext>
            </a:extLst>
          </p:cNvPr>
          <p:cNvSpPr txBox="1"/>
          <p:nvPr/>
        </p:nvSpPr>
        <p:spPr>
          <a:xfrm>
            <a:off x="4199093" y="338834"/>
            <a:ext cx="4000027"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solidFill>
                  <a:srgbClr val="FF0000"/>
                </a:solidFill>
                <a:latin typeface="Malgun Gothic"/>
                <a:cs typeface="Malgun Gothic"/>
              </a:rPr>
              <a:t>Pain Management</a:t>
            </a:r>
            <a:endParaRPr sz="2400" dirty="0">
              <a:solidFill>
                <a:srgbClr val="FF0000"/>
              </a:solidFill>
              <a:latin typeface="Malgun Gothic"/>
              <a:cs typeface="Malgun Gothic"/>
            </a:endParaRPr>
          </a:p>
        </p:txBody>
      </p:sp>
      <p:sp>
        <p:nvSpPr>
          <p:cNvPr id="5" name="TextBox 4">
            <a:extLst>
              <a:ext uri="{FF2B5EF4-FFF2-40B4-BE49-F238E27FC236}">
                <a16:creationId xmlns:a16="http://schemas.microsoft.com/office/drawing/2014/main" id="{DB01E790-7CB8-CE9F-80E4-59A732806F4E}"/>
              </a:ext>
            </a:extLst>
          </p:cNvPr>
          <p:cNvSpPr txBox="1"/>
          <p:nvPr/>
        </p:nvSpPr>
        <p:spPr>
          <a:xfrm>
            <a:off x="1569361" y="1013586"/>
            <a:ext cx="3474720" cy="369332"/>
          </a:xfrm>
          <a:prstGeom prst="rect">
            <a:avLst/>
          </a:prstGeom>
          <a:noFill/>
        </p:spPr>
        <p:txBody>
          <a:bodyPr wrap="square">
            <a:spAutoFit/>
          </a:bodyPr>
          <a:lstStyle/>
          <a:p>
            <a:pPr marL="12700">
              <a:lnSpc>
                <a:spcPct val="100000"/>
              </a:lnSpc>
              <a:spcBef>
                <a:spcPts val="100"/>
              </a:spcBef>
            </a:pPr>
            <a:r>
              <a:rPr lang="en-US" altLang="ko-KR" b="1" dirty="0">
                <a:latin typeface="Malgun Gothic"/>
                <a:cs typeface="Malgun Gothic"/>
              </a:rPr>
              <a:t>Care System: Low Frequency</a:t>
            </a:r>
            <a:endParaRPr lang="ko-KR" altLang="en-US" sz="1800" dirty="0">
              <a:latin typeface="Malgun Gothic"/>
              <a:cs typeface="Malgun Gothic"/>
            </a:endParaRPr>
          </a:p>
        </p:txBody>
      </p:sp>
      <p:pic>
        <p:nvPicPr>
          <p:cNvPr id="6" name="object 7">
            <a:extLst>
              <a:ext uri="{FF2B5EF4-FFF2-40B4-BE49-F238E27FC236}">
                <a16:creationId xmlns:a16="http://schemas.microsoft.com/office/drawing/2014/main" id="{F78C9E98-7CFC-0786-6BA7-0A427E51976E}"/>
              </a:ext>
            </a:extLst>
          </p:cNvPr>
          <p:cNvPicPr/>
          <p:nvPr/>
        </p:nvPicPr>
        <p:blipFill>
          <a:blip r:embed="rId2" cstate="print"/>
          <a:stretch>
            <a:fillRect/>
          </a:stretch>
        </p:blipFill>
        <p:spPr>
          <a:xfrm>
            <a:off x="1569361" y="1520380"/>
            <a:ext cx="3364634" cy="2630410"/>
          </a:xfrm>
          <a:prstGeom prst="rect">
            <a:avLst/>
          </a:prstGeom>
        </p:spPr>
      </p:pic>
      <p:sp>
        <p:nvSpPr>
          <p:cNvPr id="7" name="object 17">
            <a:extLst>
              <a:ext uri="{FF2B5EF4-FFF2-40B4-BE49-F238E27FC236}">
                <a16:creationId xmlns:a16="http://schemas.microsoft.com/office/drawing/2014/main" id="{AC4FCDCF-BD8A-962B-E3A1-CAE5F4CC82FD}"/>
              </a:ext>
            </a:extLst>
          </p:cNvPr>
          <p:cNvSpPr txBox="1"/>
          <p:nvPr/>
        </p:nvSpPr>
        <p:spPr>
          <a:xfrm>
            <a:off x="5357988" y="1427818"/>
            <a:ext cx="6622729" cy="2004138"/>
          </a:xfrm>
          <a:prstGeom prst="rect">
            <a:avLst/>
          </a:prstGeom>
        </p:spPr>
        <p:txBody>
          <a:bodyPr vert="horz" wrap="square" lIns="0" tIns="12700" rIns="0" bIns="0" rtlCol="0">
            <a:spAutoFit/>
          </a:bodyPr>
          <a:lstStyle/>
          <a:p>
            <a:pPr marL="48895">
              <a:lnSpc>
                <a:spcPct val="100000"/>
              </a:lnSpc>
              <a:spcBef>
                <a:spcPts val="100"/>
              </a:spcBef>
            </a:pPr>
            <a:r>
              <a:rPr lang="en-US" b="1" dirty="0">
                <a:solidFill>
                  <a:srgbClr val="595959"/>
                </a:solidFill>
                <a:latin typeface="Malgun Gothic"/>
                <a:cs typeface="Malgun Gothic"/>
              </a:rPr>
              <a:t>Low Frequency Stimulator</a:t>
            </a:r>
            <a:r>
              <a:rPr sz="1800" b="1" spc="-5" dirty="0">
                <a:solidFill>
                  <a:srgbClr val="595959"/>
                </a:solidFill>
                <a:latin typeface="Malgun Gothic"/>
                <a:cs typeface="Malgun Gothic"/>
              </a:rPr>
              <a:t>_</a:t>
            </a:r>
            <a:r>
              <a:rPr sz="1800" b="1" spc="-30" dirty="0">
                <a:solidFill>
                  <a:srgbClr val="595959"/>
                </a:solidFill>
                <a:latin typeface="Malgun Gothic"/>
                <a:cs typeface="Malgun Gothic"/>
              </a:rPr>
              <a:t> </a:t>
            </a:r>
            <a:r>
              <a:rPr sz="1800" b="1" spc="-15" dirty="0">
                <a:solidFill>
                  <a:srgbClr val="595959"/>
                </a:solidFill>
                <a:latin typeface="Malgun Gothic"/>
                <a:cs typeface="Malgun Gothic"/>
              </a:rPr>
              <a:t>TENS</a:t>
            </a:r>
            <a:r>
              <a:rPr lang="en-US" sz="1800" b="1" spc="-15" dirty="0">
                <a:solidFill>
                  <a:srgbClr val="595959"/>
                </a:solidFill>
                <a:latin typeface="Malgun Gothic"/>
                <a:cs typeface="Malgun Gothic"/>
              </a:rPr>
              <a:t> </a:t>
            </a:r>
            <a:r>
              <a:rPr sz="1100" b="1" spc="-25" dirty="0">
                <a:solidFill>
                  <a:srgbClr val="595959"/>
                </a:solidFill>
                <a:latin typeface="Malgun Gothic"/>
                <a:cs typeface="Malgun Gothic"/>
              </a:rPr>
              <a:t>Transcutaneous </a:t>
            </a:r>
            <a:r>
              <a:rPr sz="1100" b="1" spc="-5" dirty="0">
                <a:solidFill>
                  <a:srgbClr val="595959"/>
                </a:solidFill>
                <a:latin typeface="Malgun Gothic"/>
                <a:cs typeface="Malgun Gothic"/>
              </a:rPr>
              <a:t>electrical</a:t>
            </a:r>
            <a:r>
              <a:rPr sz="1100" b="1" spc="-20" dirty="0">
                <a:solidFill>
                  <a:srgbClr val="595959"/>
                </a:solidFill>
                <a:latin typeface="Malgun Gothic"/>
                <a:cs typeface="Malgun Gothic"/>
              </a:rPr>
              <a:t> </a:t>
            </a:r>
            <a:r>
              <a:rPr sz="1100" b="1" spc="15" dirty="0">
                <a:solidFill>
                  <a:srgbClr val="595959"/>
                </a:solidFill>
                <a:latin typeface="Malgun Gothic"/>
                <a:cs typeface="Malgun Gothic"/>
              </a:rPr>
              <a:t>nerve</a:t>
            </a:r>
            <a:r>
              <a:rPr sz="1100" b="1" spc="35" dirty="0">
                <a:solidFill>
                  <a:srgbClr val="595959"/>
                </a:solidFill>
                <a:latin typeface="Malgun Gothic"/>
                <a:cs typeface="Malgun Gothic"/>
              </a:rPr>
              <a:t> </a:t>
            </a:r>
            <a:r>
              <a:rPr sz="1100" b="1" dirty="0">
                <a:solidFill>
                  <a:srgbClr val="595959"/>
                </a:solidFill>
                <a:latin typeface="Malgun Gothic"/>
                <a:cs typeface="Malgun Gothic"/>
              </a:rPr>
              <a:t>stimulation</a:t>
            </a:r>
            <a:endParaRPr sz="1100" dirty="0">
              <a:latin typeface="Malgun Gothic"/>
              <a:cs typeface="Malgun Gothic"/>
            </a:endParaRPr>
          </a:p>
          <a:p>
            <a:pPr marL="12700" marR="5080">
              <a:lnSpc>
                <a:spcPct val="120000"/>
              </a:lnSpc>
              <a:spcBef>
                <a:spcPts val="625"/>
              </a:spcBef>
            </a:pPr>
            <a:r>
              <a:rPr lang="en-US" sz="1200" dirty="0">
                <a:solidFill>
                  <a:srgbClr val="7F7F7F"/>
                </a:solidFill>
                <a:latin typeface="Malgun Gothic"/>
                <a:cs typeface="Malgun Gothic"/>
              </a:rPr>
              <a:t>Transcutaneous nerve stimulator</a:t>
            </a:r>
            <a:r>
              <a:rPr sz="1200" dirty="0">
                <a:solidFill>
                  <a:srgbClr val="7F7F7F"/>
                </a:solidFill>
                <a:latin typeface="Malgun Gothic"/>
                <a:cs typeface="Malgun Gothic"/>
              </a:rPr>
              <a:t> </a:t>
            </a:r>
            <a:r>
              <a:rPr sz="1200" spc="-20" dirty="0">
                <a:solidFill>
                  <a:srgbClr val="7F7F7F"/>
                </a:solidFill>
                <a:latin typeface="Malgun Gothic"/>
                <a:cs typeface="Malgun Gothic"/>
              </a:rPr>
              <a:t>(TENS</a:t>
            </a:r>
            <a:r>
              <a:rPr sz="1200" spc="-5" dirty="0">
                <a:solidFill>
                  <a:srgbClr val="7F7F7F"/>
                </a:solidFill>
                <a:latin typeface="Malgun Gothic"/>
                <a:cs typeface="Malgun Gothic"/>
              </a:rPr>
              <a:t>)</a:t>
            </a:r>
            <a:r>
              <a:rPr lang="en-US" sz="1200" spc="-5" dirty="0">
                <a:solidFill>
                  <a:srgbClr val="7F7F7F"/>
                </a:solidFill>
                <a:latin typeface="Malgun Gothic"/>
                <a:cs typeface="Malgun Gothic"/>
              </a:rPr>
              <a:t> is a typical basic physiotherapy regimen.  A low frequency is a wave with frequency of 10 kHz or less called “low frequency.” </a:t>
            </a:r>
            <a:r>
              <a:rPr lang="en-US" sz="1200" b="1" spc="-5" dirty="0">
                <a:solidFill>
                  <a:srgbClr val="7F7F7F"/>
                </a:solidFill>
                <a:latin typeface="Malgun Gothic"/>
                <a:cs typeface="Malgun Gothic"/>
              </a:rPr>
              <a:t>Low-frequency signals reduce pain by stimulating nerves in the painful area, and various mechanisms such as gate control theory work together to help relieve pain</a:t>
            </a:r>
            <a:r>
              <a:rPr lang="en-US" sz="1200" spc="-5" dirty="0">
                <a:solidFill>
                  <a:srgbClr val="7F7F7F"/>
                </a:solidFill>
                <a:latin typeface="Malgun Gothic"/>
                <a:cs typeface="Malgun Gothic"/>
              </a:rPr>
              <a:t>.  It is applied to relieve minor pain, relax tight muscles, and rehabilitate hands and feet.
</a:t>
            </a:r>
            <a:endParaRPr sz="1200" dirty="0">
              <a:latin typeface="Malgun Gothic"/>
              <a:cs typeface="Malgun Gothic"/>
            </a:endParaRPr>
          </a:p>
          <a:p>
            <a:pPr marL="259715">
              <a:lnSpc>
                <a:spcPct val="100000"/>
              </a:lnSpc>
            </a:pPr>
            <a:r>
              <a:rPr sz="1500" b="1" dirty="0">
                <a:solidFill>
                  <a:srgbClr val="FFFFFF"/>
                </a:solidFill>
                <a:latin typeface="Malgun Gothic"/>
                <a:cs typeface="Malgun Gothic"/>
              </a:rPr>
              <a:t>효과</a:t>
            </a:r>
            <a:endParaRPr sz="1500" dirty="0">
              <a:latin typeface="Malgun Gothic"/>
              <a:cs typeface="Malgun Gothic"/>
            </a:endParaRPr>
          </a:p>
        </p:txBody>
      </p:sp>
      <p:pic>
        <p:nvPicPr>
          <p:cNvPr id="8" name="object 11">
            <a:extLst>
              <a:ext uri="{FF2B5EF4-FFF2-40B4-BE49-F238E27FC236}">
                <a16:creationId xmlns:a16="http://schemas.microsoft.com/office/drawing/2014/main" id="{255C2A18-7E47-9A8E-DF1C-98853F5A4BF9}"/>
              </a:ext>
            </a:extLst>
          </p:cNvPr>
          <p:cNvPicPr/>
          <p:nvPr/>
        </p:nvPicPr>
        <p:blipFill>
          <a:blip r:embed="rId3" cstate="print"/>
          <a:stretch>
            <a:fillRect/>
          </a:stretch>
        </p:blipFill>
        <p:spPr>
          <a:xfrm>
            <a:off x="5371510" y="3251819"/>
            <a:ext cx="6259468" cy="1422069"/>
          </a:xfrm>
          <a:prstGeom prst="rect">
            <a:avLst/>
          </a:prstGeom>
        </p:spPr>
      </p:pic>
      <p:sp>
        <p:nvSpPr>
          <p:cNvPr id="9" name="object 12">
            <a:extLst>
              <a:ext uri="{FF2B5EF4-FFF2-40B4-BE49-F238E27FC236}">
                <a16:creationId xmlns:a16="http://schemas.microsoft.com/office/drawing/2014/main" id="{0BD2B24B-ECBD-DB3F-FC91-3881FAC70A61}"/>
              </a:ext>
            </a:extLst>
          </p:cNvPr>
          <p:cNvSpPr txBox="1"/>
          <p:nvPr/>
        </p:nvSpPr>
        <p:spPr>
          <a:xfrm>
            <a:off x="5454984" y="3364391"/>
            <a:ext cx="3477048" cy="1075936"/>
          </a:xfrm>
          <a:prstGeom prst="rect">
            <a:avLst/>
          </a:prstGeom>
        </p:spPr>
        <p:txBody>
          <a:bodyPr vert="horz" wrap="square" lIns="0" tIns="12700" rIns="0" bIns="0" rtlCol="0">
            <a:spAutoFit/>
          </a:bodyPr>
          <a:lstStyle/>
          <a:p>
            <a:pPr marL="184150" marR="5080" indent="-171450">
              <a:lnSpc>
                <a:spcPct val="121800"/>
              </a:lnSpc>
              <a:spcBef>
                <a:spcPts val="100"/>
              </a:spcBef>
              <a:buFont typeface="Arial" panose="020B0604020202020204" pitchFamily="34" charset="0"/>
              <a:buChar char="•"/>
            </a:pPr>
            <a:r>
              <a:rPr lang="en-US" sz="1100" dirty="0">
                <a:solidFill>
                  <a:srgbClr val="7F6000"/>
                </a:solidFill>
                <a:latin typeface="Malgun Gothic"/>
                <a:cs typeface="Malgun Gothic"/>
              </a:rPr>
              <a:t>Irritates pinched or damaged nerves &amp; muscles in and around the painful area </a:t>
            </a:r>
          </a:p>
          <a:p>
            <a:pPr marL="184150" marR="5080" indent="-171450">
              <a:lnSpc>
                <a:spcPct val="121800"/>
              </a:lnSpc>
              <a:spcBef>
                <a:spcPts val="100"/>
              </a:spcBef>
              <a:buFont typeface="Arial" panose="020B0604020202020204" pitchFamily="34" charset="0"/>
              <a:buChar char="•"/>
            </a:pPr>
            <a:r>
              <a:rPr lang="en-US" sz="1100" dirty="0">
                <a:solidFill>
                  <a:srgbClr val="7F6000"/>
                </a:solidFill>
                <a:latin typeface="Malgun Gothic"/>
                <a:cs typeface="Malgun Gothic"/>
              </a:rPr>
              <a:t>Strengthens muscles with electrically stimulated muscle exercises
Restores nerve and muscle function </a:t>
            </a:r>
            <a:r>
              <a:rPr sz="1100" dirty="0">
                <a:solidFill>
                  <a:srgbClr val="7F6000"/>
                </a:solidFill>
                <a:latin typeface="Malgun Gothic"/>
                <a:cs typeface="Malgun Gothic"/>
              </a:rPr>
              <a:t>  </a:t>
            </a:r>
            <a:endParaRPr lang="en-US" sz="1100" dirty="0">
              <a:solidFill>
                <a:srgbClr val="7F6000"/>
              </a:solidFill>
              <a:latin typeface="Malgun Gothic"/>
              <a:cs typeface="Malgun Gothic"/>
            </a:endParaRPr>
          </a:p>
        </p:txBody>
      </p:sp>
      <p:sp>
        <p:nvSpPr>
          <p:cNvPr id="10" name="object 13">
            <a:extLst>
              <a:ext uri="{FF2B5EF4-FFF2-40B4-BE49-F238E27FC236}">
                <a16:creationId xmlns:a16="http://schemas.microsoft.com/office/drawing/2014/main" id="{033ABC98-A550-3687-A29B-5B73F4A5EA7A}"/>
              </a:ext>
            </a:extLst>
          </p:cNvPr>
          <p:cNvSpPr txBox="1"/>
          <p:nvPr/>
        </p:nvSpPr>
        <p:spPr>
          <a:xfrm>
            <a:off x="9046332" y="3359827"/>
            <a:ext cx="2470346" cy="856581"/>
          </a:xfrm>
          <a:prstGeom prst="rect">
            <a:avLst/>
          </a:prstGeom>
        </p:spPr>
        <p:txBody>
          <a:bodyPr vert="horz" wrap="square" lIns="0" tIns="12700" rIns="0" bIns="0" rtlCol="0">
            <a:spAutoFit/>
          </a:bodyPr>
          <a:lstStyle/>
          <a:p>
            <a:pPr marL="184150" marR="5080" indent="-171450">
              <a:lnSpc>
                <a:spcPct val="121800"/>
              </a:lnSpc>
              <a:spcBef>
                <a:spcPts val="100"/>
              </a:spcBef>
              <a:buFont typeface="Arial" panose="020B0604020202020204" pitchFamily="34" charset="0"/>
              <a:buChar char="•"/>
            </a:pPr>
            <a:r>
              <a:rPr lang="en-US" sz="1100" dirty="0">
                <a:solidFill>
                  <a:srgbClr val="7F6000"/>
                </a:solidFill>
                <a:latin typeface="Malgun Gothic"/>
                <a:cs typeface="Malgun Gothic"/>
              </a:rPr>
              <a:t>Exercise effect
Effects on cell growth &amp; movement </a:t>
            </a:r>
          </a:p>
          <a:p>
            <a:pPr marL="184150" marR="5080" indent="-171450">
              <a:lnSpc>
                <a:spcPct val="121800"/>
              </a:lnSpc>
              <a:spcBef>
                <a:spcPts val="100"/>
              </a:spcBef>
              <a:buFont typeface="Arial" panose="020B0604020202020204" pitchFamily="34" charset="0"/>
              <a:buChar char="•"/>
            </a:pPr>
            <a:r>
              <a:rPr lang="en-US" sz="1100" dirty="0">
                <a:solidFill>
                  <a:srgbClr val="7F6000"/>
                </a:solidFill>
                <a:latin typeface="Malgun Gothic"/>
                <a:cs typeface="Malgun Gothic"/>
              </a:rPr>
              <a:t>Lipolysis(Breakdown of fat)
Relieves swelling</a:t>
            </a:r>
            <a:endParaRPr sz="1100" dirty="0">
              <a:latin typeface="Malgun Gothic"/>
              <a:cs typeface="Malgun Gothic"/>
            </a:endParaRPr>
          </a:p>
        </p:txBody>
      </p:sp>
      <p:sp>
        <p:nvSpPr>
          <p:cNvPr id="17" name="object 32">
            <a:extLst>
              <a:ext uri="{FF2B5EF4-FFF2-40B4-BE49-F238E27FC236}">
                <a16:creationId xmlns:a16="http://schemas.microsoft.com/office/drawing/2014/main" id="{117F2D93-F144-708D-186B-C09DCF2A5BBA}"/>
              </a:ext>
            </a:extLst>
          </p:cNvPr>
          <p:cNvSpPr/>
          <p:nvPr/>
        </p:nvSpPr>
        <p:spPr>
          <a:xfrm>
            <a:off x="561022" y="4590012"/>
            <a:ext cx="11298555" cy="0"/>
          </a:xfrm>
          <a:custGeom>
            <a:avLst/>
            <a:gdLst/>
            <a:ahLst/>
            <a:cxnLst/>
            <a:rect l="l" t="t" r="r" b="b"/>
            <a:pathLst>
              <a:path w="11298555">
                <a:moveTo>
                  <a:pt x="0" y="0"/>
                </a:moveTo>
                <a:lnTo>
                  <a:pt x="11298382" y="1"/>
                </a:lnTo>
              </a:path>
            </a:pathLst>
          </a:custGeom>
          <a:ln w="6350">
            <a:solidFill>
              <a:srgbClr val="7F7F7F"/>
            </a:solidFill>
          </a:ln>
        </p:spPr>
        <p:txBody>
          <a:bodyPr wrap="square" lIns="0" tIns="0" rIns="0" bIns="0" rtlCol="0"/>
          <a:lstStyle/>
          <a:p>
            <a:endParaRPr/>
          </a:p>
        </p:txBody>
      </p:sp>
      <p:pic>
        <p:nvPicPr>
          <p:cNvPr id="18" name="object 7">
            <a:extLst>
              <a:ext uri="{FF2B5EF4-FFF2-40B4-BE49-F238E27FC236}">
                <a16:creationId xmlns:a16="http://schemas.microsoft.com/office/drawing/2014/main" id="{47E8FEE6-6A09-F5FC-62E6-DA15B48DD254}"/>
              </a:ext>
            </a:extLst>
          </p:cNvPr>
          <p:cNvPicPr/>
          <p:nvPr/>
        </p:nvPicPr>
        <p:blipFill>
          <a:blip r:embed="rId4" cstate="print"/>
          <a:stretch>
            <a:fillRect/>
          </a:stretch>
        </p:blipFill>
        <p:spPr>
          <a:xfrm>
            <a:off x="1438154" y="4671444"/>
            <a:ext cx="3593172" cy="256779"/>
          </a:xfrm>
          <a:prstGeom prst="rect">
            <a:avLst/>
          </a:prstGeom>
        </p:spPr>
      </p:pic>
      <p:sp>
        <p:nvSpPr>
          <p:cNvPr id="19" name="object 26">
            <a:extLst>
              <a:ext uri="{FF2B5EF4-FFF2-40B4-BE49-F238E27FC236}">
                <a16:creationId xmlns:a16="http://schemas.microsoft.com/office/drawing/2014/main" id="{6C4114B4-E190-BD10-2275-5081C9C8EB5C}"/>
              </a:ext>
            </a:extLst>
          </p:cNvPr>
          <p:cNvSpPr txBox="1"/>
          <p:nvPr/>
        </p:nvSpPr>
        <p:spPr>
          <a:xfrm>
            <a:off x="2701434" y="4664409"/>
            <a:ext cx="1783831" cy="247899"/>
          </a:xfrm>
          <a:prstGeom prst="rect">
            <a:avLst/>
          </a:prstGeom>
        </p:spPr>
        <p:txBody>
          <a:bodyPr vert="horz" wrap="square" lIns="0" tIns="12700" rIns="0" bIns="0" rtlCol="0">
            <a:spAutoFit/>
          </a:bodyPr>
          <a:lstStyle/>
          <a:p>
            <a:pPr marL="12700">
              <a:lnSpc>
                <a:spcPct val="100000"/>
              </a:lnSpc>
              <a:spcBef>
                <a:spcPts val="100"/>
              </a:spcBef>
            </a:pPr>
            <a:r>
              <a:rPr lang="en-US" sz="1500" b="1" dirty="0">
                <a:solidFill>
                  <a:srgbClr val="FFFFFF"/>
                </a:solidFill>
                <a:latin typeface="Malgun Gothic"/>
                <a:cs typeface="Malgun Gothic"/>
              </a:rPr>
              <a:t>Instructions</a:t>
            </a:r>
            <a:endParaRPr sz="1500" dirty="0">
              <a:latin typeface="Malgun Gothic"/>
              <a:cs typeface="Malgun Gothic"/>
            </a:endParaRPr>
          </a:p>
        </p:txBody>
      </p:sp>
      <p:pic>
        <p:nvPicPr>
          <p:cNvPr id="20" name="object 21">
            <a:extLst>
              <a:ext uri="{FF2B5EF4-FFF2-40B4-BE49-F238E27FC236}">
                <a16:creationId xmlns:a16="http://schemas.microsoft.com/office/drawing/2014/main" id="{1F8B7395-66A2-C21A-2CD0-8E91D3A5C70C}"/>
              </a:ext>
            </a:extLst>
          </p:cNvPr>
          <p:cNvPicPr/>
          <p:nvPr/>
        </p:nvPicPr>
        <p:blipFill>
          <a:blip r:embed="rId5" cstate="print"/>
          <a:stretch>
            <a:fillRect/>
          </a:stretch>
        </p:blipFill>
        <p:spPr>
          <a:xfrm>
            <a:off x="1450909" y="5144291"/>
            <a:ext cx="4093734" cy="1595421"/>
          </a:xfrm>
          <a:prstGeom prst="rect">
            <a:avLst/>
          </a:prstGeom>
        </p:spPr>
      </p:pic>
      <p:pic>
        <p:nvPicPr>
          <p:cNvPr id="21" name="object 24">
            <a:extLst>
              <a:ext uri="{FF2B5EF4-FFF2-40B4-BE49-F238E27FC236}">
                <a16:creationId xmlns:a16="http://schemas.microsoft.com/office/drawing/2014/main" id="{16A68FA2-3A28-F41A-66B1-490BAC02173C}"/>
              </a:ext>
            </a:extLst>
          </p:cNvPr>
          <p:cNvPicPr/>
          <p:nvPr/>
        </p:nvPicPr>
        <p:blipFill>
          <a:blip r:embed="rId6" cstate="print"/>
          <a:stretch>
            <a:fillRect/>
          </a:stretch>
        </p:blipFill>
        <p:spPr>
          <a:xfrm>
            <a:off x="6435322" y="5056613"/>
            <a:ext cx="4093734" cy="1708365"/>
          </a:xfrm>
          <a:prstGeom prst="rect">
            <a:avLst/>
          </a:prstGeom>
        </p:spPr>
      </p:pic>
      <p:pic>
        <p:nvPicPr>
          <p:cNvPr id="28" name="Picture 27">
            <a:extLst>
              <a:ext uri="{FF2B5EF4-FFF2-40B4-BE49-F238E27FC236}">
                <a16:creationId xmlns:a16="http://schemas.microsoft.com/office/drawing/2014/main" id="{7737401E-9C9E-D51C-C4D0-9EC6F1AAFDB4}"/>
              </a:ext>
            </a:extLst>
          </p:cNvPr>
          <p:cNvPicPr>
            <a:picLocks noChangeAspect="1"/>
          </p:cNvPicPr>
          <p:nvPr/>
        </p:nvPicPr>
        <p:blipFill rotWithShape="1">
          <a:blip r:embed="rId7"/>
          <a:srcRect t="23417"/>
          <a:stretch/>
        </p:blipFill>
        <p:spPr>
          <a:xfrm>
            <a:off x="5357988" y="2984220"/>
            <a:ext cx="738012" cy="264241"/>
          </a:xfrm>
          <a:prstGeom prst="rect">
            <a:avLst/>
          </a:prstGeom>
        </p:spPr>
      </p:pic>
      <p:sp>
        <p:nvSpPr>
          <p:cNvPr id="29" name="Rectangle 28">
            <a:extLst>
              <a:ext uri="{FF2B5EF4-FFF2-40B4-BE49-F238E27FC236}">
                <a16:creationId xmlns:a16="http://schemas.microsoft.com/office/drawing/2014/main" id="{26E5C6F5-C013-EF0F-CABC-809AF099EAF5}"/>
              </a:ext>
            </a:extLst>
          </p:cNvPr>
          <p:cNvSpPr/>
          <p:nvPr/>
        </p:nvSpPr>
        <p:spPr>
          <a:xfrm>
            <a:off x="1642162" y="6450419"/>
            <a:ext cx="1038490" cy="220546"/>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algun Gothic" panose="020B0503020000020004" pitchFamily="34" charset="-127"/>
                <a:ea typeface="Malgun Gothic" panose="020B0503020000020004" pitchFamily="34" charset="-127"/>
              </a:rPr>
              <a:t>Arms</a:t>
            </a:r>
          </a:p>
        </p:txBody>
      </p:sp>
      <p:sp>
        <p:nvSpPr>
          <p:cNvPr id="32" name="Rectangle 31">
            <a:extLst>
              <a:ext uri="{FF2B5EF4-FFF2-40B4-BE49-F238E27FC236}">
                <a16:creationId xmlns:a16="http://schemas.microsoft.com/office/drawing/2014/main" id="{F985F4CA-2C33-2284-15FC-7602288AF19F}"/>
              </a:ext>
            </a:extLst>
          </p:cNvPr>
          <p:cNvSpPr/>
          <p:nvPr/>
        </p:nvSpPr>
        <p:spPr>
          <a:xfrm>
            <a:off x="3010145" y="6450419"/>
            <a:ext cx="1038490" cy="220546"/>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algun Gothic" panose="020B0503020000020004" pitchFamily="34" charset="-127"/>
                <a:ea typeface="Malgun Gothic" panose="020B0503020000020004" pitchFamily="34" charset="-127"/>
              </a:rPr>
              <a:t>Shoulders</a:t>
            </a:r>
          </a:p>
        </p:txBody>
      </p:sp>
      <p:sp>
        <p:nvSpPr>
          <p:cNvPr id="33" name="Rectangle 32">
            <a:extLst>
              <a:ext uri="{FF2B5EF4-FFF2-40B4-BE49-F238E27FC236}">
                <a16:creationId xmlns:a16="http://schemas.microsoft.com/office/drawing/2014/main" id="{7BAA47D5-8E1C-5CE9-9E27-530B417B618E}"/>
              </a:ext>
            </a:extLst>
          </p:cNvPr>
          <p:cNvSpPr/>
          <p:nvPr/>
        </p:nvSpPr>
        <p:spPr>
          <a:xfrm>
            <a:off x="4308905" y="6450419"/>
            <a:ext cx="1038490" cy="220546"/>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algun Gothic" panose="020B0503020000020004" pitchFamily="34" charset="-127"/>
                <a:ea typeface="Malgun Gothic" panose="020B0503020000020004" pitchFamily="34" charset="-127"/>
              </a:rPr>
              <a:t>Knees</a:t>
            </a:r>
          </a:p>
        </p:txBody>
      </p:sp>
      <p:sp>
        <p:nvSpPr>
          <p:cNvPr id="34" name="Rectangle 33">
            <a:extLst>
              <a:ext uri="{FF2B5EF4-FFF2-40B4-BE49-F238E27FC236}">
                <a16:creationId xmlns:a16="http://schemas.microsoft.com/office/drawing/2014/main" id="{34B79552-B7A7-82F8-E1B8-583C20B0DA53}"/>
              </a:ext>
            </a:extLst>
          </p:cNvPr>
          <p:cNvSpPr/>
          <p:nvPr/>
        </p:nvSpPr>
        <p:spPr>
          <a:xfrm>
            <a:off x="6612327" y="6491526"/>
            <a:ext cx="1038490" cy="220546"/>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algun Gothic" panose="020B0503020000020004" pitchFamily="34" charset="-127"/>
                <a:ea typeface="Malgun Gothic" panose="020B0503020000020004" pitchFamily="34" charset="-127"/>
              </a:rPr>
              <a:t>Waist</a:t>
            </a:r>
          </a:p>
        </p:txBody>
      </p:sp>
      <p:sp>
        <p:nvSpPr>
          <p:cNvPr id="35" name="Rectangle 34">
            <a:extLst>
              <a:ext uri="{FF2B5EF4-FFF2-40B4-BE49-F238E27FC236}">
                <a16:creationId xmlns:a16="http://schemas.microsoft.com/office/drawing/2014/main" id="{657FC6C2-A0E7-3BD5-A360-F72F20CDC15C}"/>
              </a:ext>
            </a:extLst>
          </p:cNvPr>
          <p:cNvSpPr/>
          <p:nvPr/>
        </p:nvSpPr>
        <p:spPr>
          <a:xfrm>
            <a:off x="7962944" y="6497889"/>
            <a:ext cx="1038490" cy="220546"/>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algun Gothic" panose="020B0503020000020004" pitchFamily="34" charset="-127"/>
                <a:ea typeface="Malgun Gothic" panose="020B0503020000020004" pitchFamily="34" charset="-127"/>
              </a:rPr>
              <a:t>Thighs</a:t>
            </a:r>
          </a:p>
        </p:txBody>
      </p:sp>
      <p:sp>
        <p:nvSpPr>
          <p:cNvPr id="36" name="Rectangle 35">
            <a:extLst>
              <a:ext uri="{FF2B5EF4-FFF2-40B4-BE49-F238E27FC236}">
                <a16:creationId xmlns:a16="http://schemas.microsoft.com/office/drawing/2014/main" id="{5A8163F7-0A6D-040A-122E-3376E5FA6851}"/>
              </a:ext>
            </a:extLst>
          </p:cNvPr>
          <p:cNvSpPr/>
          <p:nvPr/>
        </p:nvSpPr>
        <p:spPr>
          <a:xfrm>
            <a:off x="9339641" y="6483906"/>
            <a:ext cx="1038490" cy="220546"/>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algun Gothic" panose="020B0503020000020004" pitchFamily="34" charset="-127"/>
                <a:ea typeface="Malgun Gothic" panose="020B0503020000020004" pitchFamily="34" charset="-127"/>
              </a:rPr>
              <a:t>Legs</a:t>
            </a:r>
          </a:p>
        </p:txBody>
      </p:sp>
    </p:spTree>
    <p:extLst>
      <p:ext uri="{BB962C8B-B14F-4D97-AF65-F5344CB8AC3E}">
        <p14:creationId xmlns:p14="http://schemas.microsoft.com/office/powerpoint/2010/main" val="2036340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7">
            <a:extLst>
              <a:ext uri="{FF2B5EF4-FFF2-40B4-BE49-F238E27FC236}">
                <a16:creationId xmlns:a16="http://schemas.microsoft.com/office/drawing/2014/main" id="{3B8CD844-3CDB-2784-A893-DE4BD0C28DEB}"/>
              </a:ext>
            </a:extLst>
          </p:cNvPr>
          <p:cNvSpPr txBox="1"/>
          <p:nvPr/>
        </p:nvSpPr>
        <p:spPr>
          <a:xfrm>
            <a:off x="3441314" y="552942"/>
            <a:ext cx="5844068" cy="764312"/>
          </a:xfrm>
          <a:prstGeom prst="rect">
            <a:avLst/>
          </a:prstGeom>
        </p:spPr>
        <p:txBody>
          <a:bodyPr vert="horz" wrap="square" lIns="0" tIns="12700" rIns="0" bIns="0" rtlCol="0">
            <a:spAutoFit/>
          </a:bodyPr>
          <a:lstStyle/>
          <a:p>
            <a:pPr marL="12700">
              <a:lnSpc>
                <a:spcPct val="100000"/>
              </a:lnSpc>
              <a:spcBef>
                <a:spcPts val="100"/>
              </a:spcBef>
            </a:pPr>
            <a:r>
              <a:rPr lang="en-US" sz="2400" b="1" dirty="0">
                <a:latin typeface="Malgun Gothic"/>
                <a:cs typeface="Malgun Gothic"/>
              </a:rPr>
              <a:t>Ultrasonic/Low Frequency Comparison
</a:t>
            </a:r>
            <a:endParaRPr sz="2400" dirty="0">
              <a:latin typeface="Malgun Gothic"/>
              <a:cs typeface="Malgun Gothic"/>
            </a:endParaRPr>
          </a:p>
        </p:txBody>
      </p:sp>
      <p:graphicFrame>
        <p:nvGraphicFramePr>
          <p:cNvPr id="3" name="object 9">
            <a:extLst>
              <a:ext uri="{FF2B5EF4-FFF2-40B4-BE49-F238E27FC236}">
                <a16:creationId xmlns:a16="http://schemas.microsoft.com/office/drawing/2014/main" id="{68CFC3E5-7FB9-982B-E8BE-2DDA5DD56D4C}"/>
              </a:ext>
            </a:extLst>
          </p:cNvPr>
          <p:cNvGraphicFramePr>
            <a:graphicFrameLocks noGrp="1"/>
          </p:cNvGraphicFramePr>
          <p:nvPr>
            <p:extLst>
              <p:ext uri="{D42A27DB-BD31-4B8C-83A1-F6EECF244321}">
                <p14:modId xmlns:p14="http://schemas.microsoft.com/office/powerpoint/2010/main" val="755026396"/>
              </p:ext>
            </p:extLst>
          </p:nvPr>
        </p:nvGraphicFramePr>
        <p:xfrm>
          <a:off x="1145886" y="1707339"/>
          <a:ext cx="9601200" cy="4212476"/>
        </p:xfrm>
        <a:graphic>
          <a:graphicData uri="http://schemas.openxmlformats.org/drawingml/2006/table">
            <a:tbl>
              <a:tblPr firstRow="1" bandRow="1">
                <a:tableStyleId>{2D5ABB26-0587-4C30-8999-92F81FD0307C}</a:tableStyleId>
              </a:tblPr>
              <a:tblGrid>
                <a:gridCol w="3461385">
                  <a:extLst>
                    <a:ext uri="{9D8B030D-6E8A-4147-A177-3AD203B41FA5}">
                      <a16:colId xmlns:a16="http://schemas.microsoft.com/office/drawing/2014/main" val="20000"/>
                    </a:ext>
                  </a:extLst>
                </a:gridCol>
                <a:gridCol w="2939415">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tblGrid>
              <a:tr h="438043">
                <a:tc>
                  <a:txBody>
                    <a:bodyPr/>
                    <a:lstStyle/>
                    <a:p>
                      <a:pPr algn="ctr">
                        <a:lnSpc>
                          <a:spcPct val="100000"/>
                        </a:lnSpc>
                        <a:spcBef>
                          <a:spcPts val="645"/>
                        </a:spcBef>
                      </a:pPr>
                      <a:r>
                        <a:rPr lang="en-US" sz="1800" b="1" dirty="0">
                          <a:solidFill>
                            <a:srgbClr val="FFFFFF"/>
                          </a:solidFill>
                          <a:latin typeface="Malgun Gothic"/>
                          <a:cs typeface="Malgun Gothic"/>
                        </a:rPr>
                        <a:t>Effect</a:t>
                      </a:r>
                      <a:endParaRPr sz="1800" dirty="0">
                        <a:latin typeface="Malgun Gothic"/>
                        <a:cs typeface="Malgun Gothic"/>
                      </a:endParaRPr>
                    </a:p>
                  </a:txBody>
                  <a:tcPr marL="0" marR="0" marT="81915" marB="0">
                    <a:lnL w="19050">
                      <a:solidFill>
                        <a:srgbClr val="FFFFFF"/>
                      </a:solidFill>
                      <a:prstDash val="solid"/>
                    </a:lnL>
                    <a:lnR w="19050">
                      <a:solidFill>
                        <a:srgbClr val="FFFFFF"/>
                      </a:solidFill>
                      <a:prstDash val="solid"/>
                    </a:lnR>
                    <a:lnT w="19050">
                      <a:solidFill>
                        <a:srgbClr val="FFFFFF"/>
                      </a:solidFill>
                      <a:prstDash val="solid"/>
                    </a:lnT>
                    <a:lnB w="53975">
                      <a:solidFill>
                        <a:srgbClr val="FFFFFF"/>
                      </a:solidFill>
                      <a:prstDash val="solid"/>
                    </a:lnB>
                    <a:solidFill>
                      <a:srgbClr val="4472C4"/>
                    </a:solidFill>
                  </a:tcPr>
                </a:tc>
                <a:tc>
                  <a:txBody>
                    <a:bodyPr/>
                    <a:lstStyle/>
                    <a:p>
                      <a:pPr marL="443230" algn="ctr">
                        <a:lnSpc>
                          <a:spcPct val="100000"/>
                        </a:lnSpc>
                        <a:spcBef>
                          <a:spcPts val="645"/>
                        </a:spcBef>
                      </a:pPr>
                      <a:r>
                        <a:rPr sz="1800" b="1" spc="-5" dirty="0">
                          <a:solidFill>
                            <a:srgbClr val="FFFFFF"/>
                          </a:solidFill>
                          <a:latin typeface="Malgun Gothic"/>
                          <a:cs typeface="Malgun Gothic"/>
                        </a:rPr>
                        <a:t>Ultrason</a:t>
                      </a:r>
                      <a:r>
                        <a:rPr lang="en-US" sz="1800" b="1" spc="-5" dirty="0">
                          <a:solidFill>
                            <a:srgbClr val="FFFFFF"/>
                          </a:solidFill>
                          <a:latin typeface="Malgun Gothic"/>
                          <a:cs typeface="Malgun Gothic"/>
                        </a:rPr>
                        <a:t>ic</a:t>
                      </a:r>
                      <a:endParaRPr sz="1800" dirty="0">
                        <a:latin typeface="Malgun Gothic"/>
                        <a:cs typeface="Malgun Gothic"/>
                      </a:endParaRPr>
                    </a:p>
                  </a:txBody>
                  <a:tcPr marL="0" marR="0" marT="81915" marB="0">
                    <a:lnL w="19050">
                      <a:solidFill>
                        <a:srgbClr val="FFFFFF"/>
                      </a:solidFill>
                      <a:prstDash val="solid"/>
                    </a:lnL>
                    <a:lnR w="19050">
                      <a:solidFill>
                        <a:srgbClr val="FFFFFF"/>
                      </a:solidFill>
                      <a:prstDash val="solid"/>
                    </a:lnR>
                    <a:lnT w="19050">
                      <a:solidFill>
                        <a:srgbClr val="FFFFFF"/>
                      </a:solidFill>
                      <a:prstDash val="solid"/>
                    </a:lnT>
                    <a:lnB w="53975">
                      <a:solidFill>
                        <a:srgbClr val="FFFFFF"/>
                      </a:solidFill>
                      <a:prstDash val="solid"/>
                    </a:lnB>
                    <a:solidFill>
                      <a:srgbClr val="4472C4"/>
                    </a:solidFill>
                  </a:tcPr>
                </a:tc>
                <a:tc>
                  <a:txBody>
                    <a:bodyPr/>
                    <a:lstStyle/>
                    <a:p>
                      <a:pPr marL="980440">
                        <a:lnSpc>
                          <a:spcPct val="100000"/>
                        </a:lnSpc>
                        <a:spcBef>
                          <a:spcPts val="645"/>
                        </a:spcBef>
                      </a:pPr>
                      <a:r>
                        <a:rPr lang="en-US" sz="1800" b="1" dirty="0">
                          <a:solidFill>
                            <a:srgbClr val="FFFFFF"/>
                          </a:solidFill>
                          <a:latin typeface="Malgun Gothic"/>
                          <a:cs typeface="Malgun Gothic"/>
                        </a:rPr>
                        <a:t>L</a:t>
                      </a:r>
                      <a:r>
                        <a:rPr sz="1800" b="1" dirty="0">
                          <a:solidFill>
                            <a:srgbClr val="FFFFFF"/>
                          </a:solidFill>
                          <a:latin typeface="Malgun Gothic"/>
                          <a:cs typeface="Malgun Gothic"/>
                        </a:rPr>
                        <a:t>ow</a:t>
                      </a:r>
                      <a:r>
                        <a:rPr lang="en-US" sz="1800" b="1" dirty="0">
                          <a:solidFill>
                            <a:srgbClr val="FFFFFF"/>
                          </a:solidFill>
                          <a:latin typeface="Malgun Gothic"/>
                          <a:cs typeface="Malgun Gothic"/>
                        </a:rPr>
                        <a:t> Frequency</a:t>
                      </a:r>
                      <a:endParaRPr sz="1800" dirty="0">
                        <a:latin typeface="Malgun Gothic"/>
                        <a:cs typeface="Malgun Gothic"/>
                      </a:endParaRPr>
                    </a:p>
                  </a:txBody>
                  <a:tcPr marL="0" marR="0" marT="81915" marB="0">
                    <a:lnL w="19050">
                      <a:solidFill>
                        <a:srgbClr val="FFFFFF"/>
                      </a:solidFill>
                      <a:prstDash val="solid"/>
                    </a:lnL>
                    <a:lnR w="19050">
                      <a:solidFill>
                        <a:srgbClr val="FFFFFF"/>
                      </a:solidFill>
                      <a:prstDash val="solid"/>
                    </a:lnR>
                    <a:lnT w="19050">
                      <a:solidFill>
                        <a:srgbClr val="FFFFFF"/>
                      </a:solidFill>
                      <a:prstDash val="solid"/>
                    </a:lnT>
                    <a:lnB w="53975">
                      <a:solidFill>
                        <a:srgbClr val="FFFFFF"/>
                      </a:solidFill>
                      <a:prstDash val="solid"/>
                    </a:lnB>
                    <a:solidFill>
                      <a:srgbClr val="4472C4"/>
                    </a:solidFill>
                  </a:tcPr>
                </a:tc>
                <a:extLst>
                  <a:ext uri="{0D108BD9-81ED-4DB2-BD59-A6C34878D82A}">
                    <a16:rowId xmlns:a16="http://schemas.microsoft.com/office/drawing/2014/main" val="10000"/>
                  </a:ext>
                </a:extLst>
              </a:tr>
              <a:tr h="438043">
                <a:tc>
                  <a:txBody>
                    <a:bodyPr/>
                    <a:lstStyle/>
                    <a:p>
                      <a:pPr algn="ctr">
                        <a:lnSpc>
                          <a:spcPct val="100000"/>
                        </a:lnSpc>
                        <a:spcBef>
                          <a:spcPts val="835"/>
                        </a:spcBef>
                      </a:pPr>
                      <a:r>
                        <a:rPr lang="en-US" sz="1500" b="1" dirty="0">
                          <a:solidFill>
                            <a:srgbClr val="404040"/>
                          </a:solidFill>
                          <a:latin typeface="Malgun Gothic"/>
                          <a:cs typeface="Malgun Gothic"/>
                        </a:rPr>
                        <a:t>Pain relief</a:t>
                      </a:r>
                      <a:endParaRPr sz="1500" dirty="0">
                        <a:latin typeface="Malgun Gothic"/>
                        <a:cs typeface="Malgun Gothic"/>
                      </a:endParaRPr>
                    </a:p>
                  </a:txBody>
                  <a:tcPr marL="0" marR="0" marT="106045" marB="0">
                    <a:lnL w="19050">
                      <a:solidFill>
                        <a:srgbClr val="FFFFFF"/>
                      </a:solidFill>
                      <a:prstDash val="solid"/>
                    </a:lnL>
                    <a:lnR w="19050">
                      <a:solidFill>
                        <a:srgbClr val="FFFFFF"/>
                      </a:solidFill>
                      <a:prstDash val="solid"/>
                    </a:lnR>
                    <a:lnT w="53975">
                      <a:solidFill>
                        <a:srgbClr val="FFFFFF"/>
                      </a:solidFill>
                      <a:prstDash val="solid"/>
                    </a:lnT>
                    <a:lnB w="19050">
                      <a:solidFill>
                        <a:srgbClr val="FFFFFF"/>
                      </a:solidFill>
                      <a:prstDash val="solid"/>
                    </a:lnB>
                    <a:solidFill>
                      <a:srgbClr val="CFD5EA"/>
                    </a:solidFill>
                  </a:tcPr>
                </a:tc>
                <a:tc>
                  <a:txBody>
                    <a:bodyPr/>
                    <a:lstStyle/>
                    <a:p>
                      <a:pPr>
                        <a:lnSpc>
                          <a:spcPct val="100000"/>
                        </a:lnSpc>
                      </a:pPr>
                      <a:endParaRPr sz="1200" dirty="0">
                        <a:latin typeface="Times New Roman"/>
                        <a:cs typeface="Times New Roman"/>
                      </a:endParaRPr>
                    </a:p>
                  </a:txBody>
                  <a:tcPr marL="0" marR="0" marT="0" marB="0">
                    <a:lnL w="19050">
                      <a:solidFill>
                        <a:srgbClr val="FFFFFF"/>
                      </a:solidFill>
                      <a:prstDash val="solid"/>
                    </a:lnL>
                    <a:lnR w="19050">
                      <a:solidFill>
                        <a:srgbClr val="FFFFFF"/>
                      </a:solidFill>
                      <a:prstDash val="solid"/>
                    </a:lnR>
                    <a:lnT w="53975">
                      <a:solidFill>
                        <a:srgbClr val="FFFFFF"/>
                      </a:solidFill>
                      <a:prstDash val="solid"/>
                    </a:lnT>
                    <a:lnB w="19050">
                      <a:solidFill>
                        <a:srgbClr val="FFFFFF"/>
                      </a:solidFill>
                      <a:prstDash val="solid"/>
                    </a:lnB>
                    <a:solidFill>
                      <a:srgbClr val="CFD5EA"/>
                    </a:solidFill>
                  </a:tcPr>
                </a:tc>
                <a:tc>
                  <a:txBody>
                    <a:bodyPr/>
                    <a:lstStyle/>
                    <a:p>
                      <a:pPr>
                        <a:lnSpc>
                          <a:spcPct val="100000"/>
                        </a:lnSpc>
                      </a:pPr>
                      <a:endParaRPr sz="1200">
                        <a:latin typeface="Times New Roman"/>
                        <a:cs typeface="Times New Roman"/>
                      </a:endParaRPr>
                    </a:p>
                  </a:txBody>
                  <a:tcPr marL="0" marR="0" marT="0" marB="0">
                    <a:lnL w="19050">
                      <a:solidFill>
                        <a:srgbClr val="FFFFFF"/>
                      </a:solidFill>
                      <a:prstDash val="solid"/>
                    </a:lnL>
                    <a:lnR w="19050">
                      <a:solidFill>
                        <a:srgbClr val="FFFFFF"/>
                      </a:solidFill>
                      <a:prstDash val="solid"/>
                    </a:lnR>
                    <a:lnT w="53975">
                      <a:solidFill>
                        <a:srgbClr val="FFFFFF"/>
                      </a:solidFill>
                      <a:prstDash val="solid"/>
                    </a:lnT>
                    <a:lnB w="19050">
                      <a:solidFill>
                        <a:srgbClr val="FFFFFF"/>
                      </a:solidFill>
                      <a:prstDash val="solid"/>
                    </a:lnB>
                    <a:solidFill>
                      <a:srgbClr val="CFD5EA"/>
                    </a:solidFill>
                  </a:tcPr>
                </a:tc>
                <a:extLst>
                  <a:ext uri="{0D108BD9-81ED-4DB2-BD59-A6C34878D82A}">
                    <a16:rowId xmlns:a16="http://schemas.microsoft.com/office/drawing/2014/main" val="10001"/>
                  </a:ext>
                </a:extLst>
              </a:tr>
              <a:tr h="438043">
                <a:tc>
                  <a:txBody>
                    <a:bodyPr/>
                    <a:lstStyle/>
                    <a:p>
                      <a:pPr algn="ctr">
                        <a:lnSpc>
                          <a:spcPct val="100000"/>
                        </a:lnSpc>
                        <a:spcBef>
                          <a:spcPts val="815"/>
                        </a:spcBef>
                      </a:pPr>
                      <a:r>
                        <a:rPr lang="en-US" sz="1500" b="1" dirty="0">
                          <a:solidFill>
                            <a:srgbClr val="404040"/>
                          </a:solidFill>
                          <a:latin typeface="Malgun Gothic"/>
                          <a:cs typeface="Malgun Gothic"/>
                        </a:rPr>
                        <a:t>Activate cartilage regenerating cells</a:t>
                      </a:r>
                      <a:endParaRPr sz="1500" dirty="0">
                        <a:latin typeface="Malgun Gothic"/>
                        <a:cs typeface="Malgun Gothic"/>
                      </a:endParaRPr>
                    </a:p>
                  </a:txBody>
                  <a:tcPr marL="0" marR="0" marT="103505"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9EBF5"/>
                    </a:solidFill>
                  </a:tcPr>
                </a:tc>
                <a:tc>
                  <a:txBody>
                    <a:bodyPr/>
                    <a:lstStyle/>
                    <a:p>
                      <a:pPr>
                        <a:lnSpc>
                          <a:spcPct val="100000"/>
                        </a:lnSpc>
                      </a:pPr>
                      <a:endParaRPr sz="1200" dirty="0">
                        <a:latin typeface="Times New Roman"/>
                        <a:cs typeface="Times New Roman"/>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9EBF5"/>
                    </a:solidFill>
                  </a:tcPr>
                </a:tc>
                <a:tc>
                  <a:txBody>
                    <a:bodyPr/>
                    <a:lstStyle/>
                    <a:p>
                      <a:pPr>
                        <a:lnSpc>
                          <a:spcPct val="100000"/>
                        </a:lnSpc>
                      </a:pPr>
                      <a:endParaRPr sz="1200">
                        <a:latin typeface="Times New Roman"/>
                        <a:cs typeface="Times New Roman"/>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9EBF5"/>
                    </a:solidFill>
                  </a:tcPr>
                </a:tc>
                <a:extLst>
                  <a:ext uri="{0D108BD9-81ED-4DB2-BD59-A6C34878D82A}">
                    <a16:rowId xmlns:a16="http://schemas.microsoft.com/office/drawing/2014/main" val="10002"/>
                  </a:ext>
                </a:extLst>
              </a:tr>
              <a:tr h="438043">
                <a:tc>
                  <a:txBody>
                    <a:bodyPr/>
                    <a:lstStyle/>
                    <a:p>
                      <a:pPr algn="ctr">
                        <a:lnSpc>
                          <a:spcPct val="100000"/>
                        </a:lnSpc>
                        <a:spcBef>
                          <a:spcPts val="825"/>
                        </a:spcBef>
                      </a:pPr>
                      <a:r>
                        <a:rPr lang="en-US" sz="1500" b="1" dirty="0">
                          <a:solidFill>
                            <a:srgbClr val="404040"/>
                          </a:solidFill>
                          <a:latin typeface="Malgun Gothic"/>
                          <a:cs typeface="Malgun Gothic"/>
                        </a:rPr>
                        <a:t>Relieves inflammation</a:t>
                      </a:r>
                      <a:endParaRPr sz="1500" dirty="0">
                        <a:latin typeface="Malgun Gothic"/>
                        <a:cs typeface="Malgun Gothic"/>
                      </a:endParaRPr>
                    </a:p>
                  </a:txBody>
                  <a:tcPr marL="0" marR="0" marT="104775"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FD5EA"/>
                    </a:solidFill>
                  </a:tcPr>
                </a:tc>
                <a:tc>
                  <a:txBody>
                    <a:bodyPr/>
                    <a:lstStyle/>
                    <a:p>
                      <a:pPr>
                        <a:lnSpc>
                          <a:spcPct val="100000"/>
                        </a:lnSpc>
                      </a:pPr>
                      <a:endParaRPr sz="1200">
                        <a:latin typeface="Times New Roman"/>
                        <a:cs typeface="Times New Roman"/>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FD5EA"/>
                    </a:solidFill>
                  </a:tcPr>
                </a:tc>
                <a:tc>
                  <a:txBody>
                    <a:bodyPr/>
                    <a:lstStyle/>
                    <a:p>
                      <a:pPr>
                        <a:lnSpc>
                          <a:spcPct val="100000"/>
                        </a:lnSpc>
                      </a:pPr>
                      <a:endParaRPr sz="1200" dirty="0">
                        <a:latin typeface="Times New Roman"/>
                        <a:cs typeface="Times New Roman"/>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FD5EA"/>
                    </a:solidFill>
                  </a:tcPr>
                </a:tc>
                <a:extLst>
                  <a:ext uri="{0D108BD9-81ED-4DB2-BD59-A6C34878D82A}">
                    <a16:rowId xmlns:a16="http://schemas.microsoft.com/office/drawing/2014/main" val="10003"/>
                  </a:ext>
                </a:extLst>
              </a:tr>
              <a:tr h="438043">
                <a:tc>
                  <a:txBody>
                    <a:bodyPr/>
                    <a:lstStyle/>
                    <a:p>
                      <a:pPr algn="ctr">
                        <a:lnSpc>
                          <a:spcPct val="100000"/>
                        </a:lnSpc>
                        <a:spcBef>
                          <a:spcPts val="830"/>
                        </a:spcBef>
                      </a:pPr>
                      <a:r>
                        <a:rPr lang="en-US" sz="1500" b="1" dirty="0">
                          <a:solidFill>
                            <a:srgbClr val="404040"/>
                          </a:solidFill>
                          <a:latin typeface="Malgun Gothic"/>
                          <a:cs typeface="Malgun Gothic"/>
                        </a:rPr>
                        <a:t>Lymphatic circulation, excretion of toxins</a:t>
                      </a:r>
                      <a:endParaRPr sz="1500" dirty="0">
                        <a:latin typeface="Malgun Gothic"/>
                        <a:cs typeface="Malgun Gothic"/>
                      </a:endParaRPr>
                    </a:p>
                  </a:txBody>
                  <a:tcPr marL="0" marR="0" marT="10541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9EBF5"/>
                    </a:solidFill>
                  </a:tcPr>
                </a:tc>
                <a:tc>
                  <a:txBody>
                    <a:bodyPr/>
                    <a:lstStyle/>
                    <a:p>
                      <a:pPr>
                        <a:lnSpc>
                          <a:spcPct val="100000"/>
                        </a:lnSpc>
                      </a:pPr>
                      <a:endParaRPr sz="1200">
                        <a:latin typeface="Times New Roman"/>
                        <a:cs typeface="Times New Roman"/>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9EBF5"/>
                    </a:solidFill>
                  </a:tcPr>
                </a:tc>
                <a:tc>
                  <a:txBody>
                    <a:bodyPr/>
                    <a:lstStyle/>
                    <a:p>
                      <a:pPr>
                        <a:lnSpc>
                          <a:spcPct val="100000"/>
                        </a:lnSpc>
                      </a:pPr>
                      <a:endParaRPr sz="1200">
                        <a:latin typeface="Times New Roman"/>
                        <a:cs typeface="Times New Roman"/>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9EBF5"/>
                    </a:solidFill>
                  </a:tcPr>
                </a:tc>
                <a:extLst>
                  <a:ext uri="{0D108BD9-81ED-4DB2-BD59-A6C34878D82A}">
                    <a16:rowId xmlns:a16="http://schemas.microsoft.com/office/drawing/2014/main" val="10004"/>
                  </a:ext>
                </a:extLst>
              </a:tr>
              <a:tr h="438043">
                <a:tc>
                  <a:txBody>
                    <a:bodyPr/>
                    <a:lstStyle/>
                    <a:p>
                      <a:pPr algn="ctr">
                        <a:lnSpc>
                          <a:spcPct val="100000"/>
                        </a:lnSpc>
                        <a:spcBef>
                          <a:spcPts val="810"/>
                        </a:spcBef>
                      </a:pPr>
                      <a:r>
                        <a:rPr lang="en-US" sz="1500" b="1" dirty="0">
                          <a:solidFill>
                            <a:srgbClr val="404040"/>
                          </a:solidFill>
                          <a:latin typeface="Malgun Gothic"/>
                          <a:cs typeface="Malgun Gothic"/>
                        </a:rPr>
                        <a:t>Increased blood flow, metabolism</a:t>
                      </a:r>
                      <a:endParaRPr sz="1500" dirty="0">
                        <a:latin typeface="Malgun Gothic"/>
                        <a:cs typeface="Malgun Gothic"/>
                      </a:endParaRPr>
                    </a:p>
                  </a:txBody>
                  <a:tcPr marL="0" marR="0" marT="10287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FD5EA"/>
                    </a:solidFill>
                  </a:tcPr>
                </a:tc>
                <a:tc>
                  <a:txBody>
                    <a:bodyPr/>
                    <a:lstStyle/>
                    <a:p>
                      <a:pPr>
                        <a:lnSpc>
                          <a:spcPct val="100000"/>
                        </a:lnSpc>
                      </a:pPr>
                      <a:endParaRPr sz="1200">
                        <a:latin typeface="Times New Roman"/>
                        <a:cs typeface="Times New Roman"/>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FD5EA"/>
                    </a:solidFill>
                  </a:tcPr>
                </a:tc>
                <a:tc>
                  <a:txBody>
                    <a:bodyPr/>
                    <a:lstStyle/>
                    <a:p>
                      <a:pPr>
                        <a:lnSpc>
                          <a:spcPct val="100000"/>
                        </a:lnSpc>
                      </a:pPr>
                      <a:endParaRPr sz="1200">
                        <a:latin typeface="Times New Roman"/>
                        <a:cs typeface="Times New Roman"/>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FD5EA"/>
                    </a:solidFill>
                  </a:tcPr>
                </a:tc>
                <a:extLst>
                  <a:ext uri="{0D108BD9-81ED-4DB2-BD59-A6C34878D82A}">
                    <a16:rowId xmlns:a16="http://schemas.microsoft.com/office/drawing/2014/main" val="10005"/>
                  </a:ext>
                </a:extLst>
              </a:tr>
              <a:tr h="438043">
                <a:tc>
                  <a:txBody>
                    <a:bodyPr/>
                    <a:lstStyle/>
                    <a:p>
                      <a:pPr algn="ctr">
                        <a:lnSpc>
                          <a:spcPct val="100000"/>
                        </a:lnSpc>
                        <a:spcBef>
                          <a:spcPts val="819"/>
                        </a:spcBef>
                      </a:pPr>
                      <a:r>
                        <a:rPr lang="en-US" sz="1500" b="1" dirty="0">
                          <a:solidFill>
                            <a:srgbClr val="404040"/>
                          </a:solidFill>
                          <a:latin typeface="Malgun Gothic"/>
                          <a:cs typeface="Malgun Gothic"/>
                        </a:rPr>
                        <a:t>Nerve impulses</a:t>
                      </a:r>
                      <a:endParaRPr sz="1500" dirty="0">
                        <a:latin typeface="Malgun Gothic"/>
                        <a:cs typeface="Malgun Gothic"/>
                      </a:endParaRPr>
                    </a:p>
                  </a:txBody>
                  <a:tcPr marL="0" marR="0" marT="104139"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9EBF5"/>
                    </a:solidFill>
                  </a:tcPr>
                </a:tc>
                <a:tc>
                  <a:txBody>
                    <a:bodyPr/>
                    <a:lstStyle/>
                    <a:p>
                      <a:pPr>
                        <a:lnSpc>
                          <a:spcPct val="100000"/>
                        </a:lnSpc>
                      </a:pPr>
                      <a:endParaRPr sz="1200" dirty="0">
                        <a:latin typeface="Times New Roman"/>
                        <a:cs typeface="Times New Roman"/>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9EBF5"/>
                    </a:solidFill>
                  </a:tcPr>
                </a:tc>
                <a:tc>
                  <a:txBody>
                    <a:bodyPr/>
                    <a:lstStyle/>
                    <a:p>
                      <a:pPr>
                        <a:lnSpc>
                          <a:spcPct val="100000"/>
                        </a:lnSpc>
                      </a:pPr>
                      <a:endParaRPr sz="1200" dirty="0">
                        <a:latin typeface="Times New Roman"/>
                        <a:cs typeface="Times New Roman"/>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9EBF5"/>
                    </a:solidFill>
                  </a:tcPr>
                </a:tc>
                <a:extLst>
                  <a:ext uri="{0D108BD9-81ED-4DB2-BD59-A6C34878D82A}">
                    <a16:rowId xmlns:a16="http://schemas.microsoft.com/office/drawing/2014/main" val="10006"/>
                  </a:ext>
                </a:extLst>
              </a:tr>
              <a:tr h="438043">
                <a:tc>
                  <a:txBody>
                    <a:bodyPr/>
                    <a:lstStyle/>
                    <a:p>
                      <a:pPr algn="ctr">
                        <a:lnSpc>
                          <a:spcPct val="100000"/>
                        </a:lnSpc>
                        <a:spcBef>
                          <a:spcPts val="825"/>
                        </a:spcBef>
                      </a:pPr>
                      <a:r>
                        <a:rPr lang="en-US" sz="1500" b="1" dirty="0">
                          <a:solidFill>
                            <a:srgbClr val="404040"/>
                          </a:solidFill>
                          <a:latin typeface="Malgun Gothic"/>
                          <a:cs typeface="Malgun Gothic"/>
                        </a:rPr>
                        <a:t>Muscle contraction relaxation, muscle strength enhancement</a:t>
                      </a:r>
                      <a:endParaRPr sz="1500" dirty="0">
                        <a:latin typeface="Malgun Gothic"/>
                        <a:cs typeface="Malgun Gothic"/>
                      </a:endParaRPr>
                    </a:p>
                  </a:txBody>
                  <a:tcPr marL="0" marR="0" marT="104775"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FD5EA"/>
                    </a:solidFill>
                  </a:tcPr>
                </a:tc>
                <a:tc>
                  <a:txBody>
                    <a:bodyPr/>
                    <a:lstStyle/>
                    <a:p>
                      <a:pPr>
                        <a:lnSpc>
                          <a:spcPct val="100000"/>
                        </a:lnSpc>
                        <a:spcBef>
                          <a:spcPts val="35"/>
                        </a:spcBef>
                      </a:pPr>
                      <a:endParaRPr sz="1400" dirty="0">
                        <a:latin typeface="Times New Roman"/>
                        <a:cs typeface="Times New Roman"/>
                      </a:endParaRPr>
                    </a:p>
                    <a:p>
                      <a:pPr marR="100965" algn="r">
                        <a:lnSpc>
                          <a:spcPct val="100000"/>
                        </a:lnSpc>
                      </a:pPr>
                      <a:endParaRPr lang="en-US" sz="800" spc="-5" dirty="0">
                        <a:solidFill>
                          <a:srgbClr val="7F7F7F"/>
                        </a:solidFill>
                        <a:latin typeface="Malgun Gothic"/>
                        <a:cs typeface="Malgun Gothic"/>
                      </a:endParaRPr>
                    </a:p>
                    <a:p>
                      <a:pPr marR="100965" algn="r">
                        <a:lnSpc>
                          <a:spcPct val="100000"/>
                        </a:lnSpc>
                      </a:pPr>
                      <a:r>
                        <a:rPr lang="en-US" sz="800" spc="-5" dirty="0">
                          <a:solidFill>
                            <a:srgbClr val="7F7F7F"/>
                          </a:solidFill>
                          <a:latin typeface="Malgun Gothic"/>
                          <a:cs typeface="Malgun Gothic"/>
                        </a:rPr>
                        <a:t>*Excludes strength training
</a:t>
                      </a:r>
                      <a:endParaRPr sz="800" dirty="0">
                        <a:latin typeface="Malgun Gothic"/>
                        <a:cs typeface="Malgun Gothic"/>
                      </a:endParaRPr>
                    </a:p>
                  </a:txBody>
                  <a:tcPr marL="0" marR="0" marT="4445"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FD5EA"/>
                    </a:solidFill>
                  </a:tcPr>
                </a:tc>
                <a:tc>
                  <a:txBody>
                    <a:bodyPr/>
                    <a:lstStyle/>
                    <a:p>
                      <a:pPr>
                        <a:lnSpc>
                          <a:spcPct val="100000"/>
                        </a:lnSpc>
                      </a:pPr>
                      <a:endParaRPr sz="1200">
                        <a:latin typeface="Times New Roman"/>
                        <a:cs typeface="Times New Roman"/>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FD5EA"/>
                    </a:solidFill>
                  </a:tcPr>
                </a:tc>
                <a:extLst>
                  <a:ext uri="{0D108BD9-81ED-4DB2-BD59-A6C34878D82A}">
                    <a16:rowId xmlns:a16="http://schemas.microsoft.com/office/drawing/2014/main" val="10007"/>
                  </a:ext>
                </a:extLst>
              </a:tr>
              <a:tr h="438043">
                <a:tc>
                  <a:txBody>
                    <a:bodyPr/>
                    <a:lstStyle/>
                    <a:p>
                      <a:pPr algn="ctr">
                        <a:lnSpc>
                          <a:spcPct val="100000"/>
                        </a:lnSpc>
                        <a:spcBef>
                          <a:spcPts val="835"/>
                        </a:spcBef>
                      </a:pPr>
                      <a:r>
                        <a:rPr lang="en-US" sz="1500" b="1" dirty="0">
                          <a:solidFill>
                            <a:srgbClr val="404040"/>
                          </a:solidFill>
                          <a:latin typeface="Malgun Gothic"/>
                          <a:cs typeface="Malgun Gothic"/>
                        </a:rPr>
                        <a:t>Lipolysis (Fat breakdown)</a:t>
                      </a:r>
                      <a:endParaRPr sz="1500" dirty="0">
                        <a:latin typeface="Malgun Gothic"/>
                        <a:cs typeface="Malgun Gothic"/>
                      </a:endParaRPr>
                    </a:p>
                  </a:txBody>
                  <a:tcPr marL="0" marR="0" marT="106045"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9EBF5"/>
                    </a:solidFill>
                  </a:tcPr>
                </a:tc>
                <a:tc>
                  <a:txBody>
                    <a:bodyPr/>
                    <a:lstStyle/>
                    <a:p>
                      <a:pPr>
                        <a:lnSpc>
                          <a:spcPct val="100000"/>
                        </a:lnSpc>
                      </a:pPr>
                      <a:endParaRPr sz="1200">
                        <a:latin typeface="Times New Roman"/>
                        <a:cs typeface="Times New Roman"/>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9EBF5"/>
                    </a:solidFill>
                  </a:tcPr>
                </a:tc>
                <a:tc>
                  <a:txBody>
                    <a:bodyPr/>
                    <a:lstStyle/>
                    <a:p>
                      <a:pPr>
                        <a:lnSpc>
                          <a:spcPct val="100000"/>
                        </a:lnSpc>
                      </a:pPr>
                      <a:endParaRPr sz="1200" dirty="0">
                        <a:latin typeface="Times New Roman"/>
                        <a:cs typeface="Times New Roman"/>
                      </a:endParaRPr>
                    </a:p>
                  </a:txBody>
                  <a:tcPr marL="0" marR="0" marT="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9EBF5"/>
                    </a:solidFill>
                  </a:tcPr>
                </a:tc>
                <a:extLst>
                  <a:ext uri="{0D108BD9-81ED-4DB2-BD59-A6C34878D82A}">
                    <a16:rowId xmlns:a16="http://schemas.microsoft.com/office/drawing/2014/main" val="10008"/>
                  </a:ext>
                </a:extLst>
              </a:tr>
            </a:tbl>
          </a:graphicData>
        </a:graphic>
      </p:graphicFrame>
      <p:pic>
        <p:nvPicPr>
          <p:cNvPr id="4" name="object 10">
            <a:extLst>
              <a:ext uri="{FF2B5EF4-FFF2-40B4-BE49-F238E27FC236}">
                <a16:creationId xmlns:a16="http://schemas.microsoft.com/office/drawing/2014/main" id="{008C5522-894E-60D7-1A37-BAEC271A8841}"/>
              </a:ext>
            </a:extLst>
          </p:cNvPr>
          <p:cNvPicPr/>
          <p:nvPr/>
        </p:nvPicPr>
        <p:blipFill>
          <a:blip r:embed="rId2" cstate="print"/>
          <a:stretch>
            <a:fillRect/>
          </a:stretch>
        </p:blipFill>
        <p:spPr>
          <a:xfrm>
            <a:off x="6102927" y="2313708"/>
            <a:ext cx="216000" cy="216000"/>
          </a:xfrm>
          <a:prstGeom prst="rect">
            <a:avLst/>
          </a:prstGeom>
        </p:spPr>
      </p:pic>
      <p:pic>
        <p:nvPicPr>
          <p:cNvPr id="5" name="object 10">
            <a:extLst>
              <a:ext uri="{FF2B5EF4-FFF2-40B4-BE49-F238E27FC236}">
                <a16:creationId xmlns:a16="http://schemas.microsoft.com/office/drawing/2014/main" id="{9ED4E629-2E3B-A57E-F27B-B7AD9685726D}"/>
              </a:ext>
            </a:extLst>
          </p:cNvPr>
          <p:cNvPicPr/>
          <p:nvPr/>
        </p:nvPicPr>
        <p:blipFill>
          <a:blip r:embed="rId2" cstate="print"/>
          <a:stretch>
            <a:fillRect/>
          </a:stretch>
        </p:blipFill>
        <p:spPr>
          <a:xfrm>
            <a:off x="6102927" y="2767444"/>
            <a:ext cx="216000" cy="216000"/>
          </a:xfrm>
          <a:prstGeom prst="rect">
            <a:avLst/>
          </a:prstGeom>
        </p:spPr>
      </p:pic>
      <p:pic>
        <p:nvPicPr>
          <p:cNvPr id="6" name="object 10">
            <a:extLst>
              <a:ext uri="{FF2B5EF4-FFF2-40B4-BE49-F238E27FC236}">
                <a16:creationId xmlns:a16="http://schemas.microsoft.com/office/drawing/2014/main" id="{AC590301-2789-71BF-BED8-F233B68C66D4}"/>
              </a:ext>
            </a:extLst>
          </p:cNvPr>
          <p:cNvPicPr/>
          <p:nvPr/>
        </p:nvPicPr>
        <p:blipFill>
          <a:blip r:embed="rId2" cstate="print"/>
          <a:stretch>
            <a:fillRect/>
          </a:stretch>
        </p:blipFill>
        <p:spPr>
          <a:xfrm>
            <a:off x="6102927" y="3172691"/>
            <a:ext cx="216000" cy="216000"/>
          </a:xfrm>
          <a:prstGeom prst="rect">
            <a:avLst/>
          </a:prstGeom>
        </p:spPr>
      </p:pic>
      <p:pic>
        <p:nvPicPr>
          <p:cNvPr id="7" name="object 10">
            <a:extLst>
              <a:ext uri="{FF2B5EF4-FFF2-40B4-BE49-F238E27FC236}">
                <a16:creationId xmlns:a16="http://schemas.microsoft.com/office/drawing/2014/main" id="{2C29BEA3-3443-F09E-DF53-3BBD54176DA5}"/>
              </a:ext>
            </a:extLst>
          </p:cNvPr>
          <p:cNvPicPr/>
          <p:nvPr/>
        </p:nvPicPr>
        <p:blipFill>
          <a:blip r:embed="rId2" cstate="print"/>
          <a:stretch>
            <a:fillRect/>
          </a:stretch>
        </p:blipFill>
        <p:spPr>
          <a:xfrm>
            <a:off x="6102927" y="3682664"/>
            <a:ext cx="216000" cy="216000"/>
          </a:xfrm>
          <a:prstGeom prst="rect">
            <a:avLst/>
          </a:prstGeom>
        </p:spPr>
      </p:pic>
      <p:pic>
        <p:nvPicPr>
          <p:cNvPr id="8" name="object 10">
            <a:extLst>
              <a:ext uri="{FF2B5EF4-FFF2-40B4-BE49-F238E27FC236}">
                <a16:creationId xmlns:a16="http://schemas.microsoft.com/office/drawing/2014/main" id="{0D2E19C3-7E9D-F5CF-06FC-EA7B067951EE}"/>
              </a:ext>
            </a:extLst>
          </p:cNvPr>
          <p:cNvPicPr/>
          <p:nvPr/>
        </p:nvPicPr>
        <p:blipFill>
          <a:blip r:embed="rId2" cstate="print"/>
          <a:stretch>
            <a:fillRect/>
          </a:stretch>
        </p:blipFill>
        <p:spPr>
          <a:xfrm>
            <a:off x="6096000" y="5031647"/>
            <a:ext cx="216000" cy="216000"/>
          </a:xfrm>
          <a:prstGeom prst="rect">
            <a:avLst/>
          </a:prstGeom>
        </p:spPr>
      </p:pic>
      <p:pic>
        <p:nvPicPr>
          <p:cNvPr id="9" name="object 10">
            <a:extLst>
              <a:ext uri="{FF2B5EF4-FFF2-40B4-BE49-F238E27FC236}">
                <a16:creationId xmlns:a16="http://schemas.microsoft.com/office/drawing/2014/main" id="{CF4E6C7C-C0FC-600E-1860-AAC8089B670F}"/>
              </a:ext>
            </a:extLst>
          </p:cNvPr>
          <p:cNvPicPr/>
          <p:nvPr/>
        </p:nvPicPr>
        <p:blipFill>
          <a:blip r:embed="rId2" cstate="print"/>
          <a:stretch>
            <a:fillRect/>
          </a:stretch>
        </p:blipFill>
        <p:spPr>
          <a:xfrm>
            <a:off x="6096000" y="5588600"/>
            <a:ext cx="216000" cy="216000"/>
          </a:xfrm>
          <a:prstGeom prst="rect">
            <a:avLst/>
          </a:prstGeom>
        </p:spPr>
      </p:pic>
      <p:pic>
        <p:nvPicPr>
          <p:cNvPr id="10" name="object 10">
            <a:extLst>
              <a:ext uri="{FF2B5EF4-FFF2-40B4-BE49-F238E27FC236}">
                <a16:creationId xmlns:a16="http://schemas.microsoft.com/office/drawing/2014/main" id="{8FBD2861-7CFF-F520-1E65-80CBF908C207}"/>
              </a:ext>
            </a:extLst>
          </p:cNvPr>
          <p:cNvPicPr/>
          <p:nvPr/>
        </p:nvPicPr>
        <p:blipFill>
          <a:blip r:embed="rId2" cstate="print"/>
          <a:stretch>
            <a:fillRect/>
          </a:stretch>
        </p:blipFill>
        <p:spPr>
          <a:xfrm>
            <a:off x="9274991" y="5534136"/>
            <a:ext cx="216000" cy="216000"/>
          </a:xfrm>
          <a:prstGeom prst="rect">
            <a:avLst/>
          </a:prstGeom>
        </p:spPr>
      </p:pic>
      <p:pic>
        <p:nvPicPr>
          <p:cNvPr id="11" name="object 10">
            <a:extLst>
              <a:ext uri="{FF2B5EF4-FFF2-40B4-BE49-F238E27FC236}">
                <a16:creationId xmlns:a16="http://schemas.microsoft.com/office/drawing/2014/main" id="{A0AE0742-7343-C069-0A88-8197CD1D9C86}"/>
              </a:ext>
            </a:extLst>
          </p:cNvPr>
          <p:cNvPicPr/>
          <p:nvPr/>
        </p:nvPicPr>
        <p:blipFill>
          <a:blip r:embed="rId2" cstate="print"/>
          <a:stretch>
            <a:fillRect/>
          </a:stretch>
        </p:blipFill>
        <p:spPr>
          <a:xfrm>
            <a:off x="9285382" y="5015971"/>
            <a:ext cx="216000" cy="216000"/>
          </a:xfrm>
          <a:prstGeom prst="rect">
            <a:avLst/>
          </a:prstGeom>
        </p:spPr>
      </p:pic>
      <p:pic>
        <p:nvPicPr>
          <p:cNvPr id="12" name="object 10">
            <a:extLst>
              <a:ext uri="{FF2B5EF4-FFF2-40B4-BE49-F238E27FC236}">
                <a16:creationId xmlns:a16="http://schemas.microsoft.com/office/drawing/2014/main" id="{5E71A72B-6F58-3C12-BA8A-0E9F031BD16A}"/>
              </a:ext>
            </a:extLst>
          </p:cNvPr>
          <p:cNvPicPr/>
          <p:nvPr/>
        </p:nvPicPr>
        <p:blipFill>
          <a:blip r:embed="rId2" cstate="print"/>
          <a:stretch>
            <a:fillRect/>
          </a:stretch>
        </p:blipFill>
        <p:spPr>
          <a:xfrm>
            <a:off x="9285382" y="4548442"/>
            <a:ext cx="216000" cy="216000"/>
          </a:xfrm>
          <a:prstGeom prst="rect">
            <a:avLst/>
          </a:prstGeom>
        </p:spPr>
      </p:pic>
      <p:pic>
        <p:nvPicPr>
          <p:cNvPr id="13" name="object 10">
            <a:extLst>
              <a:ext uri="{FF2B5EF4-FFF2-40B4-BE49-F238E27FC236}">
                <a16:creationId xmlns:a16="http://schemas.microsoft.com/office/drawing/2014/main" id="{0FEDE303-1DDA-C488-8161-75B11694A1BA}"/>
              </a:ext>
            </a:extLst>
          </p:cNvPr>
          <p:cNvPicPr/>
          <p:nvPr/>
        </p:nvPicPr>
        <p:blipFill>
          <a:blip r:embed="rId2" cstate="print"/>
          <a:stretch>
            <a:fillRect/>
          </a:stretch>
        </p:blipFill>
        <p:spPr>
          <a:xfrm>
            <a:off x="9285382" y="4103155"/>
            <a:ext cx="216000" cy="216000"/>
          </a:xfrm>
          <a:prstGeom prst="rect">
            <a:avLst/>
          </a:prstGeom>
        </p:spPr>
      </p:pic>
      <p:pic>
        <p:nvPicPr>
          <p:cNvPr id="14" name="object 10">
            <a:extLst>
              <a:ext uri="{FF2B5EF4-FFF2-40B4-BE49-F238E27FC236}">
                <a16:creationId xmlns:a16="http://schemas.microsoft.com/office/drawing/2014/main" id="{18C11952-BCCF-118B-03D6-FD66B3C1E95A}"/>
              </a:ext>
            </a:extLst>
          </p:cNvPr>
          <p:cNvPicPr/>
          <p:nvPr/>
        </p:nvPicPr>
        <p:blipFill>
          <a:blip r:embed="rId2" cstate="print"/>
          <a:stretch>
            <a:fillRect/>
          </a:stretch>
        </p:blipFill>
        <p:spPr>
          <a:xfrm>
            <a:off x="9274991" y="2342672"/>
            <a:ext cx="216000" cy="216000"/>
          </a:xfrm>
          <a:prstGeom prst="rect">
            <a:avLst/>
          </a:prstGeom>
        </p:spPr>
      </p:pic>
      <p:pic>
        <p:nvPicPr>
          <p:cNvPr id="15" name="object 10">
            <a:extLst>
              <a:ext uri="{FF2B5EF4-FFF2-40B4-BE49-F238E27FC236}">
                <a16:creationId xmlns:a16="http://schemas.microsoft.com/office/drawing/2014/main" id="{1353355B-FB77-AAB6-4DD5-089653A12DB3}"/>
              </a:ext>
            </a:extLst>
          </p:cNvPr>
          <p:cNvPicPr/>
          <p:nvPr/>
        </p:nvPicPr>
        <p:blipFill>
          <a:blip r:embed="rId2" cstate="print"/>
          <a:stretch>
            <a:fillRect/>
          </a:stretch>
        </p:blipFill>
        <p:spPr>
          <a:xfrm>
            <a:off x="9274991" y="3129633"/>
            <a:ext cx="216000" cy="216000"/>
          </a:xfrm>
          <a:prstGeom prst="rect">
            <a:avLst/>
          </a:prstGeom>
        </p:spPr>
      </p:pic>
    </p:spTree>
    <p:extLst>
      <p:ext uri="{BB962C8B-B14F-4D97-AF65-F5344CB8AC3E}">
        <p14:creationId xmlns:p14="http://schemas.microsoft.com/office/powerpoint/2010/main" val="4269741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a:extLst>
              <a:ext uri="{FF2B5EF4-FFF2-40B4-BE49-F238E27FC236}">
                <a16:creationId xmlns:a16="http://schemas.microsoft.com/office/drawing/2014/main" id="{1984547F-797B-8A89-CB3C-1EC767CFF7A0}"/>
              </a:ext>
            </a:extLst>
          </p:cNvPr>
          <p:cNvSpPr txBox="1"/>
          <p:nvPr/>
        </p:nvSpPr>
        <p:spPr>
          <a:xfrm>
            <a:off x="4209484" y="518298"/>
            <a:ext cx="4000027"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solidFill>
                  <a:srgbClr val="FF0000"/>
                </a:solidFill>
                <a:latin typeface="Malgun Gothic"/>
                <a:cs typeface="Malgun Gothic"/>
              </a:rPr>
              <a:t>Pain Management</a:t>
            </a:r>
            <a:endParaRPr sz="2400" dirty="0">
              <a:solidFill>
                <a:srgbClr val="FF0000"/>
              </a:solidFill>
              <a:latin typeface="Malgun Gothic"/>
              <a:cs typeface="Malgun Gothic"/>
            </a:endParaRPr>
          </a:p>
        </p:txBody>
      </p:sp>
      <p:sp>
        <p:nvSpPr>
          <p:cNvPr id="3" name="object 10">
            <a:extLst>
              <a:ext uri="{FF2B5EF4-FFF2-40B4-BE49-F238E27FC236}">
                <a16:creationId xmlns:a16="http://schemas.microsoft.com/office/drawing/2014/main" id="{A3BED9B8-3C7D-3855-B9F1-E2CB251CBB05}"/>
              </a:ext>
            </a:extLst>
          </p:cNvPr>
          <p:cNvSpPr txBox="1">
            <a:spLocks/>
          </p:cNvSpPr>
          <p:nvPr/>
        </p:nvSpPr>
        <p:spPr>
          <a:xfrm>
            <a:off x="1130634" y="1041662"/>
            <a:ext cx="584200" cy="635000"/>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sz="4000" spc="-5" dirty="0">
                <a:solidFill>
                  <a:srgbClr val="2F5597"/>
                </a:solidFill>
                <a:latin typeface="Malgun Gothic"/>
                <a:cs typeface="Malgun Gothic"/>
              </a:rPr>
              <a:t>03</a:t>
            </a:r>
            <a:endParaRPr lang="en-US" sz="4000" dirty="0">
              <a:latin typeface="Malgun Gothic"/>
              <a:cs typeface="Malgun Gothic"/>
            </a:endParaRPr>
          </a:p>
        </p:txBody>
      </p:sp>
      <p:sp>
        <p:nvSpPr>
          <p:cNvPr id="4" name="TextBox 3">
            <a:extLst>
              <a:ext uri="{FF2B5EF4-FFF2-40B4-BE49-F238E27FC236}">
                <a16:creationId xmlns:a16="http://schemas.microsoft.com/office/drawing/2014/main" id="{8ABCE5BB-18A2-88CD-D083-CE3EEFABB32C}"/>
              </a:ext>
            </a:extLst>
          </p:cNvPr>
          <p:cNvSpPr txBox="1"/>
          <p:nvPr/>
        </p:nvSpPr>
        <p:spPr>
          <a:xfrm>
            <a:off x="1714834" y="1307330"/>
            <a:ext cx="3474720" cy="369332"/>
          </a:xfrm>
          <a:prstGeom prst="rect">
            <a:avLst/>
          </a:prstGeom>
          <a:noFill/>
        </p:spPr>
        <p:txBody>
          <a:bodyPr wrap="square">
            <a:spAutoFit/>
          </a:bodyPr>
          <a:lstStyle/>
          <a:p>
            <a:pPr marL="12700">
              <a:lnSpc>
                <a:spcPct val="100000"/>
              </a:lnSpc>
              <a:spcBef>
                <a:spcPts val="100"/>
              </a:spcBef>
            </a:pPr>
            <a:r>
              <a:rPr lang="en-US" altLang="ko-KR" b="1" dirty="0">
                <a:latin typeface="Malgun Gothic"/>
                <a:cs typeface="Malgun Gothic"/>
              </a:rPr>
              <a:t>Pain Care System: E-TRON</a:t>
            </a:r>
            <a:endParaRPr lang="ko-KR" altLang="en-US" sz="1800" dirty="0">
              <a:latin typeface="Malgun Gothic"/>
              <a:cs typeface="Malgun Gothic"/>
            </a:endParaRPr>
          </a:p>
        </p:txBody>
      </p:sp>
      <p:pic>
        <p:nvPicPr>
          <p:cNvPr id="6" name="object 14">
            <a:extLst>
              <a:ext uri="{FF2B5EF4-FFF2-40B4-BE49-F238E27FC236}">
                <a16:creationId xmlns:a16="http://schemas.microsoft.com/office/drawing/2014/main" id="{2985FD2F-D124-983D-DC83-DEDB99A38721}"/>
              </a:ext>
            </a:extLst>
          </p:cNvPr>
          <p:cNvPicPr/>
          <p:nvPr/>
        </p:nvPicPr>
        <p:blipFill>
          <a:blip r:embed="rId2" cstate="print"/>
          <a:stretch>
            <a:fillRect/>
          </a:stretch>
        </p:blipFill>
        <p:spPr>
          <a:xfrm>
            <a:off x="1569361" y="2075212"/>
            <a:ext cx="3044203" cy="2746170"/>
          </a:xfrm>
          <a:prstGeom prst="rect">
            <a:avLst/>
          </a:prstGeom>
        </p:spPr>
      </p:pic>
      <p:sp>
        <p:nvSpPr>
          <p:cNvPr id="7" name="object 10">
            <a:extLst>
              <a:ext uri="{FF2B5EF4-FFF2-40B4-BE49-F238E27FC236}">
                <a16:creationId xmlns:a16="http://schemas.microsoft.com/office/drawing/2014/main" id="{C97DC12E-6169-DB9A-C6DF-FF7F481A4A14}"/>
              </a:ext>
            </a:extLst>
          </p:cNvPr>
          <p:cNvSpPr txBox="1"/>
          <p:nvPr/>
        </p:nvSpPr>
        <p:spPr>
          <a:xfrm>
            <a:off x="5189554" y="2490414"/>
            <a:ext cx="6531609" cy="2685351"/>
          </a:xfrm>
          <a:prstGeom prst="rect">
            <a:avLst/>
          </a:prstGeom>
        </p:spPr>
        <p:txBody>
          <a:bodyPr vert="horz" wrap="square" lIns="0" tIns="12700" rIns="0" bIns="0" rtlCol="0">
            <a:spAutoFit/>
          </a:bodyPr>
          <a:lstStyle/>
          <a:p>
            <a:pPr marL="48895">
              <a:lnSpc>
                <a:spcPct val="100000"/>
              </a:lnSpc>
              <a:spcBef>
                <a:spcPts val="100"/>
              </a:spcBef>
            </a:pPr>
            <a:r>
              <a:rPr lang="en-US" b="1" spc="-5" dirty="0">
                <a:solidFill>
                  <a:srgbClr val="595959"/>
                </a:solidFill>
                <a:latin typeface="Malgun Gothic"/>
                <a:cs typeface="Malgun Gothic"/>
              </a:rPr>
              <a:t>E-TRON
</a:t>
            </a:r>
            <a:r>
              <a:rPr lang="en-US" spc="-5" dirty="0">
                <a:solidFill>
                  <a:srgbClr val="595959"/>
                </a:solidFill>
                <a:latin typeface="Malgun Gothic"/>
                <a:cs typeface="Malgun Gothic"/>
              </a:rPr>
              <a:t>Based on pain-free signal therapy, it is a </a:t>
            </a:r>
            <a:r>
              <a:rPr lang="en-US" b="1" spc="-5" dirty="0">
                <a:solidFill>
                  <a:srgbClr val="595959"/>
                </a:solidFill>
                <a:latin typeface="Malgun Gothic"/>
                <a:cs typeface="Malgun Gothic"/>
              </a:rPr>
              <a:t>new concept of pain management</a:t>
            </a:r>
            <a:r>
              <a:rPr lang="en-US" spc="-5" dirty="0">
                <a:solidFill>
                  <a:srgbClr val="595959"/>
                </a:solidFill>
                <a:latin typeface="Malgun Gothic"/>
                <a:cs typeface="Malgun Gothic"/>
              </a:rPr>
              <a:t> that helps relieve pain by </a:t>
            </a:r>
            <a:r>
              <a:rPr lang="en-US" b="1" spc="-5" dirty="0">
                <a:solidFill>
                  <a:srgbClr val="595959"/>
                </a:solidFill>
                <a:latin typeface="Malgun Gothic"/>
                <a:cs typeface="Malgun Gothic"/>
              </a:rPr>
              <a:t>disturbing pain signals in the painful area through various electrical stimulation</a:t>
            </a:r>
            <a:r>
              <a:rPr lang="en-US" spc="-5" dirty="0">
                <a:solidFill>
                  <a:srgbClr val="595959"/>
                </a:solidFill>
                <a:latin typeface="Malgun Gothic"/>
                <a:cs typeface="Malgun Gothic"/>
              </a:rPr>
              <a:t> of E-TRON waveforms.
</a:t>
            </a:r>
            <a:endParaRPr sz="1400" dirty="0">
              <a:latin typeface="Malgun Gothic"/>
              <a:cs typeface="Malgun Gothic"/>
            </a:endParaRPr>
          </a:p>
          <a:p>
            <a:pPr marL="48895">
              <a:lnSpc>
                <a:spcPct val="100000"/>
              </a:lnSpc>
              <a:spcBef>
                <a:spcPts val="5"/>
              </a:spcBef>
            </a:pPr>
            <a:r>
              <a:rPr lang="en-US" sz="1600" b="1" spc="-5" dirty="0">
                <a:solidFill>
                  <a:srgbClr val="7F6000"/>
                </a:solidFill>
                <a:latin typeface="Malgun Gothic"/>
                <a:cs typeface="Malgun Gothic"/>
              </a:rPr>
              <a:t>It is used to help relieve pain for acute diseases of musculoskeletal system such as chronic pain, sports trauma, and postoperative pain.
</a:t>
            </a:r>
            <a:endParaRPr sz="1600" dirty="0">
              <a:latin typeface="Malgun Gothic"/>
              <a:cs typeface="Malgun Gothic"/>
            </a:endParaRPr>
          </a:p>
        </p:txBody>
      </p:sp>
    </p:spTree>
    <p:extLst>
      <p:ext uri="{BB962C8B-B14F-4D97-AF65-F5344CB8AC3E}">
        <p14:creationId xmlns:p14="http://schemas.microsoft.com/office/powerpoint/2010/main" val="1544221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a:extLst>
              <a:ext uri="{FF2B5EF4-FFF2-40B4-BE49-F238E27FC236}">
                <a16:creationId xmlns:a16="http://schemas.microsoft.com/office/drawing/2014/main" id="{DE5A2E05-67FF-A9B9-8B93-7F7F6357A28D}"/>
              </a:ext>
            </a:extLst>
          </p:cNvPr>
          <p:cNvSpPr txBox="1"/>
          <p:nvPr/>
        </p:nvSpPr>
        <p:spPr>
          <a:xfrm>
            <a:off x="4209483" y="362667"/>
            <a:ext cx="4000027"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Recommended For…</a:t>
            </a:r>
            <a:endParaRPr sz="2400" dirty="0">
              <a:latin typeface="Malgun Gothic"/>
              <a:cs typeface="Malgun Gothic"/>
            </a:endParaRPr>
          </a:p>
        </p:txBody>
      </p:sp>
      <p:pic>
        <p:nvPicPr>
          <p:cNvPr id="3" name="object 9">
            <a:extLst>
              <a:ext uri="{FF2B5EF4-FFF2-40B4-BE49-F238E27FC236}">
                <a16:creationId xmlns:a16="http://schemas.microsoft.com/office/drawing/2014/main" id="{90A994CA-42D5-A808-2CD2-BAA21A0BF19F}"/>
              </a:ext>
            </a:extLst>
          </p:cNvPr>
          <p:cNvPicPr/>
          <p:nvPr/>
        </p:nvPicPr>
        <p:blipFill>
          <a:blip r:embed="rId2" cstate="print"/>
          <a:stretch>
            <a:fillRect/>
          </a:stretch>
        </p:blipFill>
        <p:spPr>
          <a:xfrm>
            <a:off x="700239" y="1149836"/>
            <a:ext cx="5509258" cy="5345497"/>
          </a:xfrm>
          <a:prstGeom prst="rect">
            <a:avLst/>
          </a:prstGeom>
        </p:spPr>
      </p:pic>
      <p:grpSp>
        <p:nvGrpSpPr>
          <p:cNvPr id="4" name="object 10">
            <a:extLst>
              <a:ext uri="{FF2B5EF4-FFF2-40B4-BE49-F238E27FC236}">
                <a16:creationId xmlns:a16="http://schemas.microsoft.com/office/drawing/2014/main" id="{BECC9B27-EF10-FCB8-3C58-EEADC249BF6E}"/>
              </a:ext>
            </a:extLst>
          </p:cNvPr>
          <p:cNvGrpSpPr/>
          <p:nvPr/>
        </p:nvGrpSpPr>
        <p:grpSpPr>
          <a:xfrm>
            <a:off x="6858414" y="553745"/>
            <a:ext cx="5049245" cy="5846157"/>
            <a:chOff x="1901951" y="1103375"/>
            <a:chExt cx="3968496" cy="5376671"/>
          </a:xfrm>
        </p:grpSpPr>
        <p:pic>
          <p:nvPicPr>
            <p:cNvPr id="5" name="object 11">
              <a:extLst>
                <a:ext uri="{FF2B5EF4-FFF2-40B4-BE49-F238E27FC236}">
                  <a16:creationId xmlns:a16="http://schemas.microsoft.com/office/drawing/2014/main" id="{3B372A36-A948-0E71-7ABF-A60A87324102}"/>
                </a:ext>
              </a:extLst>
            </p:cNvPr>
            <p:cNvPicPr/>
            <p:nvPr/>
          </p:nvPicPr>
          <p:blipFill>
            <a:blip r:embed="rId3" cstate="print"/>
            <a:stretch>
              <a:fillRect/>
            </a:stretch>
          </p:blipFill>
          <p:spPr>
            <a:xfrm>
              <a:off x="1901951" y="1103375"/>
              <a:ext cx="3968496" cy="5376671"/>
            </a:xfrm>
            <a:prstGeom prst="rect">
              <a:avLst/>
            </a:prstGeom>
          </p:spPr>
        </p:pic>
        <p:pic>
          <p:nvPicPr>
            <p:cNvPr id="6" name="object 12">
              <a:extLst>
                <a:ext uri="{FF2B5EF4-FFF2-40B4-BE49-F238E27FC236}">
                  <a16:creationId xmlns:a16="http://schemas.microsoft.com/office/drawing/2014/main" id="{2CBEE253-2BB0-7E3B-D0CA-D20A8C651C69}"/>
                </a:ext>
              </a:extLst>
            </p:cNvPr>
            <p:cNvPicPr/>
            <p:nvPr/>
          </p:nvPicPr>
          <p:blipFill>
            <a:blip r:embed="rId4" cstate="print"/>
            <a:stretch>
              <a:fillRect/>
            </a:stretch>
          </p:blipFill>
          <p:spPr>
            <a:xfrm>
              <a:off x="2773679" y="2791968"/>
              <a:ext cx="293684" cy="530727"/>
            </a:xfrm>
            <a:prstGeom prst="rect">
              <a:avLst/>
            </a:prstGeom>
          </p:spPr>
        </p:pic>
        <p:pic>
          <p:nvPicPr>
            <p:cNvPr id="7" name="object 13">
              <a:extLst>
                <a:ext uri="{FF2B5EF4-FFF2-40B4-BE49-F238E27FC236}">
                  <a16:creationId xmlns:a16="http://schemas.microsoft.com/office/drawing/2014/main" id="{CDCEFE06-684F-E7E7-675B-545C86E53F03}"/>
                </a:ext>
              </a:extLst>
            </p:cNvPr>
            <p:cNvPicPr/>
            <p:nvPr/>
          </p:nvPicPr>
          <p:blipFill>
            <a:blip r:embed="rId5" cstate="print"/>
            <a:stretch>
              <a:fillRect/>
            </a:stretch>
          </p:blipFill>
          <p:spPr>
            <a:xfrm>
              <a:off x="2773679" y="3336408"/>
              <a:ext cx="293684" cy="268224"/>
            </a:xfrm>
            <a:prstGeom prst="rect">
              <a:avLst/>
            </a:prstGeom>
          </p:spPr>
        </p:pic>
        <p:pic>
          <p:nvPicPr>
            <p:cNvPr id="8" name="object 14">
              <a:extLst>
                <a:ext uri="{FF2B5EF4-FFF2-40B4-BE49-F238E27FC236}">
                  <a16:creationId xmlns:a16="http://schemas.microsoft.com/office/drawing/2014/main" id="{75AA8220-B681-EE99-4296-CB718B556A0F}"/>
                </a:ext>
              </a:extLst>
            </p:cNvPr>
            <p:cNvPicPr/>
            <p:nvPr/>
          </p:nvPicPr>
          <p:blipFill>
            <a:blip r:embed="rId5" cstate="print"/>
            <a:stretch>
              <a:fillRect/>
            </a:stretch>
          </p:blipFill>
          <p:spPr>
            <a:xfrm>
              <a:off x="2773679" y="3852655"/>
              <a:ext cx="293684" cy="268224"/>
            </a:xfrm>
            <a:prstGeom prst="rect">
              <a:avLst/>
            </a:prstGeom>
          </p:spPr>
        </p:pic>
        <p:pic>
          <p:nvPicPr>
            <p:cNvPr id="9" name="object 15">
              <a:extLst>
                <a:ext uri="{FF2B5EF4-FFF2-40B4-BE49-F238E27FC236}">
                  <a16:creationId xmlns:a16="http://schemas.microsoft.com/office/drawing/2014/main" id="{890777A6-93CC-D0B4-6172-9C0FED5AEDD3}"/>
                </a:ext>
              </a:extLst>
            </p:cNvPr>
            <p:cNvPicPr/>
            <p:nvPr/>
          </p:nvPicPr>
          <p:blipFill>
            <a:blip r:embed="rId5" cstate="print"/>
            <a:stretch>
              <a:fillRect/>
            </a:stretch>
          </p:blipFill>
          <p:spPr>
            <a:xfrm>
              <a:off x="2773679" y="4458055"/>
              <a:ext cx="293684" cy="268224"/>
            </a:xfrm>
            <a:prstGeom prst="rect">
              <a:avLst/>
            </a:prstGeom>
          </p:spPr>
        </p:pic>
        <p:pic>
          <p:nvPicPr>
            <p:cNvPr id="10" name="object 16">
              <a:extLst>
                <a:ext uri="{FF2B5EF4-FFF2-40B4-BE49-F238E27FC236}">
                  <a16:creationId xmlns:a16="http://schemas.microsoft.com/office/drawing/2014/main" id="{163D26C5-E1F5-E04B-11FB-2D9A445BB2C3}"/>
                </a:ext>
              </a:extLst>
            </p:cNvPr>
            <p:cNvPicPr/>
            <p:nvPr/>
          </p:nvPicPr>
          <p:blipFill>
            <a:blip r:embed="rId5" cstate="print"/>
            <a:stretch>
              <a:fillRect/>
            </a:stretch>
          </p:blipFill>
          <p:spPr>
            <a:xfrm>
              <a:off x="2783689" y="4823289"/>
              <a:ext cx="293684" cy="352708"/>
            </a:xfrm>
            <a:prstGeom prst="rect">
              <a:avLst/>
            </a:prstGeom>
          </p:spPr>
        </p:pic>
        <p:pic>
          <p:nvPicPr>
            <p:cNvPr id="11" name="object 17">
              <a:extLst>
                <a:ext uri="{FF2B5EF4-FFF2-40B4-BE49-F238E27FC236}">
                  <a16:creationId xmlns:a16="http://schemas.microsoft.com/office/drawing/2014/main" id="{49E1B0DE-1FA0-43B0-BDA6-3A82B51F67CD}"/>
                </a:ext>
              </a:extLst>
            </p:cNvPr>
            <p:cNvPicPr/>
            <p:nvPr/>
          </p:nvPicPr>
          <p:blipFill>
            <a:blip r:embed="rId5" cstate="print"/>
            <a:stretch>
              <a:fillRect/>
            </a:stretch>
          </p:blipFill>
          <p:spPr>
            <a:xfrm>
              <a:off x="2783689" y="5205425"/>
              <a:ext cx="293684" cy="268223"/>
            </a:xfrm>
            <a:prstGeom prst="rect">
              <a:avLst/>
            </a:prstGeom>
          </p:spPr>
        </p:pic>
        <p:pic>
          <p:nvPicPr>
            <p:cNvPr id="12" name="object 18">
              <a:extLst>
                <a:ext uri="{FF2B5EF4-FFF2-40B4-BE49-F238E27FC236}">
                  <a16:creationId xmlns:a16="http://schemas.microsoft.com/office/drawing/2014/main" id="{35627378-A9BB-A902-4FFA-6C7AF8CF8E8B}"/>
                </a:ext>
              </a:extLst>
            </p:cNvPr>
            <p:cNvPicPr/>
            <p:nvPr/>
          </p:nvPicPr>
          <p:blipFill>
            <a:blip r:embed="rId5" cstate="print"/>
            <a:stretch>
              <a:fillRect/>
            </a:stretch>
          </p:blipFill>
          <p:spPr>
            <a:xfrm>
              <a:off x="2773679" y="5574752"/>
              <a:ext cx="293684" cy="268223"/>
            </a:xfrm>
            <a:prstGeom prst="rect">
              <a:avLst/>
            </a:prstGeom>
          </p:spPr>
        </p:pic>
      </p:grpSp>
      <p:sp>
        <p:nvSpPr>
          <p:cNvPr id="13" name="object 19">
            <a:extLst>
              <a:ext uri="{FF2B5EF4-FFF2-40B4-BE49-F238E27FC236}">
                <a16:creationId xmlns:a16="http://schemas.microsoft.com/office/drawing/2014/main" id="{6BC19329-266D-CBA6-D326-72742E5EADB7}"/>
              </a:ext>
            </a:extLst>
          </p:cNvPr>
          <p:cNvSpPr txBox="1"/>
          <p:nvPr/>
        </p:nvSpPr>
        <p:spPr>
          <a:xfrm>
            <a:off x="8167110" y="2047010"/>
            <a:ext cx="3065463" cy="4029308"/>
          </a:xfrm>
          <a:prstGeom prst="rect">
            <a:avLst/>
          </a:prstGeom>
        </p:spPr>
        <p:txBody>
          <a:bodyPr vert="horz" wrap="square" lIns="0" tIns="12700" rIns="0" bIns="0" rtlCol="0">
            <a:spAutoFit/>
          </a:bodyPr>
          <a:lstStyle/>
          <a:p>
            <a:pPr marL="12700">
              <a:lnSpc>
                <a:spcPct val="100000"/>
              </a:lnSpc>
              <a:spcBef>
                <a:spcPts val="100"/>
              </a:spcBef>
            </a:pPr>
            <a:r>
              <a:rPr lang="en-US" sz="1600" b="1" dirty="0">
                <a:solidFill>
                  <a:srgbClr val="404040"/>
                </a:solidFill>
                <a:latin typeface="Malgun Gothic"/>
                <a:cs typeface="Malgun Gothic"/>
              </a:rPr>
              <a:t>For those who ….</a:t>
            </a:r>
            <a:endParaRPr sz="1600" dirty="0">
              <a:latin typeface="Malgun Gothic"/>
              <a:cs typeface="Malgun Gothic"/>
            </a:endParaRPr>
          </a:p>
          <a:p>
            <a:pPr marL="191770" marR="246379">
              <a:lnSpc>
                <a:spcPct val="180000"/>
              </a:lnSpc>
              <a:spcBef>
                <a:spcPts val="360"/>
              </a:spcBef>
            </a:pPr>
            <a:r>
              <a:rPr lang="en-US" sz="1000" b="1" spc="-90" dirty="0">
                <a:solidFill>
                  <a:srgbClr val="ED7D31"/>
                </a:solidFill>
                <a:latin typeface="Malgun Gothic"/>
                <a:cs typeface="Malgun Gothic"/>
              </a:rPr>
              <a:t>Suffering from pain</a:t>
            </a:r>
            <a:endParaRPr lang="en-US" sz="1000" b="1" spc="-150" dirty="0">
              <a:solidFill>
                <a:srgbClr val="7F7F7F"/>
              </a:solidFill>
              <a:latin typeface="Malgun Gothic"/>
              <a:cs typeface="Malgun Gothic"/>
            </a:endParaRPr>
          </a:p>
          <a:p>
            <a:pPr marL="191770" marR="246379">
              <a:lnSpc>
                <a:spcPct val="180000"/>
              </a:lnSpc>
              <a:spcBef>
                <a:spcPts val="360"/>
              </a:spcBef>
            </a:pPr>
            <a:r>
              <a:rPr lang="en-US" sz="1000" b="1" spc="50" dirty="0">
                <a:solidFill>
                  <a:srgbClr val="7F7F7F"/>
                </a:solidFill>
                <a:latin typeface="Malgun Gothic"/>
                <a:cs typeface="Malgun Gothic"/>
              </a:rPr>
              <a:t>Need medical device</a:t>
            </a:r>
          </a:p>
          <a:p>
            <a:pPr marL="191770" marR="246379">
              <a:spcBef>
                <a:spcPts val="360"/>
              </a:spcBef>
            </a:pPr>
            <a:r>
              <a:rPr lang="en-US" sz="1000" b="1" spc="-95" dirty="0">
                <a:solidFill>
                  <a:srgbClr val="ED7D31"/>
                </a:solidFill>
                <a:latin typeface="Malgun Gothic"/>
                <a:cs typeface="Malgun Gothic"/>
              </a:rPr>
              <a:t>Easy pain management anytime, anywhere </a:t>
            </a:r>
            <a:r>
              <a:rPr sz="900" b="1" spc="-95" dirty="0">
                <a:solidFill>
                  <a:srgbClr val="7F7F7F"/>
                </a:solidFill>
                <a:latin typeface="Malgun Gothic"/>
                <a:cs typeface="Malgun Gothic"/>
              </a:rPr>
              <a:t>(</a:t>
            </a:r>
            <a:r>
              <a:rPr lang="en-US" sz="900" b="1" spc="-95" dirty="0">
                <a:solidFill>
                  <a:srgbClr val="7F7F7F"/>
                </a:solidFill>
                <a:latin typeface="Malgun Gothic"/>
                <a:cs typeface="Malgun Gothic"/>
              </a:rPr>
              <a:t>where there is a  power outlet</a:t>
            </a:r>
            <a:r>
              <a:rPr sz="900" b="1" spc="-95" dirty="0">
                <a:solidFill>
                  <a:srgbClr val="7F7F7F"/>
                </a:solidFill>
                <a:latin typeface="Malgun Gothic"/>
                <a:cs typeface="Malgun Gothic"/>
              </a:rPr>
              <a:t>)</a:t>
            </a:r>
            <a:endParaRPr sz="900" dirty="0">
              <a:latin typeface="Malgun Gothic"/>
              <a:cs typeface="Malgun Gothic"/>
            </a:endParaRPr>
          </a:p>
          <a:p>
            <a:pPr marL="191770">
              <a:lnSpc>
                <a:spcPct val="100000"/>
              </a:lnSpc>
              <a:spcBef>
                <a:spcPts val="819"/>
              </a:spcBef>
            </a:pPr>
            <a:endParaRPr lang="en-US" sz="1000" b="1" spc="-75" dirty="0">
              <a:solidFill>
                <a:srgbClr val="7F7F7F"/>
              </a:solidFill>
              <a:latin typeface="Malgun Gothic"/>
              <a:cs typeface="Malgun Gothic"/>
            </a:endParaRPr>
          </a:p>
          <a:p>
            <a:pPr marL="191770">
              <a:lnSpc>
                <a:spcPct val="100000"/>
              </a:lnSpc>
              <a:spcBef>
                <a:spcPts val="819"/>
              </a:spcBef>
            </a:pPr>
            <a:r>
              <a:rPr lang="en-US" sz="1000" b="1" spc="-75" dirty="0">
                <a:solidFill>
                  <a:srgbClr val="7F7F7F"/>
                </a:solidFill>
                <a:latin typeface="Malgun Gothic"/>
                <a:cs typeface="Malgun Gothic"/>
              </a:rPr>
              <a:t>Need post-leisure management after golf, hiking, cycling and other powerful sports
</a:t>
            </a:r>
          </a:p>
          <a:p>
            <a:pPr marL="191770">
              <a:lnSpc>
                <a:spcPct val="100000"/>
              </a:lnSpc>
              <a:spcBef>
                <a:spcPts val="819"/>
              </a:spcBef>
            </a:pPr>
            <a:r>
              <a:rPr lang="en-US" sz="1000" b="1" spc="-150" dirty="0">
                <a:solidFill>
                  <a:srgbClr val="ED7D31"/>
                </a:solidFill>
                <a:latin typeface="Malgun Gothic"/>
                <a:cs typeface="Malgun Gothic"/>
              </a:rPr>
              <a:t>Have various pain even in normal activities. </a:t>
            </a:r>
            <a:r>
              <a:rPr sz="800" b="1" spc="-114" dirty="0">
                <a:solidFill>
                  <a:srgbClr val="7F7F7F"/>
                </a:solidFill>
                <a:latin typeface="Malgun Gothic"/>
                <a:cs typeface="Malgun Gothic"/>
              </a:rPr>
              <a:t>(</a:t>
            </a:r>
            <a:r>
              <a:rPr lang="en-US" sz="800" b="1" spc="-114" dirty="0">
                <a:solidFill>
                  <a:srgbClr val="7F7F7F"/>
                </a:solidFill>
                <a:latin typeface="Malgun Gothic"/>
                <a:cs typeface="Malgun Gothic"/>
              </a:rPr>
              <a:t>Knees, shoulders, etc.)</a:t>
            </a:r>
          </a:p>
          <a:p>
            <a:pPr marL="191770" marR="5080">
              <a:spcBef>
                <a:spcPts val="210"/>
              </a:spcBef>
            </a:pPr>
            <a:endParaRPr lang="en-US" sz="1000" b="1" spc="-85" dirty="0">
              <a:solidFill>
                <a:srgbClr val="7F7F7F"/>
              </a:solidFill>
              <a:latin typeface="Malgun Gothic"/>
              <a:cs typeface="Malgun Gothic"/>
            </a:endParaRPr>
          </a:p>
          <a:p>
            <a:pPr marL="191770" marR="5080">
              <a:spcBef>
                <a:spcPts val="210"/>
              </a:spcBef>
            </a:pPr>
            <a:r>
              <a:rPr lang="en-US" sz="1000" b="1" spc="-85" dirty="0">
                <a:solidFill>
                  <a:srgbClr val="7F7F7F"/>
                </a:solidFill>
                <a:latin typeface="Malgun Gothic"/>
                <a:cs typeface="Malgun Gothic"/>
              </a:rPr>
              <a:t>Those who are looking for gifts for their parents </a:t>
            </a:r>
          </a:p>
          <a:p>
            <a:pPr marL="191770" marR="5080">
              <a:spcBef>
                <a:spcPts val="210"/>
              </a:spcBef>
            </a:pPr>
            <a:endParaRPr lang="en-US" sz="1000" b="1" spc="-85" dirty="0">
              <a:solidFill>
                <a:srgbClr val="7F7F7F"/>
              </a:solidFill>
              <a:latin typeface="Malgun Gothic"/>
              <a:cs typeface="Malgun Gothic"/>
            </a:endParaRPr>
          </a:p>
          <a:p>
            <a:pPr marL="191770" marR="5080">
              <a:spcBef>
                <a:spcPts val="210"/>
              </a:spcBef>
            </a:pPr>
            <a:r>
              <a:rPr lang="en-US" sz="1000" b="1" spc="-85" dirty="0">
                <a:solidFill>
                  <a:srgbClr val="7F7F7F"/>
                </a:solidFill>
                <a:latin typeface="Malgun Gothic"/>
                <a:cs typeface="Malgun Gothic"/>
              </a:rPr>
              <a:t>Those who are aware of pain and want to manage it
properly </a:t>
            </a:r>
          </a:p>
          <a:p>
            <a:pPr marL="191770" marR="5080">
              <a:spcBef>
                <a:spcPts val="210"/>
              </a:spcBef>
            </a:pPr>
            <a:endParaRPr lang="en-US" sz="1000" b="1" spc="-85" dirty="0">
              <a:solidFill>
                <a:srgbClr val="7F7F7F"/>
              </a:solidFill>
              <a:latin typeface="Malgun Gothic"/>
              <a:cs typeface="Malgun Gothic"/>
            </a:endParaRPr>
          </a:p>
          <a:p>
            <a:pPr marL="191770" marR="5080">
              <a:spcBef>
                <a:spcPts val="210"/>
              </a:spcBef>
            </a:pPr>
            <a:r>
              <a:rPr lang="en-US" sz="1000" b="1" spc="-150" dirty="0">
                <a:solidFill>
                  <a:srgbClr val="7F7F7F"/>
                </a:solidFill>
                <a:latin typeface="Malgun Gothic"/>
                <a:cs typeface="Malgun Gothic"/>
              </a:rPr>
              <a:t>Have received a doctor's opinion that you need pain management at home.
</a:t>
            </a:r>
            <a:endParaRPr sz="1000" dirty="0">
              <a:latin typeface="Malgun Gothic"/>
              <a:cs typeface="Malgun Gothic"/>
            </a:endParaRPr>
          </a:p>
        </p:txBody>
      </p:sp>
      <p:sp>
        <p:nvSpPr>
          <p:cNvPr id="20" name="Rectangle 19">
            <a:extLst>
              <a:ext uri="{FF2B5EF4-FFF2-40B4-BE49-F238E27FC236}">
                <a16:creationId xmlns:a16="http://schemas.microsoft.com/office/drawing/2014/main" id="{F9FB871C-8292-69D6-897F-49673BD70104}"/>
              </a:ext>
            </a:extLst>
          </p:cNvPr>
          <p:cNvSpPr/>
          <p:nvPr/>
        </p:nvSpPr>
        <p:spPr>
          <a:xfrm>
            <a:off x="700239" y="1362346"/>
            <a:ext cx="1824752" cy="684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a:solidFill>
                  <a:schemeClr val="tx1"/>
                </a:solidFill>
                <a:latin typeface="Malgun Gothic" panose="020B0503020000020004" pitchFamily="34" charset="-127"/>
                <a:ea typeface="Malgun Gothic" panose="020B0503020000020004" pitchFamily="34" charset="-127"/>
              </a:rPr>
              <a:t>Back pain</a:t>
            </a:r>
            <a:r>
              <a:rPr lang="en-US" sz="1100" dirty="0">
                <a:solidFill>
                  <a:schemeClr val="tx1"/>
                </a:solidFill>
                <a:latin typeface="Malgun Gothic" panose="020B0503020000020004" pitchFamily="34" charset="-127"/>
                <a:ea typeface="Malgun Gothic" panose="020B0503020000020004" pitchFamily="34" charset="-127"/>
              </a:rPr>
              <a:t> from sitting long hours in the office</a:t>
            </a:r>
          </a:p>
        </p:txBody>
      </p:sp>
      <p:sp>
        <p:nvSpPr>
          <p:cNvPr id="23" name="Rectangle 22">
            <a:extLst>
              <a:ext uri="{FF2B5EF4-FFF2-40B4-BE49-F238E27FC236}">
                <a16:creationId xmlns:a16="http://schemas.microsoft.com/office/drawing/2014/main" id="{A40CF4F9-7C0C-242D-E1B1-22EDE9BEFA03}"/>
              </a:ext>
            </a:extLst>
          </p:cNvPr>
          <p:cNvSpPr/>
          <p:nvPr/>
        </p:nvSpPr>
        <p:spPr>
          <a:xfrm>
            <a:off x="3508835" y="987944"/>
            <a:ext cx="1824752" cy="684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a:solidFill>
                  <a:schemeClr val="tx1"/>
                </a:solidFill>
                <a:latin typeface="Malgun Gothic" panose="020B0503020000020004" pitchFamily="34" charset="-127"/>
                <a:ea typeface="Malgun Gothic" panose="020B0503020000020004" pitchFamily="34" charset="-127"/>
              </a:rPr>
              <a:t>Neck pain</a:t>
            </a:r>
            <a:r>
              <a:rPr lang="en-US" sz="1100" dirty="0">
                <a:solidFill>
                  <a:schemeClr val="tx1"/>
                </a:solidFill>
                <a:latin typeface="Malgun Gothic" panose="020B0503020000020004" pitchFamily="34" charset="-127"/>
                <a:ea typeface="Malgun Gothic" panose="020B0503020000020004" pitchFamily="34" charset="-127"/>
              </a:rPr>
              <a:t> from using long hours of computer/cellphone</a:t>
            </a:r>
          </a:p>
        </p:txBody>
      </p:sp>
      <p:sp>
        <p:nvSpPr>
          <p:cNvPr id="26" name="Rectangle 25">
            <a:extLst>
              <a:ext uri="{FF2B5EF4-FFF2-40B4-BE49-F238E27FC236}">
                <a16:creationId xmlns:a16="http://schemas.microsoft.com/office/drawing/2014/main" id="{A27CABEF-16A9-534C-1480-A0F3AE949123}"/>
              </a:ext>
            </a:extLst>
          </p:cNvPr>
          <p:cNvSpPr/>
          <p:nvPr/>
        </p:nvSpPr>
        <p:spPr>
          <a:xfrm>
            <a:off x="4876667" y="1570485"/>
            <a:ext cx="1824752" cy="684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a:solidFill>
                  <a:schemeClr val="tx1"/>
                </a:solidFill>
                <a:latin typeface="Malgun Gothic" panose="020B0503020000020004" pitchFamily="34" charset="-127"/>
                <a:ea typeface="Malgun Gothic" panose="020B0503020000020004" pitchFamily="34" charset="-127"/>
              </a:rPr>
              <a:t>Endless housework 24/7 </a:t>
            </a:r>
          </a:p>
          <a:p>
            <a:r>
              <a:rPr lang="en-US" sz="1100" dirty="0">
                <a:solidFill>
                  <a:schemeClr val="tx1"/>
                </a:solidFill>
                <a:latin typeface="Malgun Gothic" panose="020B0503020000020004" pitchFamily="34" charset="-127"/>
                <a:ea typeface="Malgun Gothic" panose="020B0503020000020004" pitchFamily="34" charset="-127"/>
              </a:rPr>
              <a:t>(no holiday syndrome)</a:t>
            </a:r>
          </a:p>
        </p:txBody>
      </p:sp>
      <p:sp>
        <p:nvSpPr>
          <p:cNvPr id="29" name="Rectangle 28">
            <a:extLst>
              <a:ext uri="{FF2B5EF4-FFF2-40B4-BE49-F238E27FC236}">
                <a16:creationId xmlns:a16="http://schemas.microsoft.com/office/drawing/2014/main" id="{BAE304F7-D150-AA0B-4863-8A41A86BFC82}"/>
              </a:ext>
            </a:extLst>
          </p:cNvPr>
          <p:cNvSpPr/>
          <p:nvPr/>
        </p:nvSpPr>
        <p:spPr>
          <a:xfrm>
            <a:off x="1091630" y="5874472"/>
            <a:ext cx="1824752" cy="684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a:solidFill>
                  <a:schemeClr val="tx1"/>
                </a:solidFill>
                <a:latin typeface="Malgun Gothic" panose="020B0503020000020004" pitchFamily="34" charset="-127"/>
                <a:ea typeface="Malgun Gothic" panose="020B0503020000020004" pitchFamily="34" charset="-127"/>
              </a:rPr>
              <a:t>Injured parts of body </a:t>
            </a:r>
            <a:r>
              <a:rPr lang="en-US" sz="1100" dirty="0">
                <a:solidFill>
                  <a:schemeClr val="tx1"/>
                </a:solidFill>
                <a:latin typeface="Malgun Gothic" panose="020B0503020000020004" pitchFamily="34" charset="-127"/>
                <a:ea typeface="Malgun Gothic" panose="020B0503020000020004" pitchFamily="34" charset="-127"/>
              </a:rPr>
              <a:t>from outdoor activities</a:t>
            </a:r>
          </a:p>
          <a:p>
            <a:r>
              <a:rPr lang="en-US" sz="1100" dirty="0">
                <a:solidFill>
                  <a:schemeClr val="tx1"/>
                </a:solidFill>
                <a:latin typeface="Malgun Gothic" panose="020B0503020000020004" pitchFamily="34" charset="-127"/>
                <a:ea typeface="Malgun Gothic" panose="020B0503020000020004" pitchFamily="34" charset="-127"/>
              </a:rPr>
              <a:t>(knees, wrist, fingers, shoulder, etc.)</a:t>
            </a:r>
          </a:p>
        </p:txBody>
      </p:sp>
      <p:sp>
        <p:nvSpPr>
          <p:cNvPr id="30" name="Rectangle 29">
            <a:extLst>
              <a:ext uri="{FF2B5EF4-FFF2-40B4-BE49-F238E27FC236}">
                <a16:creationId xmlns:a16="http://schemas.microsoft.com/office/drawing/2014/main" id="{5DA785BF-5D4B-6DE1-018D-08E9DB8FCA8C}"/>
              </a:ext>
            </a:extLst>
          </p:cNvPr>
          <p:cNvSpPr/>
          <p:nvPr/>
        </p:nvSpPr>
        <p:spPr>
          <a:xfrm>
            <a:off x="2796821" y="5733986"/>
            <a:ext cx="1525797" cy="684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a:solidFill>
                  <a:schemeClr val="tx1"/>
                </a:solidFill>
                <a:latin typeface="Malgun Gothic" panose="020B0503020000020004" pitchFamily="34" charset="-127"/>
                <a:ea typeface="Malgun Gothic" panose="020B0503020000020004" pitchFamily="34" charset="-127"/>
              </a:rPr>
              <a:t>Pain </a:t>
            </a:r>
            <a:r>
              <a:rPr lang="en-US" sz="1100" dirty="0">
                <a:solidFill>
                  <a:schemeClr val="tx1"/>
                </a:solidFill>
                <a:latin typeface="Malgun Gothic" panose="020B0503020000020004" pitchFamily="34" charset="-127"/>
                <a:ea typeface="Malgun Gothic" panose="020B0503020000020004" pitchFamily="34" charset="-127"/>
              </a:rPr>
              <a:t>from sports activities / exercise</a:t>
            </a:r>
          </a:p>
        </p:txBody>
      </p:sp>
      <p:sp>
        <p:nvSpPr>
          <p:cNvPr id="33" name="Rectangle 32">
            <a:extLst>
              <a:ext uri="{FF2B5EF4-FFF2-40B4-BE49-F238E27FC236}">
                <a16:creationId xmlns:a16="http://schemas.microsoft.com/office/drawing/2014/main" id="{803C15AE-2568-762F-CBBD-DE9831BA7123}"/>
              </a:ext>
            </a:extLst>
          </p:cNvPr>
          <p:cNvSpPr/>
          <p:nvPr/>
        </p:nvSpPr>
        <p:spPr>
          <a:xfrm>
            <a:off x="4541740" y="5842571"/>
            <a:ext cx="1824752" cy="684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a:solidFill>
                  <a:schemeClr val="tx1"/>
                </a:solidFill>
                <a:latin typeface="Malgun Gothic" panose="020B0503020000020004" pitchFamily="34" charset="-127"/>
                <a:ea typeface="Malgun Gothic" panose="020B0503020000020004" pitchFamily="34" charset="-127"/>
              </a:rPr>
              <a:t>Weak joints/ degenerative arthritis </a:t>
            </a:r>
            <a:r>
              <a:rPr lang="en-US" sz="1100" dirty="0">
                <a:solidFill>
                  <a:schemeClr val="tx1"/>
                </a:solidFill>
                <a:latin typeface="Malgun Gothic" panose="020B0503020000020004" pitchFamily="34" charset="-127"/>
                <a:ea typeface="Malgun Gothic" panose="020B0503020000020004" pitchFamily="34" charset="-127"/>
              </a:rPr>
              <a:t>for the elderly </a:t>
            </a:r>
          </a:p>
        </p:txBody>
      </p:sp>
    </p:spTree>
    <p:extLst>
      <p:ext uri="{BB962C8B-B14F-4D97-AF65-F5344CB8AC3E}">
        <p14:creationId xmlns:p14="http://schemas.microsoft.com/office/powerpoint/2010/main" val="3221569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9">
            <a:extLst>
              <a:ext uri="{FF2B5EF4-FFF2-40B4-BE49-F238E27FC236}">
                <a16:creationId xmlns:a16="http://schemas.microsoft.com/office/drawing/2014/main" id="{D03186EC-7A37-9EB9-8820-2EE4F15E0855}"/>
              </a:ext>
            </a:extLst>
          </p:cNvPr>
          <p:cNvSpPr txBox="1"/>
          <p:nvPr/>
        </p:nvSpPr>
        <p:spPr>
          <a:xfrm>
            <a:off x="4209484" y="518298"/>
            <a:ext cx="4000027"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Description of Function</a:t>
            </a:r>
            <a:endParaRPr sz="2400" b="1" dirty="0">
              <a:latin typeface="Malgun Gothic"/>
              <a:cs typeface="Malgun Gothic"/>
            </a:endParaRPr>
          </a:p>
        </p:txBody>
      </p:sp>
      <p:sp>
        <p:nvSpPr>
          <p:cNvPr id="4" name="object 9">
            <a:extLst>
              <a:ext uri="{FF2B5EF4-FFF2-40B4-BE49-F238E27FC236}">
                <a16:creationId xmlns:a16="http://schemas.microsoft.com/office/drawing/2014/main" id="{A14AA82B-A0A8-1B02-3BB2-55B6AC81BC84}"/>
              </a:ext>
            </a:extLst>
          </p:cNvPr>
          <p:cNvSpPr txBox="1"/>
          <p:nvPr/>
        </p:nvSpPr>
        <p:spPr>
          <a:xfrm>
            <a:off x="1037196" y="1172830"/>
            <a:ext cx="4407639" cy="795089"/>
          </a:xfrm>
          <a:prstGeom prst="rect">
            <a:avLst/>
          </a:prstGeom>
        </p:spPr>
        <p:txBody>
          <a:bodyPr vert="horz" wrap="square" lIns="0" tIns="12700" rIns="0" bIns="0" rtlCol="0">
            <a:spAutoFit/>
          </a:bodyPr>
          <a:lstStyle/>
          <a:p>
            <a:pPr marL="12700">
              <a:lnSpc>
                <a:spcPct val="100000"/>
              </a:lnSpc>
              <a:spcBef>
                <a:spcPts val="100"/>
              </a:spcBef>
            </a:pPr>
            <a:r>
              <a:rPr lang="en-US" sz="2500" b="1" spc="-5" dirty="0">
                <a:latin typeface="Malgun Gothic"/>
                <a:cs typeface="Malgun Gothic"/>
              </a:rPr>
              <a:t>What is Sensing Technology?
</a:t>
            </a:r>
            <a:endParaRPr sz="2500" dirty="0">
              <a:latin typeface="Malgun Gothic"/>
              <a:cs typeface="Malgun Gothic"/>
            </a:endParaRPr>
          </a:p>
        </p:txBody>
      </p:sp>
      <p:grpSp>
        <p:nvGrpSpPr>
          <p:cNvPr id="5" name="object 10">
            <a:extLst>
              <a:ext uri="{FF2B5EF4-FFF2-40B4-BE49-F238E27FC236}">
                <a16:creationId xmlns:a16="http://schemas.microsoft.com/office/drawing/2014/main" id="{48A9AE35-1086-BC11-5A8E-C9DBE573C5C7}"/>
              </a:ext>
            </a:extLst>
          </p:cNvPr>
          <p:cNvGrpSpPr/>
          <p:nvPr/>
        </p:nvGrpSpPr>
        <p:grpSpPr>
          <a:xfrm>
            <a:off x="3659586" y="1398015"/>
            <a:ext cx="6326078" cy="4358767"/>
            <a:chOff x="3659586" y="1603247"/>
            <a:chExt cx="5690235" cy="4153535"/>
          </a:xfrm>
        </p:grpSpPr>
        <p:pic>
          <p:nvPicPr>
            <p:cNvPr id="6" name="object 11">
              <a:extLst>
                <a:ext uri="{FF2B5EF4-FFF2-40B4-BE49-F238E27FC236}">
                  <a16:creationId xmlns:a16="http://schemas.microsoft.com/office/drawing/2014/main" id="{E42832CE-98DE-B002-FFCC-614A6055AA74}"/>
                </a:ext>
              </a:extLst>
            </p:cNvPr>
            <p:cNvPicPr/>
            <p:nvPr/>
          </p:nvPicPr>
          <p:blipFill>
            <a:blip r:embed="rId2" cstate="print"/>
            <a:stretch>
              <a:fillRect/>
            </a:stretch>
          </p:blipFill>
          <p:spPr>
            <a:xfrm>
              <a:off x="5602133" y="1603247"/>
              <a:ext cx="3213709" cy="4153247"/>
            </a:xfrm>
            <a:prstGeom prst="rect">
              <a:avLst/>
            </a:prstGeom>
          </p:spPr>
        </p:pic>
        <p:pic>
          <p:nvPicPr>
            <p:cNvPr id="7" name="object 12">
              <a:extLst>
                <a:ext uri="{FF2B5EF4-FFF2-40B4-BE49-F238E27FC236}">
                  <a16:creationId xmlns:a16="http://schemas.microsoft.com/office/drawing/2014/main" id="{6E36504E-A07B-DEDA-F4F8-A9C9B4AE889D}"/>
                </a:ext>
              </a:extLst>
            </p:cNvPr>
            <p:cNvPicPr/>
            <p:nvPr/>
          </p:nvPicPr>
          <p:blipFill>
            <a:blip r:embed="rId3" cstate="print"/>
            <a:stretch>
              <a:fillRect/>
            </a:stretch>
          </p:blipFill>
          <p:spPr>
            <a:xfrm>
              <a:off x="8413629" y="2020870"/>
              <a:ext cx="935690" cy="935689"/>
            </a:xfrm>
            <a:prstGeom prst="rect">
              <a:avLst/>
            </a:prstGeom>
          </p:spPr>
        </p:pic>
        <p:pic>
          <p:nvPicPr>
            <p:cNvPr id="8" name="object 13">
              <a:extLst>
                <a:ext uri="{FF2B5EF4-FFF2-40B4-BE49-F238E27FC236}">
                  <a16:creationId xmlns:a16="http://schemas.microsoft.com/office/drawing/2014/main" id="{E196DDC7-E6DA-203C-619D-177F2E7EC5AF}"/>
                </a:ext>
              </a:extLst>
            </p:cNvPr>
            <p:cNvPicPr/>
            <p:nvPr/>
          </p:nvPicPr>
          <p:blipFill>
            <a:blip r:embed="rId4" cstate="print"/>
            <a:stretch>
              <a:fillRect/>
            </a:stretch>
          </p:blipFill>
          <p:spPr>
            <a:xfrm>
              <a:off x="3659586" y="2083169"/>
              <a:ext cx="2969200" cy="3226546"/>
            </a:xfrm>
            <a:prstGeom prst="rect">
              <a:avLst/>
            </a:prstGeom>
          </p:spPr>
        </p:pic>
      </p:grpSp>
      <p:sp>
        <p:nvSpPr>
          <p:cNvPr id="9" name="object 14">
            <a:extLst>
              <a:ext uri="{FF2B5EF4-FFF2-40B4-BE49-F238E27FC236}">
                <a16:creationId xmlns:a16="http://schemas.microsoft.com/office/drawing/2014/main" id="{7A4E894D-8AE8-06D1-0EA9-E7387ED54F37}"/>
              </a:ext>
            </a:extLst>
          </p:cNvPr>
          <p:cNvSpPr txBox="1"/>
          <p:nvPr/>
        </p:nvSpPr>
        <p:spPr>
          <a:xfrm>
            <a:off x="3241015" y="5685170"/>
            <a:ext cx="6957864" cy="976486"/>
          </a:xfrm>
          <a:prstGeom prst="rect">
            <a:avLst/>
          </a:prstGeom>
        </p:spPr>
        <p:txBody>
          <a:bodyPr vert="horz" wrap="square" lIns="0" tIns="12700" rIns="0" bIns="0" rtlCol="0">
            <a:spAutoFit/>
          </a:bodyPr>
          <a:lstStyle/>
          <a:p>
            <a:pPr marL="12700" marR="5080" indent="69850">
              <a:lnSpc>
                <a:spcPct val="105300"/>
              </a:lnSpc>
              <a:spcBef>
                <a:spcPts val="100"/>
              </a:spcBef>
            </a:pPr>
            <a:r>
              <a:rPr lang="en-US" sz="1500" b="1" dirty="0">
                <a:latin typeface="Malgun Gothic"/>
                <a:cs typeface="Malgun Gothic"/>
              </a:rPr>
              <a:t>If the gel that has been produced for ultrasonic vibrator does not come into contact with the device, it will stop its operation.  It is the unique technology of </a:t>
            </a:r>
            <a:r>
              <a:rPr lang="en-US" sz="1500" b="1" dirty="0" err="1">
                <a:latin typeface="Malgun Gothic"/>
                <a:cs typeface="Malgun Gothic"/>
              </a:rPr>
              <a:t>CareCellve</a:t>
            </a:r>
            <a:r>
              <a:rPr lang="en-US" sz="1500" b="1" dirty="0">
                <a:latin typeface="Malgun Gothic"/>
                <a:cs typeface="Malgun Gothic"/>
              </a:rPr>
              <a:t> mechanism that prevents </a:t>
            </a:r>
            <a:r>
              <a:rPr lang="en-US" sz="1500" b="1" dirty="0">
                <a:solidFill>
                  <a:srgbClr val="FF0000"/>
                </a:solidFill>
                <a:latin typeface="Malgun Gothic"/>
                <a:cs typeface="Malgun Gothic"/>
              </a:rPr>
              <a:t>overheating and burns</a:t>
            </a:r>
            <a:r>
              <a:rPr lang="en-US" sz="1500" b="1" dirty="0">
                <a:latin typeface="Malgun Gothic"/>
                <a:cs typeface="Malgun Gothic"/>
              </a:rPr>
              <a:t>.
</a:t>
            </a:r>
            <a:endParaRPr sz="1500" dirty="0">
              <a:latin typeface="Malgun Gothic"/>
              <a:cs typeface="Malgun Gothic"/>
            </a:endParaRPr>
          </a:p>
        </p:txBody>
      </p:sp>
    </p:spTree>
    <p:extLst>
      <p:ext uri="{BB962C8B-B14F-4D97-AF65-F5344CB8AC3E}">
        <p14:creationId xmlns:p14="http://schemas.microsoft.com/office/powerpoint/2010/main" val="3526035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4">
            <a:extLst>
              <a:ext uri="{FF2B5EF4-FFF2-40B4-BE49-F238E27FC236}">
                <a16:creationId xmlns:a16="http://schemas.microsoft.com/office/drawing/2014/main" id="{8979EA82-8E4C-D499-019F-4B2E1993BC98}"/>
              </a:ext>
            </a:extLst>
          </p:cNvPr>
          <p:cNvGrpSpPr/>
          <p:nvPr/>
        </p:nvGrpSpPr>
        <p:grpSpPr>
          <a:xfrm rot="5400000">
            <a:off x="2667000" y="-2667000"/>
            <a:ext cx="6858000" cy="12192000"/>
            <a:chOff x="0" y="0"/>
            <a:chExt cx="6857999" cy="12192000"/>
          </a:xfrm>
        </p:grpSpPr>
        <p:sp>
          <p:nvSpPr>
            <p:cNvPr id="3" name="object 5">
              <a:extLst>
                <a:ext uri="{FF2B5EF4-FFF2-40B4-BE49-F238E27FC236}">
                  <a16:creationId xmlns:a16="http://schemas.microsoft.com/office/drawing/2014/main" id="{0E375F83-C794-CC22-2866-15B2A8D98F74}"/>
                </a:ext>
              </a:extLst>
            </p:cNvPr>
            <p:cNvSpPr/>
            <p:nvPr/>
          </p:nvSpPr>
          <p:spPr>
            <a:xfrm>
              <a:off x="742881" y="0"/>
              <a:ext cx="0" cy="12192000"/>
            </a:xfrm>
            <a:custGeom>
              <a:avLst/>
              <a:gdLst/>
              <a:ahLst/>
              <a:cxnLst/>
              <a:rect l="l" t="t" r="r" b="b"/>
              <a:pathLst>
                <a:path h="12192000">
                  <a:moveTo>
                    <a:pt x="0" y="12192000"/>
                  </a:moveTo>
                  <a:lnTo>
                    <a:pt x="1" y="0"/>
                  </a:lnTo>
                </a:path>
              </a:pathLst>
            </a:custGeom>
            <a:ln w="6350">
              <a:solidFill>
                <a:srgbClr val="000000"/>
              </a:solidFill>
            </a:ln>
          </p:spPr>
          <p:txBody>
            <a:bodyPr wrap="square" lIns="0" tIns="0" rIns="0" bIns="0" rtlCol="0"/>
            <a:lstStyle/>
            <a:p>
              <a:endParaRPr/>
            </a:p>
          </p:txBody>
        </p:sp>
        <p:sp>
          <p:nvSpPr>
            <p:cNvPr id="4" name="object 6">
              <a:extLst>
                <a:ext uri="{FF2B5EF4-FFF2-40B4-BE49-F238E27FC236}">
                  <a16:creationId xmlns:a16="http://schemas.microsoft.com/office/drawing/2014/main" id="{9769869C-8244-137C-59B6-89CB2F69D5A0}"/>
                </a:ext>
              </a:extLst>
            </p:cNvPr>
            <p:cNvSpPr/>
            <p:nvPr/>
          </p:nvSpPr>
          <p:spPr>
            <a:xfrm>
              <a:off x="221406" y="0"/>
              <a:ext cx="0" cy="12192000"/>
            </a:xfrm>
            <a:custGeom>
              <a:avLst/>
              <a:gdLst/>
              <a:ahLst/>
              <a:cxnLst/>
              <a:rect l="l" t="t" r="r" b="b"/>
              <a:pathLst>
                <a:path h="12192000">
                  <a:moveTo>
                    <a:pt x="0" y="12192000"/>
                  </a:moveTo>
                  <a:lnTo>
                    <a:pt x="1" y="0"/>
                  </a:lnTo>
                </a:path>
              </a:pathLst>
            </a:custGeom>
            <a:ln w="6350">
              <a:solidFill>
                <a:srgbClr val="000000"/>
              </a:solidFill>
            </a:ln>
          </p:spPr>
          <p:txBody>
            <a:bodyPr wrap="square" lIns="0" tIns="0" rIns="0" bIns="0" rtlCol="0"/>
            <a:lstStyle/>
            <a:p>
              <a:endParaRPr/>
            </a:p>
          </p:txBody>
        </p:sp>
        <p:sp>
          <p:nvSpPr>
            <p:cNvPr id="5" name="object 7">
              <a:extLst>
                <a:ext uri="{FF2B5EF4-FFF2-40B4-BE49-F238E27FC236}">
                  <a16:creationId xmlns:a16="http://schemas.microsoft.com/office/drawing/2014/main" id="{2BC0BC7D-4893-0F17-4458-5B961C956A58}"/>
                </a:ext>
              </a:extLst>
            </p:cNvPr>
            <p:cNvSpPr/>
            <p:nvPr/>
          </p:nvSpPr>
          <p:spPr>
            <a:xfrm>
              <a:off x="221406" y="10391774"/>
              <a:ext cx="521970" cy="0"/>
            </a:xfrm>
            <a:custGeom>
              <a:avLst/>
              <a:gdLst/>
              <a:ahLst/>
              <a:cxnLst/>
              <a:rect l="l" t="t" r="r" b="b"/>
              <a:pathLst>
                <a:path w="521970">
                  <a:moveTo>
                    <a:pt x="0" y="1"/>
                  </a:moveTo>
                  <a:lnTo>
                    <a:pt x="521474" y="0"/>
                  </a:lnTo>
                </a:path>
              </a:pathLst>
            </a:custGeom>
            <a:ln w="6350">
              <a:solidFill>
                <a:srgbClr val="000000"/>
              </a:solidFill>
            </a:ln>
          </p:spPr>
          <p:txBody>
            <a:bodyPr wrap="square" lIns="0" tIns="0" rIns="0" bIns="0" rtlCol="0"/>
            <a:lstStyle/>
            <a:p>
              <a:endParaRPr/>
            </a:p>
          </p:txBody>
        </p:sp>
        <p:sp>
          <p:nvSpPr>
            <p:cNvPr id="6" name="object 8">
              <a:extLst>
                <a:ext uri="{FF2B5EF4-FFF2-40B4-BE49-F238E27FC236}">
                  <a16:creationId xmlns:a16="http://schemas.microsoft.com/office/drawing/2014/main" id="{69FC1935-16D6-58B3-565B-962C3063670F}"/>
                </a:ext>
              </a:extLst>
            </p:cNvPr>
            <p:cNvSpPr/>
            <p:nvPr/>
          </p:nvSpPr>
          <p:spPr>
            <a:xfrm>
              <a:off x="221406" y="8184230"/>
              <a:ext cx="521970" cy="0"/>
            </a:xfrm>
            <a:custGeom>
              <a:avLst/>
              <a:gdLst/>
              <a:ahLst/>
              <a:cxnLst/>
              <a:rect l="l" t="t" r="r" b="b"/>
              <a:pathLst>
                <a:path w="521970">
                  <a:moveTo>
                    <a:pt x="0" y="1"/>
                  </a:moveTo>
                  <a:lnTo>
                    <a:pt x="521474" y="0"/>
                  </a:lnTo>
                </a:path>
              </a:pathLst>
            </a:custGeom>
            <a:ln w="6350">
              <a:solidFill>
                <a:srgbClr val="000000"/>
              </a:solidFill>
            </a:ln>
          </p:spPr>
          <p:txBody>
            <a:bodyPr wrap="square" lIns="0" tIns="0" rIns="0" bIns="0" rtlCol="0"/>
            <a:lstStyle/>
            <a:p>
              <a:endParaRPr/>
            </a:p>
          </p:txBody>
        </p:sp>
        <p:pic>
          <p:nvPicPr>
            <p:cNvPr id="7" name="object 9">
              <a:extLst>
                <a:ext uri="{FF2B5EF4-FFF2-40B4-BE49-F238E27FC236}">
                  <a16:creationId xmlns:a16="http://schemas.microsoft.com/office/drawing/2014/main" id="{B819087F-45D2-8444-9E30-E925E74CCAB7}"/>
                </a:ext>
              </a:extLst>
            </p:cNvPr>
            <p:cNvPicPr/>
            <p:nvPr/>
          </p:nvPicPr>
          <p:blipFill>
            <a:blip r:embed="rId2" cstate="print"/>
            <a:stretch>
              <a:fillRect/>
            </a:stretch>
          </p:blipFill>
          <p:spPr>
            <a:xfrm>
              <a:off x="6627131" y="311214"/>
              <a:ext cx="106514" cy="641529"/>
            </a:xfrm>
            <a:prstGeom prst="rect">
              <a:avLst/>
            </a:prstGeom>
          </p:spPr>
        </p:pic>
        <p:pic>
          <p:nvPicPr>
            <p:cNvPr id="8" name="object 10">
              <a:extLst>
                <a:ext uri="{FF2B5EF4-FFF2-40B4-BE49-F238E27FC236}">
                  <a16:creationId xmlns:a16="http://schemas.microsoft.com/office/drawing/2014/main" id="{AEDDBBB8-3719-E702-D18C-2CEB91E53025}"/>
                </a:ext>
              </a:extLst>
            </p:cNvPr>
            <p:cNvPicPr/>
            <p:nvPr/>
          </p:nvPicPr>
          <p:blipFill>
            <a:blip r:embed="rId3" cstate="print"/>
            <a:stretch>
              <a:fillRect/>
            </a:stretch>
          </p:blipFill>
          <p:spPr>
            <a:xfrm>
              <a:off x="339115" y="10886819"/>
              <a:ext cx="291793" cy="790449"/>
            </a:xfrm>
            <a:prstGeom prst="rect">
              <a:avLst/>
            </a:prstGeom>
          </p:spPr>
        </p:pic>
        <p:pic>
          <p:nvPicPr>
            <p:cNvPr id="9" name="object 11">
              <a:extLst>
                <a:ext uri="{FF2B5EF4-FFF2-40B4-BE49-F238E27FC236}">
                  <a16:creationId xmlns:a16="http://schemas.microsoft.com/office/drawing/2014/main" id="{B99DE7A8-60A1-E6F6-ACAA-585D1CCDF78B}"/>
                </a:ext>
              </a:extLst>
            </p:cNvPr>
            <p:cNvPicPr/>
            <p:nvPr/>
          </p:nvPicPr>
          <p:blipFill>
            <a:blip r:embed="rId4" cstate="print"/>
            <a:stretch>
              <a:fillRect/>
            </a:stretch>
          </p:blipFill>
          <p:spPr>
            <a:xfrm>
              <a:off x="931402" y="0"/>
              <a:ext cx="5926597" cy="12192000"/>
            </a:xfrm>
            <a:prstGeom prst="rect">
              <a:avLst/>
            </a:prstGeom>
          </p:spPr>
        </p:pic>
        <p:pic>
          <p:nvPicPr>
            <p:cNvPr id="10" name="object 12">
              <a:extLst>
                <a:ext uri="{FF2B5EF4-FFF2-40B4-BE49-F238E27FC236}">
                  <a16:creationId xmlns:a16="http://schemas.microsoft.com/office/drawing/2014/main" id="{9F5CD3BC-DCD0-D459-CD0D-5A3C1C13B106}"/>
                </a:ext>
              </a:extLst>
            </p:cNvPr>
            <p:cNvPicPr/>
            <p:nvPr/>
          </p:nvPicPr>
          <p:blipFill>
            <a:blip r:embed="rId5" cstate="print"/>
            <a:stretch>
              <a:fillRect/>
            </a:stretch>
          </p:blipFill>
          <p:spPr>
            <a:xfrm>
              <a:off x="0" y="0"/>
              <a:ext cx="2616198" cy="12192000"/>
            </a:xfrm>
            <a:prstGeom prst="rect">
              <a:avLst/>
            </a:prstGeom>
          </p:spPr>
        </p:pic>
      </p:grpSp>
      <p:sp>
        <p:nvSpPr>
          <p:cNvPr id="12" name="object 13">
            <a:extLst>
              <a:ext uri="{FF2B5EF4-FFF2-40B4-BE49-F238E27FC236}">
                <a16:creationId xmlns:a16="http://schemas.microsoft.com/office/drawing/2014/main" id="{28400E16-84C8-E11C-46EC-784AFCD46A1B}"/>
              </a:ext>
            </a:extLst>
          </p:cNvPr>
          <p:cNvSpPr/>
          <p:nvPr/>
        </p:nvSpPr>
        <p:spPr>
          <a:xfrm rot="5400000">
            <a:off x="4810759" y="-2763359"/>
            <a:ext cx="2570480" cy="12192000"/>
          </a:xfrm>
          <a:custGeom>
            <a:avLst/>
            <a:gdLst/>
            <a:ahLst/>
            <a:cxnLst/>
            <a:rect l="l" t="t" r="r" b="b"/>
            <a:pathLst>
              <a:path w="2570479" h="12192000">
                <a:moveTo>
                  <a:pt x="0" y="0"/>
                </a:moveTo>
                <a:lnTo>
                  <a:pt x="0" y="12192000"/>
                </a:lnTo>
                <a:lnTo>
                  <a:pt x="2570016" y="12192000"/>
                </a:lnTo>
                <a:lnTo>
                  <a:pt x="2570016" y="0"/>
                </a:lnTo>
                <a:lnTo>
                  <a:pt x="0" y="0"/>
                </a:lnTo>
                <a:close/>
              </a:path>
            </a:pathLst>
          </a:custGeom>
          <a:solidFill>
            <a:srgbClr val="000000"/>
          </a:solidFill>
        </p:spPr>
        <p:txBody>
          <a:bodyPr wrap="square" lIns="0" tIns="0" rIns="0" bIns="0" rtlCol="0"/>
          <a:lstStyle/>
          <a:p>
            <a:endParaRPr/>
          </a:p>
        </p:txBody>
      </p:sp>
      <p:sp>
        <p:nvSpPr>
          <p:cNvPr id="14" name="object 14">
            <a:extLst>
              <a:ext uri="{FF2B5EF4-FFF2-40B4-BE49-F238E27FC236}">
                <a16:creationId xmlns:a16="http://schemas.microsoft.com/office/drawing/2014/main" id="{05D7CBD4-5DBA-7973-C64B-2A52BE969DF3}"/>
              </a:ext>
            </a:extLst>
          </p:cNvPr>
          <p:cNvSpPr txBox="1"/>
          <p:nvPr/>
        </p:nvSpPr>
        <p:spPr>
          <a:xfrm rot="5400000">
            <a:off x="4659709" y="-1751249"/>
            <a:ext cx="2872581" cy="10975014"/>
          </a:xfrm>
          <a:prstGeom prst="rect">
            <a:avLst/>
          </a:prstGeom>
        </p:spPr>
        <p:txBody>
          <a:bodyPr vert="vert270" wrap="square" lIns="0" tIns="102235" rIns="0" bIns="0" rtlCol="0">
            <a:spAutoFit/>
          </a:bodyPr>
          <a:lstStyle/>
          <a:p>
            <a:pPr marL="12700" algn="ctr">
              <a:lnSpc>
                <a:spcPct val="100000"/>
              </a:lnSpc>
              <a:spcBef>
                <a:spcPts val="805"/>
              </a:spcBef>
              <a:tabLst>
                <a:tab pos="6135370" algn="l"/>
              </a:tabLst>
            </a:pPr>
            <a:r>
              <a:rPr lang="en-US" sz="6000" b="1" dirty="0">
                <a:solidFill>
                  <a:srgbClr val="FFE699"/>
                </a:solidFill>
                <a:latin typeface="Malgun Gothic"/>
                <a:cs typeface="Malgun Gothic"/>
              </a:rPr>
              <a:t>Body Shape Management! Slimmer!
</a:t>
            </a:r>
            <a:endParaRPr sz="6000" dirty="0">
              <a:latin typeface="Malgun Gothic"/>
              <a:cs typeface="Malgun Gothic"/>
            </a:endParaRPr>
          </a:p>
        </p:txBody>
      </p:sp>
    </p:spTree>
    <p:extLst>
      <p:ext uri="{BB962C8B-B14F-4D97-AF65-F5344CB8AC3E}">
        <p14:creationId xmlns:p14="http://schemas.microsoft.com/office/powerpoint/2010/main" val="450245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a:extLst>
              <a:ext uri="{FF2B5EF4-FFF2-40B4-BE49-F238E27FC236}">
                <a16:creationId xmlns:a16="http://schemas.microsoft.com/office/drawing/2014/main" id="{B2572ADC-26BA-BDEB-8B3D-2940CF2240F8}"/>
              </a:ext>
            </a:extLst>
          </p:cNvPr>
          <p:cNvSpPr txBox="1"/>
          <p:nvPr/>
        </p:nvSpPr>
        <p:spPr>
          <a:xfrm>
            <a:off x="4209483" y="362667"/>
            <a:ext cx="4000027"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Body Shape Management</a:t>
            </a:r>
            <a:endParaRPr sz="2400" dirty="0">
              <a:latin typeface="Malgun Gothic"/>
              <a:cs typeface="Malgun Gothic"/>
            </a:endParaRPr>
          </a:p>
        </p:txBody>
      </p:sp>
      <p:sp>
        <p:nvSpPr>
          <p:cNvPr id="3" name="object 10">
            <a:extLst>
              <a:ext uri="{FF2B5EF4-FFF2-40B4-BE49-F238E27FC236}">
                <a16:creationId xmlns:a16="http://schemas.microsoft.com/office/drawing/2014/main" id="{742899A8-4F92-97C3-ADAE-D4119B720928}"/>
              </a:ext>
            </a:extLst>
          </p:cNvPr>
          <p:cNvSpPr txBox="1">
            <a:spLocks/>
          </p:cNvSpPr>
          <p:nvPr/>
        </p:nvSpPr>
        <p:spPr>
          <a:xfrm>
            <a:off x="554931" y="1201320"/>
            <a:ext cx="4100195" cy="1256754"/>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4000" b="1" spc="-150" dirty="0">
                <a:solidFill>
                  <a:srgbClr val="BF9000"/>
                </a:solidFill>
              </a:rPr>
              <a:t>No Words Needed!
</a:t>
            </a:r>
            <a:endParaRPr lang="ko-KR" altLang="en-US" sz="4000" b="1" dirty="0"/>
          </a:p>
        </p:txBody>
      </p:sp>
      <p:sp>
        <p:nvSpPr>
          <p:cNvPr id="4" name="object 11">
            <a:extLst>
              <a:ext uri="{FF2B5EF4-FFF2-40B4-BE49-F238E27FC236}">
                <a16:creationId xmlns:a16="http://schemas.microsoft.com/office/drawing/2014/main" id="{8690EFED-950F-9D55-A87C-2D7266A92F19}"/>
              </a:ext>
            </a:extLst>
          </p:cNvPr>
          <p:cNvSpPr txBox="1"/>
          <p:nvPr/>
        </p:nvSpPr>
        <p:spPr>
          <a:xfrm>
            <a:off x="795358" y="2291588"/>
            <a:ext cx="4555960" cy="1536446"/>
          </a:xfrm>
          <a:prstGeom prst="rect">
            <a:avLst/>
          </a:prstGeom>
        </p:spPr>
        <p:txBody>
          <a:bodyPr vert="horz" wrap="square" lIns="0" tIns="12700" rIns="0" bIns="0" rtlCol="0">
            <a:spAutoFit/>
          </a:bodyPr>
          <a:lstStyle/>
          <a:p>
            <a:pPr marL="12700" marR="5080">
              <a:lnSpc>
                <a:spcPct val="111100"/>
              </a:lnSpc>
              <a:spcBef>
                <a:spcPts val="100"/>
              </a:spcBef>
            </a:pPr>
            <a:r>
              <a:rPr lang="en-US" spc="-150" dirty="0">
                <a:latin typeface="Malgun Gothic"/>
                <a:cs typeface="Malgun Gothic"/>
              </a:rPr>
              <a:t>Body shape management, slimming management, swelling management!  Anyone can use it whether from big to smaller size, heavy to light weight …  </a:t>
            </a:r>
          </a:p>
          <a:p>
            <a:pPr marL="12700" marR="5080">
              <a:lnSpc>
                <a:spcPct val="111100"/>
              </a:lnSpc>
              <a:spcBef>
                <a:spcPts val="100"/>
              </a:spcBef>
            </a:pPr>
            <a:r>
              <a:rPr lang="en-US" b="1" spc="-150" dirty="0">
                <a:latin typeface="Malgun Gothic"/>
                <a:cs typeface="Malgun Gothic"/>
              </a:rPr>
              <a:t>a double up effect</a:t>
            </a:r>
            <a:r>
              <a:rPr lang="en-US" spc="-150" dirty="0">
                <a:latin typeface="Malgun Gothic"/>
                <a:cs typeface="Malgun Gothic"/>
              </a:rPr>
              <a:t>! 
</a:t>
            </a:r>
            <a:endParaRPr sz="1800" dirty="0">
              <a:latin typeface="Malgun Gothic"/>
              <a:cs typeface="Malgun Gothic"/>
            </a:endParaRPr>
          </a:p>
        </p:txBody>
      </p:sp>
      <p:grpSp>
        <p:nvGrpSpPr>
          <p:cNvPr id="6" name="object 17">
            <a:extLst>
              <a:ext uri="{FF2B5EF4-FFF2-40B4-BE49-F238E27FC236}">
                <a16:creationId xmlns:a16="http://schemas.microsoft.com/office/drawing/2014/main" id="{51CE795C-B99A-5320-9BA3-EA3039D9DBFE}"/>
              </a:ext>
            </a:extLst>
          </p:cNvPr>
          <p:cNvGrpSpPr/>
          <p:nvPr/>
        </p:nvGrpSpPr>
        <p:grpSpPr>
          <a:xfrm>
            <a:off x="684598" y="2727666"/>
            <a:ext cx="10835010" cy="3767667"/>
            <a:chOff x="587587" y="2836331"/>
            <a:chExt cx="10835010" cy="3767667"/>
          </a:xfrm>
        </p:grpSpPr>
        <p:pic>
          <p:nvPicPr>
            <p:cNvPr id="7" name="object 18">
              <a:extLst>
                <a:ext uri="{FF2B5EF4-FFF2-40B4-BE49-F238E27FC236}">
                  <a16:creationId xmlns:a16="http://schemas.microsoft.com/office/drawing/2014/main" id="{D102C028-5084-06C6-BAB2-CDD8D78EA814}"/>
                </a:ext>
              </a:extLst>
            </p:cNvPr>
            <p:cNvPicPr/>
            <p:nvPr/>
          </p:nvPicPr>
          <p:blipFill>
            <a:blip r:embed="rId2" cstate="print"/>
            <a:stretch>
              <a:fillRect/>
            </a:stretch>
          </p:blipFill>
          <p:spPr>
            <a:xfrm>
              <a:off x="587587" y="2836331"/>
              <a:ext cx="4076146" cy="3767667"/>
            </a:xfrm>
            <a:prstGeom prst="rect">
              <a:avLst/>
            </a:prstGeom>
          </p:spPr>
        </p:pic>
        <p:pic>
          <p:nvPicPr>
            <p:cNvPr id="8" name="object 19">
              <a:extLst>
                <a:ext uri="{FF2B5EF4-FFF2-40B4-BE49-F238E27FC236}">
                  <a16:creationId xmlns:a16="http://schemas.microsoft.com/office/drawing/2014/main" id="{15F27A25-F512-9E51-D6DD-35A1ED9A9505}"/>
                </a:ext>
              </a:extLst>
            </p:cNvPr>
            <p:cNvPicPr/>
            <p:nvPr/>
          </p:nvPicPr>
          <p:blipFill>
            <a:blip r:embed="rId3" cstate="print"/>
            <a:stretch>
              <a:fillRect/>
            </a:stretch>
          </p:blipFill>
          <p:spPr>
            <a:xfrm>
              <a:off x="5308595" y="5985933"/>
              <a:ext cx="6114002" cy="364066"/>
            </a:xfrm>
            <a:prstGeom prst="rect">
              <a:avLst/>
            </a:prstGeom>
          </p:spPr>
        </p:pic>
      </p:grpSp>
      <p:pic>
        <p:nvPicPr>
          <p:cNvPr id="9" name="object 7">
            <a:extLst>
              <a:ext uri="{FF2B5EF4-FFF2-40B4-BE49-F238E27FC236}">
                <a16:creationId xmlns:a16="http://schemas.microsoft.com/office/drawing/2014/main" id="{E08BFD20-8032-71FB-A323-0BF6B87EF214}"/>
              </a:ext>
            </a:extLst>
          </p:cNvPr>
          <p:cNvPicPr/>
          <p:nvPr/>
        </p:nvPicPr>
        <p:blipFill>
          <a:blip r:embed="rId4" cstate="print"/>
          <a:stretch>
            <a:fillRect/>
          </a:stretch>
        </p:blipFill>
        <p:spPr>
          <a:xfrm>
            <a:off x="5393405" y="1520042"/>
            <a:ext cx="6113997" cy="4382115"/>
          </a:xfrm>
          <a:prstGeom prst="rect">
            <a:avLst/>
          </a:prstGeom>
        </p:spPr>
      </p:pic>
      <p:sp>
        <p:nvSpPr>
          <p:cNvPr id="11" name="TextBox 10">
            <a:extLst>
              <a:ext uri="{FF2B5EF4-FFF2-40B4-BE49-F238E27FC236}">
                <a16:creationId xmlns:a16="http://schemas.microsoft.com/office/drawing/2014/main" id="{29E0EF01-B09E-276F-E575-CEEE8C4A66EB}"/>
              </a:ext>
            </a:extLst>
          </p:cNvPr>
          <p:cNvSpPr txBox="1"/>
          <p:nvPr/>
        </p:nvSpPr>
        <p:spPr>
          <a:xfrm>
            <a:off x="6096000" y="5877268"/>
            <a:ext cx="4876626" cy="369332"/>
          </a:xfrm>
          <a:prstGeom prst="rect">
            <a:avLst/>
          </a:prstGeom>
          <a:noFill/>
        </p:spPr>
        <p:txBody>
          <a:bodyPr wrap="square">
            <a:spAutoFit/>
          </a:bodyPr>
          <a:lstStyle/>
          <a:p>
            <a:pPr marL="24130" algn="ctr">
              <a:lnSpc>
                <a:spcPct val="100000"/>
              </a:lnSpc>
              <a:spcBef>
                <a:spcPts val="440"/>
              </a:spcBef>
            </a:pPr>
            <a:r>
              <a:rPr lang="en-US" altLang="ko-KR" sz="1800" b="1" dirty="0">
                <a:latin typeface="Malgun Gothic"/>
                <a:cs typeface="Malgun Gothic"/>
              </a:rPr>
              <a:t>Areas of Use</a:t>
            </a:r>
            <a:endParaRPr lang="ko-KR" altLang="en-US" sz="1800" dirty="0">
              <a:latin typeface="Malgun Gothic"/>
              <a:cs typeface="Malgun Gothic"/>
            </a:endParaRPr>
          </a:p>
        </p:txBody>
      </p:sp>
      <p:sp>
        <p:nvSpPr>
          <p:cNvPr id="12" name="object 14">
            <a:extLst>
              <a:ext uri="{FF2B5EF4-FFF2-40B4-BE49-F238E27FC236}">
                <a16:creationId xmlns:a16="http://schemas.microsoft.com/office/drawing/2014/main" id="{32E7BB60-D0B3-1917-0C7D-E07C54009511}"/>
              </a:ext>
            </a:extLst>
          </p:cNvPr>
          <p:cNvSpPr txBox="1"/>
          <p:nvPr/>
        </p:nvSpPr>
        <p:spPr>
          <a:xfrm>
            <a:off x="5849083" y="1725233"/>
            <a:ext cx="1016002" cy="232756"/>
          </a:xfrm>
          <a:prstGeom prst="rect">
            <a:avLst/>
          </a:prstGeom>
          <a:ln w="12700">
            <a:solidFill>
              <a:srgbClr val="FFFFFF"/>
            </a:solidFill>
          </a:ln>
        </p:spPr>
        <p:txBody>
          <a:bodyPr vert="horz" wrap="square" lIns="0" tIns="47625" rIns="0" bIns="0" rtlCol="0">
            <a:spAutoFit/>
          </a:bodyPr>
          <a:lstStyle/>
          <a:p>
            <a:pPr marL="91440">
              <a:lnSpc>
                <a:spcPct val="100000"/>
              </a:lnSpc>
              <a:spcBef>
                <a:spcPts val="375"/>
              </a:spcBef>
            </a:pPr>
            <a:r>
              <a:rPr lang="en-US" sz="1200" b="1" spc="-150" dirty="0">
                <a:latin typeface="Malgun Gothic"/>
                <a:cs typeface="Malgun Gothic"/>
              </a:rPr>
              <a:t>“Love Handles”</a:t>
            </a:r>
            <a:endParaRPr sz="1200" dirty="0">
              <a:latin typeface="Malgun Gothic"/>
              <a:cs typeface="Malgun Gothic"/>
            </a:endParaRPr>
          </a:p>
        </p:txBody>
      </p:sp>
      <p:sp>
        <p:nvSpPr>
          <p:cNvPr id="13" name="object 15">
            <a:extLst>
              <a:ext uri="{FF2B5EF4-FFF2-40B4-BE49-F238E27FC236}">
                <a16:creationId xmlns:a16="http://schemas.microsoft.com/office/drawing/2014/main" id="{EC5A76D9-61D1-CE4B-B867-AD53F6D1A04F}"/>
              </a:ext>
            </a:extLst>
          </p:cNvPr>
          <p:cNvSpPr txBox="1"/>
          <p:nvPr/>
        </p:nvSpPr>
        <p:spPr>
          <a:xfrm>
            <a:off x="5408711" y="4462166"/>
            <a:ext cx="880744" cy="234680"/>
          </a:xfrm>
          <a:prstGeom prst="rect">
            <a:avLst/>
          </a:prstGeom>
          <a:ln w="12700">
            <a:solidFill>
              <a:srgbClr val="FFFFFF"/>
            </a:solidFill>
          </a:ln>
        </p:spPr>
        <p:txBody>
          <a:bodyPr vert="horz" wrap="square" lIns="0" tIns="49530" rIns="0" bIns="0" rtlCol="0">
            <a:spAutoFit/>
          </a:bodyPr>
          <a:lstStyle/>
          <a:p>
            <a:pPr marL="151130">
              <a:lnSpc>
                <a:spcPct val="100000"/>
              </a:lnSpc>
              <a:spcBef>
                <a:spcPts val="390"/>
              </a:spcBef>
            </a:pPr>
            <a:r>
              <a:rPr lang="en-US" sz="1200" b="1" spc="-150" dirty="0">
                <a:latin typeface="Malgun Gothic"/>
                <a:cs typeface="Malgun Gothic"/>
              </a:rPr>
              <a:t>Lift Up Hip</a:t>
            </a:r>
            <a:endParaRPr sz="1200" dirty="0">
              <a:latin typeface="Malgun Gothic"/>
              <a:cs typeface="Malgun Gothic"/>
            </a:endParaRPr>
          </a:p>
        </p:txBody>
      </p:sp>
      <p:sp>
        <p:nvSpPr>
          <p:cNvPr id="14" name="object 13">
            <a:extLst>
              <a:ext uri="{FF2B5EF4-FFF2-40B4-BE49-F238E27FC236}">
                <a16:creationId xmlns:a16="http://schemas.microsoft.com/office/drawing/2014/main" id="{AFEAED8B-E065-3909-590A-95D78509FAE3}"/>
              </a:ext>
            </a:extLst>
          </p:cNvPr>
          <p:cNvSpPr txBox="1"/>
          <p:nvPr/>
        </p:nvSpPr>
        <p:spPr>
          <a:xfrm>
            <a:off x="8209510" y="2448218"/>
            <a:ext cx="1048790" cy="473848"/>
          </a:xfrm>
          <a:prstGeom prst="rect">
            <a:avLst/>
          </a:prstGeom>
          <a:ln w="12700">
            <a:solidFill>
              <a:srgbClr val="FFFFFF"/>
            </a:solidFill>
          </a:ln>
        </p:spPr>
        <p:txBody>
          <a:bodyPr vert="horz" wrap="square" lIns="0" tIns="52705" rIns="0" bIns="0" rtlCol="0">
            <a:spAutoFit/>
          </a:bodyPr>
          <a:lstStyle/>
          <a:p>
            <a:pPr marL="142875">
              <a:lnSpc>
                <a:spcPct val="100000"/>
              </a:lnSpc>
              <a:spcBef>
                <a:spcPts val="415"/>
              </a:spcBef>
            </a:pPr>
            <a:r>
              <a:rPr lang="en-US" sz="1200" b="1" spc="-150" dirty="0">
                <a:latin typeface="Malgun Gothic"/>
                <a:cs typeface="Malgun Gothic"/>
              </a:rPr>
              <a:t>Abdominal care
</a:t>
            </a:r>
            <a:endParaRPr sz="1200" dirty="0">
              <a:latin typeface="Malgun Gothic"/>
              <a:cs typeface="Malgun Gothic"/>
            </a:endParaRPr>
          </a:p>
        </p:txBody>
      </p:sp>
      <p:sp>
        <p:nvSpPr>
          <p:cNvPr id="15" name="object 16">
            <a:extLst>
              <a:ext uri="{FF2B5EF4-FFF2-40B4-BE49-F238E27FC236}">
                <a16:creationId xmlns:a16="http://schemas.microsoft.com/office/drawing/2014/main" id="{859FE834-2166-8B0F-CA86-EB3760979E85}"/>
              </a:ext>
            </a:extLst>
          </p:cNvPr>
          <p:cNvSpPr txBox="1"/>
          <p:nvPr/>
        </p:nvSpPr>
        <p:spPr>
          <a:xfrm>
            <a:off x="8450403" y="4654336"/>
            <a:ext cx="1243965" cy="685444"/>
          </a:xfrm>
          <a:prstGeom prst="rect">
            <a:avLst/>
          </a:prstGeom>
          <a:ln w="12700">
            <a:solidFill>
              <a:srgbClr val="FFFFFF"/>
            </a:solidFill>
          </a:ln>
        </p:spPr>
        <p:txBody>
          <a:bodyPr vert="horz" wrap="square" lIns="0" tIns="66675" rIns="0" bIns="0" rtlCol="0">
            <a:spAutoFit/>
          </a:bodyPr>
          <a:lstStyle/>
          <a:p>
            <a:pPr marL="19685" algn="ctr">
              <a:lnSpc>
                <a:spcPct val="100000"/>
              </a:lnSpc>
              <a:spcBef>
                <a:spcPts val="525"/>
              </a:spcBef>
            </a:pPr>
            <a:r>
              <a:rPr lang="en-US" sz="1200" b="1" spc="-150" dirty="0">
                <a:latin typeface="Malgun Gothic"/>
                <a:cs typeface="Malgun Gothic"/>
              </a:rPr>
              <a:t>Lower Body Care or Leg Care
</a:t>
            </a:r>
            <a:endParaRPr sz="1200" dirty="0">
              <a:latin typeface="Malgun Gothic"/>
              <a:cs typeface="Malgun Gothic"/>
            </a:endParaRPr>
          </a:p>
        </p:txBody>
      </p:sp>
      <p:sp>
        <p:nvSpPr>
          <p:cNvPr id="16" name="object 12">
            <a:extLst>
              <a:ext uri="{FF2B5EF4-FFF2-40B4-BE49-F238E27FC236}">
                <a16:creationId xmlns:a16="http://schemas.microsoft.com/office/drawing/2014/main" id="{629EDA17-4A99-9C77-6CEB-ED5624F6BCA8}"/>
              </a:ext>
            </a:extLst>
          </p:cNvPr>
          <p:cNvSpPr txBox="1"/>
          <p:nvPr/>
        </p:nvSpPr>
        <p:spPr>
          <a:xfrm>
            <a:off x="8898949" y="1424668"/>
            <a:ext cx="2650540" cy="1005403"/>
          </a:xfrm>
          <a:prstGeom prst="rect">
            <a:avLst/>
          </a:prstGeom>
        </p:spPr>
        <p:txBody>
          <a:bodyPr vert="horz" wrap="square" lIns="0" tIns="172720" rIns="0" bIns="0" rtlCol="0">
            <a:spAutoFit/>
          </a:bodyPr>
          <a:lstStyle/>
          <a:p>
            <a:pPr marL="12700">
              <a:lnSpc>
                <a:spcPct val="100000"/>
              </a:lnSpc>
              <a:spcBef>
                <a:spcPts val="1360"/>
              </a:spcBef>
            </a:pPr>
            <a:r>
              <a:rPr lang="en-US" b="1" u="sng" spc="-150" dirty="0">
                <a:solidFill>
                  <a:srgbClr val="FFFF00"/>
                </a:solidFill>
                <a:uFill>
                  <a:solidFill>
                    <a:srgbClr val="FFFF00"/>
                  </a:solidFill>
                </a:uFill>
                <a:latin typeface="Malgun Gothic"/>
                <a:cs typeface="Malgun Gothic"/>
              </a:rPr>
              <a:t>Whichever Area You Want</a:t>
            </a:r>
            <a:r>
              <a:rPr sz="1800" b="1" u="sng" dirty="0">
                <a:solidFill>
                  <a:srgbClr val="FFFF00"/>
                </a:solidFill>
                <a:uFill>
                  <a:solidFill>
                    <a:srgbClr val="FFFF00"/>
                  </a:solidFill>
                </a:uFill>
                <a:latin typeface="Malgun Gothic"/>
                <a:cs typeface="Malgun Gothic"/>
              </a:rPr>
              <a:t>!</a:t>
            </a:r>
            <a:endParaRPr sz="1800" dirty="0">
              <a:latin typeface="Malgun Gothic"/>
              <a:cs typeface="Malgun Gothic"/>
            </a:endParaRPr>
          </a:p>
          <a:p>
            <a:pPr marL="12700" marR="11430"/>
            <a:r>
              <a:rPr lang="en-US" sz="1200" spc="-150" dirty="0">
                <a:latin typeface="Malgun Gothic"/>
                <a:cs typeface="Malgun Gothic"/>
              </a:rPr>
              <a:t>Ultrasonic / Low Frequency Fat Layer Dual Stimulation System Slim wherever you want!
</a:t>
            </a:r>
            <a:endParaRPr sz="1200" dirty="0">
              <a:latin typeface="Malgun Gothic"/>
              <a:cs typeface="Malgun Gothic"/>
            </a:endParaRPr>
          </a:p>
        </p:txBody>
      </p:sp>
    </p:spTree>
    <p:extLst>
      <p:ext uri="{BB962C8B-B14F-4D97-AF65-F5344CB8AC3E}">
        <p14:creationId xmlns:p14="http://schemas.microsoft.com/office/powerpoint/2010/main" val="1911187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a:extLst>
              <a:ext uri="{FF2B5EF4-FFF2-40B4-BE49-F238E27FC236}">
                <a16:creationId xmlns:a16="http://schemas.microsoft.com/office/drawing/2014/main" id="{BE676AB1-B1AB-849C-3B95-4AA9D84C5F2F}"/>
              </a:ext>
            </a:extLst>
          </p:cNvPr>
          <p:cNvSpPr txBox="1"/>
          <p:nvPr/>
        </p:nvSpPr>
        <p:spPr>
          <a:xfrm>
            <a:off x="4209483" y="362667"/>
            <a:ext cx="4000027"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Body Shape Management</a:t>
            </a:r>
            <a:endParaRPr sz="2400" dirty="0">
              <a:latin typeface="Malgun Gothic"/>
              <a:cs typeface="Malgun Gothic"/>
            </a:endParaRPr>
          </a:p>
        </p:txBody>
      </p:sp>
      <p:sp>
        <p:nvSpPr>
          <p:cNvPr id="3" name="object 9">
            <a:extLst>
              <a:ext uri="{FF2B5EF4-FFF2-40B4-BE49-F238E27FC236}">
                <a16:creationId xmlns:a16="http://schemas.microsoft.com/office/drawing/2014/main" id="{BBA50410-D597-D7BF-74C5-A6E1578AD7E0}"/>
              </a:ext>
            </a:extLst>
          </p:cNvPr>
          <p:cNvSpPr txBox="1">
            <a:spLocks/>
          </p:cNvSpPr>
          <p:nvPr/>
        </p:nvSpPr>
        <p:spPr>
          <a:xfrm>
            <a:off x="203956" y="1430670"/>
            <a:ext cx="7636982" cy="1256754"/>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4000" spc="-150" dirty="0">
                <a:solidFill>
                  <a:srgbClr val="BF9000"/>
                </a:solidFill>
              </a:rPr>
              <a:t>Changes with the Ultrasonic Effect
</a:t>
            </a:r>
            <a:endParaRPr lang="ko-KR" altLang="en-US" sz="4000" dirty="0"/>
          </a:p>
        </p:txBody>
      </p:sp>
      <p:sp>
        <p:nvSpPr>
          <p:cNvPr id="4" name="object 14">
            <a:extLst>
              <a:ext uri="{FF2B5EF4-FFF2-40B4-BE49-F238E27FC236}">
                <a16:creationId xmlns:a16="http://schemas.microsoft.com/office/drawing/2014/main" id="{03869053-E267-6499-4362-C8773992CF66}"/>
              </a:ext>
            </a:extLst>
          </p:cNvPr>
          <p:cNvSpPr txBox="1"/>
          <p:nvPr/>
        </p:nvSpPr>
        <p:spPr>
          <a:xfrm>
            <a:off x="887470" y="2145363"/>
            <a:ext cx="7764939" cy="641201"/>
          </a:xfrm>
          <a:prstGeom prst="rect">
            <a:avLst/>
          </a:prstGeom>
        </p:spPr>
        <p:txBody>
          <a:bodyPr vert="horz" wrap="square" lIns="0" tIns="12700" rIns="0" bIns="0" rtlCol="0">
            <a:spAutoFit/>
          </a:bodyPr>
          <a:lstStyle/>
          <a:p>
            <a:pPr marL="12700">
              <a:lnSpc>
                <a:spcPct val="100000"/>
              </a:lnSpc>
              <a:spcBef>
                <a:spcPts val="100"/>
              </a:spcBef>
            </a:pPr>
            <a:r>
              <a:rPr lang="en-US" sz="2000" spc="-150" dirty="0">
                <a:solidFill>
                  <a:srgbClr val="595959"/>
                </a:solidFill>
                <a:latin typeface="Malgun Gothic"/>
                <a:cs typeface="Malgun Gothic"/>
              </a:rPr>
              <a:t>Take care of all body types perfectly, </a:t>
            </a:r>
            <a:r>
              <a:rPr lang="en-US" sz="2000" b="1" spc="-150" dirty="0">
                <a:solidFill>
                  <a:srgbClr val="595959"/>
                </a:solidFill>
                <a:latin typeface="Malgun Gothic"/>
                <a:cs typeface="Malgun Gothic"/>
              </a:rPr>
              <a:t>without surgery</a:t>
            </a:r>
            <a:r>
              <a:rPr lang="en-US" sz="2000" spc="-150" dirty="0">
                <a:solidFill>
                  <a:srgbClr val="595959"/>
                </a:solidFill>
                <a:latin typeface="Malgun Gothic"/>
                <a:cs typeface="Malgun Gothic"/>
              </a:rPr>
              <a:t>, </a:t>
            </a:r>
            <a:r>
              <a:rPr lang="en-US" sz="2000" b="1" spc="-150" dirty="0">
                <a:solidFill>
                  <a:srgbClr val="595959"/>
                </a:solidFill>
                <a:latin typeface="Malgun Gothic"/>
                <a:cs typeface="Malgun Gothic"/>
              </a:rPr>
              <a:t>without side effects</a:t>
            </a:r>
            <a:r>
              <a:rPr lang="en-US" sz="2000" spc="-150" dirty="0">
                <a:solidFill>
                  <a:srgbClr val="595959"/>
                </a:solidFill>
                <a:latin typeface="Malgun Gothic"/>
                <a:cs typeface="Malgun Gothic"/>
              </a:rPr>
              <a:t>!
</a:t>
            </a:r>
            <a:endParaRPr sz="2000" dirty="0">
              <a:latin typeface="Malgun Gothic"/>
              <a:cs typeface="Malgun Gothic"/>
            </a:endParaRPr>
          </a:p>
        </p:txBody>
      </p:sp>
      <p:pic>
        <p:nvPicPr>
          <p:cNvPr id="5" name="object 10">
            <a:extLst>
              <a:ext uri="{FF2B5EF4-FFF2-40B4-BE49-F238E27FC236}">
                <a16:creationId xmlns:a16="http://schemas.microsoft.com/office/drawing/2014/main" id="{2470D873-1EA7-D53E-DC45-4E44EAA94588}"/>
              </a:ext>
            </a:extLst>
          </p:cNvPr>
          <p:cNvPicPr/>
          <p:nvPr/>
        </p:nvPicPr>
        <p:blipFill>
          <a:blip r:embed="rId2" cstate="print"/>
          <a:stretch>
            <a:fillRect/>
          </a:stretch>
        </p:blipFill>
        <p:spPr>
          <a:xfrm>
            <a:off x="855132" y="2633131"/>
            <a:ext cx="10143067" cy="1991342"/>
          </a:xfrm>
          <a:prstGeom prst="rect">
            <a:avLst/>
          </a:prstGeom>
        </p:spPr>
      </p:pic>
      <p:pic>
        <p:nvPicPr>
          <p:cNvPr id="8" name="object 16">
            <a:extLst>
              <a:ext uri="{FF2B5EF4-FFF2-40B4-BE49-F238E27FC236}">
                <a16:creationId xmlns:a16="http://schemas.microsoft.com/office/drawing/2014/main" id="{9FBE05C1-8D54-5919-8B94-E2140FA9B022}"/>
              </a:ext>
            </a:extLst>
          </p:cNvPr>
          <p:cNvPicPr/>
          <p:nvPr/>
        </p:nvPicPr>
        <p:blipFill rotWithShape="1">
          <a:blip r:embed="rId3" cstate="print"/>
          <a:srcRect b="50000"/>
          <a:stretch/>
        </p:blipFill>
        <p:spPr>
          <a:xfrm>
            <a:off x="6047872" y="4872879"/>
            <a:ext cx="4966127" cy="633654"/>
          </a:xfrm>
          <a:prstGeom prst="rect">
            <a:avLst/>
          </a:prstGeom>
        </p:spPr>
      </p:pic>
      <p:sp>
        <p:nvSpPr>
          <p:cNvPr id="9" name="Rectangle 8">
            <a:extLst>
              <a:ext uri="{FF2B5EF4-FFF2-40B4-BE49-F238E27FC236}">
                <a16:creationId xmlns:a16="http://schemas.microsoft.com/office/drawing/2014/main" id="{7414F9E1-09F7-9729-CA03-30DB6108F5A5}"/>
              </a:ext>
            </a:extLst>
          </p:cNvPr>
          <p:cNvSpPr/>
          <p:nvPr/>
        </p:nvSpPr>
        <p:spPr>
          <a:xfrm>
            <a:off x="633845" y="467591"/>
            <a:ext cx="5143501" cy="14672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10" name="Rectangle 9">
            <a:extLst>
              <a:ext uri="{FF2B5EF4-FFF2-40B4-BE49-F238E27FC236}">
                <a16:creationId xmlns:a16="http://schemas.microsoft.com/office/drawing/2014/main" id="{53B61AF9-4A5C-3462-0EA5-0D86BACADEF0}"/>
              </a:ext>
            </a:extLst>
          </p:cNvPr>
          <p:cNvSpPr/>
          <p:nvPr/>
        </p:nvSpPr>
        <p:spPr>
          <a:xfrm>
            <a:off x="1016377" y="4767268"/>
            <a:ext cx="4378435" cy="17280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latin typeface="Malgun Gothic" panose="020B0503020000020004" pitchFamily="34" charset="-127"/>
                <a:ea typeface="Malgun Gothic" panose="020B0503020000020004" pitchFamily="34" charset="-127"/>
              </a:rPr>
              <a:t>Flabby skin that does not go away, </a:t>
            </a:r>
            <a:r>
              <a:rPr lang="en-US" sz="1600" b="1" dirty="0" err="1">
                <a:solidFill>
                  <a:schemeClr val="tx1"/>
                </a:solidFill>
                <a:latin typeface="Malgun Gothic" panose="020B0503020000020004" pitchFamily="34" charset="-127"/>
                <a:ea typeface="Malgun Gothic" panose="020B0503020000020004" pitchFamily="34" charset="-127"/>
              </a:rPr>
              <a:t>CareCellve</a:t>
            </a:r>
            <a:r>
              <a:rPr lang="en-US" sz="1600" b="1" dirty="0">
                <a:solidFill>
                  <a:schemeClr val="tx1"/>
                </a:solidFill>
                <a:latin typeface="Malgun Gothic" panose="020B0503020000020004" pitchFamily="34" charset="-127"/>
                <a:ea typeface="Malgun Gothic" panose="020B0503020000020004" pitchFamily="34" charset="-127"/>
              </a:rPr>
              <a:t> Mechanic</a:t>
            </a:r>
            <a:r>
              <a:rPr lang="en-US" sz="1600" dirty="0">
                <a:solidFill>
                  <a:schemeClr val="tx1"/>
                </a:solidFill>
                <a:latin typeface="Malgun Gothic" panose="020B0503020000020004" pitchFamily="34" charset="-127"/>
                <a:ea typeface="Malgun Gothic" panose="020B0503020000020004" pitchFamily="34" charset="-127"/>
              </a:rPr>
              <a:t> will solve it. Fat that is difficult to dissolve easily, </a:t>
            </a:r>
            <a:r>
              <a:rPr lang="en-US" sz="1600" b="1" dirty="0" err="1">
                <a:solidFill>
                  <a:schemeClr val="tx1"/>
                </a:solidFill>
                <a:latin typeface="Malgun Gothic" panose="020B0503020000020004" pitchFamily="34" charset="-127"/>
                <a:ea typeface="Malgun Gothic" panose="020B0503020000020004" pitchFamily="34" charset="-127"/>
              </a:rPr>
              <a:t>CareCellve</a:t>
            </a:r>
            <a:r>
              <a:rPr lang="en-US" sz="1600" b="1" dirty="0">
                <a:solidFill>
                  <a:schemeClr val="tx1"/>
                </a:solidFill>
                <a:latin typeface="Malgun Gothic" panose="020B0503020000020004" pitchFamily="34" charset="-127"/>
                <a:ea typeface="Malgun Gothic" panose="020B0503020000020004" pitchFamily="34" charset="-127"/>
              </a:rPr>
              <a:t> Mechanic</a:t>
            </a:r>
            <a:r>
              <a:rPr lang="en-US" sz="1600" dirty="0">
                <a:solidFill>
                  <a:schemeClr val="tx1"/>
                </a:solidFill>
                <a:latin typeface="Malgun Gothic" panose="020B0503020000020004" pitchFamily="34" charset="-127"/>
                <a:ea typeface="Malgun Gothic" panose="020B0503020000020004" pitchFamily="34" charset="-127"/>
              </a:rPr>
              <a:t> provides ultrasonic stimulation (contrast/expand) to stimulate fat cells. Now you can have professional body shape care right from the comfort of your own home!</a:t>
            </a:r>
          </a:p>
        </p:txBody>
      </p:sp>
      <p:sp>
        <p:nvSpPr>
          <p:cNvPr id="11" name="Rectangle 10">
            <a:extLst>
              <a:ext uri="{FF2B5EF4-FFF2-40B4-BE49-F238E27FC236}">
                <a16:creationId xmlns:a16="http://schemas.microsoft.com/office/drawing/2014/main" id="{411D66EC-5FEF-AB96-5E02-9A59CD0DEC74}"/>
              </a:ext>
            </a:extLst>
          </p:cNvPr>
          <p:cNvSpPr/>
          <p:nvPr/>
        </p:nvSpPr>
        <p:spPr>
          <a:xfrm>
            <a:off x="6058263" y="5506533"/>
            <a:ext cx="4950327" cy="5292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bg1"/>
                </a:solidFill>
                <a:latin typeface="Malgun Gothic" panose="020B0503020000020004" pitchFamily="34" charset="-127"/>
                <a:ea typeface="Malgun Gothic" panose="020B0503020000020004" pitchFamily="34" charset="-127"/>
              </a:rPr>
              <a:t>High Frequency Mode   Ultrasonic Mode       High Frequency Mode    Ultrasonic Mode</a:t>
            </a:r>
          </a:p>
          <a:p>
            <a:r>
              <a:rPr lang="en-US" sz="900" dirty="0">
                <a:solidFill>
                  <a:schemeClr val="bg1"/>
                </a:solidFill>
                <a:latin typeface="Malgun Gothic" panose="020B0503020000020004" pitchFamily="34" charset="-127"/>
                <a:ea typeface="Malgun Gothic" panose="020B0503020000020004" pitchFamily="34" charset="-127"/>
              </a:rPr>
              <a:t>  Skin Elasticity              Destroy Fat Cells          Burn Body Fat           Destroy Cellulites</a:t>
            </a:r>
          </a:p>
          <a:p>
            <a:endParaRPr lang="en-US" sz="900" dirty="0">
              <a:solidFill>
                <a:schemeClr val="bg1"/>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628252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4">
            <a:extLst>
              <a:ext uri="{FF2B5EF4-FFF2-40B4-BE49-F238E27FC236}">
                <a16:creationId xmlns:a16="http://schemas.microsoft.com/office/drawing/2014/main" id="{CF00FBBB-4323-4546-329E-6DC9F613D813}"/>
              </a:ext>
            </a:extLst>
          </p:cNvPr>
          <p:cNvGrpSpPr/>
          <p:nvPr/>
        </p:nvGrpSpPr>
        <p:grpSpPr>
          <a:xfrm rot="5400000">
            <a:off x="2667000" y="-2779231"/>
            <a:ext cx="6858000" cy="12192000"/>
            <a:chOff x="0" y="0"/>
            <a:chExt cx="6858000" cy="12192000"/>
          </a:xfrm>
        </p:grpSpPr>
        <p:sp>
          <p:nvSpPr>
            <p:cNvPr id="3" name="object 5">
              <a:extLst>
                <a:ext uri="{FF2B5EF4-FFF2-40B4-BE49-F238E27FC236}">
                  <a16:creationId xmlns:a16="http://schemas.microsoft.com/office/drawing/2014/main" id="{0EBDAE09-767B-B569-91CB-E90CA9F2B83A}"/>
                </a:ext>
              </a:extLst>
            </p:cNvPr>
            <p:cNvSpPr/>
            <p:nvPr/>
          </p:nvSpPr>
          <p:spPr>
            <a:xfrm>
              <a:off x="742881" y="0"/>
              <a:ext cx="0" cy="12192000"/>
            </a:xfrm>
            <a:custGeom>
              <a:avLst/>
              <a:gdLst/>
              <a:ahLst/>
              <a:cxnLst/>
              <a:rect l="l" t="t" r="r" b="b"/>
              <a:pathLst>
                <a:path h="12192000">
                  <a:moveTo>
                    <a:pt x="0" y="12192000"/>
                  </a:moveTo>
                  <a:lnTo>
                    <a:pt x="1" y="0"/>
                  </a:lnTo>
                </a:path>
              </a:pathLst>
            </a:custGeom>
            <a:ln w="6350">
              <a:solidFill>
                <a:srgbClr val="000000"/>
              </a:solidFill>
            </a:ln>
          </p:spPr>
          <p:txBody>
            <a:bodyPr wrap="square" lIns="0" tIns="0" rIns="0" bIns="0" rtlCol="0"/>
            <a:lstStyle/>
            <a:p>
              <a:endParaRPr/>
            </a:p>
          </p:txBody>
        </p:sp>
        <p:sp>
          <p:nvSpPr>
            <p:cNvPr id="4" name="object 6">
              <a:extLst>
                <a:ext uri="{FF2B5EF4-FFF2-40B4-BE49-F238E27FC236}">
                  <a16:creationId xmlns:a16="http://schemas.microsoft.com/office/drawing/2014/main" id="{84891A2D-5609-93B0-DAEE-7DE9191B9059}"/>
                </a:ext>
              </a:extLst>
            </p:cNvPr>
            <p:cNvSpPr/>
            <p:nvPr/>
          </p:nvSpPr>
          <p:spPr>
            <a:xfrm>
              <a:off x="221406" y="0"/>
              <a:ext cx="0" cy="12192000"/>
            </a:xfrm>
            <a:custGeom>
              <a:avLst/>
              <a:gdLst/>
              <a:ahLst/>
              <a:cxnLst/>
              <a:rect l="l" t="t" r="r" b="b"/>
              <a:pathLst>
                <a:path h="12192000">
                  <a:moveTo>
                    <a:pt x="0" y="12192000"/>
                  </a:moveTo>
                  <a:lnTo>
                    <a:pt x="1" y="0"/>
                  </a:lnTo>
                </a:path>
              </a:pathLst>
            </a:custGeom>
            <a:ln w="6350">
              <a:solidFill>
                <a:srgbClr val="000000"/>
              </a:solidFill>
            </a:ln>
          </p:spPr>
          <p:txBody>
            <a:bodyPr wrap="square" lIns="0" tIns="0" rIns="0" bIns="0" rtlCol="0"/>
            <a:lstStyle/>
            <a:p>
              <a:endParaRPr/>
            </a:p>
          </p:txBody>
        </p:sp>
        <p:sp>
          <p:nvSpPr>
            <p:cNvPr id="5" name="object 7">
              <a:extLst>
                <a:ext uri="{FF2B5EF4-FFF2-40B4-BE49-F238E27FC236}">
                  <a16:creationId xmlns:a16="http://schemas.microsoft.com/office/drawing/2014/main" id="{594E85BD-D4F6-C5DD-3EE8-E73F68FA83BB}"/>
                </a:ext>
              </a:extLst>
            </p:cNvPr>
            <p:cNvSpPr/>
            <p:nvPr/>
          </p:nvSpPr>
          <p:spPr>
            <a:xfrm>
              <a:off x="221406" y="10391774"/>
              <a:ext cx="521970" cy="0"/>
            </a:xfrm>
            <a:custGeom>
              <a:avLst/>
              <a:gdLst/>
              <a:ahLst/>
              <a:cxnLst/>
              <a:rect l="l" t="t" r="r" b="b"/>
              <a:pathLst>
                <a:path w="521970">
                  <a:moveTo>
                    <a:pt x="0" y="1"/>
                  </a:moveTo>
                  <a:lnTo>
                    <a:pt x="521474" y="0"/>
                  </a:lnTo>
                </a:path>
              </a:pathLst>
            </a:custGeom>
            <a:ln w="6350">
              <a:solidFill>
                <a:srgbClr val="000000"/>
              </a:solidFill>
            </a:ln>
          </p:spPr>
          <p:txBody>
            <a:bodyPr wrap="square" lIns="0" tIns="0" rIns="0" bIns="0" rtlCol="0"/>
            <a:lstStyle/>
            <a:p>
              <a:endParaRPr/>
            </a:p>
          </p:txBody>
        </p:sp>
        <p:sp>
          <p:nvSpPr>
            <p:cNvPr id="6" name="object 8">
              <a:extLst>
                <a:ext uri="{FF2B5EF4-FFF2-40B4-BE49-F238E27FC236}">
                  <a16:creationId xmlns:a16="http://schemas.microsoft.com/office/drawing/2014/main" id="{A9A28ED3-C70E-9778-DFE8-7AF96F13FF9B}"/>
                </a:ext>
              </a:extLst>
            </p:cNvPr>
            <p:cNvSpPr/>
            <p:nvPr/>
          </p:nvSpPr>
          <p:spPr>
            <a:xfrm>
              <a:off x="221406" y="8184230"/>
              <a:ext cx="521970" cy="0"/>
            </a:xfrm>
            <a:custGeom>
              <a:avLst/>
              <a:gdLst/>
              <a:ahLst/>
              <a:cxnLst/>
              <a:rect l="l" t="t" r="r" b="b"/>
              <a:pathLst>
                <a:path w="521970">
                  <a:moveTo>
                    <a:pt x="0" y="1"/>
                  </a:moveTo>
                  <a:lnTo>
                    <a:pt x="521474" y="0"/>
                  </a:lnTo>
                </a:path>
              </a:pathLst>
            </a:custGeom>
            <a:ln w="6350">
              <a:solidFill>
                <a:srgbClr val="000000"/>
              </a:solidFill>
            </a:ln>
          </p:spPr>
          <p:txBody>
            <a:bodyPr wrap="square" lIns="0" tIns="0" rIns="0" bIns="0" rtlCol="0"/>
            <a:lstStyle/>
            <a:p>
              <a:endParaRPr/>
            </a:p>
          </p:txBody>
        </p:sp>
        <p:pic>
          <p:nvPicPr>
            <p:cNvPr id="7" name="object 9">
              <a:extLst>
                <a:ext uri="{FF2B5EF4-FFF2-40B4-BE49-F238E27FC236}">
                  <a16:creationId xmlns:a16="http://schemas.microsoft.com/office/drawing/2014/main" id="{A3542F9D-803B-3ABC-847A-BD539D7B3061}"/>
                </a:ext>
              </a:extLst>
            </p:cNvPr>
            <p:cNvPicPr/>
            <p:nvPr/>
          </p:nvPicPr>
          <p:blipFill>
            <a:blip r:embed="rId2" cstate="print"/>
            <a:stretch>
              <a:fillRect/>
            </a:stretch>
          </p:blipFill>
          <p:spPr>
            <a:xfrm>
              <a:off x="6627131" y="311214"/>
              <a:ext cx="106514" cy="641529"/>
            </a:xfrm>
            <a:prstGeom prst="rect">
              <a:avLst/>
            </a:prstGeom>
          </p:spPr>
        </p:pic>
        <p:pic>
          <p:nvPicPr>
            <p:cNvPr id="8" name="object 10">
              <a:extLst>
                <a:ext uri="{FF2B5EF4-FFF2-40B4-BE49-F238E27FC236}">
                  <a16:creationId xmlns:a16="http://schemas.microsoft.com/office/drawing/2014/main" id="{3C4795A2-3C82-E029-B5D3-954F69BE59DA}"/>
                </a:ext>
              </a:extLst>
            </p:cNvPr>
            <p:cNvPicPr/>
            <p:nvPr/>
          </p:nvPicPr>
          <p:blipFill>
            <a:blip r:embed="rId3" cstate="print"/>
            <a:stretch>
              <a:fillRect/>
            </a:stretch>
          </p:blipFill>
          <p:spPr>
            <a:xfrm>
              <a:off x="339115" y="10886819"/>
              <a:ext cx="291793" cy="790449"/>
            </a:xfrm>
            <a:prstGeom prst="rect">
              <a:avLst/>
            </a:prstGeom>
          </p:spPr>
        </p:pic>
        <p:pic>
          <p:nvPicPr>
            <p:cNvPr id="9" name="object 11">
              <a:extLst>
                <a:ext uri="{FF2B5EF4-FFF2-40B4-BE49-F238E27FC236}">
                  <a16:creationId xmlns:a16="http://schemas.microsoft.com/office/drawing/2014/main" id="{2A44CC55-AC19-DA5E-6054-50768B87818E}"/>
                </a:ext>
              </a:extLst>
            </p:cNvPr>
            <p:cNvPicPr/>
            <p:nvPr/>
          </p:nvPicPr>
          <p:blipFill>
            <a:blip r:embed="rId4" cstate="print"/>
            <a:stretch>
              <a:fillRect/>
            </a:stretch>
          </p:blipFill>
          <p:spPr>
            <a:xfrm>
              <a:off x="2407815" y="0"/>
              <a:ext cx="4450184" cy="12192000"/>
            </a:xfrm>
            <a:prstGeom prst="rect">
              <a:avLst/>
            </a:prstGeom>
          </p:spPr>
        </p:pic>
        <p:pic>
          <p:nvPicPr>
            <p:cNvPr id="10" name="object 12">
              <a:extLst>
                <a:ext uri="{FF2B5EF4-FFF2-40B4-BE49-F238E27FC236}">
                  <a16:creationId xmlns:a16="http://schemas.microsoft.com/office/drawing/2014/main" id="{5FFD41A9-57E8-B24E-B43E-F51EC5C10FE0}"/>
                </a:ext>
              </a:extLst>
            </p:cNvPr>
            <p:cNvPicPr/>
            <p:nvPr/>
          </p:nvPicPr>
          <p:blipFill>
            <a:blip r:embed="rId5" cstate="print"/>
            <a:stretch>
              <a:fillRect/>
            </a:stretch>
          </p:blipFill>
          <p:spPr>
            <a:xfrm>
              <a:off x="0" y="0"/>
              <a:ext cx="3987799" cy="12192000"/>
            </a:xfrm>
            <a:prstGeom prst="rect">
              <a:avLst/>
            </a:prstGeom>
          </p:spPr>
        </p:pic>
        <p:sp>
          <p:nvSpPr>
            <p:cNvPr id="11" name="object 13">
              <a:extLst>
                <a:ext uri="{FF2B5EF4-FFF2-40B4-BE49-F238E27FC236}">
                  <a16:creationId xmlns:a16="http://schemas.microsoft.com/office/drawing/2014/main" id="{E881CF4C-7B0D-EDE5-B5B4-BE8882BF8C75}"/>
                </a:ext>
              </a:extLst>
            </p:cNvPr>
            <p:cNvSpPr/>
            <p:nvPr/>
          </p:nvSpPr>
          <p:spPr>
            <a:xfrm>
              <a:off x="2258291" y="0"/>
              <a:ext cx="2570480" cy="12192000"/>
            </a:xfrm>
            <a:custGeom>
              <a:avLst/>
              <a:gdLst/>
              <a:ahLst/>
              <a:cxnLst/>
              <a:rect l="l" t="t" r="r" b="b"/>
              <a:pathLst>
                <a:path w="2570479" h="12192000">
                  <a:moveTo>
                    <a:pt x="0" y="0"/>
                  </a:moveTo>
                  <a:lnTo>
                    <a:pt x="0" y="12192000"/>
                  </a:lnTo>
                  <a:lnTo>
                    <a:pt x="2570016" y="12192000"/>
                  </a:lnTo>
                  <a:lnTo>
                    <a:pt x="2570016" y="0"/>
                  </a:lnTo>
                  <a:lnTo>
                    <a:pt x="0" y="0"/>
                  </a:lnTo>
                  <a:close/>
                </a:path>
              </a:pathLst>
            </a:custGeom>
            <a:solidFill>
              <a:srgbClr val="000000"/>
            </a:solidFill>
          </p:spPr>
          <p:txBody>
            <a:bodyPr wrap="square" lIns="0" tIns="0" rIns="0" bIns="0" rtlCol="0"/>
            <a:lstStyle/>
            <a:p>
              <a:endParaRPr/>
            </a:p>
          </p:txBody>
        </p:sp>
      </p:grpSp>
      <p:sp>
        <p:nvSpPr>
          <p:cNvPr id="12" name="object 14">
            <a:extLst>
              <a:ext uri="{FF2B5EF4-FFF2-40B4-BE49-F238E27FC236}">
                <a16:creationId xmlns:a16="http://schemas.microsoft.com/office/drawing/2014/main" id="{9594F434-09BA-68D7-E9D5-3D66A38C824C}"/>
              </a:ext>
            </a:extLst>
          </p:cNvPr>
          <p:cNvSpPr txBox="1"/>
          <p:nvPr/>
        </p:nvSpPr>
        <p:spPr>
          <a:xfrm rot="5400000">
            <a:off x="4350614" y="-1295092"/>
            <a:ext cx="3898503" cy="10779818"/>
          </a:xfrm>
          <a:prstGeom prst="rect">
            <a:avLst/>
          </a:prstGeom>
        </p:spPr>
        <p:txBody>
          <a:bodyPr vert="vert270" wrap="square" lIns="0" tIns="102235" rIns="0" bIns="0" rtlCol="0">
            <a:spAutoFit/>
          </a:bodyPr>
          <a:lstStyle/>
          <a:p>
            <a:pPr marL="12700" algn="ctr">
              <a:lnSpc>
                <a:spcPct val="100000"/>
              </a:lnSpc>
              <a:spcBef>
                <a:spcPts val="805"/>
              </a:spcBef>
              <a:tabLst>
                <a:tab pos="6135370" algn="l"/>
              </a:tabLst>
            </a:pPr>
            <a:r>
              <a:rPr lang="en-US" sz="8000" b="1" dirty="0">
                <a:solidFill>
                  <a:srgbClr val="C5E0B4"/>
                </a:solidFill>
                <a:latin typeface="Malgun Gothic"/>
                <a:cs typeface="Malgun Gothic"/>
              </a:rPr>
              <a:t>Skin Care! </a:t>
            </a:r>
          </a:p>
          <a:p>
            <a:pPr marL="12700" algn="ctr">
              <a:lnSpc>
                <a:spcPct val="100000"/>
              </a:lnSpc>
              <a:spcBef>
                <a:spcPts val="805"/>
              </a:spcBef>
              <a:tabLst>
                <a:tab pos="6135370" algn="l"/>
              </a:tabLst>
            </a:pPr>
            <a:r>
              <a:rPr lang="en-US" sz="8000" b="1" dirty="0">
                <a:solidFill>
                  <a:srgbClr val="C5E0B4"/>
                </a:solidFill>
                <a:latin typeface="Malgun Gothic"/>
                <a:cs typeface="Malgun Gothic"/>
              </a:rPr>
              <a:t>More Beautiful!
</a:t>
            </a:r>
            <a:endParaRPr sz="8000" dirty="0">
              <a:latin typeface="Malgun Gothic"/>
              <a:cs typeface="Malgun Gothic"/>
            </a:endParaRPr>
          </a:p>
        </p:txBody>
      </p:sp>
    </p:spTree>
    <p:extLst>
      <p:ext uri="{BB962C8B-B14F-4D97-AF65-F5344CB8AC3E}">
        <p14:creationId xmlns:p14="http://schemas.microsoft.com/office/powerpoint/2010/main" val="1946412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a:extLst>
              <a:ext uri="{FF2B5EF4-FFF2-40B4-BE49-F238E27FC236}">
                <a16:creationId xmlns:a16="http://schemas.microsoft.com/office/drawing/2014/main" id="{3C04C4E1-BCE6-12BE-22B4-26192F2D7526}"/>
              </a:ext>
            </a:extLst>
          </p:cNvPr>
          <p:cNvSpPr txBox="1"/>
          <p:nvPr/>
        </p:nvSpPr>
        <p:spPr>
          <a:xfrm>
            <a:off x="4630735" y="228567"/>
            <a:ext cx="3173450"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Skin Care</a:t>
            </a:r>
            <a:endParaRPr sz="2400" dirty="0">
              <a:latin typeface="Malgun Gothic"/>
              <a:cs typeface="Malgun Gothic"/>
            </a:endParaRPr>
          </a:p>
        </p:txBody>
      </p:sp>
      <p:grpSp>
        <p:nvGrpSpPr>
          <p:cNvPr id="3" name="object 9">
            <a:extLst>
              <a:ext uri="{FF2B5EF4-FFF2-40B4-BE49-F238E27FC236}">
                <a16:creationId xmlns:a16="http://schemas.microsoft.com/office/drawing/2014/main" id="{B2D8815A-0899-7FBC-87D9-7ED5482021BD}"/>
              </a:ext>
            </a:extLst>
          </p:cNvPr>
          <p:cNvGrpSpPr/>
          <p:nvPr/>
        </p:nvGrpSpPr>
        <p:grpSpPr>
          <a:xfrm>
            <a:off x="457200" y="1092200"/>
            <a:ext cx="5901690" cy="5376545"/>
            <a:chOff x="457200" y="1092200"/>
            <a:chExt cx="5901690" cy="5376545"/>
          </a:xfrm>
        </p:grpSpPr>
        <p:pic>
          <p:nvPicPr>
            <p:cNvPr id="4" name="object 10">
              <a:extLst>
                <a:ext uri="{FF2B5EF4-FFF2-40B4-BE49-F238E27FC236}">
                  <a16:creationId xmlns:a16="http://schemas.microsoft.com/office/drawing/2014/main" id="{79900877-421D-E848-53B2-3E453ABE75EF}"/>
                </a:ext>
              </a:extLst>
            </p:cNvPr>
            <p:cNvPicPr/>
            <p:nvPr/>
          </p:nvPicPr>
          <p:blipFill>
            <a:blip r:embed="rId2" cstate="print"/>
            <a:stretch>
              <a:fillRect/>
            </a:stretch>
          </p:blipFill>
          <p:spPr>
            <a:xfrm>
              <a:off x="457200" y="1092200"/>
              <a:ext cx="2382439" cy="5376331"/>
            </a:xfrm>
            <a:prstGeom prst="rect">
              <a:avLst/>
            </a:prstGeom>
          </p:spPr>
        </p:pic>
        <p:pic>
          <p:nvPicPr>
            <p:cNvPr id="5" name="object 11">
              <a:extLst>
                <a:ext uri="{FF2B5EF4-FFF2-40B4-BE49-F238E27FC236}">
                  <a16:creationId xmlns:a16="http://schemas.microsoft.com/office/drawing/2014/main" id="{C080566C-0F25-6036-DD07-F550042F2D41}"/>
                </a:ext>
              </a:extLst>
            </p:cNvPr>
            <p:cNvPicPr/>
            <p:nvPr/>
          </p:nvPicPr>
          <p:blipFill>
            <a:blip r:embed="rId3" cstate="print"/>
            <a:stretch>
              <a:fillRect/>
            </a:stretch>
          </p:blipFill>
          <p:spPr>
            <a:xfrm>
              <a:off x="2653372" y="1092200"/>
              <a:ext cx="3705094" cy="5376331"/>
            </a:xfrm>
            <a:prstGeom prst="rect">
              <a:avLst/>
            </a:prstGeom>
          </p:spPr>
        </p:pic>
      </p:grpSp>
      <p:sp>
        <p:nvSpPr>
          <p:cNvPr id="6" name="object 12">
            <a:extLst>
              <a:ext uri="{FF2B5EF4-FFF2-40B4-BE49-F238E27FC236}">
                <a16:creationId xmlns:a16="http://schemas.microsoft.com/office/drawing/2014/main" id="{01BB24C4-ECDA-813A-8D66-6CED34B5FC26}"/>
              </a:ext>
            </a:extLst>
          </p:cNvPr>
          <p:cNvSpPr txBox="1"/>
          <p:nvPr/>
        </p:nvSpPr>
        <p:spPr>
          <a:xfrm>
            <a:off x="976757" y="1425955"/>
            <a:ext cx="4218698" cy="2939266"/>
          </a:xfrm>
          <a:prstGeom prst="rect">
            <a:avLst/>
          </a:prstGeom>
        </p:spPr>
        <p:txBody>
          <a:bodyPr vert="horz" wrap="square" lIns="0" tIns="12700" rIns="0" bIns="0" rtlCol="0">
            <a:spAutoFit/>
          </a:bodyPr>
          <a:lstStyle/>
          <a:p>
            <a:pPr marL="12700">
              <a:lnSpc>
                <a:spcPct val="100000"/>
              </a:lnSpc>
              <a:spcBef>
                <a:spcPts val="100"/>
              </a:spcBef>
            </a:pPr>
            <a:r>
              <a:rPr lang="en-US" sz="3000" b="1" dirty="0">
                <a:solidFill>
                  <a:srgbClr val="3B3838"/>
                </a:solidFill>
                <a:latin typeface="Malgun Gothic"/>
                <a:cs typeface="Malgun Gothic"/>
              </a:rPr>
              <a:t> Effects of Ultrasonic    </a:t>
            </a:r>
          </a:p>
          <a:p>
            <a:pPr marL="12700">
              <a:lnSpc>
                <a:spcPct val="100000"/>
              </a:lnSpc>
              <a:spcBef>
                <a:spcPts val="100"/>
              </a:spcBef>
            </a:pPr>
            <a:r>
              <a:rPr lang="en-US" sz="3000" b="1" dirty="0">
                <a:solidFill>
                  <a:srgbClr val="3B3838"/>
                </a:solidFill>
                <a:latin typeface="Malgun Gothic"/>
                <a:cs typeface="Malgun Gothic"/>
              </a:rPr>
              <a:t>        Skin Care
</a:t>
            </a:r>
            <a:r>
              <a:rPr lang="en-US" altLang="ko-KR" sz="1400" dirty="0">
                <a:solidFill>
                  <a:srgbClr val="595959"/>
                </a:solidFill>
                <a:latin typeface="Malgun Gothic"/>
                <a:cs typeface="Malgun Gothic"/>
              </a:rPr>
              <a:t>Ultrasonic management uses the frictional force generated by instantaneous powerful vibrations to deliver harmless ultrasound waves deep into the subcutaneous body.
The ultrasound delivered in this way stimulates each cell and activates the cell itself.
</a:t>
            </a:r>
            <a:r>
              <a:rPr lang="en-US" sz="1300" b="1" dirty="0">
                <a:solidFill>
                  <a:srgbClr val="595959"/>
                </a:solidFill>
                <a:uFill>
                  <a:solidFill>
                    <a:srgbClr val="595959"/>
                  </a:solidFill>
                </a:uFill>
                <a:latin typeface="Malgun Gothic"/>
                <a:cs typeface="Malgun Gothic"/>
              </a:rPr>
              <a:t>I</a:t>
            </a:r>
            <a:r>
              <a:rPr lang="en-US" sz="1400" b="1" dirty="0">
                <a:solidFill>
                  <a:srgbClr val="595959"/>
                </a:solidFill>
                <a:uFill>
                  <a:solidFill>
                    <a:srgbClr val="595959"/>
                  </a:solidFill>
                </a:uFill>
                <a:latin typeface="Malgun Gothic"/>
                <a:cs typeface="Malgun Gothic"/>
              </a:rPr>
              <a:t>t regulates the balance of the skin and helps with the skin regeneration effect.</a:t>
            </a:r>
            <a:r>
              <a:rPr lang="en-US" sz="1400" b="1" u="sng" spc="-150" dirty="0">
                <a:solidFill>
                  <a:srgbClr val="595959"/>
                </a:solidFill>
                <a:uFill>
                  <a:solidFill>
                    <a:srgbClr val="595959"/>
                  </a:solidFill>
                </a:uFill>
                <a:latin typeface="Malgun Gothic"/>
                <a:cs typeface="Malgun Gothic"/>
              </a:rPr>
              <a:t>
</a:t>
            </a:r>
            <a:endParaRPr sz="1400" dirty="0">
              <a:latin typeface="Malgun Gothic"/>
              <a:cs typeface="Malgun Gothic"/>
            </a:endParaRPr>
          </a:p>
        </p:txBody>
      </p:sp>
      <p:pic>
        <p:nvPicPr>
          <p:cNvPr id="7" name="object 13">
            <a:extLst>
              <a:ext uri="{FF2B5EF4-FFF2-40B4-BE49-F238E27FC236}">
                <a16:creationId xmlns:a16="http://schemas.microsoft.com/office/drawing/2014/main" id="{AC0E8CA9-F442-9D59-4002-45904C7232F0}"/>
              </a:ext>
            </a:extLst>
          </p:cNvPr>
          <p:cNvPicPr/>
          <p:nvPr/>
        </p:nvPicPr>
        <p:blipFill>
          <a:blip r:embed="rId4" cstate="print"/>
          <a:stretch>
            <a:fillRect/>
          </a:stretch>
        </p:blipFill>
        <p:spPr>
          <a:xfrm>
            <a:off x="990165" y="4395355"/>
            <a:ext cx="1929680" cy="1879561"/>
          </a:xfrm>
          <a:prstGeom prst="rect">
            <a:avLst/>
          </a:prstGeom>
        </p:spPr>
      </p:pic>
      <p:grpSp>
        <p:nvGrpSpPr>
          <p:cNvPr id="8" name="object 14">
            <a:extLst>
              <a:ext uri="{FF2B5EF4-FFF2-40B4-BE49-F238E27FC236}">
                <a16:creationId xmlns:a16="http://schemas.microsoft.com/office/drawing/2014/main" id="{0D7CE76B-B48D-2C94-2D27-5E3680BD0D45}"/>
              </a:ext>
            </a:extLst>
          </p:cNvPr>
          <p:cNvGrpSpPr/>
          <p:nvPr/>
        </p:nvGrpSpPr>
        <p:grpSpPr>
          <a:xfrm>
            <a:off x="7382933" y="1048511"/>
            <a:ext cx="3858895" cy="5462905"/>
            <a:chOff x="7382933" y="1048511"/>
            <a:chExt cx="3858895" cy="5462905"/>
          </a:xfrm>
        </p:grpSpPr>
        <p:sp>
          <p:nvSpPr>
            <p:cNvPr id="9" name="object 15">
              <a:extLst>
                <a:ext uri="{FF2B5EF4-FFF2-40B4-BE49-F238E27FC236}">
                  <a16:creationId xmlns:a16="http://schemas.microsoft.com/office/drawing/2014/main" id="{7039A0CF-3BEE-C57A-7C41-218535DABA5C}"/>
                </a:ext>
              </a:extLst>
            </p:cNvPr>
            <p:cNvSpPr/>
            <p:nvPr/>
          </p:nvSpPr>
          <p:spPr>
            <a:xfrm>
              <a:off x="7831663" y="2489198"/>
              <a:ext cx="2946400" cy="2946400"/>
            </a:xfrm>
            <a:custGeom>
              <a:avLst/>
              <a:gdLst/>
              <a:ahLst/>
              <a:cxnLst/>
              <a:rect l="l" t="t" r="r" b="b"/>
              <a:pathLst>
                <a:path w="2946400" h="2946400">
                  <a:moveTo>
                    <a:pt x="0" y="1473200"/>
                  </a:moveTo>
                  <a:lnTo>
                    <a:pt x="787" y="1424571"/>
                  </a:lnTo>
                  <a:lnTo>
                    <a:pt x="3133" y="1376336"/>
                  </a:lnTo>
                  <a:lnTo>
                    <a:pt x="7014" y="1328520"/>
                  </a:lnTo>
                  <a:lnTo>
                    <a:pt x="12404" y="1281146"/>
                  </a:lnTo>
                  <a:lnTo>
                    <a:pt x="19281" y="1234239"/>
                  </a:lnTo>
                  <a:lnTo>
                    <a:pt x="27620" y="1187823"/>
                  </a:lnTo>
                  <a:lnTo>
                    <a:pt x="37395" y="1141922"/>
                  </a:lnTo>
                  <a:lnTo>
                    <a:pt x="48584" y="1096561"/>
                  </a:lnTo>
                  <a:lnTo>
                    <a:pt x="61162" y="1051764"/>
                  </a:lnTo>
                  <a:lnTo>
                    <a:pt x="75104" y="1007554"/>
                  </a:lnTo>
                  <a:lnTo>
                    <a:pt x="90387" y="963958"/>
                  </a:lnTo>
                  <a:lnTo>
                    <a:pt x="106986" y="920997"/>
                  </a:lnTo>
                  <a:lnTo>
                    <a:pt x="124876" y="878698"/>
                  </a:lnTo>
                  <a:lnTo>
                    <a:pt x="144034" y="837084"/>
                  </a:lnTo>
                  <a:lnTo>
                    <a:pt x="164435" y="796179"/>
                  </a:lnTo>
                  <a:lnTo>
                    <a:pt x="186056" y="756008"/>
                  </a:lnTo>
                  <a:lnTo>
                    <a:pt x="208871" y="716595"/>
                  </a:lnTo>
                  <a:lnTo>
                    <a:pt x="232856" y="677965"/>
                  </a:lnTo>
                  <a:lnTo>
                    <a:pt x="257988" y="640140"/>
                  </a:lnTo>
                  <a:lnTo>
                    <a:pt x="284242" y="603147"/>
                  </a:lnTo>
                  <a:lnTo>
                    <a:pt x="311593" y="567008"/>
                  </a:lnTo>
                  <a:lnTo>
                    <a:pt x="340018" y="531749"/>
                  </a:lnTo>
                  <a:lnTo>
                    <a:pt x="369492" y="497393"/>
                  </a:lnTo>
                  <a:lnTo>
                    <a:pt x="399990" y="463966"/>
                  </a:lnTo>
                  <a:lnTo>
                    <a:pt x="431490" y="431490"/>
                  </a:lnTo>
                  <a:lnTo>
                    <a:pt x="463966" y="399990"/>
                  </a:lnTo>
                  <a:lnTo>
                    <a:pt x="497393" y="369492"/>
                  </a:lnTo>
                  <a:lnTo>
                    <a:pt x="531749" y="340018"/>
                  </a:lnTo>
                  <a:lnTo>
                    <a:pt x="567008" y="311593"/>
                  </a:lnTo>
                  <a:lnTo>
                    <a:pt x="603147" y="284242"/>
                  </a:lnTo>
                  <a:lnTo>
                    <a:pt x="640140" y="257988"/>
                  </a:lnTo>
                  <a:lnTo>
                    <a:pt x="677965" y="232856"/>
                  </a:lnTo>
                  <a:lnTo>
                    <a:pt x="716595" y="208871"/>
                  </a:lnTo>
                  <a:lnTo>
                    <a:pt x="756008" y="186056"/>
                  </a:lnTo>
                  <a:lnTo>
                    <a:pt x="796179" y="164435"/>
                  </a:lnTo>
                  <a:lnTo>
                    <a:pt x="837084" y="144034"/>
                  </a:lnTo>
                  <a:lnTo>
                    <a:pt x="878698" y="124876"/>
                  </a:lnTo>
                  <a:lnTo>
                    <a:pt x="920997" y="106986"/>
                  </a:lnTo>
                  <a:lnTo>
                    <a:pt x="963958" y="90387"/>
                  </a:lnTo>
                  <a:lnTo>
                    <a:pt x="1007554" y="75104"/>
                  </a:lnTo>
                  <a:lnTo>
                    <a:pt x="1051764" y="61162"/>
                  </a:lnTo>
                  <a:lnTo>
                    <a:pt x="1096561" y="48584"/>
                  </a:lnTo>
                  <a:lnTo>
                    <a:pt x="1141922" y="37395"/>
                  </a:lnTo>
                  <a:lnTo>
                    <a:pt x="1187823" y="27620"/>
                  </a:lnTo>
                  <a:lnTo>
                    <a:pt x="1234239" y="19281"/>
                  </a:lnTo>
                  <a:lnTo>
                    <a:pt x="1281146" y="12404"/>
                  </a:lnTo>
                  <a:lnTo>
                    <a:pt x="1328520" y="7014"/>
                  </a:lnTo>
                  <a:lnTo>
                    <a:pt x="1376336" y="3133"/>
                  </a:lnTo>
                  <a:lnTo>
                    <a:pt x="1424571" y="787"/>
                  </a:lnTo>
                  <a:lnTo>
                    <a:pt x="1473200" y="0"/>
                  </a:lnTo>
                  <a:lnTo>
                    <a:pt x="1521828" y="787"/>
                  </a:lnTo>
                  <a:lnTo>
                    <a:pt x="1570063" y="3133"/>
                  </a:lnTo>
                  <a:lnTo>
                    <a:pt x="1617879" y="7014"/>
                  </a:lnTo>
                  <a:lnTo>
                    <a:pt x="1665253" y="12404"/>
                  </a:lnTo>
                  <a:lnTo>
                    <a:pt x="1712160" y="19281"/>
                  </a:lnTo>
                  <a:lnTo>
                    <a:pt x="1758576" y="27620"/>
                  </a:lnTo>
                  <a:lnTo>
                    <a:pt x="1804477" y="37395"/>
                  </a:lnTo>
                  <a:lnTo>
                    <a:pt x="1849838" y="48584"/>
                  </a:lnTo>
                  <a:lnTo>
                    <a:pt x="1894636" y="61162"/>
                  </a:lnTo>
                  <a:lnTo>
                    <a:pt x="1938845" y="75104"/>
                  </a:lnTo>
                  <a:lnTo>
                    <a:pt x="1982442" y="90387"/>
                  </a:lnTo>
                  <a:lnTo>
                    <a:pt x="2025402" y="106986"/>
                  </a:lnTo>
                  <a:lnTo>
                    <a:pt x="2067701" y="124876"/>
                  </a:lnTo>
                  <a:lnTo>
                    <a:pt x="2109315" y="144034"/>
                  </a:lnTo>
                  <a:lnTo>
                    <a:pt x="2150220" y="164435"/>
                  </a:lnTo>
                  <a:lnTo>
                    <a:pt x="2190391" y="186056"/>
                  </a:lnTo>
                  <a:lnTo>
                    <a:pt x="2229804" y="208871"/>
                  </a:lnTo>
                  <a:lnTo>
                    <a:pt x="2268435" y="232856"/>
                  </a:lnTo>
                  <a:lnTo>
                    <a:pt x="2306259" y="257988"/>
                  </a:lnTo>
                  <a:lnTo>
                    <a:pt x="2343252" y="284242"/>
                  </a:lnTo>
                  <a:lnTo>
                    <a:pt x="2379391" y="311593"/>
                  </a:lnTo>
                  <a:lnTo>
                    <a:pt x="2414650" y="340018"/>
                  </a:lnTo>
                  <a:lnTo>
                    <a:pt x="2449006" y="369492"/>
                  </a:lnTo>
                  <a:lnTo>
                    <a:pt x="2482434" y="399990"/>
                  </a:lnTo>
                  <a:lnTo>
                    <a:pt x="2514909" y="431490"/>
                  </a:lnTo>
                  <a:lnTo>
                    <a:pt x="2546409" y="463966"/>
                  </a:lnTo>
                  <a:lnTo>
                    <a:pt x="2576907" y="497393"/>
                  </a:lnTo>
                  <a:lnTo>
                    <a:pt x="2606381" y="531749"/>
                  </a:lnTo>
                  <a:lnTo>
                    <a:pt x="2634806" y="567008"/>
                  </a:lnTo>
                  <a:lnTo>
                    <a:pt x="2662157" y="603147"/>
                  </a:lnTo>
                  <a:lnTo>
                    <a:pt x="2688411" y="640140"/>
                  </a:lnTo>
                  <a:lnTo>
                    <a:pt x="2713543" y="677965"/>
                  </a:lnTo>
                  <a:lnTo>
                    <a:pt x="2737528" y="716595"/>
                  </a:lnTo>
                  <a:lnTo>
                    <a:pt x="2760343" y="756008"/>
                  </a:lnTo>
                  <a:lnTo>
                    <a:pt x="2781964" y="796179"/>
                  </a:lnTo>
                  <a:lnTo>
                    <a:pt x="2802365" y="837084"/>
                  </a:lnTo>
                  <a:lnTo>
                    <a:pt x="2821523" y="878698"/>
                  </a:lnTo>
                  <a:lnTo>
                    <a:pt x="2839413" y="920997"/>
                  </a:lnTo>
                  <a:lnTo>
                    <a:pt x="2856012" y="963958"/>
                  </a:lnTo>
                  <a:lnTo>
                    <a:pt x="2871295" y="1007554"/>
                  </a:lnTo>
                  <a:lnTo>
                    <a:pt x="2885237" y="1051764"/>
                  </a:lnTo>
                  <a:lnTo>
                    <a:pt x="2897815" y="1096561"/>
                  </a:lnTo>
                  <a:lnTo>
                    <a:pt x="2909004" y="1141922"/>
                  </a:lnTo>
                  <a:lnTo>
                    <a:pt x="2918779" y="1187823"/>
                  </a:lnTo>
                  <a:lnTo>
                    <a:pt x="2927118" y="1234239"/>
                  </a:lnTo>
                  <a:lnTo>
                    <a:pt x="2933995" y="1281146"/>
                  </a:lnTo>
                  <a:lnTo>
                    <a:pt x="2939385" y="1328520"/>
                  </a:lnTo>
                  <a:lnTo>
                    <a:pt x="2943266" y="1376336"/>
                  </a:lnTo>
                  <a:lnTo>
                    <a:pt x="2945612" y="1424571"/>
                  </a:lnTo>
                  <a:lnTo>
                    <a:pt x="2946400" y="1473200"/>
                  </a:lnTo>
                  <a:lnTo>
                    <a:pt x="2945612" y="1521828"/>
                  </a:lnTo>
                  <a:lnTo>
                    <a:pt x="2943266" y="1570063"/>
                  </a:lnTo>
                  <a:lnTo>
                    <a:pt x="2939385" y="1617879"/>
                  </a:lnTo>
                  <a:lnTo>
                    <a:pt x="2933995" y="1665253"/>
                  </a:lnTo>
                  <a:lnTo>
                    <a:pt x="2927118" y="1712160"/>
                  </a:lnTo>
                  <a:lnTo>
                    <a:pt x="2918779" y="1758576"/>
                  </a:lnTo>
                  <a:lnTo>
                    <a:pt x="2909004" y="1804477"/>
                  </a:lnTo>
                  <a:lnTo>
                    <a:pt x="2897815" y="1849838"/>
                  </a:lnTo>
                  <a:lnTo>
                    <a:pt x="2885237" y="1894636"/>
                  </a:lnTo>
                  <a:lnTo>
                    <a:pt x="2871295" y="1938845"/>
                  </a:lnTo>
                  <a:lnTo>
                    <a:pt x="2856012" y="1982442"/>
                  </a:lnTo>
                  <a:lnTo>
                    <a:pt x="2839413" y="2025402"/>
                  </a:lnTo>
                  <a:lnTo>
                    <a:pt x="2821523" y="2067701"/>
                  </a:lnTo>
                  <a:lnTo>
                    <a:pt x="2802365" y="2109315"/>
                  </a:lnTo>
                  <a:lnTo>
                    <a:pt x="2781964" y="2150220"/>
                  </a:lnTo>
                  <a:lnTo>
                    <a:pt x="2760343" y="2190391"/>
                  </a:lnTo>
                  <a:lnTo>
                    <a:pt x="2737528" y="2229804"/>
                  </a:lnTo>
                  <a:lnTo>
                    <a:pt x="2713543" y="2268435"/>
                  </a:lnTo>
                  <a:lnTo>
                    <a:pt x="2688411" y="2306259"/>
                  </a:lnTo>
                  <a:lnTo>
                    <a:pt x="2662157" y="2343252"/>
                  </a:lnTo>
                  <a:lnTo>
                    <a:pt x="2634806" y="2379391"/>
                  </a:lnTo>
                  <a:lnTo>
                    <a:pt x="2606381" y="2414650"/>
                  </a:lnTo>
                  <a:lnTo>
                    <a:pt x="2576907" y="2449006"/>
                  </a:lnTo>
                  <a:lnTo>
                    <a:pt x="2546409" y="2482434"/>
                  </a:lnTo>
                  <a:lnTo>
                    <a:pt x="2514909" y="2514909"/>
                  </a:lnTo>
                  <a:lnTo>
                    <a:pt x="2482434" y="2546409"/>
                  </a:lnTo>
                  <a:lnTo>
                    <a:pt x="2449006" y="2576907"/>
                  </a:lnTo>
                  <a:lnTo>
                    <a:pt x="2414650" y="2606381"/>
                  </a:lnTo>
                  <a:lnTo>
                    <a:pt x="2379391" y="2634806"/>
                  </a:lnTo>
                  <a:lnTo>
                    <a:pt x="2343252" y="2662157"/>
                  </a:lnTo>
                  <a:lnTo>
                    <a:pt x="2306259" y="2688411"/>
                  </a:lnTo>
                  <a:lnTo>
                    <a:pt x="2268435" y="2713543"/>
                  </a:lnTo>
                  <a:lnTo>
                    <a:pt x="2229804" y="2737528"/>
                  </a:lnTo>
                  <a:lnTo>
                    <a:pt x="2190391" y="2760343"/>
                  </a:lnTo>
                  <a:lnTo>
                    <a:pt x="2150220" y="2781964"/>
                  </a:lnTo>
                  <a:lnTo>
                    <a:pt x="2109315" y="2802365"/>
                  </a:lnTo>
                  <a:lnTo>
                    <a:pt x="2067701" y="2821523"/>
                  </a:lnTo>
                  <a:lnTo>
                    <a:pt x="2025402" y="2839413"/>
                  </a:lnTo>
                  <a:lnTo>
                    <a:pt x="1982442" y="2856012"/>
                  </a:lnTo>
                  <a:lnTo>
                    <a:pt x="1938845" y="2871295"/>
                  </a:lnTo>
                  <a:lnTo>
                    <a:pt x="1894636" y="2885237"/>
                  </a:lnTo>
                  <a:lnTo>
                    <a:pt x="1849838" y="2897815"/>
                  </a:lnTo>
                  <a:lnTo>
                    <a:pt x="1804477" y="2909004"/>
                  </a:lnTo>
                  <a:lnTo>
                    <a:pt x="1758576" y="2918779"/>
                  </a:lnTo>
                  <a:lnTo>
                    <a:pt x="1712160" y="2927118"/>
                  </a:lnTo>
                  <a:lnTo>
                    <a:pt x="1665253" y="2933995"/>
                  </a:lnTo>
                  <a:lnTo>
                    <a:pt x="1617879" y="2939385"/>
                  </a:lnTo>
                  <a:lnTo>
                    <a:pt x="1570063" y="2943266"/>
                  </a:lnTo>
                  <a:lnTo>
                    <a:pt x="1521828" y="2945612"/>
                  </a:lnTo>
                  <a:lnTo>
                    <a:pt x="1473200" y="2946400"/>
                  </a:lnTo>
                  <a:lnTo>
                    <a:pt x="1424571" y="2945612"/>
                  </a:lnTo>
                  <a:lnTo>
                    <a:pt x="1376336" y="2943266"/>
                  </a:lnTo>
                  <a:lnTo>
                    <a:pt x="1328520" y="2939385"/>
                  </a:lnTo>
                  <a:lnTo>
                    <a:pt x="1281146" y="2933995"/>
                  </a:lnTo>
                  <a:lnTo>
                    <a:pt x="1234239" y="2927118"/>
                  </a:lnTo>
                  <a:lnTo>
                    <a:pt x="1187823" y="2918779"/>
                  </a:lnTo>
                  <a:lnTo>
                    <a:pt x="1141922" y="2909004"/>
                  </a:lnTo>
                  <a:lnTo>
                    <a:pt x="1096561" y="2897815"/>
                  </a:lnTo>
                  <a:lnTo>
                    <a:pt x="1051764" y="2885237"/>
                  </a:lnTo>
                  <a:lnTo>
                    <a:pt x="1007554" y="2871295"/>
                  </a:lnTo>
                  <a:lnTo>
                    <a:pt x="963958" y="2856012"/>
                  </a:lnTo>
                  <a:lnTo>
                    <a:pt x="920997" y="2839413"/>
                  </a:lnTo>
                  <a:lnTo>
                    <a:pt x="878698" y="2821523"/>
                  </a:lnTo>
                  <a:lnTo>
                    <a:pt x="837084" y="2802365"/>
                  </a:lnTo>
                  <a:lnTo>
                    <a:pt x="796179" y="2781964"/>
                  </a:lnTo>
                  <a:lnTo>
                    <a:pt x="756008" y="2760343"/>
                  </a:lnTo>
                  <a:lnTo>
                    <a:pt x="716595" y="2737528"/>
                  </a:lnTo>
                  <a:lnTo>
                    <a:pt x="677965" y="2713543"/>
                  </a:lnTo>
                  <a:lnTo>
                    <a:pt x="640140" y="2688411"/>
                  </a:lnTo>
                  <a:lnTo>
                    <a:pt x="603147" y="2662157"/>
                  </a:lnTo>
                  <a:lnTo>
                    <a:pt x="567008" y="2634806"/>
                  </a:lnTo>
                  <a:lnTo>
                    <a:pt x="531749" y="2606381"/>
                  </a:lnTo>
                  <a:lnTo>
                    <a:pt x="497393" y="2576907"/>
                  </a:lnTo>
                  <a:lnTo>
                    <a:pt x="463966" y="2546409"/>
                  </a:lnTo>
                  <a:lnTo>
                    <a:pt x="431490" y="2514909"/>
                  </a:lnTo>
                  <a:lnTo>
                    <a:pt x="399990" y="2482434"/>
                  </a:lnTo>
                  <a:lnTo>
                    <a:pt x="369492" y="2449006"/>
                  </a:lnTo>
                  <a:lnTo>
                    <a:pt x="340018" y="2414650"/>
                  </a:lnTo>
                  <a:lnTo>
                    <a:pt x="311593" y="2379391"/>
                  </a:lnTo>
                  <a:lnTo>
                    <a:pt x="284242" y="2343252"/>
                  </a:lnTo>
                  <a:lnTo>
                    <a:pt x="257988" y="2306259"/>
                  </a:lnTo>
                  <a:lnTo>
                    <a:pt x="232856" y="2268435"/>
                  </a:lnTo>
                  <a:lnTo>
                    <a:pt x="208871" y="2229804"/>
                  </a:lnTo>
                  <a:lnTo>
                    <a:pt x="186056" y="2190391"/>
                  </a:lnTo>
                  <a:lnTo>
                    <a:pt x="164435" y="2150220"/>
                  </a:lnTo>
                  <a:lnTo>
                    <a:pt x="144034" y="2109315"/>
                  </a:lnTo>
                  <a:lnTo>
                    <a:pt x="124876" y="2067701"/>
                  </a:lnTo>
                  <a:lnTo>
                    <a:pt x="106986" y="2025402"/>
                  </a:lnTo>
                  <a:lnTo>
                    <a:pt x="90387" y="1982442"/>
                  </a:lnTo>
                  <a:lnTo>
                    <a:pt x="75104" y="1938845"/>
                  </a:lnTo>
                  <a:lnTo>
                    <a:pt x="61162" y="1894636"/>
                  </a:lnTo>
                  <a:lnTo>
                    <a:pt x="48584" y="1849838"/>
                  </a:lnTo>
                  <a:lnTo>
                    <a:pt x="37395" y="1804477"/>
                  </a:lnTo>
                  <a:lnTo>
                    <a:pt x="27620" y="1758576"/>
                  </a:lnTo>
                  <a:lnTo>
                    <a:pt x="19281" y="1712160"/>
                  </a:lnTo>
                  <a:lnTo>
                    <a:pt x="12404" y="1665253"/>
                  </a:lnTo>
                  <a:lnTo>
                    <a:pt x="7014" y="1617879"/>
                  </a:lnTo>
                  <a:lnTo>
                    <a:pt x="3133" y="1570063"/>
                  </a:lnTo>
                  <a:lnTo>
                    <a:pt x="787" y="1521828"/>
                  </a:lnTo>
                  <a:lnTo>
                    <a:pt x="0" y="1473200"/>
                  </a:lnTo>
                  <a:close/>
                </a:path>
              </a:pathLst>
            </a:custGeom>
            <a:ln w="12700">
              <a:solidFill>
                <a:srgbClr val="00B050"/>
              </a:solidFill>
            </a:ln>
          </p:spPr>
          <p:txBody>
            <a:bodyPr wrap="square" lIns="0" tIns="0" rIns="0" bIns="0" rtlCol="0"/>
            <a:lstStyle/>
            <a:p>
              <a:endParaRPr/>
            </a:p>
          </p:txBody>
        </p:sp>
        <p:pic>
          <p:nvPicPr>
            <p:cNvPr id="10" name="object 16">
              <a:extLst>
                <a:ext uri="{FF2B5EF4-FFF2-40B4-BE49-F238E27FC236}">
                  <a16:creationId xmlns:a16="http://schemas.microsoft.com/office/drawing/2014/main" id="{4FE75CE7-4B95-5D37-65AB-68BCFDCD1911}"/>
                </a:ext>
              </a:extLst>
            </p:cNvPr>
            <p:cNvPicPr/>
            <p:nvPr/>
          </p:nvPicPr>
          <p:blipFill>
            <a:blip r:embed="rId5" cstate="print"/>
            <a:stretch>
              <a:fillRect/>
            </a:stretch>
          </p:blipFill>
          <p:spPr>
            <a:xfrm>
              <a:off x="9404505" y="1397001"/>
              <a:ext cx="1837267" cy="2289778"/>
            </a:xfrm>
            <a:prstGeom prst="rect">
              <a:avLst/>
            </a:prstGeom>
          </p:spPr>
        </p:pic>
        <p:pic>
          <p:nvPicPr>
            <p:cNvPr id="11" name="object 17">
              <a:extLst>
                <a:ext uri="{FF2B5EF4-FFF2-40B4-BE49-F238E27FC236}">
                  <a16:creationId xmlns:a16="http://schemas.microsoft.com/office/drawing/2014/main" id="{633760A5-259F-D287-8FF3-55116B85C6CC}"/>
                </a:ext>
              </a:extLst>
            </p:cNvPr>
            <p:cNvPicPr/>
            <p:nvPr/>
          </p:nvPicPr>
          <p:blipFill>
            <a:blip r:embed="rId6" cstate="print"/>
            <a:stretch>
              <a:fillRect/>
            </a:stretch>
          </p:blipFill>
          <p:spPr>
            <a:xfrm>
              <a:off x="7382933" y="1397001"/>
              <a:ext cx="1837265" cy="2289778"/>
            </a:xfrm>
            <a:prstGeom prst="rect">
              <a:avLst/>
            </a:prstGeom>
          </p:spPr>
        </p:pic>
        <p:pic>
          <p:nvPicPr>
            <p:cNvPr id="12" name="object 18">
              <a:extLst>
                <a:ext uri="{FF2B5EF4-FFF2-40B4-BE49-F238E27FC236}">
                  <a16:creationId xmlns:a16="http://schemas.microsoft.com/office/drawing/2014/main" id="{5ED15CB2-1452-B4D9-C604-88BB444893A5}"/>
                </a:ext>
              </a:extLst>
            </p:cNvPr>
            <p:cNvPicPr/>
            <p:nvPr/>
          </p:nvPicPr>
          <p:blipFill>
            <a:blip r:embed="rId7" cstate="print"/>
            <a:stretch>
              <a:fillRect/>
            </a:stretch>
          </p:blipFill>
          <p:spPr>
            <a:xfrm>
              <a:off x="7382933" y="4221087"/>
              <a:ext cx="1837265" cy="2289779"/>
            </a:xfrm>
            <a:prstGeom prst="rect">
              <a:avLst/>
            </a:prstGeom>
          </p:spPr>
        </p:pic>
        <p:pic>
          <p:nvPicPr>
            <p:cNvPr id="13" name="object 19">
              <a:extLst>
                <a:ext uri="{FF2B5EF4-FFF2-40B4-BE49-F238E27FC236}">
                  <a16:creationId xmlns:a16="http://schemas.microsoft.com/office/drawing/2014/main" id="{EF67CC5B-EF1E-6CA4-3369-CA1CE0E750BB}"/>
                </a:ext>
              </a:extLst>
            </p:cNvPr>
            <p:cNvPicPr/>
            <p:nvPr/>
          </p:nvPicPr>
          <p:blipFill>
            <a:blip r:embed="rId8" cstate="print"/>
            <a:stretch>
              <a:fillRect/>
            </a:stretch>
          </p:blipFill>
          <p:spPr>
            <a:xfrm>
              <a:off x="9404505" y="4221087"/>
              <a:ext cx="1837267" cy="2289779"/>
            </a:xfrm>
            <a:prstGeom prst="rect">
              <a:avLst/>
            </a:prstGeom>
          </p:spPr>
        </p:pic>
        <p:pic>
          <p:nvPicPr>
            <p:cNvPr id="14" name="object 20">
              <a:extLst>
                <a:ext uri="{FF2B5EF4-FFF2-40B4-BE49-F238E27FC236}">
                  <a16:creationId xmlns:a16="http://schemas.microsoft.com/office/drawing/2014/main" id="{A6B56A58-6CEF-007E-0F4B-7F075EF6C3BC}"/>
                </a:ext>
              </a:extLst>
            </p:cNvPr>
            <p:cNvPicPr/>
            <p:nvPr/>
          </p:nvPicPr>
          <p:blipFill>
            <a:blip r:embed="rId9" cstate="print"/>
            <a:stretch>
              <a:fillRect/>
            </a:stretch>
          </p:blipFill>
          <p:spPr>
            <a:xfrm>
              <a:off x="7979664" y="1048511"/>
              <a:ext cx="697992" cy="697991"/>
            </a:xfrm>
            <a:prstGeom prst="rect">
              <a:avLst/>
            </a:prstGeom>
          </p:spPr>
        </p:pic>
        <p:pic>
          <p:nvPicPr>
            <p:cNvPr id="15" name="object 21">
              <a:extLst>
                <a:ext uri="{FF2B5EF4-FFF2-40B4-BE49-F238E27FC236}">
                  <a16:creationId xmlns:a16="http://schemas.microsoft.com/office/drawing/2014/main" id="{D9C29D0D-72DA-7BCB-441C-DE5A4C20D91F}"/>
                </a:ext>
              </a:extLst>
            </p:cNvPr>
            <p:cNvPicPr/>
            <p:nvPr/>
          </p:nvPicPr>
          <p:blipFill>
            <a:blip r:embed="rId10" cstate="print"/>
            <a:stretch>
              <a:fillRect/>
            </a:stretch>
          </p:blipFill>
          <p:spPr>
            <a:xfrm>
              <a:off x="8005232" y="1075267"/>
              <a:ext cx="592665" cy="592665"/>
            </a:xfrm>
            <a:prstGeom prst="rect">
              <a:avLst/>
            </a:prstGeom>
          </p:spPr>
        </p:pic>
        <p:pic>
          <p:nvPicPr>
            <p:cNvPr id="16" name="object 22">
              <a:extLst>
                <a:ext uri="{FF2B5EF4-FFF2-40B4-BE49-F238E27FC236}">
                  <a16:creationId xmlns:a16="http://schemas.microsoft.com/office/drawing/2014/main" id="{AC35524A-2D2F-3C04-D7D0-F569A286DE31}"/>
                </a:ext>
              </a:extLst>
            </p:cNvPr>
            <p:cNvPicPr/>
            <p:nvPr/>
          </p:nvPicPr>
          <p:blipFill>
            <a:blip r:embed="rId11" cstate="print"/>
            <a:stretch>
              <a:fillRect/>
            </a:stretch>
          </p:blipFill>
          <p:spPr>
            <a:xfrm>
              <a:off x="10000488" y="1048511"/>
              <a:ext cx="697992" cy="697991"/>
            </a:xfrm>
            <a:prstGeom prst="rect">
              <a:avLst/>
            </a:prstGeom>
          </p:spPr>
        </p:pic>
        <p:pic>
          <p:nvPicPr>
            <p:cNvPr id="17" name="object 23">
              <a:extLst>
                <a:ext uri="{FF2B5EF4-FFF2-40B4-BE49-F238E27FC236}">
                  <a16:creationId xmlns:a16="http://schemas.microsoft.com/office/drawing/2014/main" id="{1D2F0DC2-BC35-F65E-2599-D3B23F26F5F5}"/>
                </a:ext>
              </a:extLst>
            </p:cNvPr>
            <p:cNvPicPr/>
            <p:nvPr/>
          </p:nvPicPr>
          <p:blipFill>
            <a:blip r:embed="rId12" cstate="print"/>
            <a:stretch>
              <a:fillRect/>
            </a:stretch>
          </p:blipFill>
          <p:spPr>
            <a:xfrm>
              <a:off x="10026806" y="1075267"/>
              <a:ext cx="592665" cy="592665"/>
            </a:xfrm>
            <a:prstGeom prst="rect">
              <a:avLst/>
            </a:prstGeom>
          </p:spPr>
        </p:pic>
        <p:pic>
          <p:nvPicPr>
            <p:cNvPr id="18" name="object 24">
              <a:extLst>
                <a:ext uri="{FF2B5EF4-FFF2-40B4-BE49-F238E27FC236}">
                  <a16:creationId xmlns:a16="http://schemas.microsoft.com/office/drawing/2014/main" id="{BD120CD8-EFF0-CA46-96B6-6414B18E2E4B}"/>
                </a:ext>
              </a:extLst>
            </p:cNvPr>
            <p:cNvPicPr/>
            <p:nvPr/>
          </p:nvPicPr>
          <p:blipFill>
            <a:blip r:embed="rId13" cstate="print"/>
            <a:stretch>
              <a:fillRect/>
            </a:stretch>
          </p:blipFill>
          <p:spPr>
            <a:xfrm>
              <a:off x="7979664" y="3907535"/>
              <a:ext cx="697992" cy="697992"/>
            </a:xfrm>
            <a:prstGeom prst="rect">
              <a:avLst/>
            </a:prstGeom>
          </p:spPr>
        </p:pic>
        <p:pic>
          <p:nvPicPr>
            <p:cNvPr id="19" name="object 25">
              <a:extLst>
                <a:ext uri="{FF2B5EF4-FFF2-40B4-BE49-F238E27FC236}">
                  <a16:creationId xmlns:a16="http://schemas.microsoft.com/office/drawing/2014/main" id="{591977FD-30BE-F7C0-6348-D406D831992D}"/>
                </a:ext>
              </a:extLst>
            </p:cNvPr>
            <p:cNvPicPr/>
            <p:nvPr/>
          </p:nvPicPr>
          <p:blipFill>
            <a:blip r:embed="rId10" cstate="print"/>
            <a:stretch>
              <a:fillRect/>
            </a:stretch>
          </p:blipFill>
          <p:spPr>
            <a:xfrm>
              <a:off x="8005232" y="3933055"/>
              <a:ext cx="592665" cy="592665"/>
            </a:xfrm>
            <a:prstGeom prst="rect">
              <a:avLst/>
            </a:prstGeom>
          </p:spPr>
        </p:pic>
        <p:pic>
          <p:nvPicPr>
            <p:cNvPr id="20" name="object 26">
              <a:extLst>
                <a:ext uri="{FF2B5EF4-FFF2-40B4-BE49-F238E27FC236}">
                  <a16:creationId xmlns:a16="http://schemas.microsoft.com/office/drawing/2014/main" id="{DFEB9055-BC97-7AE9-A732-EC3EA64CE01B}"/>
                </a:ext>
              </a:extLst>
            </p:cNvPr>
            <p:cNvPicPr/>
            <p:nvPr/>
          </p:nvPicPr>
          <p:blipFill>
            <a:blip r:embed="rId14" cstate="print"/>
            <a:stretch>
              <a:fillRect/>
            </a:stretch>
          </p:blipFill>
          <p:spPr>
            <a:xfrm>
              <a:off x="10000488" y="3907535"/>
              <a:ext cx="697992" cy="697992"/>
            </a:xfrm>
            <a:prstGeom prst="rect">
              <a:avLst/>
            </a:prstGeom>
          </p:spPr>
        </p:pic>
        <p:pic>
          <p:nvPicPr>
            <p:cNvPr id="21" name="object 27">
              <a:extLst>
                <a:ext uri="{FF2B5EF4-FFF2-40B4-BE49-F238E27FC236}">
                  <a16:creationId xmlns:a16="http://schemas.microsoft.com/office/drawing/2014/main" id="{8ABD61E6-0192-1126-80BE-29E5FA54CC82}"/>
                </a:ext>
              </a:extLst>
            </p:cNvPr>
            <p:cNvPicPr/>
            <p:nvPr/>
          </p:nvPicPr>
          <p:blipFill>
            <a:blip r:embed="rId12" cstate="print"/>
            <a:stretch>
              <a:fillRect/>
            </a:stretch>
          </p:blipFill>
          <p:spPr>
            <a:xfrm>
              <a:off x="10026806" y="3933055"/>
              <a:ext cx="592665" cy="592665"/>
            </a:xfrm>
            <a:prstGeom prst="rect">
              <a:avLst/>
            </a:prstGeom>
          </p:spPr>
        </p:pic>
      </p:grpSp>
      <p:sp>
        <p:nvSpPr>
          <p:cNvPr id="22" name="object 35">
            <a:extLst>
              <a:ext uri="{FF2B5EF4-FFF2-40B4-BE49-F238E27FC236}">
                <a16:creationId xmlns:a16="http://schemas.microsoft.com/office/drawing/2014/main" id="{0B612B1C-D767-D97E-24DD-D4966ED3944C}"/>
              </a:ext>
            </a:extLst>
          </p:cNvPr>
          <p:cNvSpPr txBox="1"/>
          <p:nvPr/>
        </p:nvSpPr>
        <p:spPr>
          <a:xfrm>
            <a:off x="7740650" y="1145031"/>
            <a:ext cx="1130300" cy="1387559"/>
          </a:xfrm>
          <a:prstGeom prst="rect">
            <a:avLst/>
          </a:prstGeom>
        </p:spPr>
        <p:txBody>
          <a:bodyPr vert="horz" wrap="square" lIns="0" tIns="12700" rIns="0" bIns="0" rtlCol="0">
            <a:spAutoFit/>
          </a:bodyPr>
          <a:lstStyle/>
          <a:p>
            <a:pPr marR="23495" algn="ctr">
              <a:lnSpc>
                <a:spcPct val="100000"/>
              </a:lnSpc>
              <a:spcBef>
                <a:spcPts val="100"/>
              </a:spcBef>
            </a:pPr>
            <a:r>
              <a:rPr sz="2500" dirty="0">
                <a:solidFill>
                  <a:srgbClr val="FFFFFF"/>
                </a:solidFill>
                <a:latin typeface="Malgun Gothic"/>
                <a:cs typeface="Malgun Gothic"/>
              </a:rPr>
              <a:t>1</a:t>
            </a:r>
            <a:endParaRPr sz="2500" dirty="0">
              <a:latin typeface="Malgun Gothic"/>
              <a:cs typeface="Malgun Gothic"/>
            </a:endParaRPr>
          </a:p>
          <a:p>
            <a:pPr algn="ctr">
              <a:lnSpc>
                <a:spcPct val="100000"/>
              </a:lnSpc>
              <a:spcBef>
                <a:spcPts val="1675"/>
              </a:spcBef>
            </a:pPr>
            <a:r>
              <a:rPr lang="en-US" sz="1200" b="1" dirty="0">
                <a:solidFill>
                  <a:srgbClr val="FFFFFF"/>
                </a:solidFill>
                <a:latin typeface="Malgun Gothic"/>
                <a:cs typeface="Malgun Gothic"/>
              </a:rPr>
              <a:t>Moisturizing Care
</a:t>
            </a:r>
            <a:endParaRPr sz="1200" dirty="0">
              <a:latin typeface="Malgun Gothic"/>
              <a:cs typeface="Malgun Gothic"/>
            </a:endParaRPr>
          </a:p>
        </p:txBody>
      </p:sp>
      <p:sp>
        <p:nvSpPr>
          <p:cNvPr id="23" name="object 36">
            <a:extLst>
              <a:ext uri="{FF2B5EF4-FFF2-40B4-BE49-F238E27FC236}">
                <a16:creationId xmlns:a16="http://schemas.microsoft.com/office/drawing/2014/main" id="{D196F91D-68C0-4E0A-81BB-7A7721B7E274}"/>
              </a:ext>
            </a:extLst>
          </p:cNvPr>
          <p:cNvSpPr txBox="1"/>
          <p:nvPr/>
        </p:nvSpPr>
        <p:spPr>
          <a:xfrm>
            <a:off x="9590689" y="1145031"/>
            <a:ext cx="1473200" cy="1202893"/>
          </a:xfrm>
          <a:prstGeom prst="rect">
            <a:avLst/>
          </a:prstGeom>
        </p:spPr>
        <p:txBody>
          <a:bodyPr vert="horz" wrap="square" lIns="0" tIns="12700" rIns="0" bIns="0" rtlCol="0">
            <a:spAutoFit/>
          </a:bodyPr>
          <a:lstStyle/>
          <a:p>
            <a:pPr marL="19685" algn="ctr">
              <a:lnSpc>
                <a:spcPct val="100000"/>
              </a:lnSpc>
              <a:spcBef>
                <a:spcPts val="100"/>
              </a:spcBef>
            </a:pPr>
            <a:r>
              <a:rPr sz="2500" dirty="0">
                <a:solidFill>
                  <a:srgbClr val="FFFFFF"/>
                </a:solidFill>
                <a:latin typeface="Malgun Gothic"/>
                <a:cs typeface="Malgun Gothic"/>
              </a:rPr>
              <a:t>2</a:t>
            </a:r>
            <a:endParaRPr sz="2500" dirty="0">
              <a:latin typeface="Malgun Gothic"/>
              <a:cs typeface="Malgun Gothic"/>
            </a:endParaRPr>
          </a:p>
          <a:p>
            <a:pPr algn="ctr">
              <a:lnSpc>
                <a:spcPct val="100000"/>
              </a:lnSpc>
              <a:spcBef>
                <a:spcPts val="1675"/>
              </a:spcBef>
            </a:pPr>
            <a:r>
              <a:rPr lang="en-US" sz="1200" b="1" dirty="0">
                <a:solidFill>
                  <a:srgbClr val="FFFFFF"/>
                </a:solidFill>
                <a:latin typeface="Malgun Gothic"/>
                <a:cs typeface="Malgun Gothic"/>
              </a:rPr>
              <a:t>Skin Tone Care
</a:t>
            </a:r>
            <a:endParaRPr sz="1200" dirty="0">
              <a:latin typeface="Malgun Gothic"/>
              <a:cs typeface="Malgun Gothic"/>
            </a:endParaRPr>
          </a:p>
        </p:txBody>
      </p:sp>
      <p:sp>
        <p:nvSpPr>
          <p:cNvPr id="24" name="object 28">
            <a:extLst>
              <a:ext uri="{FF2B5EF4-FFF2-40B4-BE49-F238E27FC236}">
                <a16:creationId xmlns:a16="http://schemas.microsoft.com/office/drawing/2014/main" id="{532A317E-F866-6023-D162-D837E304DADC}"/>
              </a:ext>
            </a:extLst>
          </p:cNvPr>
          <p:cNvSpPr txBox="1"/>
          <p:nvPr/>
        </p:nvSpPr>
        <p:spPr>
          <a:xfrm>
            <a:off x="7740650" y="4007103"/>
            <a:ext cx="1130300" cy="1202893"/>
          </a:xfrm>
          <a:prstGeom prst="rect">
            <a:avLst/>
          </a:prstGeom>
        </p:spPr>
        <p:txBody>
          <a:bodyPr vert="horz" wrap="square" lIns="0" tIns="12700" rIns="0" bIns="0" rtlCol="0">
            <a:spAutoFit/>
          </a:bodyPr>
          <a:lstStyle/>
          <a:p>
            <a:pPr marR="23495" algn="ctr">
              <a:lnSpc>
                <a:spcPct val="100000"/>
              </a:lnSpc>
              <a:spcBef>
                <a:spcPts val="100"/>
              </a:spcBef>
            </a:pPr>
            <a:r>
              <a:rPr sz="2500" dirty="0">
                <a:solidFill>
                  <a:srgbClr val="FFFFFF"/>
                </a:solidFill>
                <a:latin typeface="Malgun Gothic"/>
                <a:cs typeface="Malgun Gothic"/>
              </a:rPr>
              <a:t>3</a:t>
            </a:r>
            <a:endParaRPr sz="2500" dirty="0">
              <a:latin typeface="Malgun Gothic"/>
              <a:cs typeface="Malgun Gothic"/>
            </a:endParaRPr>
          </a:p>
          <a:p>
            <a:pPr algn="ctr">
              <a:lnSpc>
                <a:spcPct val="100000"/>
              </a:lnSpc>
              <a:spcBef>
                <a:spcPts val="1650"/>
              </a:spcBef>
            </a:pPr>
            <a:r>
              <a:rPr lang="en-US" sz="1200" b="1" dirty="0">
                <a:solidFill>
                  <a:srgbClr val="FFFFFF"/>
                </a:solidFill>
                <a:latin typeface="Malgun Gothic"/>
                <a:cs typeface="Malgun Gothic"/>
              </a:rPr>
              <a:t>Healing Care
</a:t>
            </a:r>
            <a:endParaRPr sz="1200" dirty="0">
              <a:latin typeface="Malgun Gothic"/>
              <a:cs typeface="Malgun Gothic"/>
            </a:endParaRPr>
          </a:p>
        </p:txBody>
      </p:sp>
      <p:sp>
        <p:nvSpPr>
          <p:cNvPr id="25" name="object 29">
            <a:extLst>
              <a:ext uri="{FF2B5EF4-FFF2-40B4-BE49-F238E27FC236}">
                <a16:creationId xmlns:a16="http://schemas.microsoft.com/office/drawing/2014/main" id="{7C92B57E-02B1-9754-442E-51180C43C35F}"/>
              </a:ext>
            </a:extLst>
          </p:cNvPr>
          <p:cNvSpPr txBox="1"/>
          <p:nvPr/>
        </p:nvSpPr>
        <p:spPr>
          <a:xfrm>
            <a:off x="9635139" y="4007103"/>
            <a:ext cx="1384300" cy="1202893"/>
          </a:xfrm>
          <a:prstGeom prst="rect">
            <a:avLst/>
          </a:prstGeom>
        </p:spPr>
        <p:txBody>
          <a:bodyPr vert="horz" wrap="square" lIns="0" tIns="12700" rIns="0" bIns="0" rtlCol="0">
            <a:spAutoFit/>
          </a:bodyPr>
          <a:lstStyle/>
          <a:p>
            <a:pPr marL="19685" algn="ctr">
              <a:lnSpc>
                <a:spcPct val="100000"/>
              </a:lnSpc>
              <a:spcBef>
                <a:spcPts val="100"/>
              </a:spcBef>
            </a:pPr>
            <a:r>
              <a:rPr sz="2500" dirty="0">
                <a:solidFill>
                  <a:srgbClr val="FFFFFF"/>
                </a:solidFill>
                <a:latin typeface="Malgun Gothic"/>
                <a:cs typeface="Malgun Gothic"/>
              </a:rPr>
              <a:t>4</a:t>
            </a:r>
            <a:endParaRPr sz="2500" dirty="0">
              <a:latin typeface="Malgun Gothic"/>
              <a:cs typeface="Malgun Gothic"/>
            </a:endParaRPr>
          </a:p>
          <a:p>
            <a:pPr algn="ctr">
              <a:lnSpc>
                <a:spcPct val="100000"/>
              </a:lnSpc>
              <a:spcBef>
                <a:spcPts val="1650"/>
              </a:spcBef>
            </a:pPr>
            <a:r>
              <a:rPr lang="en-US" sz="1200" b="1" dirty="0">
                <a:solidFill>
                  <a:srgbClr val="FFFFFF"/>
                </a:solidFill>
                <a:latin typeface="Malgun Gothic"/>
                <a:cs typeface="Malgun Gothic"/>
              </a:rPr>
              <a:t>Massage Effect
</a:t>
            </a:r>
            <a:endParaRPr sz="1200" dirty="0">
              <a:latin typeface="Malgun Gothic"/>
              <a:cs typeface="Malgun Gothic"/>
            </a:endParaRPr>
          </a:p>
        </p:txBody>
      </p:sp>
      <p:sp>
        <p:nvSpPr>
          <p:cNvPr id="26" name="object 30">
            <a:extLst>
              <a:ext uri="{FF2B5EF4-FFF2-40B4-BE49-F238E27FC236}">
                <a16:creationId xmlns:a16="http://schemas.microsoft.com/office/drawing/2014/main" id="{256D4A93-B7B0-EC9C-18C6-EA9EFBC85196}"/>
              </a:ext>
            </a:extLst>
          </p:cNvPr>
          <p:cNvSpPr/>
          <p:nvPr/>
        </p:nvSpPr>
        <p:spPr>
          <a:xfrm>
            <a:off x="7512558" y="2122804"/>
            <a:ext cx="3702685" cy="4272915"/>
          </a:xfrm>
          <a:custGeom>
            <a:avLst/>
            <a:gdLst/>
            <a:ahLst/>
            <a:cxnLst/>
            <a:rect l="l" t="t" r="r" b="b"/>
            <a:pathLst>
              <a:path w="3702684" h="4272915">
                <a:moveTo>
                  <a:pt x="1676400" y="3058757"/>
                </a:moveTo>
                <a:lnTo>
                  <a:pt x="1671459" y="3009836"/>
                </a:lnTo>
                <a:lnTo>
                  <a:pt x="1657324" y="2964281"/>
                </a:lnTo>
                <a:lnTo>
                  <a:pt x="1634947" y="2923044"/>
                </a:lnTo>
                <a:lnTo>
                  <a:pt x="1605305" y="2887129"/>
                </a:lnTo>
                <a:lnTo>
                  <a:pt x="1569377" y="2857487"/>
                </a:lnTo>
                <a:lnTo>
                  <a:pt x="1528152" y="2835110"/>
                </a:lnTo>
                <a:lnTo>
                  <a:pt x="1482598" y="2820962"/>
                </a:lnTo>
                <a:lnTo>
                  <a:pt x="1433677" y="2816034"/>
                </a:lnTo>
                <a:lnTo>
                  <a:pt x="242709" y="2816034"/>
                </a:lnTo>
                <a:lnTo>
                  <a:pt x="193789" y="2820962"/>
                </a:lnTo>
                <a:lnTo>
                  <a:pt x="148234" y="2835110"/>
                </a:lnTo>
                <a:lnTo>
                  <a:pt x="107010" y="2857487"/>
                </a:lnTo>
                <a:lnTo>
                  <a:pt x="71081" y="2887129"/>
                </a:lnTo>
                <a:lnTo>
                  <a:pt x="41440" y="2923044"/>
                </a:lnTo>
                <a:lnTo>
                  <a:pt x="19062" y="2964281"/>
                </a:lnTo>
                <a:lnTo>
                  <a:pt x="4927" y="3009836"/>
                </a:lnTo>
                <a:lnTo>
                  <a:pt x="0" y="3058757"/>
                </a:lnTo>
                <a:lnTo>
                  <a:pt x="0" y="4029583"/>
                </a:lnTo>
                <a:lnTo>
                  <a:pt x="4927" y="4078503"/>
                </a:lnTo>
                <a:lnTo>
                  <a:pt x="19062" y="4124058"/>
                </a:lnTo>
                <a:lnTo>
                  <a:pt x="41440" y="4165295"/>
                </a:lnTo>
                <a:lnTo>
                  <a:pt x="71081" y="4201210"/>
                </a:lnTo>
                <a:lnTo>
                  <a:pt x="107010" y="4230852"/>
                </a:lnTo>
                <a:lnTo>
                  <a:pt x="148234" y="4253230"/>
                </a:lnTo>
                <a:lnTo>
                  <a:pt x="193789" y="4267378"/>
                </a:lnTo>
                <a:lnTo>
                  <a:pt x="242709" y="4272305"/>
                </a:lnTo>
                <a:lnTo>
                  <a:pt x="1433677" y="4272305"/>
                </a:lnTo>
                <a:lnTo>
                  <a:pt x="1482598" y="4267378"/>
                </a:lnTo>
                <a:lnTo>
                  <a:pt x="1528152" y="4253230"/>
                </a:lnTo>
                <a:lnTo>
                  <a:pt x="1569377" y="4230852"/>
                </a:lnTo>
                <a:lnTo>
                  <a:pt x="1605305" y="4201210"/>
                </a:lnTo>
                <a:lnTo>
                  <a:pt x="1634947" y="4165295"/>
                </a:lnTo>
                <a:lnTo>
                  <a:pt x="1657324" y="4124058"/>
                </a:lnTo>
                <a:lnTo>
                  <a:pt x="1671459" y="4078503"/>
                </a:lnTo>
                <a:lnTo>
                  <a:pt x="1676400" y="4029583"/>
                </a:lnTo>
                <a:lnTo>
                  <a:pt x="1676400" y="3058757"/>
                </a:lnTo>
                <a:close/>
              </a:path>
              <a:path w="3702684" h="4272915">
                <a:moveTo>
                  <a:pt x="1676400" y="242722"/>
                </a:moveTo>
                <a:lnTo>
                  <a:pt x="1671459" y="193802"/>
                </a:lnTo>
                <a:lnTo>
                  <a:pt x="1657324" y="148247"/>
                </a:lnTo>
                <a:lnTo>
                  <a:pt x="1634947" y="107010"/>
                </a:lnTo>
                <a:lnTo>
                  <a:pt x="1605305" y="71094"/>
                </a:lnTo>
                <a:lnTo>
                  <a:pt x="1569377" y="41452"/>
                </a:lnTo>
                <a:lnTo>
                  <a:pt x="1528152" y="19075"/>
                </a:lnTo>
                <a:lnTo>
                  <a:pt x="1482598" y="4927"/>
                </a:lnTo>
                <a:lnTo>
                  <a:pt x="1433677" y="0"/>
                </a:lnTo>
                <a:lnTo>
                  <a:pt x="242709" y="0"/>
                </a:lnTo>
                <a:lnTo>
                  <a:pt x="193789" y="4927"/>
                </a:lnTo>
                <a:lnTo>
                  <a:pt x="148234" y="19075"/>
                </a:lnTo>
                <a:lnTo>
                  <a:pt x="107010" y="41452"/>
                </a:lnTo>
                <a:lnTo>
                  <a:pt x="71081" y="71094"/>
                </a:lnTo>
                <a:lnTo>
                  <a:pt x="41440" y="107010"/>
                </a:lnTo>
                <a:lnTo>
                  <a:pt x="19062" y="148247"/>
                </a:lnTo>
                <a:lnTo>
                  <a:pt x="4927" y="193802"/>
                </a:lnTo>
                <a:lnTo>
                  <a:pt x="0" y="242722"/>
                </a:lnTo>
                <a:lnTo>
                  <a:pt x="0" y="1213548"/>
                </a:lnTo>
                <a:lnTo>
                  <a:pt x="4927" y="1262468"/>
                </a:lnTo>
                <a:lnTo>
                  <a:pt x="19062" y="1308023"/>
                </a:lnTo>
                <a:lnTo>
                  <a:pt x="41440" y="1349260"/>
                </a:lnTo>
                <a:lnTo>
                  <a:pt x="71081" y="1385176"/>
                </a:lnTo>
                <a:lnTo>
                  <a:pt x="107010" y="1414818"/>
                </a:lnTo>
                <a:lnTo>
                  <a:pt x="148234" y="1437195"/>
                </a:lnTo>
                <a:lnTo>
                  <a:pt x="193789" y="1451343"/>
                </a:lnTo>
                <a:lnTo>
                  <a:pt x="242709" y="1456270"/>
                </a:lnTo>
                <a:lnTo>
                  <a:pt x="1433677" y="1456270"/>
                </a:lnTo>
                <a:lnTo>
                  <a:pt x="1482598" y="1451343"/>
                </a:lnTo>
                <a:lnTo>
                  <a:pt x="1528152" y="1437195"/>
                </a:lnTo>
                <a:lnTo>
                  <a:pt x="1569377" y="1414818"/>
                </a:lnTo>
                <a:lnTo>
                  <a:pt x="1605305" y="1385176"/>
                </a:lnTo>
                <a:lnTo>
                  <a:pt x="1634947" y="1349260"/>
                </a:lnTo>
                <a:lnTo>
                  <a:pt x="1657324" y="1308023"/>
                </a:lnTo>
                <a:lnTo>
                  <a:pt x="1671459" y="1262468"/>
                </a:lnTo>
                <a:lnTo>
                  <a:pt x="1676400" y="1213548"/>
                </a:lnTo>
                <a:lnTo>
                  <a:pt x="1676400" y="242722"/>
                </a:lnTo>
                <a:close/>
              </a:path>
              <a:path w="3702684" h="4272915">
                <a:moveTo>
                  <a:pt x="3702164" y="3058757"/>
                </a:moveTo>
                <a:lnTo>
                  <a:pt x="3697224" y="3009836"/>
                </a:lnTo>
                <a:lnTo>
                  <a:pt x="3683089" y="2964281"/>
                </a:lnTo>
                <a:lnTo>
                  <a:pt x="3660711" y="2923044"/>
                </a:lnTo>
                <a:lnTo>
                  <a:pt x="3631069" y="2887129"/>
                </a:lnTo>
                <a:lnTo>
                  <a:pt x="3595141" y="2857487"/>
                </a:lnTo>
                <a:lnTo>
                  <a:pt x="3553917" y="2835110"/>
                </a:lnTo>
                <a:lnTo>
                  <a:pt x="3508362" y="2820962"/>
                </a:lnTo>
                <a:lnTo>
                  <a:pt x="3459442" y="2816034"/>
                </a:lnTo>
                <a:lnTo>
                  <a:pt x="2268474" y="2816034"/>
                </a:lnTo>
                <a:lnTo>
                  <a:pt x="2219553" y="2820962"/>
                </a:lnTo>
                <a:lnTo>
                  <a:pt x="2173998" y="2835110"/>
                </a:lnTo>
                <a:lnTo>
                  <a:pt x="2132774" y="2857487"/>
                </a:lnTo>
                <a:lnTo>
                  <a:pt x="2096846" y="2887129"/>
                </a:lnTo>
                <a:lnTo>
                  <a:pt x="2067204" y="2923044"/>
                </a:lnTo>
                <a:lnTo>
                  <a:pt x="2044827" y="2964281"/>
                </a:lnTo>
                <a:lnTo>
                  <a:pt x="2030691" y="3009836"/>
                </a:lnTo>
                <a:lnTo>
                  <a:pt x="2025764" y="3058757"/>
                </a:lnTo>
                <a:lnTo>
                  <a:pt x="2025764" y="4029583"/>
                </a:lnTo>
                <a:lnTo>
                  <a:pt x="2030691" y="4078503"/>
                </a:lnTo>
                <a:lnTo>
                  <a:pt x="2044827" y="4124058"/>
                </a:lnTo>
                <a:lnTo>
                  <a:pt x="2067204" y="4165295"/>
                </a:lnTo>
                <a:lnTo>
                  <a:pt x="2096846" y="4201210"/>
                </a:lnTo>
                <a:lnTo>
                  <a:pt x="2132774" y="4230852"/>
                </a:lnTo>
                <a:lnTo>
                  <a:pt x="2173998" y="4253230"/>
                </a:lnTo>
                <a:lnTo>
                  <a:pt x="2219553" y="4267378"/>
                </a:lnTo>
                <a:lnTo>
                  <a:pt x="2268474" y="4272305"/>
                </a:lnTo>
                <a:lnTo>
                  <a:pt x="3459442" y="4272305"/>
                </a:lnTo>
                <a:lnTo>
                  <a:pt x="3508362" y="4267378"/>
                </a:lnTo>
                <a:lnTo>
                  <a:pt x="3553917" y="4253230"/>
                </a:lnTo>
                <a:lnTo>
                  <a:pt x="3595141" y="4230852"/>
                </a:lnTo>
                <a:lnTo>
                  <a:pt x="3631069" y="4201210"/>
                </a:lnTo>
                <a:lnTo>
                  <a:pt x="3660711" y="4165295"/>
                </a:lnTo>
                <a:lnTo>
                  <a:pt x="3683089" y="4124058"/>
                </a:lnTo>
                <a:lnTo>
                  <a:pt x="3697224" y="4078503"/>
                </a:lnTo>
                <a:lnTo>
                  <a:pt x="3702164" y="4029583"/>
                </a:lnTo>
                <a:lnTo>
                  <a:pt x="3702164" y="3058757"/>
                </a:lnTo>
                <a:close/>
              </a:path>
              <a:path w="3702684" h="4272915">
                <a:moveTo>
                  <a:pt x="3702164" y="242722"/>
                </a:moveTo>
                <a:lnTo>
                  <a:pt x="3697224" y="193802"/>
                </a:lnTo>
                <a:lnTo>
                  <a:pt x="3683089" y="148247"/>
                </a:lnTo>
                <a:lnTo>
                  <a:pt x="3660711" y="107010"/>
                </a:lnTo>
                <a:lnTo>
                  <a:pt x="3631069" y="71094"/>
                </a:lnTo>
                <a:lnTo>
                  <a:pt x="3595141" y="41452"/>
                </a:lnTo>
                <a:lnTo>
                  <a:pt x="3553917" y="19075"/>
                </a:lnTo>
                <a:lnTo>
                  <a:pt x="3508362" y="4927"/>
                </a:lnTo>
                <a:lnTo>
                  <a:pt x="3459442" y="0"/>
                </a:lnTo>
                <a:lnTo>
                  <a:pt x="2268474" y="0"/>
                </a:lnTo>
                <a:lnTo>
                  <a:pt x="2219553" y="4927"/>
                </a:lnTo>
                <a:lnTo>
                  <a:pt x="2173998" y="19075"/>
                </a:lnTo>
                <a:lnTo>
                  <a:pt x="2132774" y="41452"/>
                </a:lnTo>
                <a:lnTo>
                  <a:pt x="2096846" y="71094"/>
                </a:lnTo>
                <a:lnTo>
                  <a:pt x="2067204" y="107010"/>
                </a:lnTo>
                <a:lnTo>
                  <a:pt x="2044827" y="148247"/>
                </a:lnTo>
                <a:lnTo>
                  <a:pt x="2030691" y="193802"/>
                </a:lnTo>
                <a:lnTo>
                  <a:pt x="2025764" y="242722"/>
                </a:lnTo>
                <a:lnTo>
                  <a:pt x="2025764" y="1213548"/>
                </a:lnTo>
                <a:lnTo>
                  <a:pt x="2030691" y="1262468"/>
                </a:lnTo>
                <a:lnTo>
                  <a:pt x="2044827" y="1308023"/>
                </a:lnTo>
                <a:lnTo>
                  <a:pt x="2067204" y="1349260"/>
                </a:lnTo>
                <a:lnTo>
                  <a:pt x="2096846" y="1385176"/>
                </a:lnTo>
                <a:lnTo>
                  <a:pt x="2132774" y="1414818"/>
                </a:lnTo>
                <a:lnTo>
                  <a:pt x="2173998" y="1437195"/>
                </a:lnTo>
                <a:lnTo>
                  <a:pt x="2219553" y="1451343"/>
                </a:lnTo>
                <a:lnTo>
                  <a:pt x="2268474" y="1456270"/>
                </a:lnTo>
                <a:lnTo>
                  <a:pt x="3459442" y="1456270"/>
                </a:lnTo>
                <a:lnTo>
                  <a:pt x="3508362" y="1451343"/>
                </a:lnTo>
                <a:lnTo>
                  <a:pt x="3553917" y="1437195"/>
                </a:lnTo>
                <a:lnTo>
                  <a:pt x="3595141" y="1414818"/>
                </a:lnTo>
                <a:lnTo>
                  <a:pt x="3631069" y="1385176"/>
                </a:lnTo>
                <a:lnTo>
                  <a:pt x="3660711" y="1349260"/>
                </a:lnTo>
                <a:lnTo>
                  <a:pt x="3683089" y="1308023"/>
                </a:lnTo>
                <a:lnTo>
                  <a:pt x="3697224" y="1262468"/>
                </a:lnTo>
                <a:lnTo>
                  <a:pt x="3702164" y="1213548"/>
                </a:lnTo>
                <a:lnTo>
                  <a:pt x="3702164" y="242722"/>
                </a:lnTo>
                <a:close/>
              </a:path>
            </a:pathLst>
          </a:custGeom>
          <a:solidFill>
            <a:srgbClr val="FFFFFF"/>
          </a:solidFill>
        </p:spPr>
        <p:txBody>
          <a:bodyPr wrap="square" lIns="0" tIns="0" rIns="0" bIns="0" rtlCol="0"/>
          <a:lstStyle/>
          <a:p>
            <a:endParaRPr/>
          </a:p>
        </p:txBody>
      </p:sp>
      <p:sp>
        <p:nvSpPr>
          <p:cNvPr id="27" name="object 31">
            <a:extLst>
              <a:ext uri="{FF2B5EF4-FFF2-40B4-BE49-F238E27FC236}">
                <a16:creationId xmlns:a16="http://schemas.microsoft.com/office/drawing/2014/main" id="{48168673-8396-B2A8-DB3E-19E6DC5C60C2}"/>
              </a:ext>
            </a:extLst>
          </p:cNvPr>
          <p:cNvSpPr txBox="1"/>
          <p:nvPr/>
        </p:nvSpPr>
        <p:spPr>
          <a:xfrm>
            <a:off x="7645712" y="2302972"/>
            <a:ext cx="1235075" cy="1179810"/>
          </a:xfrm>
          <a:prstGeom prst="rect">
            <a:avLst/>
          </a:prstGeom>
        </p:spPr>
        <p:txBody>
          <a:bodyPr vert="horz" wrap="square" lIns="0" tIns="12700" rIns="0" bIns="0" rtlCol="0">
            <a:spAutoFit/>
          </a:bodyPr>
          <a:lstStyle/>
          <a:p>
            <a:pPr marL="12700" marR="5080" indent="95250" algn="ctr">
              <a:lnSpc>
                <a:spcPct val="100000"/>
              </a:lnSpc>
              <a:spcBef>
                <a:spcPts val="100"/>
              </a:spcBef>
            </a:pPr>
            <a:r>
              <a:rPr lang="en-US" sz="1500" dirty="0">
                <a:solidFill>
                  <a:srgbClr val="595959"/>
                </a:solidFill>
                <a:latin typeface="Malgun Gothic"/>
                <a:cs typeface="Malgun Gothic"/>
              </a:rPr>
              <a:t>Pats deep into skin for effective moisturizing
</a:t>
            </a:r>
            <a:endParaRPr sz="1500" dirty="0">
              <a:latin typeface="Malgun Gothic"/>
              <a:cs typeface="Malgun Gothic"/>
            </a:endParaRPr>
          </a:p>
        </p:txBody>
      </p:sp>
      <p:sp>
        <p:nvSpPr>
          <p:cNvPr id="28" name="object 32">
            <a:extLst>
              <a:ext uri="{FF2B5EF4-FFF2-40B4-BE49-F238E27FC236}">
                <a16:creationId xmlns:a16="http://schemas.microsoft.com/office/drawing/2014/main" id="{34DD5C5E-DA38-47A6-A3E1-E1B656CDEC85}"/>
              </a:ext>
            </a:extLst>
          </p:cNvPr>
          <p:cNvSpPr txBox="1"/>
          <p:nvPr/>
        </p:nvSpPr>
        <p:spPr>
          <a:xfrm>
            <a:off x="9723415" y="2184588"/>
            <a:ext cx="1301750" cy="1641475"/>
          </a:xfrm>
          <a:prstGeom prst="rect">
            <a:avLst/>
          </a:prstGeom>
        </p:spPr>
        <p:txBody>
          <a:bodyPr vert="horz" wrap="square" lIns="0" tIns="12700" rIns="0" bIns="0" rtlCol="0">
            <a:spAutoFit/>
          </a:bodyPr>
          <a:lstStyle/>
          <a:p>
            <a:pPr marL="12700" marR="5080" algn="ctr">
              <a:lnSpc>
                <a:spcPct val="100000"/>
              </a:lnSpc>
              <a:spcBef>
                <a:spcPts val="100"/>
              </a:spcBef>
            </a:pPr>
            <a:r>
              <a:rPr lang="en-US" sz="1500" dirty="0">
                <a:solidFill>
                  <a:srgbClr val="595959"/>
                </a:solidFill>
                <a:latin typeface="Malgun Gothic"/>
                <a:cs typeface="Malgun Gothic"/>
              </a:rPr>
              <a:t>Improves blood circulation Improves skin elasticity &amp;  whitening
</a:t>
            </a:r>
            <a:endParaRPr sz="1500" dirty="0">
              <a:latin typeface="Malgun Gothic"/>
              <a:cs typeface="Malgun Gothic"/>
            </a:endParaRPr>
          </a:p>
        </p:txBody>
      </p:sp>
      <p:sp>
        <p:nvSpPr>
          <p:cNvPr id="29" name="object 33">
            <a:extLst>
              <a:ext uri="{FF2B5EF4-FFF2-40B4-BE49-F238E27FC236}">
                <a16:creationId xmlns:a16="http://schemas.microsoft.com/office/drawing/2014/main" id="{95278780-F328-D14F-5F7B-3715C324D95E}"/>
              </a:ext>
            </a:extLst>
          </p:cNvPr>
          <p:cNvSpPr txBox="1"/>
          <p:nvPr/>
        </p:nvSpPr>
        <p:spPr>
          <a:xfrm>
            <a:off x="7732219" y="5060028"/>
            <a:ext cx="1130300" cy="1410643"/>
          </a:xfrm>
          <a:prstGeom prst="rect">
            <a:avLst/>
          </a:prstGeom>
        </p:spPr>
        <p:txBody>
          <a:bodyPr vert="horz" wrap="square" lIns="0" tIns="12700" rIns="0" bIns="0" rtlCol="0">
            <a:spAutoFit/>
          </a:bodyPr>
          <a:lstStyle/>
          <a:p>
            <a:pPr marL="12700" marR="5080" indent="33020" algn="ctr">
              <a:lnSpc>
                <a:spcPct val="100000"/>
              </a:lnSpc>
              <a:spcBef>
                <a:spcPts val="100"/>
              </a:spcBef>
            </a:pPr>
            <a:r>
              <a:rPr lang="en-US" sz="1500" dirty="0">
                <a:solidFill>
                  <a:srgbClr val="595959"/>
                </a:solidFill>
                <a:latin typeface="Malgun Gothic"/>
                <a:cs typeface="Malgun Gothic"/>
              </a:rPr>
              <a:t>Healing care to help regenerate stress-tired skin
</a:t>
            </a:r>
            <a:endParaRPr sz="1500" dirty="0">
              <a:latin typeface="Malgun Gothic"/>
              <a:cs typeface="Malgun Gothic"/>
            </a:endParaRPr>
          </a:p>
        </p:txBody>
      </p:sp>
      <p:sp>
        <p:nvSpPr>
          <p:cNvPr id="30" name="object 34">
            <a:extLst>
              <a:ext uri="{FF2B5EF4-FFF2-40B4-BE49-F238E27FC236}">
                <a16:creationId xmlns:a16="http://schemas.microsoft.com/office/drawing/2014/main" id="{17057B38-CB65-01CE-14FD-E53C171CE406}"/>
              </a:ext>
            </a:extLst>
          </p:cNvPr>
          <p:cNvSpPr txBox="1"/>
          <p:nvPr/>
        </p:nvSpPr>
        <p:spPr>
          <a:xfrm>
            <a:off x="9805044" y="5225288"/>
            <a:ext cx="1157326" cy="948978"/>
          </a:xfrm>
          <a:prstGeom prst="rect">
            <a:avLst/>
          </a:prstGeom>
        </p:spPr>
        <p:txBody>
          <a:bodyPr vert="horz" wrap="square" lIns="0" tIns="12700" rIns="0" bIns="0" rtlCol="0">
            <a:spAutoFit/>
          </a:bodyPr>
          <a:lstStyle/>
          <a:p>
            <a:pPr marL="12700" marR="5080" algn="ctr">
              <a:lnSpc>
                <a:spcPct val="100000"/>
              </a:lnSpc>
              <a:spcBef>
                <a:spcPts val="100"/>
              </a:spcBef>
            </a:pPr>
            <a:r>
              <a:rPr lang="en-US" sz="1500" dirty="0">
                <a:solidFill>
                  <a:srgbClr val="595959"/>
                </a:solidFill>
                <a:latin typeface="Malgun Gothic"/>
                <a:cs typeface="Malgun Gothic"/>
              </a:rPr>
              <a:t>Massage effect with fine tapping
</a:t>
            </a:r>
            <a:endParaRPr sz="1500" dirty="0">
              <a:latin typeface="Malgun Gothic"/>
              <a:cs typeface="Malgun Gothic"/>
            </a:endParaRPr>
          </a:p>
        </p:txBody>
      </p:sp>
    </p:spTree>
    <p:extLst>
      <p:ext uri="{BB962C8B-B14F-4D97-AF65-F5344CB8AC3E}">
        <p14:creationId xmlns:p14="http://schemas.microsoft.com/office/powerpoint/2010/main" val="2116049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a:extLst>
              <a:ext uri="{FF2B5EF4-FFF2-40B4-BE49-F238E27FC236}">
                <a16:creationId xmlns:a16="http://schemas.microsoft.com/office/drawing/2014/main" id="{2EBF7AB3-D090-E27F-C7AC-A978A34BB6EE}"/>
              </a:ext>
            </a:extLst>
          </p:cNvPr>
          <p:cNvSpPr txBox="1"/>
          <p:nvPr/>
        </p:nvSpPr>
        <p:spPr>
          <a:xfrm>
            <a:off x="4630735" y="228567"/>
            <a:ext cx="3173450"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Skin Care</a:t>
            </a:r>
            <a:endParaRPr sz="2400" dirty="0">
              <a:latin typeface="Malgun Gothic"/>
              <a:cs typeface="Malgun Gothic"/>
            </a:endParaRPr>
          </a:p>
        </p:txBody>
      </p:sp>
      <p:sp>
        <p:nvSpPr>
          <p:cNvPr id="3" name="object 9">
            <a:extLst>
              <a:ext uri="{FF2B5EF4-FFF2-40B4-BE49-F238E27FC236}">
                <a16:creationId xmlns:a16="http://schemas.microsoft.com/office/drawing/2014/main" id="{490D43F1-9EA5-6CBA-0378-0D64BEE9130F}"/>
              </a:ext>
            </a:extLst>
          </p:cNvPr>
          <p:cNvSpPr txBox="1">
            <a:spLocks/>
          </p:cNvSpPr>
          <p:nvPr/>
        </p:nvSpPr>
        <p:spPr>
          <a:xfrm>
            <a:off x="666831" y="1207946"/>
            <a:ext cx="6815236" cy="948978"/>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3000" dirty="0">
                <a:solidFill>
                  <a:srgbClr val="3B3838"/>
                </a:solidFill>
              </a:rPr>
              <a:t>Dual function (ultrasonic/low frequency)
</a:t>
            </a:r>
            <a:endParaRPr lang="ko-KR" altLang="en-US" sz="3000" dirty="0"/>
          </a:p>
        </p:txBody>
      </p:sp>
      <p:sp>
        <p:nvSpPr>
          <p:cNvPr id="4" name="object 13">
            <a:extLst>
              <a:ext uri="{FF2B5EF4-FFF2-40B4-BE49-F238E27FC236}">
                <a16:creationId xmlns:a16="http://schemas.microsoft.com/office/drawing/2014/main" id="{97AB7788-5529-2F48-62A8-BBFDA0031770}"/>
              </a:ext>
            </a:extLst>
          </p:cNvPr>
          <p:cNvSpPr txBox="1"/>
          <p:nvPr/>
        </p:nvSpPr>
        <p:spPr>
          <a:xfrm>
            <a:off x="988947" y="2536444"/>
            <a:ext cx="6402705" cy="3824124"/>
          </a:xfrm>
          <a:prstGeom prst="rect">
            <a:avLst/>
          </a:prstGeom>
        </p:spPr>
        <p:txBody>
          <a:bodyPr vert="horz" wrap="square" lIns="0" tIns="12700" rIns="0" bIns="0" rtlCol="0">
            <a:spAutoFit/>
          </a:bodyPr>
          <a:lstStyle/>
          <a:p>
            <a:pPr marL="12700">
              <a:lnSpc>
                <a:spcPct val="100000"/>
              </a:lnSpc>
              <a:spcBef>
                <a:spcPts val="100"/>
              </a:spcBef>
              <a:tabLst>
                <a:tab pos="1326515" algn="l"/>
              </a:tabLst>
            </a:pPr>
            <a:r>
              <a:rPr lang="en-US" sz="2200" b="1" dirty="0">
                <a:solidFill>
                  <a:srgbClr val="548235"/>
                </a:solidFill>
                <a:latin typeface="Malgun Gothic"/>
                <a:cs typeface="Malgun Gothic"/>
              </a:rPr>
              <a:t>Dual Function Skin Regeneration Effect
</a:t>
            </a:r>
            <a:r>
              <a:rPr sz="1300" spc="-5" dirty="0">
                <a:solidFill>
                  <a:srgbClr val="FFFFFF"/>
                </a:solidFill>
                <a:latin typeface="Malgun Gothic"/>
                <a:cs typeface="Malgun Gothic"/>
              </a:rPr>
              <a:t>Check</a:t>
            </a:r>
            <a:r>
              <a:rPr sz="1300" spc="-40" dirty="0">
                <a:solidFill>
                  <a:srgbClr val="FFFFFF"/>
                </a:solidFill>
                <a:latin typeface="Malgun Gothic"/>
                <a:cs typeface="Malgun Gothic"/>
              </a:rPr>
              <a:t> </a:t>
            </a:r>
            <a:r>
              <a:rPr sz="1300" dirty="0">
                <a:solidFill>
                  <a:srgbClr val="FFFFFF"/>
                </a:solidFill>
                <a:latin typeface="Malgun Gothic"/>
                <a:cs typeface="Malgun Gothic"/>
              </a:rPr>
              <a:t>1</a:t>
            </a:r>
            <a:endParaRPr sz="1300" dirty="0">
              <a:latin typeface="Malgun Gothic"/>
              <a:cs typeface="Malgun Gothic"/>
            </a:endParaRPr>
          </a:p>
          <a:p>
            <a:pPr marL="12700">
              <a:spcBef>
                <a:spcPts val="1240"/>
              </a:spcBef>
            </a:pPr>
            <a:r>
              <a:rPr lang="en-US" sz="1600" dirty="0">
                <a:solidFill>
                  <a:srgbClr val="595959"/>
                </a:solidFill>
                <a:latin typeface="Malgun Gothic"/>
                <a:cs typeface="Malgun Gothic"/>
              </a:rPr>
              <a:t>Using 1.2 MHz (high-density ultrasound) it induces natural cell activity without pain, swelling, and redness, </a:t>
            </a:r>
            <a:r>
              <a:rPr lang="en-US" sz="1600" b="1" dirty="0">
                <a:solidFill>
                  <a:srgbClr val="595959"/>
                </a:solidFill>
                <a:latin typeface="Malgun Gothic"/>
                <a:cs typeface="Malgun Gothic"/>
              </a:rPr>
              <a:t>helping skin regeneration to treat problem skin healthily</a:t>
            </a:r>
            <a:r>
              <a:rPr lang="en-US" sz="1600" dirty="0">
                <a:solidFill>
                  <a:srgbClr val="595959"/>
                </a:solidFill>
                <a:latin typeface="Malgun Gothic"/>
                <a:cs typeface="Malgun Gothic"/>
              </a:rPr>
              <a:t>.
</a:t>
            </a:r>
            <a:r>
              <a:rPr sz="1300" spc="-5" dirty="0">
                <a:solidFill>
                  <a:srgbClr val="FFFFFF"/>
                </a:solidFill>
                <a:latin typeface="Malgun Gothic"/>
                <a:cs typeface="Malgun Gothic"/>
              </a:rPr>
              <a:t>Check</a:t>
            </a:r>
            <a:r>
              <a:rPr sz="1300" spc="-40" dirty="0">
                <a:solidFill>
                  <a:srgbClr val="FFFFFF"/>
                </a:solidFill>
                <a:latin typeface="Malgun Gothic"/>
                <a:cs typeface="Malgun Gothic"/>
              </a:rPr>
              <a:t> </a:t>
            </a:r>
            <a:r>
              <a:rPr sz="1300" dirty="0">
                <a:solidFill>
                  <a:srgbClr val="FFFFFF"/>
                </a:solidFill>
                <a:latin typeface="Malgun Gothic"/>
                <a:cs typeface="Malgun Gothic"/>
              </a:rPr>
              <a:t>2</a:t>
            </a:r>
            <a:endParaRPr sz="1300" dirty="0">
              <a:latin typeface="Malgun Gothic"/>
              <a:cs typeface="Malgun Gothic"/>
            </a:endParaRPr>
          </a:p>
          <a:p>
            <a:pPr marL="12700">
              <a:lnSpc>
                <a:spcPts val="1910"/>
              </a:lnSpc>
              <a:spcBef>
                <a:spcPts val="660"/>
              </a:spcBef>
            </a:pPr>
            <a:r>
              <a:rPr lang="en-US" sz="1600" spc="-5" dirty="0">
                <a:solidFill>
                  <a:srgbClr val="595959"/>
                </a:solidFill>
                <a:latin typeface="Malgun Gothic"/>
                <a:cs typeface="Malgun Gothic"/>
              </a:rPr>
              <a:t>Balancing the production and degradation of ECM (extracellular matrix) it naturally </a:t>
            </a:r>
            <a:r>
              <a:rPr lang="en-US" sz="1600" b="1" spc="-5" dirty="0">
                <a:solidFill>
                  <a:srgbClr val="595959"/>
                </a:solidFill>
                <a:latin typeface="Malgun Gothic"/>
                <a:cs typeface="Malgun Gothic"/>
              </a:rPr>
              <a:t>moisturizes skin, brightening (complexion cleansing), wrinkle improvement, pore narrowing</a:t>
            </a:r>
            <a:r>
              <a:rPr lang="en-US" sz="1600" spc="-5" dirty="0">
                <a:solidFill>
                  <a:srgbClr val="595959"/>
                </a:solidFill>
                <a:latin typeface="Malgun Gothic"/>
                <a:cs typeface="Malgun Gothic"/>
              </a:rPr>
              <a:t>, etc. It improves elasticity and makes aging skin fundamentally young and healthy.
</a:t>
            </a:r>
            <a:endParaRPr sz="2100" dirty="0">
              <a:latin typeface="Malgun Gothic"/>
              <a:cs typeface="Malgun Gothic"/>
            </a:endParaRPr>
          </a:p>
          <a:p>
            <a:pPr marL="12700">
              <a:lnSpc>
                <a:spcPts val="1630"/>
              </a:lnSpc>
            </a:pPr>
            <a:r>
              <a:rPr sz="1400" dirty="0">
                <a:latin typeface="Malgun Gothic"/>
                <a:cs typeface="Malgun Gothic"/>
              </a:rPr>
              <a:t>※</a:t>
            </a:r>
            <a:r>
              <a:rPr sz="1400" spc="-30" dirty="0">
                <a:latin typeface="Malgun Gothic"/>
                <a:cs typeface="Malgun Gothic"/>
              </a:rPr>
              <a:t> </a:t>
            </a:r>
            <a:r>
              <a:rPr lang="en-US" sz="1400" spc="-5" dirty="0">
                <a:latin typeface="Malgun Gothic"/>
                <a:cs typeface="Malgun Gothic"/>
              </a:rPr>
              <a:t>What is ECM?
It is a substance that fills the space between cells and supports the cell.
</a:t>
            </a:r>
            <a:endParaRPr sz="1400" dirty="0">
              <a:latin typeface="Malgun Gothic"/>
              <a:cs typeface="Malgun Gothic"/>
            </a:endParaRPr>
          </a:p>
        </p:txBody>
      </p:sp>
      <p:pic>
        <p:nvPicPr>
          <p:cNvPr id="5" name="object 10">
            <a:extLst>
              <a:ext uri="{FF2B5EF4-FFF2-40B4-BE49-F238E27FC236}">
                <a16:creationId xmlns:a16="http://schemas.microsoft.com/office/drawing/2014/main" id="{C703B982-0DA8-293C-4BD6-313B70E99D5F}"/>
              </a:ext>
            </a:extLst>
          </p:cNvPr>
          <p:cNvPicPr/>
          <p:nvPr/>
        </p:nvPicPr>
        <p:blipFill>
          <a:blip r:embed="rId2" cstate="print"/>
          <a:stretch>
            <a:fillRect/>
          </a:stretch>
        </p:blipFill>
        <p:spPr>
          <a:xfrm>
            <a:off x="7125326" y="1682435"/>
            <a:ext cx="4991944" cy="4614157"/>
          </a:xfrm>
          <a:prstGeom prst="rect">
            <a:avLst/>
          </a:prstGeom>
        </p:spPr>
      </p:pic>
      <p:sp>
        <p:nvSpPr>
          <p:cNvPr id="6" name="Rectangle 5">
            <a:extLst>
              <a:ext uri="{FF2B5EF4-FFF2-40B4-BE49-F238E27FC236}">
                <a16:creationId xmlns:a16="http://schemas.microsoft.com/office/drawing/2014/main" id="{5D314147-8317-92F5-724B-ABDE97148692}"/>
              </a:ext>
            </a:extLst>
          </p:cNvPr>
          <p:cNvSpPr/>
          <p:nvPr/>
        </p:nvSpPr>
        <p:spPr>
          <a:xfrm>
            <a:off x="988947" y="3005593"/>
            <a:ext cx="768291" cy="19878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latin typeface="Malgun Gothic" panose="020B0503020000020004" pitchFamily="34" charset="-127"/>
                <a:ea typeface="Malgun Gothic" panose="020B0503020000020004" pitchFamily="34" charset="-127"/>
              </a:rPr>
              <a:t>Check 1</a:t>
            </a:r>
          </a:p>
        </p:txBody>
      </p:sp>
      <p:sp>
        <p:nvSpPr>
          <p:cNvPr id="7" name="Rectangle 6">
            <a:extLst>
              <a:ext uri="{FF2B5EF4-FFF2-40B4-BE49-F238E27FC236}">
                <a16:creationId xmlns:a16="http://schemas.microsoft.com/office/drawing/2014/main" id="{623FDB39-BAC9-1527-9E09-AFE283C88FE4}"/>
              </a:ext>
            </a:extLst>
          </p:cNvPr>
          <p:cNvSpPr/>
          <p:nvPr/>
        </p:nvSpPr>
        <p:spPr>
          <a:xfrm>
            <a:off x="988947" y="4183711"/>
            <a:ext cx="768291" cy="19878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latin typeface="Malgun Gothic" panose="020B0503020000020004" pitchFamily="34" charset="-127"/>
                <a:ea typeface="Malgun Gothic" panose="020B0503020000020004" pitchFamily="34" charset="-127"/>
              </a:rPr>
              <a:t>Check 2</a:t>
            </a:r>
          </a:p>
        </p:txBody>
      </p:sp>
    </p:spTree>
    <p:extLst>
      <p:ext uri="{BB962C8B-B14F-4D97-AF65-F5344CB8AC3E}">
        <p14:creationId xmlns:p14="http://schemas.microsoft.com/office/powerpoint/2010/main" val="15249053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8917F0E3-4FD7-370A-A8E3-2E77E73C1F73}"/>
              </a:ext>
            </a:extLst>
          </p:cNvPr>
          <p:cNvPicPr/>
          <p:nvPr/>
        </p:nvPicPr>
        <p:blipFill>
          <a:blip r:embed="rId2" cstate="print"/>
          <a:stretch>
            <a:fillRect/>
          </a:stretch>
        </p:blipFill>
        <p:spPr>
          <a:xfrm rot="5400000">
            <a:off x="2667002" y="-2666999"/>
            <a:ext cx="6857999" cy="12191998"/>
          </a:xfrm>
          <a:prstGeom prst="rect">
            <a:avLst/>
          </a:prstGeom>
        </p:spPr>
      </p:pic>
      <p:sp>
        <p:nvSpPr>
          <p:cNvPr id="3" name="object 11">
            <a:extLst>
              <a:ext uri="{FF2B5EF4-FFF2-40B4-BE49-F238E27FC236}">
                <a16:creationId xmlns:a16="http://schemas.microsoft.com/office/drawing/2014/main" id="{6C6BF709-9562-F149-41EE-764A515D3393}"/>
              </a:ext>
            </a:extLst>
          </p:cNvPr>
          <p:cNvSpPr txBox="1"/>
          <p:nvPr/>
        </p:nvSpPr>
        <p:spPr>
          <a:xfrm rot="5400000">
            <a:off x="5094319" y="-709223"/>
            <a:ext cx="2462213" cy="7611427"/>
          </a:xfrm>
          <a:prstGeom prst="rect">
            <a:avLst/>
          </a:prstGeom>
        </p:spPr>
        <p:txBody>
          <a:bodyPr vert="vert270" wrap="square" lIns="0" tIns="102235" rIns="0" bIns="0" rtlCol="0">
            <a:spAutoFit/>
          </a:bodyPr>
          <a:lstStyle/>
          <a:p>
            <a:pPr marL="12700" algn="ctr">
              <a:lnSpc>
                <a:spcPct val="100000"/>
              </a:lnSpc>
              <a:spcBef>
                <a:spcPts val="805"/>
              </a:spcBef>
              <a:tabLst>
                <a:tab pos="2401570" algn="l"/>
              </a:tabLst>
            </a:pPr>
            <a:r>
              <a:rPr lang="en-US" sz="8000" b="1" dirty="0">
                <a:solidFill>
                  <a:srgbClr val="595959"/>
                </a:solidFill>
                <a:latin typeface="Malgun Gothic"/>
                <a:cs typeface="Malgun Gothic"/>
              </a:rPr>
              <a:t>Development Background</a:t>
            </a:r>
            <a:endParaRPr sz="8000" dirty="0">
              <a:latin typeface="Malgun Gothic"/>
              <a:cs typeface="Malgun Gothic"/>
            </a:endParaRPr>
          </a:p>
        </p:txBody>
      </p:sp>
    </p:spTree>
    <p:extLst>
      <p:ext uri="{BB962C8B-B14F-4D97-AF65-F5344CB8AC3E}">
        <p14:creationId xmlns:p14="http://schemas.microsoft.com/office/powerpoint/2010/main" val="2208679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9">
            <a:extLst>
              <a:ext uri="{FF2B5EF4-FFF2-40B4-BE49-F238E27FC236}">
                <a16:creationId xmlns:a16="http://schemas.microsoft.com/office/drawing/2014/main" id="{9C69306E-DDDE-B810-209F-CD50521D0D4E}"/>
              </a:ext>
            </a:extLst>
          </p:cNvPr>
          <p:cNvSpPr txBox="1"/>
          <p:nvPr/>
        </p:nvSpPr>
        <p:spPr>
          <a:xfrm>
            <a:off x="4337747" y="754471"/>
            <a:ext cx="4234752" cy="764312"/>
          </a:xfrm>
          <a:prstGeom prst="rect">
            <a:avLst/>
          </a:prstGeom>
        </p:spPr>
        <p:txBody>
          <a:bodyPr vert="horz" wrap="square" lIns="0" tIns="12700" rIns="0" bIns="0" rtlCol="0">
            <a:spAutoFit/>
          </a:bodyPr>
          <a:lstStyle/>
          <a:p>
            <a:pPr marL="12700">
              <a:lnSpc>
                <a:spcPct val="100000"/>
              </a:lnSpc>
              <a:spcBef>
                <a:spcPts val="100"/>
              </a:spcBef>
            </a:pPr>
            <a:r>
              <a:rPr lang="en-US" sz="2400" b="1" dirty="0">
                <a:latin typeface="Malgun Gothic"/>
                <a:cs typeface="Malgun Gothic"/>
              </a:rPr>
              <a:t>Development Background
</a:t>
            </a:r>
            <a:endParaRPr sz="2400" dirty="0">
              <a:latin typeface="Malgun Gothic"/>
              <a:cs typeface="Malgun Gothic"/>
            </a:endParaRPr>
          </a:p>
        </p:txBody>
      </p:sp>
      <p:grpSp>
        <p:nvGrpSpPr>
          <p:cNvPr id="3" name="object 7">
            <a:extLst>
              <a:ext uri="{FF2B5EF4-FFF2-40B4-BE49-F238E27FC236}">
                <a16:creationId xmlns:a16="http://schemas.microsoft.com/office/drawing/2014/main" id="{AC224A8A-4315-15C9-B18F-3984F0D5C98F}"/>
              </a:ext>
            </a:extLst>
          </p:cNvPr>
          <p:cNvGrpSpPr/>
          <p:nvPr/>
        </p:nvGrpSpPr>
        <p:grpSpPr>
          <a:xfrm>
            <a:off x="662885" y="1456265"/>
            <a:ext cx="5191125" cy="3225800"/>
            <a:chOff x="662885" y="1456265"/>
            <a:chExt cx="5191125" cy="3225800"/>
          </a:xfrm>
        </p:grpSpPr>
        <p:pic>
          <p:nvPicPr>
            <p:cNvPr id="4" name="object 8">
              <a:extLst>
                <a:ext uri="{FF2B5EF4-FFF2-40B4-BE49-F238E27FC236}">
                  <a16:creationId xmlns:a16="http://schemas.microsoft.com/office/drawing/2014/main" id="{E49FA8DE-AA59-48F4-52B3-8A54F00D486B}"/>
                </a:ext>
              </a:extLst>
            </p:cNvPr>
            <p:cNvPicPr/>
            <p:nvPr/>
          </p:nvPicPr>
          <p:blipFill>
            <a:blip r:embed="rId2" cstate="print"/>
            <a:stretch>
              <a:fillRect/>
            </a:stretch>
          </p:blipFill>
          <p:spPr>
            <a:xfrm>
              <a:off x="662885" y="1456265"/>
              <a:ext cx="5190803" cy="3225799"/>
            </a:xfrm>
            <a:prstGeom prst="rect">
              <a:avLst/>
            </a:prstGeom>
          </p:spPr>
        </p:pic>
        <p:sp>
          <p:nvSpPr>
            <p:cNvPr id="5" name="object 9">
              <a:extLst>
                <a:ext uri="{FF2B5EF4-FFF2-40B4-BE49-F238E27FC236}">
                  <a16:creationId xmlns:a16="http://schemas.microsoft.com/office/drawing/2014/main" id="{6E6BD67F-7A42-A174-68E1-84A63BF8252E}"/>
                </a:ext>
              </a:extLst>
            </p:cNvPr>
            <p:cNvSpPr/>
            <p:nvPr/>
          </p:nvSpPr>
          <p:spPr>
            <a:xfrm>
              <a:off x="4453465" y="2785534"/>
              <a:ext cx="626745" cy="0"/>
            </a:xfrm>
            <a:custGeom>
              <a:avLst/>
              <a:gdLst/>
              <a:ahLst/>
              <a:cxnLst/>
              <a:rect l="l" t="t" r="r" b="b"/>
              <a:pathLst>
                <a:path w="626745">
                  <a:moveTo>
                    <a:pt x="0" y="0"/>
                  </a:moveTo>
                  <a:lnTo>
                    <a:pt x="626534" y="1"/>
                  </a:lnTo>
                </a:path>
              </a:pathLst>
            </a:custGeom>
            <a:ln w="6350">
              <a:solidFill>
                <a:srgbClr val="7F7F7F"/>
              </a:solidFill>
            </a:ln>
          </p:spPr>
          <p:txBody>
            <a:bodyPr wrap="square" lIns="0" tIns="0" rIns="0" bIns="0" rtlCol="0"/>
            <a:lstStyle/>
            <a:p>
              <a:endParaRPr/>
            </a:p>
          </p:txBody>
        </p:sp>
        <p:sp>
          <p:nvSpPr>
            <p:cNvPr id="6" name="object 10">
              <a:extLst>
                <a:ext uri="{FF2B5EF4-FFF2-40B4-BE49-F238E27FC236}">
                  <a16:creationId xmlns:a16="http://schemas.microsoft.com/office/drawing/2014/main" id="{4D227468-55F8-7977-33C3-73E6B36366E6}"/>
                </a:ext>
              </a:extLst>
            </p:cNvPr>
            <p:cNvSpPr/>
            <p:nvPr/>
          </p:nvSpPr>
          <p:spPr>
            <a:xfrm>
              <a:off x="4453465" y="3284983"/>
              <a:ext cx="626745" cy="0"/>
            </a:xfrm>
            <a:custGeom>
              <a:avLst/>
              <a:gdLst/>
              <a:ahLst/>
              <a:cxnLst/>
              <a:rect l="l" t="t" r="r" b="b"/>
              <a:pathLst>
                <a:path w="626745">
                  <a:moveTo>
                    <a:pt x="0" y="0"/>
                  </a:moveTo>
                  <a:lnTo>
                    <a:pt x="626534" y="1"/>
                  </a:lnTo>
                </a:path>
              </a:pathLst>
            </a:custGeom>
            <a:ln w="6350">
              <a:solidFill>
                <a:srgbClr val="7F7F7F"/>
              </a:solidFill>
            </a:ln>
          </p:spPr>
          <p:txBody>
            <a:bodyPr wrap="square" lIns="0" tIns="0" rIns="0" bIns="0" rtlCol="0"/>
            <a:lstStyle/>
            <a:p>
              <a:endParaRPr/>
            </a:p>
          </p:txBody>
        </p:sp>
        <p:sp>
          <p:nvSpPr>
            <p:cNvPr id="7" name="object 11">
              <a:extLst>
                <a:ext uri="{FF2B5EF4-FFF2-40B4-BE49-F238E27FC236}">
                  <a16:creationId xmlns:a16="http://schemas.microsoft.com/office/drawing/2014/main" id="{4B84289B-5C68-9A70-8178-08334A2C3AF7}"/>
                </a:ext>
              </a:extLst>
            </p:cNvPr>
            <p:cNvSpPr/>
            <p:nvPr/>
          </p:nvSpPr>
          <p:spPr>
            <a:xfrm>
              <a:off x="4453465" y="3789039"/>
              <a:ext cx="626745" cy="0"/>
            </a:xfrm>
            <a:custGeom>
              <a:avLst/>
              <a:gdLst/>
              <a:ahLst/>
              <a:cxnLst/>
              <a:rect l="l" t="t" r="r" b="b"/>
              <a:pathLst>
                <a:path w="626745">
                  <a:moveTo>
                    <a:pt x="0" y="0"/>
                  </a:moveTo>
                  <a:lnTo>
                    <a:pt x="626534" y="1"/>
                  </a:lnTo>
                </a:path>
              </a:pathLst>
            </a:custGeom>
            <a:ln w="6350">
              <a:solidFill>
                <a:srgbClr val="7F7F7F"/>
              </a:solidFill>
            </a:ln>
          </p:spPr>
          <p:txBody>
            <a:bodyPr wrap="square" lIns="0" tIns="0" rIns="0" bIns="0" rtlCol="0"/>
            <a:lstStyle/>
            <a:p>
              <a:endParaRPr/>
            </a:p>
          </p:txBody>
        </p:sp>
        <p:sp>
          <p:nvSpPr>
            <p:cNvPr id="8" name="object 12">
              <a:extLst>
                <a:ext uri="{FF2B5EF4-FFF2-40B4-BE49-F238E27FC236}">
                  <a16:creationId xmlns:a16="http://schemas.microsoft.com/office/drawing/2014/main" id="{8746B8A9-DE74-00BE-29A7-3467DE302EA4}"/>
                </a:ext>
              </a:extLst>
            </p:cNvPr>
            <p:cNvSpPr/>
            <p:nvPr/>
          </p:nvSpPr>
          <p:spPr>
            <a:xfrm>
              <a:off x="4453465" y="4293096"/>
              <a:ext cx="626745" cy="0"/>
            </a:xfrm>
            <a:custGeom>
              <a:avLst/>
              <a:gdLst/>
              <a:ahLst/>
              <a:cxnLst/>
              <a:rect l="l" t="t" r="r" b="b"/>
              <a:pathLst>
                <a:path w="626745">
                  <a:moveTo>
                    <a:pt x="0" y="0"/>
                  </a:moveTo>
                  <a:lnTo>
                    <a:pt x="626534" y="1"/>
                  </a:lnTo>
                </a:path>
              </a:pathLst>
            </a:custGeom>
            <a:ln w="6350">
              <a:solidFill>
                <a:srgbClr val="7F7F7F"/>
              </a:solidFill>
            </a:ln>
          </p:spPr>
          <p:txBody>
            <a:bodyPr wrap="square" lIns="0" tIns="0" rIns="0" bIns="0" rtlCol="0"/>
            <a:lstStyle/>
            <a:p>
              <a:endParaRPr/>
            </a:p>
          </p:txBody>
        </p:sp>
      </p:grpSp>
      <p:sp>
        <p:nvSpPr>
          <p:cNvPr id="9" name="object 13">
            <a:extLst>
              <a:ext uri="{FF2B5EF4-FFF2-40B4-BE49-F238E27FC236}">
                <a16:creationId xmlns:a16="http://schemas.microsoft.com/office/drawing/2014/main" id="{9E456454-6D89-64E2-376E-A7E9A5C60BE0}"/>
              </a:ext>
            </a:extLst>
          </p:cNvPr>
          <p:cNvSpPr txBox="1"/>
          <p:nvPr/>
        </p:nvSpPr>
        <p:spPr>
          <a:xfrm>
            <a:off x="697773" y="4911344"/>
            <a:ext cx="5511800" cy="1646605"/>
          </a:xfrm>
          <a:prstGeom prst="rect">
            <a:avLst/>
          </a:prstGeom>
        </p:spPr>
        <p:txBody>
          <a:bodyPr vert="horz" wrap="square" lIns="0" tIns="17780" rIns="0" bIns="0" rtlCol="0">
            <a:spAutoFit/>
          </a:bodyPr>
          <a:lstStyle/>
          <a:p>
            <a:pPr marL="12700" marR="5080">
              <a:spcBef>
                <a:spcPts val="140"/>
              </a:spcBef>
              <a:tabLst>
                <a:tab pos="1545590" algn="l"/>
              </a:tabLst>
            </a:pPr>
            <a:r>
              <a:rPr lang="en-US" sz="1500" b="1" dirty="0" err="1">
                <a:uFill>
                  <a:solidFill>
                    <a:srgbClr val="595959"/>
                  </a:solidFill>
                </a:uFill>
                <a:latin typeface="Malgun Gothic"/>
                <a:cs typeface="Malgun Gothic"/>
              </a:rPr>
              <a:t>CareCellve</a:t>
            </a:r>
            <a:r>
              <a:rPr lang="en-US" sz="1500" b="1" dirty="0">
                <a:uFill>
                  <a:solidFill>
                    <a:srgbClr val="595959"/>
                  </a:solidFill>
                </a:uFill>
                <a:latin typeface="Malgun Gothic"/>
                <a:cs typeface="Malgun Gothic"/>
              </a:rPr>
              <a:t> Mechanic</a:t>
            </a:r>
            <a:r>
              <a:rPr lang="en-US" sz="1500" dirty="0">
                <a:uFill>
                  <a:solidFill>
                    <a:srgbClr val="595959"/>
                  </a:solidFill>
                </a:uFill>
                <a:latin typeface="Malgun Gothic"/>
                <a:cs typeface="Malgun Gothic"/>
              </a:rPr>
              <a:t> device delivers ultrasonic heat energy from the SMAS layer, which is the deep layer of the skin, to the dermis layer, and the epidermis layer with 1.2 million vibrations per second where you can see the main causes of skin aging: enlarged pores, deepened wrinkles, skin elasticity improvement, whitening and lifting effects.
</a:t>
            </a:r>
            <a:endParaRPr sz="1500" dirty="0">
              <a:latin typeface="Malgun Gothic"/>
              <a:cs typeface="Malgun Gothic"/>
            </a:endParaRPr>
          </a:p>
        </p:txBody>
      </p:sp>
      <p:pic>
        <p:nvPicPr>
          <p:cNvPr id="10" name="object 15">
            <a:extLst>
              <a:ext uri="{FF2B5EF4-FFF2-40B4-BE49-F238E27FC236}">
                <a16:creationId xmlns:a16="http://schemas.microsoft.com/office/drawing/2014/main" id="{809180D1-46CD-3151-3758-30BC4D0514AF}"/>
              </a:ext>
            </a:extLst>
          </p:cNvPr>
          <p:cNvPicPr/>
          <p:nvPr/>
        </p:nvPicPr>
        <p:blipFill>
          <a:blip r:embed="rId3" cstate="print"/>
          <a:stretch>
            <a:fillRect/>
          </a:stretch>
        </p:blipFill>
        <p:spPr>
          <a:xfrm>
            <a:off x="6587066" y="1958432"/>
            <a:ext cx="2272517" cy="2352718"/>
          </a:xfrm>
          <a:prstGeom prst="rect">
            <a:avLst/>
          </a:prstGeom>
        </p:spPr>
      </p:pic>
      <p:pic>
        <p:nvPicPr>
          <p:cNvPr id="11" name="object 16">
            <a:extLst>
              <a:ext uri="{FF2B5EF4-FFF2-40B4-BE49-F238E27FC236}">
                <a16:creationId xmlns:a16="http://schemas.microsoft.com/office/drawing/2014/main" id="{42A8B81D-0531-E5C9-0094-6CDF81CD7C15}"/>
              </a:ext>
            </a:extLst>
          </p:cNvPr>
          <p:cNvPicPr/>
          <p:nvPr/>
        </p:nvPicPr>
        <p:blipFill>
          <a:blip r:embed="rId4" cstate="print"/>
          <a:stretch>
            <a:fillRect/>
          </a:stretch>
        </p:blipFill>
        <p:spPr>
          <a:xfrm>
            <a:off x="9076266" y="1388531"/>
            <a:ext cx="2486360" cy="2937934"/>
          </a:xfrm>
          <a:prstGeom prst="rect">
            <a:avLst/>
          </a:prstGeom>
        </p:spPr>
      </p:pic>
      <p:sp>
        <p:nvSpPr>
          <p:cNvPr id="12" name="object 17">
            <a:extLst>
              <a:ext uri="{FF2B5EF4-FFF2-40B4-BE49-F238E27FC236}">
                <a16:creationId xmlns:a16="http://schemas.microsoft.com/office/drawing/2014/main" id="{7A6A2901-D08C-A64F-8FAD-0D2CC1F3F0E8}"/>
              </a:ext>
            </a:extLst>
          </p:cNvPr>
          <p:cNvSpPr txBox="1"/>
          <p:nvPr/>
        </p:nvSpPr>
        <p:spPr>
          <a:xfrm>
            <a:off x="7466360" y="4377944"/>
            <a:ext cx="579120" cy="254000"/>
          </a:xfrm>
          <a:prstGeom prst="rect">
            <a:avLst/>
          </a:prstGeom>
        </p:spPr>
        <p:txBody>
          <a:bodyPr vert="horz" wrap="square" lIns="0" tIns="12700" rIns="0" bIns="0" rtlCol="0">
            <a:spAutoFit/>
          </a:bodyPr>
          <a:lstStyle/>
          <a:p>
            <a:pPr marL="12700">
              <a:lnSpc>
                <a:spcPct val="100000"/>
              </a:lnSpc>
              <a:spcBef>
                <a:spcPts val="100"/>
              </a:spcBef>
            </a:pPr>
            <a:r>
              <a:rPr sz="1500" u="sng" spc="-5" dirty="0">
                <a:solidFill>
                  <a:srgbClr val="595959"/>
                </a:solidFill>
                <a:uFill>
                  <a:solidFill>
                    <a:srgbClr val="595959"/>
                  </a:solidFill>
                </a:uFill>
                <a:latin typeface="Malgun Gothic"/>
                <a:cs typeface="Malgun Gothic"/>
              </a:rPr>
              <a:t>Bef</a:t>
            </a:r>
            <a:r>
              <a:rPr sz="1500" u="sng" dirty="0">
                <a:solidFill>
                  <a:srgbClr val="595959"/>
                </a:solidFill>
                <a:uFill>
                  <a:solidFill>
                    <a:srgbClr val="595959"/>
                  </a:solidFill>
                </a:uFill>
                <a:latin typeface="Malgun Gothic"/>
                <a:cs typeface="Malgun Gothic"/>
              </a:rPr>
              <a:t>o</a:t>
            </a:r>
            <a:r>
              <a:rPr sz="1500" u="sng" spc="-30" dirty="0">
                <a:solidFill>
                  <a:srgbClr val="595959"/>
                </a:solidFill>
                <a:uFill>
                  <a:solidFill>
                    <a:srgbClr val="595959"/>
                  </a:solidFill>
                </a:uFill>
                <a:latin typeface="Malgun Gothic"/>
                <a:cs typeface="Malgun Gothic"/>
              </a:rPr>
              <a:t>r</a:t>
            </a:r>
            <a:r>
              <a:rPr sz="1500" u="sng" dirty="0">
                <a:solidFill>
                  <a:srgbClr val="595959"/>
                </a:solidFill>
                <a:uFill>
                  <a:solidFill>
                    <a:srgbClr val="595959"/>
                  </a:solidFill>
                </a:uFill>
                <a:latin typeface="Malgun Gothic"/>
                <a:cs typeface="Malgun Gothic"/>
              </a:rPr>
              <a:t>e</a:t>
            </a:r>
            <a:endParaRPr sz="1500">
              <a:latin typeface="Malgun Gothic"/>
              <a:cs typeface="Malgun Gothic"/>
            </a:endParaRPr>
          </a:p>
        </p:txBody>
      </p:sp>
      <p:sp>
        <p:nvSpPr>
          <p:cNvPr id="13" name="object 18">
            <a:extLst>
              <a:ext uri="{FF2B5EF4-FFF2-40B4-BE49-F238E27FC236}">
                <a16:creationId xmlns:a16="http://schemas.microsoft.com/office/drawing/2014/main" id="{788709DB-E738-0CF4-D18C-BC3732B119FC}"/>
              </a:ext>
            </a:extLst>
          </p:cNvPr>
          <p:cNvSpPr txBox="1"/>
          <p:nvPr/>
        </p:nvSpPr>
        <p:spPr>
          <a:xfrm>
            <a:off x="10384987" y="4377944"/>
            <a:ext cx="447675" cy="254000"/>
          </a:xfrm>
          <a:prstGeom prst="rect">
            <a:avLst/>
          </a:prstGeom>
        </p:spPr>
        <p:txBody>
          <a:bodyPr vert="horz" wrap="square" lIns="0" tIns="12700" rIns="0" bIns="0" rtlCol="0">
            <a:spAutoFit/>
          </a:bodyPr>
          <a:lstStyle/>
          <a:p>
            <a:pPr marL="12700">
              <a:lnSpc>
                <a:spcPct val="100000"/>
              </a:lnSpc>
              <a:spcBef>
                <a:spcPts val="100"/>
              </a:spcBef>
            </a:pPr>
            <a:r>
              <a:rPr sz="1500" u="sng" dirty="0">
                <a:solidFill>
                  <a:srgbClr val="595959"/>
                </a:solidFill>
                <a:uFill>
                  <a:solidFill>
                    <a:srgbClr val="595959"/>
                  </a:solidFill>
                </a:uFill>
                <a:latin typeface="Malgun Gothic"/>
                <a:cs typeface="Malgun Gothic"/>
              </a:rPr>
              <a:t>A</a:t>
            </a:r>
            <a:r>
              <a:rPr sz="1500" u="sng" spc="30" dirty="0">
                <a:solidFill>
                  <a:srgbClr val="595959"/>
                </a:solidFill>
                <a:uFill>
                  <a:solidFill>
                    <a:srgbClr val="595959"/>
                  </a:solidFill>
                </a:uFill>
                <a:latin typeface="Malgun Gothic"/>
                <a:cs typeface="Malgun Gothic"/>
              </a:rPr>
              <a:t>f</a:t>
            </a:r>
            <a:r>
              <a:rPr sz="1500" u="sng" spc="-20" dirty="0">
                <a:solidFill>
                  <a:srgbClr val="595959"/>
                </a:solidFill>
                <a:uFill>
                  <a:solidFill>
                    <a:srgbClr val="595959"/>
                  </a:solidFill>
                </a:uFill>
                <a:latin typeface="Malgun Gothic"/>
                <a:cs typeface="Malgun Gothic"/>
              </a:rPr>
              <a:t>t</a:t>
            </a:r>
            <a:r>
              <a:rPr sz="1500" u="sng" spc="-5" dirty="0">
                <a:solidFill>
                  <a:srgbClr val="595959"/>
                </a:solidFill>
                <a:uFill>
                  <a:solidFill>
                    <a:srgbClr val="595959"/>
                  </a:solidFill>
                </a:uFill>
                <a:latin typeface="Malgun Gothic"/>
                <a:cs typeface="Malgun Gothic"/>
              </a:rPr>
              <a:t>e</a:t>
            </a:r>
            <a:r>
              <a:rPr sz="1500" u="sng" dirty="0">
                <a:solidFill>
                  <a:srgbClr val="595959"/>
                </a:solidFill>
                <a:uFill>
                  <a:solidFill>
                    <a:srgbClr val="595959"/>
                  </a:solidFill>
                </a:uFill>
                <a:latin typeface="Malgun Gothic"/>
                <a:cs typeface="Malgun Gothic"/>
              </a:rPr>
              <a:t>r</a:t>
            </a:r>
            <a:endParaRPr sz="1500" dirty="0">
              <a:latin typeface="Malgun Gothic"/>
              <a:cs typeface="Malgun Gothic"/>
            </a:endParaRPr>
          </a:p>
        </p:txBody>
      </p:sp>
    </p:spTree>
    <p:extLst>
      <p:ext uri="{BB962C8B-B14F-4D97-AF65-F5344CB8AC3E}">
        <p14:creationId xmlns:p14="http://schemas.microsoft.com/office/powerpoint/2010/main" val="3439097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19">
            <a:extLst>
              <a:ext uri="{FF2B5EF4-FFF2-40B4-BE49-F238E27FC236}">
                <a16:creationId xmlns:a16="http://schemas.microsoft.com/office/drawing/2014/main" id="{F31F4D77-F256-137B-6635-D34F22B7417C}"/>
              </a:ext>
            </a:extLst>
          </p:cNvPr>
          <p:cNvSpPr txBox="1"/>
          <p:nvPr/>
        </p:nvSpPr>
        <p:spPr>
          <a:xfrm>
            <a:off x="3978624" y="555688"/>
            <a:ext cx="4234752" cy="382156"/>
          </a:xfrm>
          <a:prstGeom prst="rect">
            <a:avLst/>
          </a:prstGeom>
        </p:spPr>
        <p:txBody>
          <a:bodyPr vert="horz" wrap="square" lIns="0" tIns="12700" rIns="0" bIns="0" rtlCol="0">
            <a:spAutoFit/>
          </a:bodyPr>
          <a:lstStyle/>
          <a:p>
            <a:pPr marL="12700">
              <a:lnSpc>
                <a:spcPct val="100000"/>
              </a:lnSpc>
              <a:spcBef>
                <a:spcPts val="100"/>
              </a:spcBef>
            </a:pPr>
            <a:r>
              <a:rPr lang="en-US" sz="2400" b="1" dirty="0" err="1">
                <a:latin typeface="Malgun Gothic"/>
                <a:cs typeface="Malgun Gothic"/>
              </a:rPr>
              <a:t>CareCellve</a:t>
            </a:r>
            <a:r>
              <a:rPr lang="en-US" sz="2400" b="1" dirty="0">
                <a:latin typeface="Malgun Gothic"/>
                <a:cs typeface="Malgun Gothic"/>
              </a:rPr>
              <a:t> CB DERM EX</a:t>
            </a:r>
            <a:endParaRPr sz="2400" dirty="0">
              <a:latin typeface="Malgun Gothic"/>
              <a:cs typeface="Malgun Gothic"/>
            </a:endParaRPr>
          </a:p>
        </p:txBody>
      </p:sp>
      <p:sp>
        <p:nvSpPr>
          <p:cNvPr id="6" name="Rectangle 5">
            <a:extLst>
              <a:ext uri="{FF2B5EF4-FFF2-40B4-BE49-F238E27FC236}">
                <a16:creationId xmlns:a16="http://schemas.microsoft.com/office/drawing/2014/main" id="{59B92D3F-3101-42D7-CE01-E22A96E27027}"/>
              </a:ext>
            </a:extLst>
          </p:cNvPr>
          <p:cNvSpPr/>
          <p:nvPr/>
        </p:nvSpPr>
        <p:spPr>
          <a:xfrm>
            <a:off x="263237" y="1812818"/>
            <a:ext cx="4578928" cy="1517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Malgun Gothic" panose="020B0503020000020004" pitchFamily="34" charset="-127"/>
                <a:ea typeface="Malgun Gothic" panose="020B0503020000020004" pitchFamily="34" charset="-127"/>
              </a:rPr>
              <a:t>Let Ultrasonic Device Supply and Preserve Nutrients with </a:t>
            </a:r>
          </a:p>
          <a:p>
            <a:pPr algn="ctr"/>
            <a:r>
              <a:rPr lang="en-US" sz="2400" dirty="0">
                <a:solidFill>
                  <a:schemeClr val="tx1"/>
                </a:solidFill>
                <a:latin typeface="Malgun Gothic" panose="020B0503020000020004" pitchFamily="34" charset="-127"/>
                <a:ea typeface="Malgun Gothic" panose="020B0503020000020004" pitchFamily="34" charset="-127"/>
              </a:rPr>
              <a:t>CB </a:t>
            </a:r>
            <a:r>
              <a:rPr lang="en-US" sz="2400" dirty="0" err="1">
                <a:solidFill>
                  <a:schemeClr val="tx1"/>
                </a:solidFill>
                <a:latin typeface="Malgun Gothic" panose="020B0503020000020004" pitchFamily="34" charset="-127"/>
                <a:ea typeface="Malgun Gothic" panose="020B0503020000020004" pitchFamily="34" charset="-127"/>
              </a:rPr>
              <a:t>Derm</a:t>
            </a:r>
            <a:r>
              <a:rPr lang="en-US" sz="2400" dirty="0">
                <a:solidFill>
                  <a:schemeClr val="tx1"/>
                </a:solidFill>
                <a:latin typeface="Malgun Gothic" panose="020B0503020000020004" pitchFamily="34" charset="-127"/>
                <a:ea typeface="Malgun Gothic" panose="020B0503020000020004" pitchFamily="34" charset="-127"/>
              </a:rPr>
              <a:t> EX</a:t>
            </a:r>
          </a:p>
        </p:txBody>
      </p:sp>
      <p:grpSp>
        <p:nvGrpSpPr>
          <p:cNvPr id="9" name="object 11">
            <a:extLst>
              <a:ext uri="{FF2B5EF4-FFF2-40B4-BE49-F238E27FC236}">
                <a16:creationId xmlns:a16="http://schemas.microsoft.com/office/drawing/2014/main" id="{123FCDD0-34DF-9CD4-0E7E-0FA64F69C110}"/>
              </a:ext>
            </a:extLst>
          </p:cNvPr>
          <p:cNvGrpSpPr/>
          <p:nvPr/>
        </p:nvGrpSpPr>
        <p:grpSpPr>
          <a:xfrm>
            <a:off x="5155768" y="1081191"/>
            <a:ext cx="6492441" cy="2981026"/>
            <a:chOff x="5841568" y="1039747"/>
            <a:chExt cx="6350000" cy="2694305"/>
          </a:xfrm>
        </p:grpSpPr>
        <p:pic>
          <p:nvPicPr>
            <p:cNvPr id="10" name="object 12">
              <a:extLst>
                <a:ext uri="{FF2B5EF4-FFF2-40B4-BE49-F238E27FC236}">
                  <a16:creationId xmlns:a16="http://schemas.microsoft.com/office/drawing/2014/main" id="{C2F0ABF4-D8B7-4E62-7698-CB774819E12C}"/>
                </a:ext>
              </a:extLst>
            </p:cNvPr>
            <p:cNvPicPr/>
            <p:nvPr/>
          </p:nvPicPr>
          <p:blipFill>
            <a:blip r:embed="rId2" cstate="print"/>
            <a:stretch>
              <a:fillRect/>
            </a:stretch>
          </p:blipFill>
          <p:spPr>
            <a:xfrm>
              <a:off x="7402117" y="1039747"/>
              <a:ext cx="4789429" cy="2694053"/>
            </a:xfrm>
            <a:prstGeom prst="rect">
              <a:avLst/>
            </a:prstGeom>
          </p:spPr>
        </p:pic>
        <p:pic>
          <p:nvPicPr>
            <p:cNvPr id="11" name="object 13">
              <a:extLst>
                <a:ext uri="{FF2B5EF4-FFF2-40B4-BE49-F238E27FC236}">
                  <a16:creationId xmlns:a16="http://schemas.microsoft.com/office/drawing/2014/main" id="{B907097B-1565-481F-FC89-CB95D542C03E}"/>
                </a:ext>
              </a:extLst>
            </p:cNvPr>
            <p:cNvPicPr/>
            <p:nvPr/>
          </p:nvPicPr>
          <p:blipFill>
            <a:blip r:embed="rId3" cstate="print"/>
            <a:stretch>
              <a:fillRect/>
            </a:stretch>
          </p:blipFill>
          <p:spPr>
            <a:xfrm>
              <a:off x="5841568" y="1625600"/>
              <a:ext cx="1816414" cy="1973849"/>
            </a:xfrm>
            <a:prstGeom prst="rect">
              <a:avLst/>
            </a:prstGeom>
          </p:spPr>
        </p:pic>
      </p:grpSp>
      <p:sp>
        <p:nvSpPr>
          <p:cNvPr id="12" name="object 19">
            <a:extLst>
              <a:ext uri="{FF2B5EF4-FFF2-40B4-BE49-F238E27FC236}">
                <a16:creationId xmlns:a16="http://schemas.microsoft.com/office/drawing/2014/main" id="{83E8FA0D-24E8-9D99-FBC6-806E4F42B222}"/>
              </a:ext>
            </a:extLst>
          </p:cNvPr>
          <p:cNvSpPr/>
          <p:nvPr/>
        </p:nvSpPr>
        <p:spPr>
          <a:xfrm>
            <a:off x="762000" y="4419600"/>
            <a:ext cx="10631805" cy="0"/>
          </a:xfrm>
          <a:custGeom>
            <a:avLst/>
            <a:gdLst/>
            <a:ahLst/>
            <a:cxnLst/>
            <a:rect l="l" t="t" r="r" b="b"/>
            <a:pathLst>
              <a:path w="10631805">
                <a:moveTo>
                  <a:pt x="0" y="0"/>
                </a:moveTo>
                <a:lnTo>
                  <a:pt x="10631424" y="1"/>
                </a:lnTo>
              </a:path>
            </a:pathLst>
          </a:custGeom>
          <a:ln w="12700">
            <a:solidFill>
              <a:srgbClr val="5B9BD5"/>
            </a:solidFill>
          </a:ln>
        </p:spPr>
        <p:txBody>
          <a:bodyPr wrap="square" lIns="0" tIns="0" rIns="0" bIns="0" rtlCol="0"/>
          <a:lstStyle/>
          <a:p>
            <a:endParaRPr/>
          </a:p>
        </p:txBody>
      </p:sp>
      <p:sp>
        <p:nvSpPr>
          <p:cNvPr id="13" name="object 9">
            <a:extLst>
              <a:ext uri="{FF2B5EF4-FFF2-40B4-BE49-F238E27FC236}">
                <a16:creationId xmlns:a16="http://schemas.microsoft.com/office/drawing/2014/main" id="{ED8FA431-676F-EED2-BE04-0AEEF71C8348}"/>
              </a:ext>
            </a:extLst>
          </p:cNvPr>
          <p:cNvSpPr txBox="1"/>
          <p:nvPr/>
        </p:nvSpPr>
        <p:spPr>
          <a:xfrm>
            <a:off x="519660" y="4660476"/>
            <a:ext cx="4636108" cy="2151871"/>
          </a:xfrm>
          <a:prstGeom prst="rect">
            <a:avLst/>
          </a:prstGeom>
        </p:spPr>
        <p:txBody>
          <a:bodyPr vert="horz" wrap="square" lIns="0" tIns="142240" rIns="0" bIns="0" rtlCol="0">
            <a:spAutoFit/>
          </a:bodyPr>
          <a:lstStyle/>
          <a:p>
            <a:pPr marL="12700" algn="ctr">
              <a:lnSpc>
                <a:spcPct val="100000"/>
              </a:lnSpc>
              <a:spcBef>
                <a:spcPts val="1120"/>
              </a:spcBef>
            </a:pPr>
            <a:r>
              <a:rPr lang="en-US" b="1" dirty="0">
                <a:solidFill>
                  <a:srgbClr val="595959"/>
                </a:solidFill>
                <a:latin typeface="Malgun Gothic"/>
                <a:cs typeface="Malgun Gothic"/>
              </a:rPr>
              <a:t>Delivers Nutrients of CB DERM EX Penetrating Deep into the Skin.
</a:t>
            </a:r>
            <a:r>
              <a:rPr lang="en-US" sz="1500" b="1" dirty="0">
                <a:latin typeface="Malgun Gothic"/>
                <a:cs typeface="Malgun Gothic"/>
              </a:rPr>
              <a:t>[Ultrasound + CB DERM EX]
</a:t>
            </a:r>
            <a:r>
              <a:rPr lang="en-US" sz="1300" dirty="0">
                <a:latin typeface="Malgun Gothic"/>
                <a:cs typeface="Malgun Gothic"/>
              </a:rPr>
              <a:t>When used together, it has a skin regenerating effect that helps improve wrinkles, skin elasticity, whitening and lifting care quickly.
</a:t>
            </a:r>
            <a:endParaRPr sz="1300" dirty="0">
              <a:latin typeface="Malgun Gothic"/>
              <a:cs typeface="Malgun Gothic"/>
            </a:endParaRPr>
          </a:p>
        </p:txBody>
      </p:sp>
      <p:grpSp>
        <p:nvGrpSpPr>
          <p:cNvPr id="14" name="object 14">
            <a:extLst>
              <a:ext uri="{FF2B5EF4-FFF2-40B4-BE49-F238E27FC236}">
                <a16:creationId xmlns:a16="http://schemas.microsoft.com/office/drawing/2014/main" id="{72A87DF6-C423-03F6-58F4-EC1703B458F9}"/>
              </a:ext>
            </a:extLst>
          </p:cNvPr>
          <p:cNvGrpSpPr/>
          <p:nvPr/>
        </p:nvGrpSpPr>
        <p:grpSpPr>
          <a:xfrm>
            <a:off x="6373770" y="4495536"/>
            <a:ext cx="5009644" cy="1996947"/>
            <a:chOff x="6638543" y="4773167"/>
            <a:chExt cx="5005070" cy="1643380"/>
          </a:xfrm>
        </p:grpSpPr>
        <p:pic>
          <p:nvPicPr>
            <p:cNvPr id="15" name="object 15">
              <a:extLst>
                <a:ext uri="{FF2B5EF4-FFF2-40B4-BE49-F238E27FC236}">
                  <a16:creationId xmlns:a16="http://schemas.microsoft.com/office/drawing/2014/main" id="{80D3E661-8A36-A89A-898C-B3D3368F999B}"/>
                </a:ext>
              </a:extLst>
            </p:cNvPr>
            <p:cNvPicPr/>
            <p:nvPr/>
          </p:nvPicPr>
          <p:blipFill>
            <a:blip r:embed="rId4" cstate="print"/>
            <a:stretch>
              <a:fillRect/>
            </a:stretch>
          </p:blipFill>
          <p:spPr>
            <a:xfrm>
              <a:off x="6638543" y="4779263"/>
              <a:ext cx="2560320" cy="1624584"/>
            </a:xfrm>
            <a:prstGeom prst="rect">
              <a:avLst/>
            </a:prstGeom>
          </p:spPr>
        </p:pic>
        <p:pic>
          <p:nvPicPr>
            <p:cNvPr id="16" name="object 16">
              <a:extLst>
                <a:ext uri="{FF2B5EF4-FFF2-40B4-BE49-F238E27FC236}">
                  <a16:creationId xmlns:a16="http://schemas.microsoft.com/office/drawing/2014/main" id="{25A891AE-CF41-BDBC-0C71-343A53838544}"/>
                </a:ext>
              </a:extLst>
            </p:cNvPr>
            <p:cNvPicPr/>
            <p:nvPr/>
          </p:nvPicPr>
          <p:blipFill>
            <a:blip r:embed="rId5" cstate="print"/>
            <a:stretch>
              <a:fillRect/>
            </a:stretch>
          </p:blipFill>
          <p:spPr>
            <a:xfrm>
              <a:off x="6833615" y="4974333"/>
              <a:ext cx="1972128" cy="1038386"/>
            </a:xfrm>
            <a:prstGeom prst="rect">
              <a:avLst/>
            </a:prstGeom>
          </p:spPr>
        </p:pic>
        <p:pic>
          <p:nvPicPr>
            <p:cNvPr id="17" name="object 17">
              <a:extLst>
                <a:ext uri="{FF2B5EF4-FFF2-40B4-BE49-F238E27FC236}">
                  <a16:creationId xmlns:a16="http://schemas.microsoft.com/office/drawing/2014/main" id="{675F9B33-8BB5-F889-2C1F-7457BF6ED47F}"/>
                </a:ext>
              </a:extLst>
            </p:cNvPr>
            <p:cNvPicPr/>
            <p:nvPr/>
          </p:nvPicPr>
          <p:blipFill>
            <a:blip r:embed="rId6" cstate="print"/>
            <a:stretch>
              <a:fillRect/>
            </a:stretch>
          </p:blipFill>
          <p:spPr>
            <a:xfrm>
              <a:off x="9296399" y="4773167"/>
              <a:ext cx="2346959" cy="1642872"/>
            </a:xfrm>
            <a:prstGeom prst="rect">
              <a:avLst/>
            </a:prstGeom>
          </p:spPr>
        </p:pic>
        <p:pic>
          <p:nvPicPr>
            <p:cNvPr id="18" name="object 18">
              <a:extLst>
                <a:ext uri="{FF2B5EF4-FFF2-40B4-BE49-F238E27FC236}">
                  <a16:creationId xmlns:a16="http://schemas.microsoft.com/office/drawing/2014/main" id="{779658C3-4E7A-79F1-D958-5541E51E1716}"/>
                </a:ext>
              </a:extLst>
            </p:cNvPr>
            <p:cNvPicPr/>
            <p:nvPr/>
          </p:nvPicPr>
          <p:blipFill>
            <a:blip r:embed="rId7" cstate="print"/>
            <a:stretch>
              <a:fillRect/>
            </a:stretch>
          </p:blipFill>
          <p:spPr>
            <a:xfrm>
              <a:off x="9489901" y="4968237"/>
              <a:ext cx="1762521" cy="1054609"/>
            </a:xfrm>
            <a:prstGeom prst="rect">
              <a:avLst/>
            </a:prstGeom>
          </p:spPr>
        </p:pic>
      </p:grpSp>
      <p:sp>
        <p:nvSpPr>
          <p:cNvPr id="19" name="object 20">
            <a:extLst>
              <a:ext uri="{FF2B5EF4-FFF2-40B4-BE49-F238E27FC236}">
                <a16:creationId xmlns:a16="http://schemas.microsoft.com/office/drawing/2014/main" id="{32200EB5-77CC-26AD-30D9-DD012DED880D}"/>
              </a:ext>
            </a:extLst>
          </p:cNvPr>
          <p:cNvSpPr txBox="1"/>
          <p:nvPr/>
        </p:nvSpPr>
        <p:spPr>
          <a:xfrm>
            <a:off x="7277023" y="6085116"/>
            <a:ext cx="579120" cy="254000"/>
          </a:xfrm>
          <a:prstGeom prst="rect">
            <a:avLst/>
          </a:prstGeom>
        </p:spPr>
        <p:txBody>
          <a:bodyPr vert="horz" wrap="square" lIns="0" tIns="12700" rIns="0" bIns="0" rtlCol="0">
            <a:spAutoFit/>
          </a:bodyPr>
          <a:lstStyle/>
          <a:p>
            <a:pPr marL="12700">
              <a:lnSpc>
                <a:spcPct val="100000"/>
              </a:lnSpc>
              <a:spcBef>
                <a:spcPts val="100"/>
              </a:spcBef>
            </a:pPr>
            <a:r>
              <a:rPr sz="1500" u="sng" spc="-5" dirty="0">
                <a:solidFill>
                  <a:srgbClr val="595959"/>
                </a:solidFill>
                <a:uFill>
                  <a:solidFill>
                    <a:srgbClr val="595959"/>
                  </a:solidFill>
                </a:uFill>
                <a:latin typeface="Malgun Gothic"/>
                <a:cs typeface="Malgun Gothic"/>
              </a:rPr>
              <a:t>Bef</a:t>
            </a:r>
            <a:r>
              <a:rPr sz="1500" u="sng" dirty="0">
                <a:solidFill>
                  <a:srgbClr val="595959"/>
                </a:solidFill>
                <a:uFill>
                  <a:solidFill>
                    <a:srgbClr val="595959"/>
                  </a:solidFill>
                </a:uFill>
                <a:latin typeface="Malgun Gothic"/>
                <a:cs typeface="Malgun Gothic"/>
              </a:rPr>
              <a:t>o</a:t>
            </a:r>
            <a:r>
              <a:rPr sz="1500" u="sng" spc="-30" dirty="0">
                <a:solidFill>
                  <a:srgbClr val="595959"/>
                </a:solidFill>
                <a:uFill>
                  <a:solidFill>
                    <a:srgbClr val="595959"/>
                  </a:solidFill>
                </a:uFill>
                <a:latin typeface="Malgun Gothic"/>
                <a:cs typeface="Malgun Gothic"/>
              </a:rPr>
              <a:t>r</a:t>
            </a:r>
            <a:r>
              <a:rPr sz="1500" u="sng" dirty="0">
                <a:solidFill>
                  <a:srgbClr val="595959"/>
                </a:solidFill>
                <a:uFill>
                  <a:solidFill>
                    <a:srgbClr val="595959"/>
                  </a:solidFill>
                </a:uFill>
                <a:latin typeface="Malgun Gothic"/>
                <a:cs typeface="Malgun Gothic"/>
              </a:rPr>
              <a:t>e</a:t>
            </a:r>
            <a:endParaRPr sz="1500" dirty="0">
              <a:latin typeface="Malgun Gothic"/>
              <a:cs typeface="Malgun Gothic"/>
            </a:endParaRPr>
          </a:p>
        </p:txBody>
      </p:sp>
      <p:sp>
        <p:nvSpPr>
          <p:cNvPr id="20" name="object 21">
            <a:extLst>
              <a:ext uri="{FF2B5EF4-FFF2-40B4-BE49-F238E27FC236}">
                <a16:creationId xmlns:a16="http://schemas.microsoft.com/office/drawing/2014/main" id="{5010F9B9-D634-FA69-69A8-2BBDEF355868}"/>
              </a:ext>
            </a:extLst>
          </p:cNvPr>
          <p:cNvSpPr txBox="1"/>
          <p:nvPr/>
        </p:nvSpPr>
        <p:spPr>
          <a:xfrm>
            <a:off x="9984769" y="6085116"/>
            <a:ext cx="447675" cy="254000"/>
          </a:xfrm>
          <a:prstGeom prst="rect">
            <a:avLst/>
          </a:prstGeom>
        </p:spPr>
        <p:txBody>
          <a:bodyPr vert="horz" wrap="square" lIns="0" tIns="12700" rIns="0" bIns="0" rtlCol="0">
            <a:spAutoFit/>
          </a:bodyPr>
          <a:lstStyle/>
          <a:p>
            <a:pPr marL="12700">
              <a:lnSpc>
                <a:spcPct val="100000"/>
              </a:lnSpc>
              <a:spcBef>
                <a:spcPts val="100"/>
              </a:spcBef>
            </a:pPr>
            <a:r>
              <a:rPr sz="1500" u="sng" dirty="0">
                <a:solidFill>
                  <a:srgbClr val="595959"/>
                </a:solidFill>
                <a:uFill>
                  <a:solidFill>
                    <a:srgbClr val="595959"/>
                  </a:solidFill>
                </a:uFill>
                <a:latin typeface="Malgun Gothic"/>
                <a:cs typeface="Malgun Gothic"/>
              </a:rPr>
              <a:t>A</a:t>
            </a:r>
            <a:r>
              <a:rPr sz="1500" u="sng" spc="30" dirty="0">
                <a:solidFill>
                  <a:srgbClr val="595959"/>
                </a:solidFill>
                <a:uFill>
                  <a:solidFill>
                    <a:srgbClr val="595959"/>
                  </a:solidFill>
                </a:uFill>
                <a:latin typeface="Malgun Gothic"/>
                <a:cs typeface="Malgun Gothic"/>
              </a:rPr>
              <a:t>f</a:t>
            </a:r>
            <a:r>
              <a:rPr sz="1500" u="sng" spc="-20" dirty="0">
                <a:solidFill>
                  <a:srgbClr val="595959"/>
                </a:solidFill>
                <a:uFill>
                  <a:solidFill>
                    <a:srgbClr val="595959"/>
                  </a:solidFill>
                </a:uFill>
                <a:latin typeface="Malgun Gothic"/>
                <a:cs typeface="Malgun Gothic"/>
              </a:rPr>
              <a:t>t</a:t>
            </a:r>
            <a:r>
              <a:rPr sz="1500" u="sng" spc="-5" dirty="0">
                <a:solidFill>
                  <a:srgbClr val="595959"/>
                </a:solidFill>
                <a:uFill>
                  <a:solidFill>
                    <a:srgbClr val="595959"/>
                  </a:solidFill>
                </a:uFill>
                <a:latin typeface="Malgun Gothic"/>
                <a:cs typeface="Malgun Gothic"/>
              </a:rPr>
              <a:t>e</a:t>
            </a:r>
            <a:r>
              <a:rPr sz="1500" u="sng" dirty="0">
                <a:solidFill>
                  <a:srgbClr val="595959"/>
                </a:solidFill>
                <a:uFill>
                  <a:solidFill>
                    <a:srgbClr val="595959"/>
                  </a:solidFill>
                </a:uFill>
                <a:latin typeface="Malgun Gothic"/>
                <a:cs typeface="Malgun Gothic"/>
              </a:rPr>
              <a:t>r</a:t>
            </a:r>
            <a:endParaRPr sz="1500" dirty="0">
              <a:latin typeface="Malgun Gothic"/>
              <a:cs typeface="Malgun Gothic"/>
            </a:endParaRPr>
          </a:p>
        </p:txBody>
      </p:sp>
    </p:spTree>
    <p:extLst>
      <p:ext uri="{BB962C8B-B14F-4D97-AF65-F5344CB8AC3E}">
        <p14:creationId xmlns:p14="http://schemas.microsoft.com/office/powerpoint/2010/main" val="19900087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19">
            <a:extLst>
              <a:ext uri="{FF2B5EF4-FFF2-40B4-BE49-F238E27FC236}">
                <a16:creationId xmlns:a16="http://schemas.microsoft.com/office/drawing/2014/main" id="{F844C5E6-5D45-6822-D3B1-3314453124F2}"/>
              </a:ext>
            </a:extLst>
          </p:cNvPr>
          <p:cNvSpPr txBox="1"/>
          <p:nvPr/>
        </p:nvSpPr>
        <p:spPr>
          <a:xfrm>
            <a:off x="4144878" y="669988"/>
            <a:ext cx="4234752"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Patents &amp; Certifications</a:t>
            </a:r>
            <a:endParaRPr sz="2400" dirty="0">
              <a:latin typeface="Malgun Gothic"/>
              <a:cs typeface="Malgun Gothic"/>
            </a:endParaRPr>
          </a:p>
        </p:txBody>
      </p:sp>
      <p:pic>
        <p:nvPicPr>
          <p:cNvPr id="4" name="object 12">
            <a:extLst>
              <a:ext uri="{FF2B5EF4-FFF2-40B4-BE49-F238E27FC236}">
                <a16:creationId xmlns:a16="http://schemas.microsoft.com/office/drawing/2014/main" id="{E7F782BA-CF53-CC72-1972-4E5403EF5203}"/>
              </a:ext>
            </a:extLst>
          </p:cNvPr>
          <p:cNvPicPr/>
          <p:nvPr/>
        </p:nvPicPr>
        <p:blipFill>
          <a:blip r:embed="rId2" cstate="print"/>
          <a:stretch>
            <a:fillRect/>
          </a:stretch>
        </p:blipFill>
        <p:spPr>
          <a:xfrm rot="5400000">
            <a:off x="2170843" y="111104"/>
            <a:ext cx="3073370" cy="6571107"/>
          </a:xfrm>
          <a:prstGeom prst="rect">
            <a:avLst/>
          </a:prstGeom>
        </p:spPr>
      </p:pic>
      <p:pic>
        <p:nvPicPr>
          <p:cNvPr id="5" name="object 13">
            <a:extLst>
              <a:ext uri="{FF2B5EF4-FFF2-40B4-BE49-F238E27FC236}">
                <a16:creationId xmlns:a16="http://schemas.microsoft.com/office/drawing/2014/main" id="{93368477-C3B1-934C-A47C-9B9A1D62A913}"/>
              </a:ext>
            </a:extLst>
          </p:cNvPr>
          <p:cNvPicPr/>
          <p:nvPr/>
        </p:nvPicPr>
        <p:blipFill>
          <a:blip r:embed="rId3" cstate="print"/>
          <a:stretch>
            <a:fillRect/>
          </a:stretch>
        </p:blipFill>
        <p:spPr>
          <a:xfrm rot="5400000">
            <a:off x="7899082" y="1110988"/>
            <a:ext cx="3246648" cy="4495237"/>
          </a:xfrm>
          <a:prstGeom prst="rect">
            <a:avLst/>
          </a:prstGeom>
        </p:spPr>
      </p:pic>
    </p:spTree>
    <p:extLst>
      <p:ext uri="{BB962C8B-B14F-4D97-AF65-F5344CB8AC3E}">
        <p14:creationId xmlns:p14="http://schemas.microsoft.com/office/powerpoint/2010/main" val="23523350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9">
            <a:extLst>
              <a:ext uri="{FF2B5EF4-FFF2-40B4-BE49-F238E27FC236}">
                <a16:creationId xmlns:a16="http://schemas.microsoft.com/office/drawing/2014/main" id="{88B0AFB8-5245-799D-1BE2-B3B188D24767}"/>
              </a:ext>
            </a:extLst>
          </p:cNvPr>
          <p:cNvSpPr txBox="1"/>
          <p:nvPr/>
        </p:nvSpPr>
        <p:spPr>
          <a:xfrm>
            <a:off x="4144878" y="669988"/>
            <a:ext cx="4234752"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Patents &amp; Certifications</a:t>
            </a:r>
            <a:endParaRPr sz="2400" dirty="0">
              <a:latin typeface="Malgun Gothic"/>
              <a:cs typeface="Malgun Gothic"/>
            </a:endParaRPr>
          </a:p>
        </p:txBody>
      </p:sp>
      <p:pic>
        <p:nvPicPr>
          <p:cNvPr id="4" name="Picture 3">
            <a:extLst>
              <a:ext uri="{FF2B5EF4-FFF2-40B4-BE49-F238E27FC236}">
                <a16:creationId xmlns:a16="http://schemas.microsoft.com/office/drawing/2014/main" id="{027A6B0B-B40C-203A-9479-9792C60DE287}"/>
              </a:ext>
            </a:extLst>
          </p:cNvPr>
          <p:cNvPicPr>
            <a:picLocks noChangeAspect="1"/>
          </p:cNvPicPr>
          <p:nvPr/>
        </p:nvPicPr>
        <p:blipFill>
          <a:blip r:embed="rId2"/>
          <a:stretch>
            <a:fillRect/>
          </a:stretch>
        </p:blipFill>
        <p:spPr>
          <a:xfrm rot="5400000">
            <a:off x="3924473" y="616358"/>
            <a:ext cx="5026889" cy="6641289"/>
          </a:xfrm>
          <a:prstGeom prst="rect">
            <a:avLst/>
          </a:prstGeom>
        </p:spPr>
      </p:pic>
    </p:spTree>
    <p:extLst>
      <p:ext uri="{BB962C8B-B14F-4D97-AF65-F5344CB8AC3E}">
        <p14:creationId xmlns:p14="http://schemas.microsoft.com/office/powerpoint/2010/main" val="15493457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9">
            <a:extLst>
              <a:ext uri="{FF2B5EF4-FFF2-40B4-BE49-F238E27FC236}">
                <a16:creationId xmlns:a16="http://schemas.microsoft.com/office/drawing/2014/main" id="{C5D03F24-DB68-B62F-EECE-A306B519A3FA}"/>
              </a:ext>
            </a:extLst>
          </p:cNvPr>
          <p:cNvSpPr txBox="1"/>
          <p:nvPr/>
        </p:nvSpPr>
        <p:spPr>
          <a:xfrm>
            <a:off x="4209483" y="362667"/>
            <a:ext cx="4000027"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Those Who Need It</a:t>
            </a:r>
            <a:endParaRPr sz="3200" dirty="0">
              <a:latin typeface="Malgun Gothic"/>
              <a:cs typeface="Malgun Gothic"/>
            </a:endParaRPr>
          </a:p>
        </p:txBody>
      </p:sp>
      <p:grpSp>
        <p:nvGrpSpPr>
          <p:cNvPr id="4" name="object 11">
            <a:extLst>
              <a:ext uri="{FF2B5EF4-FFF2-40B4-BE49-F238E27FC236}">
                <a16:creationId xmlns:a16="http://schemas.microsoft.com/office/drawing/2014/main" id="{C845B04E-02F9-5C8C-E6CB-788DD8D7E6D4}"/>
              </a:ext>
            </a:extLst>
          </p:cNvPr>
          <p:cNvGrpSpPr/>
          <p:nvPr/>
        </p:nvGrpSpPr>
        <p:grpSpPr>
          <a:xfrm>
            <a:off x="530891" y="1444337"/>
            <a:ext cx="5807563" cy="5278872"/>
            <a:chOff x="1008873" y="1717965"/>
            <a:chExt cx="4976495" cy="5140325"/>
          </a:xfrm>
        </p:grpSpPr>
        <p:pic>
          <p:nvPicPr>
            <p:cNvPr id="5" name="object 12">
              <a:extLst>
                <a:ext uri="{FF2B5EF4-FFF2-40B4-BE49-F238E27FC236}">
                  <a16:creationId xmlns:a16="http://schemas.microsoft.com/office/drawing/2014/main" id="{81D82505-2763-5D95-FEFB-65E3BC832148}"/>
                </a:ext>
              </a:extLst>
            </p:cNvPr>
            <p:cNvPicPr/>
            <p:nvPr/>
          </p:nvPicPr>
          <p:blipFill>
            <a:blip r:embed="rId2" cstate="print"/>
            <a:stretch>
              <a:fillRect/>
            </a:stretch>
          </p:blipFill>
          <p:spPr>
            <a:xfrm>
              <a:off x="1274618" y="1717965"/>
              <a:ext cx="4576380" cy="2119744"/>
            </a:xfrm>
            <a:prstGeom prst="rect">
              <a:avLst/>
            </a:prstGeom>
          </p:spPr>
        </p:pic>
        <p:pic>
          <p:nvPicPr>
            <p:cNvPr id="6" name="object 13">
              <a:extLst>
                <a:ext uri="{FF2B5EF4-FFF2-40B4-BE49-F238E27FC236}">
                  <a16:creationId xmlns:a16="http://schemas.microsoft.com/office/drawing/2014/main" id="{6A6A7CEA-CCF4-95DA-E8EB-FF03BE21C041}"/>
                </a:ext>
              </a:extLst>
            </p:cNvPr>
            <p:cNvPicPr/>
            <p:nvPr/>
          </p:nvPicPr>
          <p:blipFill>
            <a:blip r:embed="rId3" cstate="print"/>
            <a:stretch>
              <a:fillRect/>
            </a:stretch>
          </p:blipFill>
          <p:spPr>
            <a:xfrm>
              <a:off x="1008873" y="2336592"/>
              <a:ext cx="4976290" cy="4521407"/>
            </a:xfrm>
            <a:prstGeom prst="rect">
              <a:avLst/>
            </a:prstGeom>
          </p:spPr>
        </p:pic>
      </p:grpSp>
      <p:grpSp>
        <p:nvGrpSpPr>
          <p:cNvPr id="8" name="object 7">
            <a:extLst>
              <a:ext uri="{FF2B5EF4-FFF2-40B4-BE49-F238E27FC236}">
                <a16:creationId xmlns:a16="http://schemas.microsoft.com/office/drawing/2014/main" id="{D7E05144-3E05-86F3-E7FE-C449BD82DEC8}"/>
              </a:ext>
            </a:extLst>
          </p:cNvPr>
          <p:cNvGrpSpPr/>
          <p:nvPr/>
        </p:nvGrpSpPr>
        <p:grpSpPr>
          <a:xfrm>
            <a:off x="6590000" y="2233262"/>
            <a:ext cx="5218960" cy="2994865"/>
            <a:chOff x="6590000" y="2265217"/>
            <a:chExt cx="4616450" cy="2962910"/>
          </a:xfrm>
        </p:grpSpPr>
        <p:sp>
          <p:nvSpPr>
            <p:cNvPr id="9" name="object 8">
              <a:extLst>
                <a:ext uri="{FF2B5EF4-FFF2-40B4-BE49-F238E27FC236}">
                  <a16:creationId xmlns:a16="http://schemas.microsoft.com/office/drawing/2014/main" id="{3BC7F484-B616-89D2-7F49-B8B8BA32AF71}"/>
                </a:ext>
              </a:extLst>
            </p:cNvPr>
            <p:cNvSpPr/>
            <p:nvPr/>
          </p:nvSpPr>
          <p:spPr>
            <a:xfrm>
              <a:off x="6594763" y="2431473"/>
              <a:ext cx="4606925" cy="2792095"/>
            </a:xfrm>
            <a:custGeom>
              <a:avLst/>
              <a:gdLst/>
              <a:ahLst/>
              <a:cxnLst/>
              <a:rect l="l" t="t" r="r" b="b"/>
              <a:pathLst>
                <a:path w="4606925" h="2792095">
                  <a:moveTo>
                    <a:pt x="0" y="0"/>
                  </a:moveTo>
                  <a:lnTo>
                    <a:pt x="4606636" y="0"/>
                  </a:lnTo>
                  <a:lnTo>
                    <a:pt x="4606636" y="2791691"/>
                  </a:lnTo>
                  <a:lnTo>
                    <a:pt x="0" y="2791691"/>
                  </a:lnTo>
                  <a:lnTo>
                    <a:pt x="0" y="0"/>
                  </a:lnTo>
                  <a:close/>
                </a:path>
              </a:pathLst>
            </a:custGeom>
            <a:ln w="9525">
              <a:solidFill>
                <a:srgbClr val="ED7D31"/>
              </a:solidFill>
            </a:ln>
          </p:spPr>
          <p:txBody>
            <a:bodyPr wrap="square" lIns="0" tIns="0" rIns="0" bIns="0" rtlCol="0"/>
            <a:lstStyle/>
            <a:p>
              <a:endParaRPr/>
            </a:p>
          </p:txBody>
        </p:sp>
        <p:sp>
          <p:nvSpPr>
            <p:cNvPr id="10" name="object 9">
              <a:extLst>
                <a:ext uri="{FF2B5EF4-FFF2-40B4-BE49-F238E27FC236}">
                  <a16:creationId xmlns:a16="http://schemas.microsoft.com/office/drawing/2014/main" id="{56A67136-B678-D0BB-80D5-2AB11ACE6B3D}"/>
                </a:ext>
              </a:extLst>
            </p:cNvPr>
            <p:cNvSpPr/>
            <p:nvPr/>
          </p:nvSpPr>
          <p:spPr>
            <a:xfrm>
              <a:off x="6719455" y="2265217"/>
              <a:ext cx="2362200" cy="339725"/>
            </a:xfrm>
            <a:custGeom>
              <a:avLst/>
              <a:gdLst/>
              <a:ahLst/>
              <a:cxnLst/>
              <a:rect l="l" t="t" r="r" b="b"/>
              <a:pathLst>
                <a:path w="2362200" h="339725">
                  <a:moveTo>
                    <a:pt x="2362200" y="0"/>
                  </a:moveTo>
                  <a:lnTo>
                    <a:pt x="0" y="0"/>
                  </a:lnTo>
                  <a:lnTo>
                    <a:pt x="0" y="339436"/>
                  </a:lnTo>
                  <a:lnTo>
                    <a:pt x="2362200" y="339436"/>
                  </a:lnTo>
                  <a:lnTo>
                    <a:pt x="2362200" y="0"/>
                  </a:lnTo>
                  <a:close/>
                </a:path>
              </a:pathLst>
            </a:custGeom>
            <a:solidFill>
              <a:srgbClr val="FFFFFF"/>
            </a:solidFill>
          </p:spPr>
          <p:txBody>
            <a:bodyPr wrap="square" lIns="0" tIns="0" rIns="0" bIns="0" rtlCol="0"/>
            <a:lstStyle/>
            <a:p>
              <a:endParaRPr/>
            </a:p>
          </p:txBody>
        </p:sp>
      </p:grpSp>
      <p:sp>
        <p:nvSpPr>
          <p:cNvPr id="11" name="object 9">
            <a:extLst>
              <a:ext uri="{FF2B5EF4-FFF2-40B4-BE49-F238E27FC236}">
                <a16:creationId xmlns:a16="http://schemas.microsoft.com/office/drawing/2014/main" id="{3289AC0C-EFB9-5BB9-33DE-92B88FD76CC9}"/>
              </a:ext>
            </a:extLst>
          </p:cNvPr>
          <p:cNvSpPr/>
          <p:nvPr/>
        </p:nvSpPr>
        <p:spPr>
          <a:xfrm>
            <a:off x="6719455" y="2233262"/>
            <a:ext cx="2362200" cy="339725"/>
          </a:xfrm>
          <a:custGeom>
            <a:avLst/>
            <a:gdLst/>
            <a:ahLst/>
            <a:cxnLst/>
            <a:rect l="l" t="t" r="r" b="b"/>
            <a:pathLst>
              <a:path w="2362200" h="339725">
                <a:moveTo>
                  <a:pt x="2362200" y="0"/>
                </a:moveTo>
                <a:lnTo>
                  <a:pt x="0" y="0"/>
                </a:lnTo>
                <a:lnTo>
                  <a:pt x="0" y="339436"/>
                </a:lnTo>
                <a:lnTo>
                  <a:pt x="2362200" y="339436"/>
                </a:lnTo>
                <a:lnTo>
                  <a:pt x="2362200" y="0"/>
                </a:lnTo>
                <a:close/>
              </a:path>
            </a:pathLst>
          </a:custGeom>
          <a:solidFill>
            <a:srgbClr val="FFFFFF"/>
          </a:solidFill>
        </p:spPr>
        <p:txBody>
          <a:bodyPr wrap="square" lIns="0" tIns="0" rIns="0" bIns="0" rtlCol="0"/>
          <a:lstStyle/>
          <a:p>
            <a:pPr algn="ctr"/>
            <a:r>
              <a:rPr lang="en-US" altLang="ko-KR" sz="2000" spc="-150" dirty="0">
                <a:solidFill>
                  <a:schemeClr val="accent4">
                    <a:lumMod val="75000"/>
                  </a:schemeClr>
                </a:solidFill>
                <a:latin typeface="+mn-ea"/>
              </a:rPr>
              <a:t>are the following …</a:t>
            </a:r>
            <a:endParaRPr sz="2000" dirty="0">
              <a:solidFill>
                <a:schemeClr val="accent4">
                  <a:lumMod val="75000"/>
                </a:schemeClr>
              </a:solidFill>
              <a:latin typeface="+mn-ea"/>
            </a:endParaRPr>
          </a:p>
        </p:txBody>
      </p:sp>
      <p:grpSp>
        <p:nvGrpSpPr>
          <p:cNvPr id="12" name="object 17">
            <a:extLst>
              <a:ext uri="{FF2B5EF4-FFF2-40B4-BE49-F238E27FC236}">
                <a16:creationId xmlns:a16="http://schemas.microsoft.com/office/drawing/2014/main" id="{9CC4BA34-3031-193A-7D36-6DC4463190A6}"/>
              </a:ext>
            </a:extLst>
          </p:cNvPr>
          <p:cNvGrpSpPr/>
          <p:nvPr/>
        </p:nvGrpSpPr>
        <p:grpSpPr>
          <a:xfrm>
            <a:off x="6695479" y="2874807"/>
            <a:ext cx="287336" cy="2237520"/>
            <a:chOff x="6728542" y="2853302"/>
            <a:chExt cx="294005" cy="2113280"/>
          </a:xfrm>
        </p:grpSpPr>
        <p:pic>
          <p:nvPicPr>
            <p:cNvPr id="13" name="object 18">
              <a:extLst>
                <a:ext uri="{FF2B5EF4-FFF2-40B4-BE49-F238E27FC236}">
                  <a16:creationId xmlns:a16="http://schemas.microsoft.com/office/drawing/2014/main" id="{728A3F56-D279-0261-B3E7-3B7780C43D03}"/>
                </a:ext>
              </a:extLst>
            </p:cNvPr>
            <p:cNvPicPr/>
            <p:nvPr/>
          </p:nvPicPr>
          <p:blipFill>
            <a:blip r:embed="rId4" cstate="print"/>
            <a:stretch>
              <a:fillRect/>
            </a:stretch>
          </p:blipFill>
          <p:spPr>
            <a:xfrm>
              <a:off x="6728542" y="2853302"/>
              <a:ext cx="293684" cy="268222"/>
            </a:xfrm>
            <a:prstGeom prst="rect">
              <a:avLst/>
            </a:prstGeom>
          </p:spPr>
        </p:pic>
        <p:pic>
          <p:nvPicPr>
            <p:cNvPr id="14" name="object 19">
              <a:extLst>
                <a:ext uri="{FF2B5EF4-FFF2-40B4-BE49-F238E27FC236}">
                  <a16:creationId xmlns:a16="http://schemas.microsoft.com/office/drawing/2014/main" id="{5E53BFAA-5686-030F-E23A-B1D097582292}"/>
                </a:ext>
              </a:extLst>
            </p:cNvPr>
            <p:cNvPicPr/>
            <p:nvPr/>
          </p:nvPicPr>
          <p:blipFill>
            <a:blip r:embed="rId4" cstate="print"/>
            <a:stretch>
              <a:fillRect/>
            </a:stretch>
          </p:blipFill>
          <p:spPr>
            <a:xfrm>
              <a:off x="6728542" y="3237461"/>
              <a:ext cx="293684" cy="268224"/>
            </a:xfrm>
            <a:prstGeom prst="rect">
              <a:avLst/>
            </a:prstGeom>
          </p:spPr>
        </p:pic>
        <p:pic>
          <p:nvPicPr>
            <p:cNvPr id="15" name="object 20">
              <a:extLst>
                <a:ext uri="{FF2B5EF4-FFF2-40B4-BE49-F238E27FC236}">
                  <a16:creationId xmlns:a16="http://schemas.microsoft.com/office/drawing/2014/main" id="{D11D88EF-779D-8855-916D-1735FC6B8371}"/>
                </a:ext>
              </a:extLst>
            </p:cNvPr>
            <p:cNvPicPr/>
            <p:nvPr/>
          </p:nvPicPr>
          <p:blipFill>
            <a:blip r:embed="rId4" cstate="print"/>
            <a:stretch>
              <a:fillRect/>
            </a:stretch>
          </p:blipFill>
          <p:spPr>
            <a:xfrm>
              <a:off x="6728542" y="3597501"/>
              <a:ext cx="293684" cy="268223"/>
            </a:xfrm>
            <a:prstGeom prst="rect">
              <a:avLst/>
            </a:prstGeom>
          </p:spPr>
        </p:pic>
        <p:pic>
          <p:nvPicPr>
            <p:cNvPr id="16" name="object 21">
              <a:extLst>
                <a:ext uri="{FF2B5EF4-FFF2-40B4-BE49-F238E27FC236}">
                  <a16:creationId xmlns:a16="http://schemas.microsoft.com/office/drawing/2014/main" id="{C81547DC-8FD5-DEB2-59CA-C274D2041ECB}"/>
                </a:ext>
              </a:extLst>
            </p:cNvPr>
            <p:cNvPicPr/>
            <p:nvPr/>
          </p:nvPicPr>
          <p:blipFill>
            <a:blip r:embed="rId4" cstate="print"/>
            <a:stretch>
              <a:fillRect/>
            </a:stretch>
          </p:blipFill>
          <p:spPr>
            <a:xfrm>
              <a:off x="6728542" y="3957540"/>
              <a:ext cx="293684" cy="268224"/>
            </a:xfrm>
            <a:prstGeom prst="rect">
              <a:avLst/>
            </a:prstGeom>
          </p:spPr>
        </p:pic>
        <p:pic>
          <p:nvPicPr>
            <p:cNvPr id="17" name="object 22">
              <a:extLst>
                <a:ext uri="{FF2B5EF4-FFF2-40B4-BE49-F238E27FC236}">
                  <a16:creationId xmlns:a16="http://schemas.microsoft.com/office/drawing/2014/main" id="{219944B3-5854-F4A1-426B-5674CA82BE0D}"/>
                </a:ext>
              </a:extLst>
            </p:cNvPr>
            <p:cNvPicPr/>
            <p:nvPr/>
          </p:nvPicPr>
          <p:blipFill>
            <a:blip r:embed="rId4" cstate="print"/>
            <a:stretch>
              <a:fillRect/>
            </a:stretch>
          </p:blipFill>
          <p:spPr>
            <a:xfrm>
              <a:off x="6728542" y="4322718"/>
              <a:ext cx="293684" cy="268224"/>
            </a:xfrm>
            <a:prstGeom prst="rect">
              <a:avLst/>
            </a:prstGeom>
          </p:spPr>
        </p:pic>
        <p:pic>
          <p:nvPicPr>
            <p:cNvPr id="18" name="object 23">
              <a:extLst>
                <a:ext uri="{FF2B5EF4-FFF2-40B4-BE49-F238E27FC236}">
                  <a16:creationId xmlns:a16="http://schemas.microsoft.com/office/drawing/2014/main" id="{D0D3CEC7-4BA0-B93E-BEA7-2D14D562DD99}"/>
                </a:ext>
              </a:extLst>
            </p:cNvPr>
            <p:cNvPicPr/>
            <p:nvPr/>
          </p:nvPicPr>
          <p:blipFill>
            <a:blip r:embed="rId4" cstate="print"/>
            <a:stretch>
              <a:fillRect/>
            </a:stretch>
          </p:blipFill>
          <p:spPr>
            <a:xfrm>
              <a:off x="6728542" y="4698259"/>
              <a:ext cx="293684" cy="268222"/>
            </a:xfrm>
            <a:prstGeom prst="rect">
              <a:avLst/>
            </a:prstGeom>
          </p:spPr>
        </p:pic>
      </p:grpSp>
      <p:sp>
        <p:nvSpPr>
          <p:cNvPr id="19" name="object 16">
            <a:extLst>
              <a:ext uri="{FF2B5EF4-FFF2-40B4-BE49-F238E27FC236}">
                <a16:creationId xmlns:a16="http://schemas.microsoft.com/office/drawing/2014/main" id="{DB30B94C-F6F3-6250-40EB-A17A4550D0EB}"/>
              </a:ext>
            </a:extLst>
          </p:cNvPr>
          <p:cNvSpPr txBox="1"/>
          <p:nvPr/>
        </p:nvSpPr>
        <p:spPr>
          <a:xfrm>
            <a:off x="6986335" y="2874807"/>
            <a:ext cx="4822625" cy="2203167"/>
          </a:xfrm>
          <a:prstGeom prst="rect">
            <a:avLst/>
          </a:prstGeom>
        </p:spPr>
        <p:txBody>
          <a:bodyPr vert="horz" wrap="square" lIns="0" tIns="12700" rIns="0" bIns="0" rtlCol="0">
            <a:spAutoFit/>
          </a:bodyPr>
          <a:lstStyle/>
          <a:p>
            <a:pPr marL="12700">
              <a:lnSpc>
                <a:spcPct val="100000"/>
              </a:lnSpc>
              <a:spcBef>
                <a:spcPts val="100"/>
              </a:spcBef>
            </a:pPr>
            <a:r>
              <a:rPr lang="en-US" sz="1400" spc="-150" dirty="0">
                <a:solidFill>
                  <a:srgbClr val="7F7F7F"/>
                </a:solidFill>
                <a:latin typeface="Malgun Gothic"/>
                <a:cs typeface="Malgun Gothic"/>
              </a:rPr>
              <a:t>Same beauty device effect that is often used in medical clinics</a:t>
            </a:r>
          </a:p>
          <a:p>
            <a:pPr marL="12700">
              <a:lnSpc>
                <a:spcPct val="100000"/>
              </a:lnSpc>
              <a:spcBef>
                <a:spcPts val="100"/>
              </a:spcBef>
            </a:pPr>
            <a:endParaRPr lang="en-US" sz="1200" spc="-150" dirty="0">
              <a:solidFill>
                <a:srgbClr val="7F7F7F"/>
              </a:solidFill>
              <a:latin typeface="Malgun Gothic"/>
              <a:cs typeface="Malgun Gothic"/>
            </a:endParaRPr>
          </a:p>
          <a:p>
            <a:pPr marL="12700">
              <a:lnSpc>
                <a:spcPct val="100000"/>
              </a:lnSpc>
              <a:spcBef>
                <a:spcPts val="100"/>
              </a:spcBef>
            </a:pPr>
            <a:r>
              <a:rPr lang="en-US" sz="1200" spc="-150" dirty="0">
                <a:solidFill>
                  <a:srgbClr val="7F7F7F"/>
                </a:solidFill>
                <a:latin typeface="Malgun Gothic"/>
                <a:cs typeface="Malgun Gothic"/>
              </a:rPr>
              <a:t>Perfect care for your skin and all body shapes</a:t>
            </a:r>
          </a:p>
          <a:p>
            <a:pPr marL="12700">
              <a:spcBef>
                <a:spcPts val="100"/>
              </a:spcBef>
            </a:pPr>
            <a:r>
              <a:rPr lang="en-US" sz="1200" spc="-150" dirty="0">
                <a:solidFill>
                  <a:srgbClr val="7F7F7F"/>
                </a:solidFill>
                <a:latin typeface="Malgun Gothic"/>
                <a:cs typeface="Malgun Gothic"/>
              </a:rPr>
              <a:t>
Possible to selectively manage parts by parts. when managing body shape</a:t>
            </a:r>
          </a:p>
          <a:p>
            <a:pPr marL="12700">
              <a:spcBef>
                <a:spcPts val="100"/>
              </a:spcBef>
            </a:pPr>
            <a:endParaRPr lang="en-US" sz="1200" spc="-150" dirty="0">
              <a:solidFill>
                <a:srgbClr val="7F7F7F"/>
              </a:solidFill>
              <a:latin typeface="Malgun Gothic"/>
              <a:cs typeface="Malgun Gothic"/>
            </a:endParaRPr>
          </a:p>
          <a:p>
            <a:pPr marL="12700">
              <a:lnSpc>
                <a:spcPct val="100000"/>
              </a:lnSpc>
              <a:spcBef>
                <a:spcPts val="100"/>
              </a:spcBef>
            </a:pPr>
            <a:r>
              <a:rPr lang="en-US" sz="1200" spc="-150" dirty="0">
                <a:solidFill>
                  <a:srgbClr val="7F7F7F"/>
                </a:solidFill>
                <a:latin typeface="Malgun Gothic"/>
                <a:cs typeface="Malgun Gothic"/>
              </a:rPr>
              <a:t>Body shape management is possible without surgery,  bruising or scarring.</a:t>
            </a:r>
          </a:p>
          <a:p>
            <a:pPr marL="12700">
              <a:lnSpc>
                <a:spcPct val="100000"/>
              </a:lnSpc>
              <a:spcBef>
                <a:spcPts val="100"/>
              </a:spcBef>
            </a:pPr>
            <a:endParaRPr lang="en-US" sz="1200" spc="-150" dirty="0">
              <a:solidFill>
                <a:srgbClr val="7F7F7F"/>
              </a:solidFill>
              <a:latin typeface="Malgun Gothic"/>
              <a:cs typeface="Malgun Gothic"/>
            </a:endParaRPr>
          </a:p>
          <a:p>
            <a:pPr marL="12700">
              <a:lnSpc>
                <a:spcPct val="100000"/>
              </a:lnSpc>
              <a:spcBef>
                <a:spcPts val="100"/>
              </a:spcBef>
            </a:pPr>
            <a:r>
              <a:rPr lang="en-US" sz="1200" spc="-150" dirty="0">
                <a:solidFill>
                  <a:srgbClr val="7F7F7F"/>
                </a:solidFill>
                <a:latin typeface="Malgun Gothic"/>
                <a:cs typeface="Malgun Gothic"/>
              </a:rPr>
              <a:t>Even after administering, there are almost no yo-yos or side effects, and daily life is possible.  
</a:t>
            </a:r>
          </a:p>
          <a:p>
            <a:pPr marL="12700">
              <a:lnSpc>
                <a:spcPct val="100000"/>
              </a:lnSpc>
              <a:spcBef>
                <a:spcPts val="100"/>
              </a:spcBef>
            </a:pPr>
            <a:r>
              <a:rPr lang="en-US" sz="1200" spc="-150" dirty="0">
                <a:solidFill>
                  <a:srgbClr val="7F7F7F"/>
                </a:solidFill>
                <a:latin typeface="Malgun Gothic"/>
                <a:cs typeface="Malgun Gothic"/>
              </a:rPr>
              <a:t>Harmless ultrasound is safe and simple to use to the human body</a:t>
            </a:r>
            <a:endParaRPr sz="1200" dirty="0">
              <a:latin typeface="Malgun Gothic"/>
              <a:cs typeface="Malgun Gothic"/>
            </a:endParaRPr>
          </a:p>
        </p:txBody>
      </p:sp>
    </p:spTree>
    <p:extLst>
      <p:ext uri="{BB962C8B-B14F-4D97-AF65-F5344CB8AC3E}">
        <p14:creationId xmlns:p14="http://schemas.microsoft.com/office/powerpoint/2010/main" val="1151697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2C0A16D1-EF2C-674D-ED71-8CE09EC87E28}"/>
              </a:ext>
            </a:extLst>
          </p:cNvPr>
          <p:cNvPicPr/>
          <p:nvPr/>
        </p:nvPicPr>
        <p:blipFill>
          <a:blip r:embed="rId2" cstate="print"/>
          <a:stretch>
            <a:fillRect/>
          </a:stretch>
        </p:blipFill>
        <p:spPr>
          <a:xfrm rot="5400000">
            <a:off x="2667001" y="-2666999"/>
            <a:ext cx="6857999" cy="12191998"/>
          </a:xfrm>
          <a:prstGeom prst="rect">
            <a:avLst/>
          </a:prstGeom>
        </p:spPr>
      </p:pic>
      <p:sp>
        <p:nvSpPr>
          <p:cNvPr id="3" name="object 5">
            <a:extLst>
              <a:ext uri="{FF2B5EF4-FFF2-40B4-BE49-F238E27FC236}">
                <a16:creationId xmlns:a16="http://schemas.microsoft.com/office/drawing/2014/main" id="{DC69605E-334E-BEC9-5A22-DCD2AD8B8FB5}"/>
              </a:ext>
            </a:extLst>
          </p:cNvPr>
          <p:cNvSpPr txBox="1"/>
          <p:nvPr/>
        </p:nvSpPr>
        <p:spPr>
          <a:xfrm rot="5400000">
            <a:off x="5754054" y="-200892"/>
            <a:ext cx="1231106" cy="5711671"/>
          </a:xfrm>
          <a:prstGeom prst="rect">
            <a:avLst/>
          </a:prstGeom>
        </p:spPr>
        <p:txBody>
          <a:bodyPr vert="vert270" wrap="square" lIns="0" tIns="102235" rIns="0" bIns="0" rtlCol="0">
            <a:spAutoFit/>
          </a:bodyPr>
          <a:lstStyle/>
          <a:p>
            <a:pPr marL="12700" algn="ctr">
              <a:lnSpc>
                <a:spcPct val="100000"/>
              </a:lnSpc>
              <a:spcBef>
                <a:spcPts val="805"/>
              </a:spcBef>
              <a:tabLst>
                <a:tab pos="2401570" algn="l"/>
              </a:tabLst>
            </a:pPr>
            <a:r>
              <a:rPr lang="en-US" sz="8000" b="1" dirty="0">
                <a:solidFill>
                  <a:srgbClr val="595959"/>
                </a:solidFill>
                <a:latin typeface="Malgun Gothic"/>
                <a:cs typeface="Malgun Gothic"/>
              </a:rPr>
              <a:t>References</a:t>
            </a:r>
            <a:endParaRPr sz="8000" dirty="0">
              <a:latin typeface="Malgun Gothic"/>
              <a:cs typeface="Malgun Gothic"/>
            </a:endParaRPr>
          </a:p>
        </p:txBody>
      </p:sp>
    </p:spTree>
    <p:extLst>
      <p:ext uri="{BB962C8B-B14F-4D97-AF65-F5344CB8AC3E}">
        <p14:creationId xmlns:p14="http://schemas.microsoft.com/office/powerpoint/2010/main" val="207835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a:extLst>
              <a:ext uri="{FF2B5EF4-FFF2-40B4-BE49-F238E27FC236}">
                <a16:creationId xmlns:a16="http://schemas.microsoft.com/office/drawing/2014/main" id="{F9DBFFBF-A8F4-F52B-D29A-24C49702FE1A}"/>
              </a:ext>
            </a:extLst>
          </p:cNvPr>
          <p:cNvSpPr txBox="1"/>
          <p:nvPr/>
        </p:nvSpPr>
        <p:spPr>
          <a:xfrm>
            <a:off x="2076874" y="760558"/>
            <a:ext cx="8667115" cy="2705869"/>
          </a:xfrm>
          <a:prstGeom prst="rect">
            <a:avLst/>
          </a:prstGeom>
        </p:spPr>
        <p:txBody>
          <a:bodyPr vert="horz" wrap="square" lIns="0" tIns="12700" rIns="0" bIns="0" rtlCol="0">
            <a:spAutoFit/>
          </a:bodyPr>
          <a:lstStyle/>
          <a:p>
            <a:pPr marL="12700">
              <a:lnSpc>
                <a:spcPct val="100000"/>
              </a:lnSpc>
              <a:spcBef>
                <a:spcPts val="100"/>
              </a:spcBef>
            </a:pPr>
            <a:r>
              <a:rPr lang="en-US" sz="2500" b="1" dirty="0">
                <a:solidFill>
                  <a:srgbClr val="1F4E79"/>
                </a:solidFill>
                <a:latin typeface="Malgun Gothic"/>
                <a:cs typeface="Malgun Gothic"/>
              </a:rPr>
              <a:t>What is </a:t>
            </a:r>
            <a:r>
              <a:rPr sz="2500" b="1" dirty="0">
                <a:solidFill>
                  <a:srgbClr val="1F4E79"/>
                </a:solidFill>
                <a:latin typeface="Malgun Gothic"/>
                <a:cs typeface="Malgun Gothic"/>
              </a:rPr>
              <a:t>Ultraso</a:t>
            </a:r>
            <a:r>
              <a:rPr lang="en-US" sz="2500" b="1" dirty="0">
                <a:solidFill>
                  <a:srgbClr val="1F4E79"/>
                </a:solidFill>
                <a:latin typeface="Malgun Gothic"/>
                <a:cs typeface="Malgun Gothic"/>
              </a:rPr>
              <a:t>nic Wave?</a:t>
            </a:r>
            <a:endParaRPr sz="2500" dirty="0">
              <a:latin typeface="Malgun Gothic"/>
              <a:cs typeface="Malgun Gothic"/>
            </a:endParaRPr>
          </a:p>
          <a:p>
            <a:pPr marL="12700" marR="1339850">
              <a:spcBef>
                <a:spcPts val="1789"/>
              </a:spcBef>
            </a:pPr>
            <a:r>
              <a:rPr lang="en-US" sz="1500" b="1" dirty="0">
                <a:latin typeface="Malgun Gothic"/>
                <a:cs typeface="Malgun Gothic"/>
              </a:rPr>
              <a:t>Ultrasonic waves</a:t>
            </a:r>
            <a:r>
              <a:rPr lang="en-US" sz="1500" dirty="0">
                <a:latin typeface="Malgun Gothic"/>
                <a:cs typeface="Malgun Gothic"/>
              </a:rPr>
              <a:t> are sound waves with frequencies above the upper limit of a human’s audible range.  Ultra means “beyond” and “sonic” means the audible range or sound humans can hear. Our human ear can hear sounds from 20Hz to 20kHz. The range between them is called the audible frequency.
</a:t>
            </a:r>
            <a:endParaRPr sz="1950" dirty="0">
              <a:latin typeface="Malgun Gothic"/>
              <a:cs typeface="Malgun Gothic"/>
            </a:endParaRPr>
          </a:p>
          <a:p>
            <a:pPr marL="12700">
              <a:lnSpc>
                <a:spcPct val="100000"/>
              </a:lnSpc>
            </a:pPr>
            <a:r>
              <a:rPr lang="en-US" sz="1500" dirty="0">
                <a:latin typeface="Malgun Gothic"/>
                <a:cs typeface="Malgun Gothic"/>
              </a:rPr>
              <a:t>Ultrasonic frequencies refers to sound waves exceeding 20 kHz with an audible frequency, and it is a range in which the human ear cannot hear sound.
</a:t>
            </a:r>
            <a:endParaRPr sz="1500" dirty="0">
              <a:latin typeface="Malgun Gothic"/>
              <a:cs typeface="Malgun Gothic"/>
            </a:endParaRPr>
          </a:p>
        </p:txBody>
      </p:sp>
      <p:pic>
        <p:nvPicPr>
          <p:cNvPr id="3" name="object 10">
            <a:extLst>
              <a:ext uri="{FF2B5EF4-FFF2-40B4-BE49-F238E27FC236}">
                <a16:creationId xmlns:a16="http://schemas.microsoft.com/office/drawing/2014/main" id="{D7B4228F-980B-412F-0710-B1782BDAE052}"/>
              </a:ext>
            </a:extLst>
          </p:cNvPr>
          <p:cNvPicPr/>
          <p:nvPr/>
        </p:nvPicPr>
        <p:blipFill>
          <a:blip r:embed="rId2" cstate="print"/>
          <a:stretch>
            <a:fillRect/>
          </a:stretch>
        </p:blipFill>
        <p:spPr>
          <a:xfrm>
            <a:off x="3734177" y="3647835"/>
            <a:ext cx="5352508" cy="2689181"/>
          </a:xfrm>
          <a:prstGeom prst="rect">
            <a:avLst/>
          </a:prstGeom>
        </p:spPr>
      </p:pic>
      <p:sp>
        <p:nvSpPr>
          <p:cNvPr id="4" name="object 11">
            <a:extLst>
              <a:ext uri="{FF2B5EF4-FFF2-40B4-BE49-F238E27FC236}">
                <a16:creationId xmlns:a16="http://schemas.microsoft.com/office/drawing/2014/main" id="{452A7EB7-88CC-98F2-1EDB-EEFD76079065}"/>
              </a:ext>
            </a:extLst>
          </p:cNvPr>
          <p:cNvSpPr txBox="1"/>
          <p:nvPr/>
        </p:nvSpPr>
        <p:spPr>
          <a:xfrm>
            <a:off x="5727444" y="6331641"/>
            <a:ext cx="1365977" cy="333425"/>
          </a:xfrm>
          <a:prstGeom prst="rect">
            <a:avLst/>
          </a:prstGeom>
        </p:spPr>
        <p:txBody>
          <a:bodyPr vert="horz" wrap="square" lIns="0" tIns="12700" rIns="0" bIns="0" rtlCol="0">
            <a:spAutoFit/>
          </a:bodyPr>
          <a:lstStyle/>
          <a:p>
            <a:pPr marL="12700">
              <a:lnSpc>
                <a:spcPct val="100000"/>
              </a:lnSpc>
              <a:spcBef>
                <a:spcPts val="100"/>
              </a:spcBef>
            </a:pPr>
            <a:r>
              <a:rPr lang="en-US" sz="1000" dirty="0">
                <a:latin typeface="Malgun Gothic"/>
                <a:cs typeface="Malgun Gothic"/>
              </a:rPr>
              <a:t>Image Source: Naver
</a:t>
            </a:r>
            <a:endParaRPr sz="1000" dirty="0">
              <a:latin typeface="Malgun Gothic"/>
              <a:cs typeface="Malgun Gothic"/>
            </a:endParaRPr>
          </a:p>
        </p:txBody>
      </p:sp>
      <p:sp>
        <p:nvSpPr>
          <p:cNvPr id="15" name="Rectangle 14">
            <a:extLst>
              <a:ext uri="{FF2B5EF4-FFF2-40B4-BE49-F238E27FC236}">
                <a16:creationId xmlns:a16="http://schemas.microsoft.com/office/drawing/2014/main" id="{5992384B-44CE-3F3B-7D63-130D24B4713A}"/>
              </a:ext>
            </a:extLst>
          </p:cNvPr>
          <p:cNvSpPr/>
          <p:nvPr/>
        </p:nvSpPr>
        <p:spPr>
          <a:xfrm>
            <a:off x="3869259" y="4087088"/>
            <a:ext cx="1149550" cy="2736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00B0F0"/>
                </a:solidFill>
                <a:latin typeface="Malgun Gothic" panose="020B0503020000020004" pitchFamily="34" charset="-127"/>
                <a:ea typeface="Malgun Gothic" panose="020B0503020000020004" pitchFamily="34" charset="-127"/>
              </a:rPr>
              <a:t>Infrasound</a:t>
            </a:r>
          </a:p>
        </p:txBody>
      </p:sp>
      <p:sp>
        <p:nvSpPr>
          <p:cNvPr id="16" name="Rectangle 15">
            <a:extLst>
              <a:ext uri="{FF2B5EF4-FFF2-40B4-BE49-F238E27FC236}">
                <a16:creationId xmlns:a16="http://schemas.microsoft.com/office/drawing/2014/main" id="{2ABD3F73-96DC-C2DD-AC43-C42ACDE545D8}"/>
              </a:ext>
            </a:extLst>
          </p:cNvPr>
          <p:cNvSpPr/>
          <p:nvPr/>
        </p:nvSpPr>
        <p:spPr>
          <a:xfrm>
            <a:off x="5573368" y="4076697"/>
            <a:ext cx="1381614" cy="2805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dirty="0">
                <a:solidFill>
                  <a:srgbClr val="00B050"/>
                </a:solidFill>
                <a:latin typeface="Malgun Gothic" panose="020B0503020000020004" pitchFamily="34" charset="-127"/>
                <a:ea typeface="Malgun Gothic" panose="020B0503020000020004" pitchFamily="34" charset="-127"/>
              </a:rPr>
              <a:t>Audible Frequency</a:t>
            </a:r>
          </a:p>
        </p:txBody>
      </p:sp>
      <p:sp>
        <p:nvSpPr>
          <p:cNvPr id="17" name="Rectangle 16">
            <a:extLst>
              <a:ext uri="{FF2B5EF4-FFF2-40B4-BE49-F238E27FC236}">
                <a16:creationId xmlns:a16="http://schemas.microsoft.com/office/drawing/2014/main" id="{93FDC301-58C2-CEB9-EF63-F298092D5611}"/>
              </a:ext>
            </a:extLst>
          </p:cNvPr>
          <p:cNvSpPr/>
          <p:nvPr/>
        </p:nvSpPr>
        <p:spPr>
          <a:xfrm>
            <a:off x="7509541" y="4076699"/>
            <a:ext cx="1263850" cy="280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accent2">
                    <a:lumMod val="75000"/>
                  </a:schemeClr>
                </a:solidFill>
                <a:latin typeface="Malgun Gothic" panose="020B0503020000020004" pitchFamily="34" charset="-127"/>
                <a:ea typeface="Malgun Gothic" panose="020B0503020000020004" pitchFamily="34" charset="-127"/>
              </a:rPr>
              <a:t>Ultrasonic</a:t>
            </a:r>
          </a:p>
        </p:txBody>
      </p:sp>
      <p:sp>
        <p:nvSpPr>
          <p:cNvPr id="18" name="Rectangle 17">
            <a:extLst>
              <a:ext uri="{FF2B5EF4-FFF2-40B4-BE49-F238E27FC236}">
                <a16:creationId xmlns:a16="http://schemas.microsoft.com/office/drawing/2014/main" id="{4BD86F6F-DFB8-1056-B735-925C7A144CC2}"/>
              </a:ext>
            </a:extLst>
          </p:cNvPr>
          <p:cNvSpPr/>
          <p:nvPr/>
        </p:nvSpPr>
        <p:spPr>
          <a:xfrm>
            <a:off x="3869259" y="4855612"/>
            <a:ext cx="1149550" cy="27362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latin typeface="Malgun Gothic" panose="020B0503020000020004" pitchFamily="34" charset="-127"/>
                <a:ea typeface="Malgun Gothic" panose="020B0503020000020004" pitchFamily="34" charset="-127"/>
              </a:rPr>
              <a:t>Below 20Hz</a:t>
            </a:r>
          </a:p>
        </p:txBody>
      </p:sp>
      <p:sp>
        <p:nvSpPr>
          <p:cNvPr id="19" name="Rectangle 18">
            <a:extLst>
              <a:ext uri="{FF2B5EF4-FFF2-40B4-BE49-F238E27FC236}">
                <a16:creationId xmlns:a16="http://schemas.microsoft.com/office/drawing/2014/main" id="{A1F7AABA-39D6-F927-5431-81B0B23A733B}"/>
              </a:ext>
            </a:extLst>
          </p:cNvPr>
          <p:cNvSpPr/>
          <p:nvPr/>
        </p:nvSpPr>
        <p:spPr>
          <a:xfrm>
            <a:off x="5521225" y="4786115"/>
            <a:ext cx="1572196" cy="2736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latin typeface="Malgun Gothic" panose="020B0503020000020004" pitchFamily="34" charset="-127"/>
                <a:ea typeface="Malgun Gothic" panose="020B0503020000020004" pitchFamily="34" charset="-127"/>
              </a:rPr>
              <a:t>20Hz ~ 20kHz</a:t>
            </a:r>
          </a:p>
        </p:txBody>
      </p:sp>
      <p:sp>
        <p:nvSpPr>
          <p:cNvPr id="20" name="Rectangle 19">
            <a:extLst>
              <a:ext uri="{FF2B5EF4-FFF2-40B4-BE49-F238E27FC236}">
                <a16:creationId xmlns:a16="http://schemas.microsoft.com/office/drawing/2014/main" id="{F0396E6D-3DA5-2394-F199-1C7A2223DB01}"/>
              </a:ext>
            </a:extLst>
          </p:cNvPr>
          <p:cNvSpPr/>
          <p:nvPr/>
        </p:nvSpPr>
        <p:spPr>
          <a:xfrm>
            <a:off x="7360228" y="4583267"/>
            <a:ext cx="1263850" cy="213239"/>
          </a:xfrm>
          <a:prstGeom prst="rect">
            <a:avLst/>
          </a:prstGeom>
          <a:solidFill>
            <a:srgbClr val="E065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latin typeface="Malgun Gothic" panose="020B0503020000020004" pitchFamily="34" charset="-127"/>
                <a:ea typeface="Malgun Gothic" panose="020B0503020000020004" pitchFamily="34" charset="-127"/>
              </a:rPr>
              <a:t>Over 20kHz</a:t>
            </a:r>
          </a:p>
        </p:txBody>
      </p:sp>
    </p:spTree>
    <p:extLst>
      <p:ext uri="{BB962C8B-B14F-4D97-AF65-F5344CB8AC3E}">
        <p14:creationId xmlns:p14="http://schemas.microsoft.com/office/powerpoint/2010/main" val="14974336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18EABE-779F-FFF3-419F-6703175DEAFD}"/>
              </a:ext>
            </a:extLst>
          </p:cNvPr>
          <p:cNvSpPr txBox="1"/>
          <p:nvPr/>
        </p:nvSpPr>
        <p:spPr>
          <a:xfrm>
            <a:off x="2096340" y="246861"/>
            <a:ext cx="8741378" cy="954107"/>
          </a:xfrm>
          <a:prstGeom prst="rect">
            <a:avLst/>
          </a:prstGeom>
          <a:noFill/>
        </p:spPr>
        <p:txBody>
          <a:bodyPr wrap="square" rtlCol="0">
            <a:spAutoFit/>
          </a:bodyPr>
          <a:lstStyle/>
          <a:p>
            <a:r>
              <a:rPr lang="en-US" altLang="ko-KR" sz="2800" dirty="0">
                <a:solidFill>
                  <a:srgbClr val="FF0000"/>
                </a:solidFill>
                <a:latin typeface="+mn-ea"/>
              </a:rPr>
              <a:t>Catabolism Effect </a:t>
            </a:r>
            <a:r>
              <a:rPr lang="en-US" altLang="ko-KR" sz="2800" dirty="0">
                <a:solidFill>
                  <a:srgbClr val="FF0000"/>
                </a:solidFill>
                <a:latin typeface="+mn-ea"/>
                <a:sym typeface="Wingdings" panose="05000000000000000000" pitchFamily="2" charset="2"/>
              </a:rPr>
              <a:t></a:t>
            </a:r>
            <a:r>
              <a:rPr lang="en-US" altLang="ko-KR" sz="2800" dirty="0">
                <a:solidFill>
                  <a:srgbClr val="00B0F0"/>
                </a:solidFill>
                <a:latin typeface="+mn-ea"/>
              </a:rPr>
              <a:t>1.2 Million Waves in 1 Second!</a:t>
            </a:r>
            <a:r>
              <a:rPr lang="en-US" altLang="ko-KR" sz="2800" dirty="0">
                <a:solidFill>
                  <a:srgbClr val="FF0000"/>
                </a:solidFill>
                <a:latin typeface="+mn-ea"/>
              </a:rPr>
              <a:t>
</a:t>
            </a:r>
            <a:endParaRPr lang="ko-KR" altLang="en-US" sz="2800" dirty="0">
              <a:latin typeface="+mn-ea"/>
            </a:endParaRPr>
          </a:p>
        </p:txBody>
      </p:sp>
      <p:pic>
        <p:nvPicPr>
          <p:cNvPr id="3" name="초음파 영상">
            <a:hlinkClick r:id="" action="ppaction://media"/>
            <a:extLst>
              <a:ext uri="{FF2B5EF4-FFF2-40B4-BE49-F238E27FC236}">
                <a16:creationId xmlns:a16="http://schemas.microsoft.com/office/drawing/2014/main" id="{2BE3666E-60AF-8CF0-03D6-ACAD1F30AA5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20823" y="1038687"/>
            <a:ext cx="11150354" cy="4980372"/>
          </a:xfrm>
          <a:prstGeom prst="rect">
            <a:avLst/>
          </a:prstGeom>
        </p:spPr>
      </p:pic>
    </p:spTree>
    <p:extLst>
      <p:ext uri="{BB962C8B-B14F-4D97-AF65-F5344CB8AC3E}">
        <p14:creationId xmlns:p14="http://schemas.microsoft.com/office/powerpoint/2010/main" val="2024724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95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C06A1067-8EAF-AFDE-C91A-233B22A91B8C}"/>
              </a:ext>
            </a:extLst>
          </p:cNvPr>
          <p:cNvGraphicFramePr>
            <a:graphicFrameLocks noGrp="1"/>
          </p:cNvGraphicFramePr>
          <p:nvPr>
            <p:extLst>
              <p:ext uri="{D42A27DB-BD31-4B8C-83A1-F6EECF244321}">
                <p14:modId xmlns:p14="http://schemas.microsoft.com/office/powerpoint/2010/main" val="3455739346"/>
              </p:ext>
            </p:extLst>
          </p:nvPr>
        </p:nvGraphicFramePr>
        <p:xfrm>
          <a:off x="1284431" y="622268"/>
          <a:ext cx="9902536" cy="5742373"/>
        </p:xfrm>
        <a:graphic>
          <a:graphicData uri="http://schemas.openxmlformats.org/drawingml/2006/table">
            <a:tbl>
              <a:tblPr firstRow="1" bandRow="1">
                <a:tableStyleId>{F5AB1C69-6EDB-4FF4-983F-18BD219EF322}</a:tableStyleId>
              </a:tblPr>
              <a:tblGrid>
                <a:gridCol w="2369126">
                  <a:extLst>
                    <a:ext uri="{9D8B030D-6E8A-4147-A177-3AD203B41FA5}">
                      <a16:colId xmlns:a16="http://schemas.microsoft.com/office/drawing/2014/main" val="1584078907"/>
                    </a:ext>
                  </a:extLst>
                </a:gridCol>
                <a:gridCol w="5781388">
                  <a:extLst>
                    <a:ext uri="{9D8B030D-6E8A-4147-A177-3AD203B41FA5}">
                      <a16:colId xmlns:a16="http://schemas.microsoft.com/office/drawing/2014/main" val="1246656984"/>
                    </a:ext>
                  </a:extLst>
                </a:gridCol>
                <a:gridCol w="1752022">
                  <a:extLst>
                    <a:ext uri="{9D8B030D-6E8A-4147-A177-3AD203B41FA5}">
                      <a16:colId xmlns:a16="http://schemas.microsoft.com/office/drawing/2014/main" val="1808512281"/>
                    </a:ext>
                  </a:extLst>
                </a:gridCol>
              </a:tblGrid>
              <a:tr h="3668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Improvements</a:t>
                      </a:r>
                      <a:endParaRPr lang="en-US" dirty="0"/>
                    </a:p>
                  </a:txBody>
                  <a:tcPr/>
                </a:tc>
                <a:tc>
                  <a:txBody>
                    <a:bodyPr/>
                    <a:lstStyle/>
                    <a:p>
                      <a:pPr algn="ctr"/>
                      <a:r>
                        <a:rPr lang="en-US" dirty="0">
                          <a:solidFill>
                            <a:schemeClr val="tx1"/>
                          </a:solidFill>
                        </a:rPr>
                        <a:t>Principle</a:t>
                      </a:r>
                    </a:p>
                  </a:txBody>
                  <a:tcPr/>
                </a:tc>
                <a:tc>
                  <a:txBody>
                    <a:bodyPr/>
                    <a:lstStyle/>
                    <a:p>
                      <a:pPr algn="l"/>
                      <a:r>
                        <a:rPr lang="en-US" dirty="0">
                          <a:solidFill>
                            <a:schemeClr val="tx1"/>
                          </a:solidFill>
                        </a:rPr>
                        <a:t>1</a:t>
                      </a:r>
                      <a:r>
                        <a:rPr lang="en-US" baseline="30000" dirty="0">
                          <a:solidFill>
                            <a:schemeClr val="tx1"/>
                          </a:solidFill>
                        </a:rPr>
                        <a:t>st</a:t>
                      </a:r>
                      <a:r>
                        <a:rPr lang="en-US" dirty="0">
                          <a:solidFill>
                            <a:schemeClr val="tx1"/>
                          </a:solidFill>
                        </a:rPr>
                        <a:t> Time / 15 </a:t>
                      </a:r>
                      <a:r>
                        <a:rPr lang="en-US" sz="1200" dirty="0">
                          <a:solidFill>
                            <a:schemeClr val="tx1"/>
                          </a:solidFill>
                        </a:rPr>
                        <a:t>Min.</a:t>
                      </a:r>
                    </a:p>
                  </a:txBody>
                  <a:tcPr/>
                </a:tc>
                <a:extLst>
                  <a:ext uri="{0D108BD9-81ED-4DB2-BD59-A6C34878D82A}">
                    <a16:rowId xmlns:a16="http://schemas.microsoft.com/office/drawing/2014/main" val="3510036763"/>
                  </a:ext>
                </a:extLst>
              </a:tr>
              <a:tr h="366863">
                <a:tc>
                  <a:txBody>
                    <a:bodyPr/>
                    <a:lstStyle/>
                    <a:p>
                      <a:r>
                        <a:rPr lang="en-US" sz="1100" dirty="0">
                          <a:latin typeface="Malgun Gothic" panose="020B0503020000020004" pitchFamily="34" charset="-127"/>
                          <a:ea typeface="Malgun Gothic" panose="020B0503020000020004" pitchFamily="34" charset="-127"/>
                        </a:rPr>
                        <a:t>Pimple</a:t>
                      </a:r>
                    </a:p>
                  </a:txBody>
                  <a:tcPr/>
                </a:tc>
                <a:tc>
                  <a:txBody>
                    <a:bodyPr/>
                    <a:lstStyle/>
                    <a:p>
                      <a:r>
                        <a:rPr lang="en-US" sz="1100" dirty="0">
                          <a:latin typeface="Malgun Gothic" panose="020B0503020000020004" pitchFamily="34" charset="-127"/>
                          <a:ea typeface="Malgun Gothic" panose="020B0503020000020004" pitchFamily="34" charset="-127"/>
                        </a:rPr>
                        <a:t>Removal and sterilization of pus due to sebum and waste residues in pores; regeneration</a:t>
                      </a:r>
                    </a:p>
                  </a:txBody>
                  <a:tcPr/>
                </a:tc>
                <a:tc>
                  <a:txBody>
                    <a:bodyPr/>
                    <a:lstStyle/>
                    <a:p>
                      <a:r>
                        <a:rPr lang="en-US" sz="1100" dirty="0">
                          <a:latin typeface="Malgun Gothic" panose="020B0503020000020004" pitchFamily="34" charset="-127"/>
                          <a:ea typeface="Malgun Gothic" panose="020B0503020000020004" pitchFamily="34" charset="-127"/>
                        </a:rPr>
                        <a:t>3~4 times</a:t>
                      </a:r>
                    </a:p>
                  </a:txBody>
                  <a:tcPr/>
                </a:tc>
                <a:extLst>
                  <a:ext uri="{0D108BD9-81ED-4DB2-BD59-A6C34878D82A}">
                    <a16:rowId xmlns:a16="http://schemas.microsoft.com/office/drawing/2014/main" val="2452990214"/>
                  </a:ext>
                </a:extLst>
              </a:tr>
              <a:tr h="366863">
                <a:tc>
                  <a:txBody>
                    <a:bodyPr/>
                    <a:lstStyle/>
                    <a:p>
                      <a:r>
                        <a:rPr lang="en-US" sz="1100" dirty="0">
                          <a:latin typeface="Malgun Gothic" panose="020B0503020000020004" pitchFamily="34" charset="-127"/>
                          <a:ea typeface="Malgun Gothic" panose="020B0503020000020004" pitchFamily="34" charset="-127"/>
                        </a:rPr>
                        <a:t>Blemishes, Dark Spots &amp; Freckles</a:t>
                      </a:r>
                    </a:p>
                  </a:txBody>
                  <a:tcPr/>
                </a:tc>
                <a:tc>
                  <a:txBody>
                    <a:bodyPr/>
                    <a:lstStyle/>
                    <a:p>
                      <a:r>
                        <a:rPr lang="en-US" sz="1100" dirty="0">
                          <a:latin typeface="Malgun Gothic" panose="020B0503020000020004" pitchFamily="34" charset="-127"/>
                          <a:ea typeface="Malgun Gothic" panose="020B0503020000020004" pitchFamily="34" charset="-127"/>
                        </a:rPr>
                        <a:t>Deposition, melanin pigment reduction / 20s activated in 28 cycles when used for 3 months</a:t>
                      </a:r>
                    </a:p>
                  </a:txBody>
                  <a:tcPr/>
                </a:tc>
                <a:tc>
                  <a:txBody>
                    <a:bodyPr/>
                    <a:lstStyle/>
                    <a:p>
                      <a:r>
                        <a:rPr lang="en-US" sz="1100" dirty="0">
                          <a:latin typeface="Malgun Gothic" panose="020B0503020000020004" pitchFamily="34" charset="-127"/>
                          <a:ea typeface="Malgun Gothic" panose="020B0503020000020004" pitchFamily="34" charset="-127"/>
                        </a:rPr>
                        <a:t>4~12 weeks</a:t>
                      </a:r>
                    </a:p>
                  </a:txBody>
                  <a:tcPr/>
                </a:tc>
                <a:extLst>
                  <a:ext uri="{0D108BD9-81ED-4DB2-BD59-A6C34878D82A}">
                    <a16:rowId xmlns:a16="http://schemas.microsoft.com/office/drawing/2014/main" val="499458898"/>
                  </a:ext>
                </a:extLst>
              </a:tr>
              <a:tr h="366863">
                <a:tc>
                  <a:txBody>
                    <a:bodyPr/>
                    <a:lstStyle/>
                    <a:p>
                      <a:r>
                        <a:rPr lang="en-US" sz="1100" dirty="0">
                          <a:latin typeface="Malgun Gothic" panose="020B0503020000020004" pitchFamily="34" charset="-127"/>
                          <a:ea typeface="Malgun Gothic" panose="020B0503020000020004" pitchFamily="34" charset="-127"/>
                        </a:rPr>
                        <a:t>Abdominal Care</a:t>
                      </a:r>
                    </a:p>
                  </a:txBody>
                  <a:tcPr/>
                </a:tc>
                <a:tc>
                  <a:txBody>
                    <a:bodyPr/>
                    <a:lstStyle/>
                    <a:p>
                      <a:r>
                        <a:rPr lang="en-US" sz="1100" dirty="0">
                          <a:latin typeface="Malgun Gothic" panose="020B0503020000020004" pitchFamily="34" charset="-127"/>
                          <a:ea typeface="Malgun Gothic" panose="020B0503020000020004" pitchFamily="34" charset="-127"/>
                        </a:rPr>
                        <a:t>Activation of bowel function / elimination of bowel movement / excretion of toxins</a:t>
                      </a:r>
                    </a:p>
                  </a:txBody>
                  <a:tcPr/>
                </a:tc>
                <a:tc>
                  <a:txBody>
                    <a:bodyPr/>
                    <a:lstStyle/>
                    <a:p>
                      <a:r>
                        <a:rPr lang="en-US" sz="1100" dirty="0">
                          <a:latin typeface="Malgun Gothic" panose="020B0503020000020004" pitchFamily="34" charset="-127"/>
                          <a:ea typeface="Malgun Gothic" panose="020B0503020000020004" pitchFamily="34" charset="-127"/>
                        </a:rPr>
                        <a:t>2~3 times</a:t>
                      </a:r>
                    </a:p>
                  </a:txBody>
                  <a:tcPr/>
                </a:tc>
                <a:extLst>
                  <a:ext uri="{0D108BD9-81ED-4DB2-BD59-A6C34878D82A}">
                    <a16:rowId xmlns:a16="http://schemas.microsoft.com/office/drawing/2014/main" val="101901195"/>
                  </a:ext>
                </a:extLst>
              </a:tr>
              <a:tr h="366863">
                <a:tc>
                  <a:txBody>
                    <a:bodyPr/>
                    <a:lstStyle/>
                    <a:p>
                      <a:r>
                        <a:rPr lang="en-US" sz="1100" dirty="0">
                          <a:latin typeface="Malgun Gothic" panose="020B0503020000020004" pitchFamily="34" charset="-127"/>
                          <a:ea typeface="Malgun Gothic" panose="020B0503020000020004" pitchFamily="34" charset="-127"/>
                        </a:rPr>
                        <a:t>Fine Lines</a:t>
                      </a:r>
                    </a:p>
                  </a:txBody>
                  <a:tcPr/>
                </a:tc>
                <a:tc>
                  <a:txBody>
                    <a:bodyPr/>
                    <a:lstStyle/>
                    <a:p>
                      <a:r>
                        <a:rPr lang="en-US" sz="1100" dirty="0">
                          <a:latin typeface="Malgun Gothic" panose="020B0503020000020004" pitchFamily="34" charset="-127"/>
                          <a:ea typeface="Malgun Gothic" panose="020B0503020000020004" pitchFamily="34" charset="-127"/>
                        </a:rPr>
                        <a:t>Boosts metabolism to rejuvenate and improve skin transparency</a:t>
                      </a:r>
                    </a:p>
                  </a:txBody>
                  <a:tcPr/>
                </a:tc>
                <a:tc>
                  <a:txBody>
                    <a:bodyPr/>
                    <a:lstStyle/>
                    <a:p>
                      <a:r>
                        <a:rPr lang="en-US" sz="1100" dirty="0">
                          <a:latin typeface="Malgun Gothic" panose="020B0503020000020004" pitchFamily="34" charset="-127"/>
                          <a:ea typeface="Malgun Gothic" panose="020B0503020000020004" pitchFamily="34" charset="-127"/>
                        </a:rPr>
                        <a:t>4~12 weeks</a:t>
                      </a:r>
                    </a:p>
                  </a:txBody>
                  <a:tcPr/>
                </a:tc>
                <a:extLst>
                  <a:ext uri="{0D108BD9-81ED-4DB2-BD59-A6C34878D82A}">
                    <a16:rowId xmlns:a16="http://schemas.microsoft.com/office/drawing/2014/main" val="858647530"/>
                  </a:ext>
                </a:extLst>
              </a:tr>
              <a:tr h="366863">
                <a:tc>
                  <a:txBody>
                    <a:bodyPr/>
                    <a:lstStyle/>
                    <a:p>
                      <a:r>
                        <a:rPr lang="en-US" sz="1100" dirty="0">
                          <a:latin typeface="Malgun Gothic" panose="020B0503020000020004" pitchFamily="34" charset="-127"/>
                          <a:ea typeface="Malgun Gothic" panose="020B0503020000020004" pitchFamily="34" charset="-127"/>
                        </a:rPr>
                        <a:t>Anti-aging</a:t>
                      </a:r>
                    </a:p>
                  </a:txBody>
                  <a:tcPr/>
                </a:tc>
                <a:tc>
                  <a:txBody>
                    <a:bodyPr/>
                    <a:lstStyle/>
                    <a:p>
                      <a:r>
                        <a:rPr lang="en-US" sz="1100" dirty="0">
                          <a:latin typeface="Malgun Gothic" panose="020B0503020000020004" pitchFamily="34" charset="-127"/>
                          <a:ea typeface="Malgun Gothic" panose="020B0503020000020004" pitchFamily="34" charset="-127"/>
                        </a:rPr>
                        <a:t>Collagen and elastin fiber production / function normalization &amp; skin elasticity restoration</a:t>
                      </a:r>
                    </a:p>
                  </a:txBody>
                  <a:tcPr/>
                </a:tc>
                <a:tc>
                  <a:txBody>
                    <a:bodyPr/>
                    <a:lstStyle/>
                    <a:p>
                      <a:r>
                        <a:rPr lang="en-US" sz="1100" dirty="0">
                          <a:latin typeface="Malgun Gothic" panose="020B0503020000020004" pitchFamily="34" charset="-127"/>
                          <a:ea typeface="Malgun Gothic" panose="020B0503020000020004" pitchFamily="34" charset="-127"/>
                        </a:rPr>
                        <a:t>3~4 times</a:t>
                      </a:r>
                    </a:p>
                  </a:txBody>
                  <a:tcPr/>
                </a:tc>
                <a:extLst>
                  <a:ext uri="{0D108BD9-81ED-4DB2-BD59-A6C34878D82A}">
                    <a16:rowId xmlns:a16="http://schemas.microsoft.com/office/drawing/2014/main" val="350928223"/>
                  </a:ext>
                </a:extLst>
              </a:tr>
              <a:tr h="366863">
                <a:tc>
                  <a:txBody>
                    <a:bodyPr/>
                    <a:lstStyle/>
                    <a:p>
                      <a:r>
                        <a:rPr lang="en-US" sz="1100" dirty="0">
                          <a:latin typeface="Malgun Gothic" panose="020B0503020000020004" pitchFamily="34" charset="-127"/>
                          <a:ea typeface="Malgun Gothic" panose="020B0503020000020004" pitchFamily="34" charset="-127"/>
                        </a:rPr>
                        <a:t>Pore Cleansing</a:t>
                      </a:r>
                    </a:p>
                  </a:txBody>
                  <a:tcPr/>
                </a:tc>
                <a:tc>
                  <a:txBody>
                    <a:bodyPr/>
                    <a:lstStyle/>
                    <a:p>
                      <a:r>
                        <a:rPr lang="en-US" sz="1100" dirty="0">
                          <a:latin typeface="Malgun Gothic" panose="020B0503020000020004" pitchFamily="34" charset="-127"/>
                          <a:ea typeface="Malgun Gothic" panose="020B0503020000020004" pitchFamily="34" charset="-127"/>
                        </a:rPr>
                        <a:t>Delicate micro-massage effect removes impurities from pores</a:t>
                      </a:r>
                    </a:p>
                  </a:txBody>
                  <a:tcPr/>
                </a:tc>
                <a:tc>
                  <a:txBody>
                    <a:bodyPr/>
                    <a:lstStyle/>
                    <a:p>
                      <a:r>
                        <a:rPr lang="en-US" sz="1100" dirty="0">
                          <a:latin typeface="Malgun Gothic" panose="020B0503020000020004" pitchFamily="34" charset="-127"/>
                          <a:ea typeface="Malgun Gothic" panose="020B0503020000020004" pitchFamily="34" charset="-127"/>
                        </a:rPr>
                        <a:t>2~3 times</a:t>
                      </a:r>
                    </a:p>
                  </a:txBody>
                  <a:tcPr/>
                </a:tc>
                <a:extLst>
                  <a:ext uri="{0D108BD9-81ED-4DB2-BD59-A6C34878D82A}">
                    <a16:rowId xmlns:a16="http://schemas.microsoft.com/office/drawing/2014/main" val="1218509222"/>
                  </a:ext>
                </a:extLst>
              </a:tr>
              <a:tr h="366863">
                <a:tc>
                  <a:txBody>
                    <a:bodyPr/>
                    <a:lstStyle/>
                    <a:p>
                      <a:r>
                        <a:rPr lang="en-US" sz="1100" dirty="0">
                          <a:latin typeface="Malgun Gothic" panose="020B0503020000020004" pitchFamily="34" charset="-127"/>
                          <a:ea typeface="Malgun Gothic" panose="020B0503020000020004" pitchFamily="34" charset="-127"/>
                        </a:rPr>
                        <a:t>Shrink Pores</a:t>
                      </a:r>
                    </a:p>
                  </a:txBody>
                  <a:tcPr/>
                </a:tc>
                <a:tc>
                  <a:txBody>
                    <a:bodyPr/>
                    <a:lstStyle/>
                    <a:p>
                      <a:r>
                        <a:rPr lang="en-US" sz="1100" dirty="0">
                          <a:latin typeface="Malgun Gothic" panose="020B0503020000020004" pitchFamily="34" charset="-127"/>
                          <a:ea typeface="Malgun Gothic" panose="020B0503020000020004" pitchFamily="34" charset="-127"/>
                        </a:rPr>
                        <a:t>Collagen production restores elasticity and shrinks pores</a:t>
                      </a:r>
                    </a:p>
                  </a:txBody>
                  <a:tcPr/>
                </a:tc>
                <a:tc>
                  <a:txBody>
                    <a:bodyPr/>
                    <a:lstStyle/>
                    <a:p>
                      <a:r>
                        <a:rPr lang="en-US" sz="1100" dirty="0">
                          <a:latin typeface="Malgun Gothic" panose="020B0503020000020004" pitchFamily="34" charset="-127"/>
                          <a:ea typeface="Malgun Gothic" panose="020B0503020000020004" pitchFamily="34" charset="-127"/>
                        </a:rPr>
                        <a:t>1~2 weeks</a:t>
                      </a:r>
                    </a:p>
                  </a:txBody>
                  <a:tcPr/>
                </a:tc>
                <a:extLst>
                  <a:ext uri="{0D108BD9-81ED-4DB2-BD59-A6C34878D82A}">
                    <a16:rowId xmlns:a16="http://schemas.microsoft.com/office/drawing/2014/main" val="3530343403"/>
                  </a:ext>
                </a:extLst>
              </a:tr>
              <a:tr h="366863">
                <a:tc>
                  <a:txBody>
                    <a:bodyPr/>
                    <a:lstStyle/>
                    <a:p>
                      <a:r>
                        <a:rPr lang="en-US" sz="1100" dirty="0">
                          <a:latin typeface="Malgun Gothic" panose="020B0503020000020004" pitchFamily="34" charset="-127"/>
                          <a:ea typeface="Malgun Gothic" panose="020B0503020000020004" pitchFamily="34" charset="-127"/>
                        </a:rPr>
                        <a:t>Balance Management</a:t>
                      </a:r>
                    </a:p>
                  </a:txBody>
                  <a:tcPr/>
                </a:tc>
                <a:tc>
                  <a:txBody>
                    <a:bodyPr/>
                    <a:lstStyle/>
                    <a:p>
                      <a:r>
                        <a:rPr lang="en-US" sz="1100" dirty="0">
                          <a:latin typeface="Malgun Gothic" panose="020B0503020000020004" pitchFamily="34" charset="-127"/>
                          <a:ea typeface="Malgun Gothic" panose="020B0503020000020004" pitchFamily="34" charset="-127"/>
                        </a:rPr>
                        <a:t>Normalization of skin cell function for both oily &amp; dry (neutralize)</a:t>
                      </a:r>
                    </a:p>
                  </a:txBody>
                  <a:tcPr/>
                </a:tc>
                <a:tc>
                  <a:txBody>
                    <a:bodyPr/>
                    <a:lstStyle/>
                    <a:p>
                      <a:r>
                        <a:rPr lang="en-US" sz="1100" dirty="0">
                          <a:latin typeface="Malgun Gothic" panose="020B0503020000020004" pitchFamily="34" charset="-127"/>
                          <a:ea typeface="Malgun Gothic" panose="020B0503020000020004" pitchFamily="34" charset="-127"/>
                        </a:rPr>
                        <a:t>1~2 weeks</a:t>
                      </a:r>
                    </a:p>
                  </a:txBody>
                  <a:tcPr/>
                </a:tc>
                <a:extLst>
                  <a:ext uri="{0D108BD9-81ED-4DB2-BD59-A6C34878D82A}">
                    <a16:rowId xmlns:a16="http://schemas.microsoft.com/office/drawing/2014/main" val="914448237"/>
                  </a:ext>
                </a:extLst>
              </a:tr>
              <a:tr h="366863">
                <a:tc>
                  <a:txBody>
                    <a:bodyPr/>
                    <a:lstStyle/>
                    <a:p>
                      <a:r>
                        <a:rPr lang="en-US" sz="1100" dirty="0">
                          <a:latin typeface="Malgun Gothic" panose="020B0503020000020004" pitchFamily="34" charset="-127"/>
                          <a:ea typeface="Malgun Gothic" panose="020B0503020000020004" pitchFamily="34" charset="-127"/>
                        </a:rPr>
                        <a:t>Exfoliation</a:t>
                      </a:r>
                    </a:p>
                  </a:txBody>
                  <a:tcPr/>
                </a:tc>
                <a:tc>
                  <a:txBody>
                    <a:bodyPr/>
                    <a:lstStyle/>
                    <a:p>
                      <a:r>
                        <a:rPr lang="en-US" sz="1100" dirty="0">
                          <a:latin typeface="Malgun Gothic" panose="020B0503020000020004" pitchFamily="34" charset="-127"/>
                          <a:ea typeface="Malgun Gothic" panose="020B0503020000020004" pitchFamily="34" charset="-127"/>
                        </a:rPr>
                        <a:t>Removal of dead cells and foreign bodies in the stratum corneum of the epidermis</a:t>
                      </a:r>
                    </a:p>
                  </a:txBody>
                  <a:tcPr/>
                </a:tc>
                <a:tc>
                  <a:txBody>
                    <a:bodyPr/>
                    <a:lstStyle/>
                    <a:p>
                      <a:r>
                        <a:rPr lang="en-US" sz="1100" dirty="0">
                          <a:latin typeface="Malgun Gothic" panose="020B0503020000020004" pitchFamily="34" charset="-127"/>
                          <a:ea typeface="Malgun Gothic" panose="020B0503020000020004" pitchFamily="34" charset="-127"/>
                        </a:rPr>
                        <a:t>1~2 weeks</a:t>
                      </a:r>
                    </a:p>
                  </a:txBody>
                  <a:tcPr/>
                </a:tc>
                <a:extLst>
                  <a:ext uri="{0D108BD9-81ED-4DB2-BD59-A6C34878D82A}">
                    <a16:rowId xmlns:a16="http://schemas.microsoft.com/office/drawing/2014/main" val="1657148654"/>
                  </a:ext>
                </a:extLst>
              </a:tr>
              <a:tr h="366863">
                <a:tc>
                  <a:txBody>
                    <a:bodyPr/>
                    <a:lstStyle/>
                    <a:p>
                      <a:r>
                        <a:rPr lang="en-US" sz="1100" dirty="0">
                          <a:latin typeface="Malgun Gothic" panose="020B0503020000020004" pitchFamily="34" charset="-127"/>
                          <a:ea typeface="Malgun Gothic" panose="020B0503020000020004" pitchFamily="34" charset="-127"/>
                        </a:rPr>
                        <a:t>Lifting</a:t>
                      </a:r>
                    </a:p>
                  </a:txBody>
                  <a:tcPr/>
                </a:tc>
                <a:tc>
                  <a:txBody>
                    <a:bodyPr/>
                    <a:lstStyle/>
                    <a:p>
                      <a:r>
                        <a:rPr lang="en-US" sz="1100" dirty="0">
                          <a:latin typeface="Malgun Gothic" panose="020B0503020000020004" pitchFamily="34" charset="-127"/>
                          <a:ea typeface="Malgun Gothic" panose="020B0503020000020004" pitchFamily="34" charset="-127"/>
                        </a:rPr>
                        <a:t>Decomposition / restores elasticity &amp; lifting as the skin shrinks as much as the fat is removed</a:t>
                      </a:r>
                    </a:p>
                  </a:txBody>
                  <a:tcPr/>
                </a:tc>
                <a:tc>
                  <a:txBody>
                    <a:bodyPr/>
                    <a:lstStyle/>
                    <a:p>
                      <a:r>
                        <a:rPr lang="en-US" sz="1100" dirty="0">
                          <a:latin typeface="Malgun Gothic" panose="020B0503020000020004" pitchFamily="34" charset="-127"/>
                          <a:ea typeface="Malgun Gothic" panose="020B0503020000020004" pitchFamily="34" charset="-127"/>
                        </a:rPr>
                        <a:t>4~5 times</a:t>
                      </a:r>
                    </a:p>
                  </a:txBody>
                  <a:tcPr/>
                </a:tc>
                <a:extLst>
                  <a:ext uri="{0D108BD9-81ED-4DB2-BD59-A6C34878D82A}">
                    <a16:rowId xmlns:a16="http://schemas.microsoft.com/office/drawing/2014/main" val="4051467603"/>
                  </a:ext>
                </a:extLst>
              </a:tr>
              <a:tr h="366863">
                <a:tc>
                  <a:txBody>
                    <a:bodyPr/>
                    <a:lstStyle/>
                    <a:p>
                      <a:r>
                        <a:rPr lang="en-US" sz="1100" dirty="0">
                          <a:latin typeface="Malgun Gothic" panose="020B0503020000020004" pitchFamily="34" charset="-127"/>
                          <a:ea typeface="Malgun Gothic" panose="020B0503020000020004" pitchFamily="34" charset="-127"/>
                        </a:rPr>
                        <a:t>Deep Cleansing</a:t>
                      </a:r>
                    </a:p>
                  </a:txBody>
                  <a:tcPr/>
                </a:tc>
                <a:tc>
                  <a:txBody>
                    <a:bodyPr/>
                    <a:lstStyle/>
                    <a:p>
                      <a:r>
                        <a:rPr lang="en-US" sz="1100" dirty="0">
                          <a:latin typeface="Malgun Gothic" panose="020B0503020000020004" pitchFamily="34" charset="-127"/>
                          <a:ea typeface="Malgun Gothic" panose="020B0503020000020004" pitchFamily="34" charset="-127"/>
                        </a:rPr>
                        <a:t>Vibrating &amp; peeling action cleanses impurities deep into pores</a:t>
                      </a:r>
                    </a:p>
                  </a:txBody>
                  <a:tcPr/>
                </a:tc>
                <a:tc>
                  <a:txBody>
                    <a:bodyPr/>
                    <a:lstStyle/>
                    <a:p>
                      <a:r>
                        <a:rPr lang="en-US" sz="1100" dirty="0">
                          <a:latin typeface="Malgun Gothic" panose="020B0503020000020004" pitchFamily="34" charset="-127"/>
                          <a:ea typeface="Malgun Gothic" panose="020B0503020000020004" pitchFamily="34" charset="-127"/>
                        </a:rPr>
                        <a:t>4~5 times</a:t>
                      </a:r>
                    </a:p>
                  </a:txBody>
                  <a:tcPr/>
                </a:tc>
                <a:extLst>
                  <a:ext uri="{0D108BD9-81ED-4DB2-BD59-A6C34878D82A}">
                    <a16:rowId xmlns:a16="http://schemas.microsoft.com/office/drawing/2014/main" val="2807738904"/>
                  </a:ext>
                </a:extLst>
              </a:tr>
              <a:tr h="366863">
                <a:tc>
                  <a:txBody>
                    <a:bodyPr/>
                    <a:lstStyle/>
                    <a:p>
                      <a:r>
                        <a:rPr lang="en-US" sz="1100" dirty="0">
                          <a:latin typeface="Malgun Gothic" panose="020B0503020000020004" pitchFamily="34" charset="-127"/>
                          <a:ea typeface="Malgun Gothic" panose="020B0503020000020004" pitchFamily="34" charset="-127"/>
                        </a:rPr>
                        <a:t>Whitening</a:t>
                      </a:r>
                    </a:p>
                  </a:txBody>
                  <a:tcPr/>
                </a:tc>
                <a:tc>
                  <a:txBody>
                    <a:bodyPr/>
                    <a:lstStyle/>
                    <a:p>
                      <a:r>
                        <a:rPr lang="en-US" sz="1100" dirty="0">
                          <a:latin typeface="Malgun Gothic" panose="020B0503020000020004" pitchFamily="34" charset="-127"/>
                          <a:ea typeface="Malgun Gothic" panose="020B0503020000020004" pitchFamily="34" charset="-127"/>
                        </a:rPr>
                        <a:t>Decomposes pigmentation by vibration / prevents pigmentation by normalizing skin</a:t>
                      </a:r>
                    </a:p>
                  </a:txBody>
                  <a:tcPr/>
                </a:tc>
                <a:tc>
                  <a:txBody>
                    <a:bodyPr/>
                    <a:lstStyle/>
                    <a:p>
                      <a:r>
                        <a:rPr lang="en-US" sz="1100" dirty="0">
                          <a:latin typeface="Malgun Gothic" panose="020B0503020000020004" pitchFamily="34" charset="-127"/>
                          <a:ea typeface="Malgun Gothic" panose="020B0503020000020004" pitchFamily="34" charset="-127"/>
                        </a:rPr>
                        <a:t>3~4 weeks</a:t>
                      </a:r>
                    </a:p>
                  </a:txBody>
                  <a:tcPr/>
                </a:tc>
                <a:extLst>
                  <a:ext uri="{0D108BD9-81ED-4DB2-BD59-A6C34878D82A}">
                    <a16:rowId xmlns:a16="http://schemas.microsoft.com/office/drawing/2014/main" val="3819643943"/>
                  </a:ext>
                </a:extLst>
              </a:tr>
              <a:tr h="366863">
                <a:tc>
                  <a:txBody>
                    <a:bodyPr/>
                    <a:lstStyle/>
                    <a:p>
                      <a:r>
                        <a:rPr lang="en-US" sz="1100" dirty="0">
                          <a:latin typeface="Malgun Gothic" panose="020B0503020000020004" pitchFamily="34" charset="-127"/>
                          <a:ea typeface="Malgun Gothic" panose="020B0503020000020004" pitchFamily="34" charset="-127"/>
                        </a:rPr>
                        <a:t>Moisturizing</a:t>
                      </a:r>
                    </a:p>
                  </a:txBody>
                  <a:tcPr/>
                </a:tc>
                <a:tc>
                  <a:txBody>
                    <a:bodyPr/>
                    <a:lstStyle/>
                    <a:p>
                      <a:r>
                        <a:rPr lang="en-US" sz="1100" dirty="0">
                          <a:latin typeface="Malgun Gothic" panose="020B0503020000020004" pitchFamily="34" charset="-127"/>
                          <a:ea typeface="Malgun Gothic" panose="020B0503020000020004" pitchFamily="34" charset="-127"/>
                        </a:rPr>
                        <a:t>Catabolism &amp; saturation fat breakdown convert into moisture / keep skin moisturized</a:t>
                      </a:r>
                    </a:p>
                  </a:txBody>
                  <a:tcPr/>
                </a:tc>
                <a:tc>
                  <a:txBody>
                    <a:bodyPr/>
                    <a:lstStyle/>
                    <a:p>
                      <a:r>
                        <a:rPr lang="en-US" sz="1100" dirty="0">
                          <a:latin typeface="Malgun Gothic" panose="020B0503020000020004" pitchFamily="34" charset="-127"/>
                          <a:ea typeface="Malgun Gothic" panose="020B0503020000020004" pitchFamily="34" charset="-127"/>
                        </a:rPr>
                        <a:t>2~3 times</a:t>
                      </a:r>
                    </a:p>
                  </a:txBody>
                  <a:tcPr/>
                </a:tc>
                <a:extLst>
                  <a:ext uri="{0D108BD9-81ED-4DB2-BD59-A6C34878D82A}">
                    <a16:rowId xmlns:a16="http://schemas.microsoft.com/office/drawing/2014/main" val="72007322"/>
                  </a:ext>
                </a:extLst>
              </a:tr>
              <a:tr h="366863">
                <a:tc>
                  <a:txBody>
                    <a:bodyPr/>
                    <a:lstStyle/>
                    <a:p>
                      <a:r>
                        <a:rPr lang="en-US" sz="1100" dirty="0">
                          <a:latin typeface="Malgun Gothic" panose="020B0503020000020004" pitchFamily="34" charset="-127"/>
                          <a:ea typeface="Malgun Gothic" panose="020B0503020000020004" pitchFamily="34" charset="-127"/>
                        </a:rPr>
                        <a:t>Slimming</a:t>
                      </a:r>
                    </a:p>
                  </a:txBody>
                  <a:tcPr/>
                </a:tc>
                <a:tc>
                  <a:txBody>
                    <a:bodyPr/>
                    <a:lstStyle/>
                    <a:p>
                      <a:r>
                        <a:rPr lang="en-US" sz="1100" dirty="0">
                          <a:latin typeface="Malgun Gothic" panose="020B0503020000020004" pitchFamily="34" charset="-127"/>
                          <a:ea typeface="Malgun Gothic" panose="020B0503020000020004" pitchFamily="34" charset="-127"/>
                        </a:rPr>
                        <a:t>Fat breakdown &amp; removal by area to balance face and body shape</a:t>
                      </a:r>
                    </a:p>
                  </a:txBody>
                  <a:tcPr/>
                </a:tc>
                <a:tc>
                  <a:txBody>
                    <a:bodyPr/>
                    <a:lstStyle/>
                    <a:p>
                      <a:r>
                        <a:rPr lang="en-US" sz="1100" dirty="0">
                          <a:latin typeface="Malgun Gothic" panose="020B0503020000020004" pitchFamily="34" charset="-127"/>
                          <a:ea typeface="Malgun Gothic" panose="020B0503020000020004" pitchFamily="34" charset="-127"/>
                        </a:rPr>
                        <a:t>2~3 times</a:t>
                      </a:r>
                    </a:p>
                  </a:txBody>
                  <a:tcPr/>
                </a:tc>
                <a:extLst>
                  <a:ext uri="{0D108BD9-81ED-4DB2-BD59-A6C34878D82A}">
                    <a16:rowId xmlns:a16="http://schemas.microsoft.com/office/drawing/2014/main" val="2219584936"/>
                  </a:ext>
                </a:extLst>
              </a:tr>
            </a:tbl>
          </a:graphicData>
        </a:graphic>
      </p:graphicFrame>
      <p:sp>
        <p:nvSpPr>
          <p:cNvPr id="3" name="Rectangle 2">
            <a:extLst>
              <a:ext uri="{FF2B5EF4-FFF2-40B4-BE49-F238E27FC236}">
                <a16:creationId xmlns:a16="http://schemas.microsoft.com/office/drawing/2014/main" id="{5B36FEED-C78F-AA7E-8DA3-7FFF8BD7B97F}"/>
              </a:ext>
            </a:extLst>
          </p:cNvPr>
          <p:cNvSpPr/>
          <p:nvPr/>
        </p:nvSpPr>
        <p:spPr>
          <a:xfrm>
            <a:off x="2171700" y="0"/>
            <a:ext cx="8127999" cy="529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Malgun Gothic" panose="020B0503020000020004" pitchFamily="34" charset="-127"/>
                <a:ea typeface="Malgun Gothic" panose="020B0503020000020004" pitchFamily="34" charset="-127"/>
              </a:rPr>
              <a:t>Ultrasonic Principles in Beauty Care Improvement</a:t>
            </a:r>
            <a:endParaRPr lang="en-US" sz="2000" b="1" dirty="0">
              <a:latin typeface="Malgun Gothic" panose="020B0503020000020004" pitchFamily="34" charset="-127"/>
              <a:ea typeface="Malgun Gothic" panose="020B0503020000020004" pitchFamily="34" charset="-127"/>
            </a:endParaRPr>
          </a:p>
        </p:txBody>
      </p:sp>
      <p:grpSp>
        <p:nvGrpSpPr>
          <p:cNvPr id="6" name="object 7">
            <a:extLst>
              <a:ext uri="{FF2B5EF4-FFF2-40B4-BE49-F238E27FC236}">
                <a16:creationId xmlns:a16="http://schemas.microsoft.com/office/drawing/2014/main" id="{4A5FE307-C049-9729-7769-986CFFABE385}"/>
              </a:ext>
            </a:extLst>
          </p:cNvPr>
          <p:cNvGrpSpPr/>
          <p:nvPr/>
        </p:nvGrpSpPr>
        <p:grpSpPr>
          <a:xfrm>
            <a:off x="1284431" y="6370792"/>
            <a:ext cx="9902536" cy="442595"/>
            <a:chOff x="1919536" y="6137726"/>
            <a:chExt cx="8964295" cy="442595"/>
          </a:xfrm>
        </p:grpSpPr>
        <p:sp>
          <p:nvSpPr>
            <p:cNvPr id="7" name="object 8">
              <a:extLst>
                <a:ext uri="{FF2B5EF4-FFF2-40B4-BE49-F238E27FC236}">
                  <a16:creationId xmlns:a16="http://schemas.microsoft.com/office/drawing/2014/main" id="{26F6E14B-4EB2-EA63-E18F-5E7263127737}"/>
                </a:ext>
              </a:extLst>
            </p:cNvPr>
            <p:cNvSpPr/>
            <p:nvPr/>
          </p:nvSpPr>
          <p:spPr>
            <a:xfrm>
              <a:off x="1919528" y="6137732"/>
              <a:ext cx="8964295" cy="436880"/>
            </a:xfrm>
            <a:custGeom>
              <a:avLst/>
              <a:gdLst/>
              <a:ahLst/>
              <a:cxnLst/>
              <a:rect l="l" t="t" r="r" b="b"/>
              <a:pathLst>
                <a:path w="8964295" h="436879">
                  <a:moveTo>
                    <a:pt x="8963812" y="0"/>
                  </a:moveTo>
                  <a:lnTo>
                    <a:pt x="7499591" y="0"/>
                  </a:lnTo>
                  <a:lnTo>
                    <a:pt x="1623047" y="0"/>
                  </a:lnTo>
                  <a:lnTo>
                    <a:pt x="0" y="0"/>
                  </a:lnTo>
                  <a:lnTo>
                    <a:pt x="0" y="436257"/>
                  </a:lnTo>
                  <a:lnTo>
                    <a:pt x="1623047" y="436257"/>
                  </a:lnTo>
                  <a:lnTo>
                    <a:pt x="7499591" y="436257"/>
                  </a:lnTo>
                  <a:lnTo>
                    <a:pt x="8963812" y="436257"/>
                  </a:lnTo>
                  <a:lnTo>
                    <a:pt x="8963812" y="0"/>
                  </a:lnTo>
                  <a:close/>
                </a:path>
              </a:pathLst>
            </a:custGeom>
            <a:solidFill>
              <a:srgbClr val="A5A5A5">
                <a:alpha val="19999"/>
              </a:srgbClr>
            </a:solidFill>
          </p:spPr>
          <p:txBody>
            <a:bodyPr wrap="square" lIns="0" tIns="0" rIns="0" bIns="0" rtlCol="0"/>
            <a:lstStyle/>
            <a:p>
              <a:endParaRPr/>
            </a:p>
          </p:txBody>
        </p:sp>
        <p:sp>
          <p:nvSpPr>
            <p:cNvPr id="8" name="object 9">
              <a:extLst>
                <a:ext uri="{FF2B5EF4-FFF2-40B4-BE49-F238E27FC236}">
                  <a16:creationId xmlns:a16="http://schemas.microsoft.com/office/drawing/2014/main" id="{FF5058FC-667F-55D9-2F00-5E57F497B850}"/>
                </a:ext>
              </a:extLst>
            </p:cNvPr>
            <p:cNvSpPr/>
            <p:nvPr/>
          </p:nvSpPr>
          <p:spPr>
            <a:xfrm>
              <a:off x="1919536" y="6573977"/>
              <a:ext cx="8964295" cy="0"/>
            </a:xfrm>
            <a:custGeom>
              <a:avLst/>
              <a:gdLst/>
              <a:ahLst/>
              <a:cxnLst/>
              <a:rect l="l" t="t" r="r" b="b"/>
              <a:pathLst>
                <a:path w="8964295">
                  <a:moveTo>
                    <a:pt x="0" y="0"/>
                  </a:moveTo>
                  <a:lnTo>
                    <a:pt x="8963812" y="0"/>
                  </a:lnTo>
                </a:path>
              </a:pathLst>
            </a:custGeom>
            <a:ln w="12700">
              <a:solidFill>
                <a:srgbClr val="A5A5A5"/>
              </a:solidFill>
            </a:ln>
          </p:spPr>
          <p:txBody>
            <a:bodyPr wrap="square" lIns="0" tIns="0" rIns="0" bIns="0" rtlCol="0"/>
            <a:lstStyle/>
            <a:p>
              <a:endParaRPr/>
            </a:p>
          </p:txBody>
        </p:sp>
      </p:grpSp>
      <p:sp>
        <p:nvSpPr>
          <p:cNvPr id="10" name="TextBox 9">
            <a:extLst>
              <a:ext uri="{FF2B5EF4-FFF2-40B4-BE49-F238E27FC236}">
                <a16:creationId xmlns:a16="http://schemas.microsoft.com/office/drawing/2014/main" id="{331065A5-6F31-66A1-AB1D-A5D5E5233F61}"/>
              </a:ext>
            </a:extLst>
          </p:cNvPr>
          <p:cNvSpPr txBox="1"/>
          <p:nvPr/>
        </p:nvSpPr>
        <p:spPr>
          <a:xfrm>
            <a:off x="1284413" y="6354251"/>
            <a:ext cx="1265093" cy="261610"/>
          </a:xfrm>
          <a:prstGeom prst="rect">
            <a:avLst/>
          </a:prstGeom>
          <a:noFill/>
        </p:spPr>
        <p:txBody>
          <a:bodyPr wrap="square">
            <a:spAutoFit/>
          </a:bodyPr>
          <a:lstStyle/>
          <a:p>
            <a:r>
              <a:rPr lang="en-US" sz="1100" dirty="0">
                <a:latin typeface="Malgun Gothic" panose="020B0503020000020004" pitchFamily="34" charset="-127"/>
                <a:ea typeface="Malgun Gothic" panose="020B0503020000020004" pitchFamily="34" charset="-127"/>
              </a:rPr>
              <a:t>Makeup</a:t>
            </a:r>
          </a:p>
        </p:txBody>
      </p:sp>
      <p:sp>
        <p:nvSpPr>
          <p:cNvPr id="12" name="TextBox 11">
            <a:extLst>
              <a:ext uri="{FF2B5EF4-FFF2-40B4-BE49-F238E27FC236}">
                <a16:creationId xmlns:a16="http://schemas.microsoft.com/office/drawing/2014/main" id="{7EEA6081-FE15-E300-6B0D-BB1032778451}"/>
              </a:ext>
            </a:extLst>
          </p:cNvPr>
          <p:cNvSpPr txBox="1"/>
          <p:nvPr/>
        </p:nvSpPr>
        <p:spPr>
          <a:xfrm>
            <a:off x="3639416" y="6345975"/>
            <a:ext cx="5743575" cy="430887"/>
          </a:xfrm>
          <a:prstGeom prst="rect">
            <a:avLst/>
          </a:prstGeom>
          <a:noFill/>
        </p:spPr>
        <p:txBody>
          <a:bodyPr wrap="square">
            <a:spAutoFit/>
          </a:bodyPr>
          <a:lstStyle/>
          <a:p>
            <a:r>
              <a:rPr lang="en-US" sz="1100" dirty="0">
                <a:latin typeface="Malgun Gothic" panose="020B0503020000020004" pitchFamily="34" charset="-127"/>
                <a:ea typeface="Malgun Gothic" panose="020B0503020000020004" pitchFamily="34" charset="-127"/>
              </a:rPr>
              <a:t>Improves epidermal secretion &amp; moisturizing when using functional natural cosmetics; </a:t>
            </a:r>
          </a:p>
          <a:p>
            <a:r>
              <a:rPr lang="en-US" sz="1100" dirty="0">
                <a:latin typeface="Malgun Gothic" panose="020B0503020000020004" pitchFamily="34" charset="-127"/>
                <a:ea typeface="Malgun Gothic" panose="020B0503020000020004" pitchFamily="34" charset="-127"/>
              </a:rPr>
              <a:t>Transmitted to the dermis layer by sonic persuasion</a:t>
            </a:r>
          </a:p>
        </p:txBody>
      </p:sp>
      <p:sp>
        <p:nvSpPr>
          <p:cNvPr id="14" name="TextBox 13">
            <a:extLst>
              <a:ext uri="{FF2B5EF4-FFF2-40B4-BE49-F238E27FC236}">
                <a16:creationId xmlns:a16="http://schemas.microsoft.com/office/drawing/2014/main" id="{23E52774-105E-A265-6919-19256DE04E1F}"/>
              </a:ext>
            </a:extLst>
          </p:cNvPr>
          <p:cNvSpPr txBox="1"/>
          <p:nvPr/>
        </p:nvSpPr>
        <p:spPr>
          <a:xfrm>
            <a:off x="9414164" y="6409930"/>
            <a:ext cx="922193" cy="261610"/>
          </a:xfrm>
          <a:prstGeom prst="rect">
            <a:avLst/>
          </a:prstGeom>
          <a:noFill/>
        </p:spPr>
        <p:txBody>
          <a:bodyPr wrap="square">
            <a:spAutoFit/>
          </a:bodyPr>
          <a:lstStyle/>
          <a:p>
            <a:r>
              <a:rPr lang="en-US" sz="1100" dirty="0">
                <a:latin typeface="Malgun Gothic" panose="020B0503020000020004" pitchFamily="34" charset="-127"/>
                <a:ea typeface="Malgun Gothic" panose="020B0503020000020004" pitchFamily="34" charset="-127"/>
              </a:rPr>
              <a:t>3~5 times</a:t>
            </a:r>
          </a:p>
        </p:txBody>
      </p:sp>
    </p:spTree>
    <p:extLst>
      <p:ext uri="{BB962C8B-B14F-4D97-AF65-F5344CB8AC3E}">
        <p14:creationId xmlns:p14="http://schemas.microsoft.com/office/powerpoint/2010/main" val="40778772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4A4C9A6-C1EA-2FC0-ACC5-C45BFACB3D09}"/>
              </a:ext>
            </a:extLst>
          </p:cNvPr>
          <p:cNvSpPr/>
          <p:nvPr/>
        </p:nvSpPr>
        <p:spPr>
          <a:xfrm>
            <a:off x="2208646" y="542403"/>
            <a:ext cx="8127999" cy="529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Malgun Gothic" panose="020B0503020000020004" pitchFamily="34" charset="-127"/>
                <a:ea typeface="Malgun Gothic" panose="020B0503020000020004" pitchFamily="34" charset="-127"/>
              </a:rPr>
              <a:t>Ultrasonic Principles in Healthcare Improvement</a:t>
            </a:r>
            <a:endParaRPr lang="en-US" sz="2000" b="1" dirty="0">
              <a:latin typeface="Malgun Gothic" panose="020B0503020000020004" pitchFamily="34" charset="-127"/>
              <a:ea typeface="Malgun Gothic" panose="020B0503020000020004" pitchFamily="34" charset="-127"/>
            </a:endParaRPr>
          </a:p>
        </p:txBody>
      </p:sp>
      <p:graphicFrame>
        <p:nvGraphicFramePr>
          <p:cNvPr id="7" name="Table 2">
            <a:extLst>
              <a:ext uri="{FF2B5EF4-FFF2-40B4-BE49-F238E27FC236}">
                <a16:creationId xmlns:a16="http://schemas.microsoft.com/office/drawing/2014/main" id="{09D17643-925C-9679-0E67-91DCDD78C33E}"/>
              </a:ext>
            </a:extLst>
          </p:cNvPr>
          <p:cNvGraphicFramePr>
            <a:graphicFrameLocks noGrp="1"/>
          </p:cNvGraphicFramePr>
          <p:nvPr>
            <p:extLst>
              <p:ext uri="{D42A27DB-BD31-4B8C-83A1-F6EECF244321}">
                <p14:modId xmlns:p14="http://schemas.microsoft.com/office/powerpoint/2010/main" val="218010170"/>
              </p:ext>
            </p:extLst>
          </p:nvPr>
        </p:nvGraphicFramePr>
        <p:xfrm>
          <a:off x="1144732" y="1730829"/>
          <a:ext cx="9902536" cy="3513314"/>
        </p:xfrm>
        <a:graphic>
          <a:graphicData uri="http://schemas.openxmlformats.org/drawingml/2006/table">
            <a:tbl>
              <a:tblPr firstRow="1" bandRow="1">
                <a:tableStyleId>{F5AB1C69-6EDB-4FF4-983F-18BD219EF322}</a:tableStyleId>
              </a:tblPr>
              <a:tblGrid>
                <a:gridCol w="1947142">
                  <a:extLst>
                    <a:ext uri="{9D8B030D-6E8A-4147-A177-3AD203B41FA5}">
                      <a16:colId xmlns:a16="http://schemas.microsoft.com/office/drawing/2014/main" val="1584078907"/>
                    </a:ext>
                  </a:extLst>
                </a:gridCol>
                <a:gridCol w="4208319">
                  <a:extLst>
                    <a:ext uri="{9D8B030D-6E8A-4147-A177-3AD203B41FA5}">
                      <a16:colId xmlns:a16="http://schemas.microsoft.com/office/drawing/2014/main" val="1246656984"/>
                    </a:ext>
                  </a:extLst>
                </a:gridCol>
                <a:gridCol w="3747075">
                  <a:extLst>
                    <a:ext uri="{9D8B030D-6E8A-4147-A177-3AD203B41FA5}">
                      <a16:colId xmlns:a16="http://schemas.microsoft.com/office/drawing/2014/main" val="1808512281"/>
                    </a:ext>
                  </a:extLst>
                </a:gridCol>
              </a:tblGrid>
              <a:tr h="3847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Improvements</a:t>
                      </a:r>
                      <a:endParaRPr lang="en-US" dirty="0"/>
                    </a:p>
                  </a:txBody>
                  <a:tcPr/>
                </a:tc>
                <a:tc>
                  <a:txBody>
                    <a:bodyPr/>
                    <a:lstStyle/>
                    <a:p>
                      <a:pPr algn="ctr"/>
                      <a:r>
                        <a:rPr lang="en-US" dirty="0">
                          <a:solidFill>
                            <a:schemeClr val="tx1"/>
                          </a:solidFill>
                        </a:rPr>
                        <a:t>Principle</a:t>
                      </a:r>
                    </a:p>
                  </a:txBody>
                  <a:tcPr/>
                </a:tc>
                <a:tc>
                  <a:txBody>
                    <a:bodyPr/>
                    <a:lstStyle/>
                    <a:p>
                      <a:pPr algn="ctr"/>
                      <a:r>
                        <a:rPr lang="en-US" dirty="0">
                          <a:solidFill>
                            <a:schemeClr val="tx1"/>
                          </a:solidFill>
                        </a:rPr>
                        <a:t>Principles / Tips</a:t>
                      </a:r>
                    </a:p>
                  </a:txBody>
                  <a:tcPr/>
                </a:tc>
                <a:extLst>
                  <a:ext uri="{0D108BD9-81ED-4DB2-BD59-A6C34878D82A}">
                    <a16:rowId xmlns:a16="http://schemas.microsoft.com/office/drawing/2014/main" val="3510036763"/>
                  </a:ext>
                </a:extLst>
              </a:tr>
              <a:tr h="455646">
                <a:tc>
                  <a:txBody>
                    <a:bodyPr/>
                    <a:lstStyle/>
                    <a:p>
                      <a:r>
                        <a:rPr lang="en-US" sz="1100" dirty="0">
                          <a:latin typeface="Malgun Gothic" panose="020B0503020000020004" pitchFamily="34" charset="-127"/>
                          <a:ea typeface="Malgun Gothic" panose="020B0503020000020004" pitchFamily="34" charset="-127"/>
                        </a:rPr>
                        <a:t>Tumor (Cancer)</a:t>
                      </a:r>
                    </a:p>
                  </a:txBody>
                  <a:tcPr/>
                </a:tc>
                <a:tc>
                  <a:txBody>
                    <a:bodyPr/>
                    <a:lstStyle/>
                    <a:p>
                      <a:r>
                        <a:rPr lang="en-US" sz="1100" dirty="0">
                          <a:latin typeface="Malgun Gothic" panose="020B0503020000020004" pitchFamily="34" charset="-127"/>
                          <a:ea typeface="Malgun Gothic" panose="020B0503020000020004" pitchFamily="34" charset="-127"/>
                        </a:rPr>
                        <a:t>2~3cm straight reciprocating movement / stop-repeat</a:t>
                      </a:r>
                    </a:p>
                  </a:txBody>
                  <a:tcPr/>
                </a:tc>
                <a:tc>
                  <a:txBody>
                    <a:bodyPr/>
                    <a:lstStyle/>
                    <a:p>
                      <a:r>
                        <a:rPr lang="en-US" sz="1100" dirty="0">
                          <a:latin typeface="Malgun Gothic" panose="020B0503020000020004" pitchFamily="34" charset="-127"/>
                          <a:ea typeface="Malgun Gothic" panose="020B0503020000020004" pitchFamily="34" charset="-127"/>
                        </a:rPr>
                        <a:t>Toxic temperature (above 44 C)</a:t>
                      </a:r>
                    </a:p>
                  </a:txBody>
                  <a:tcPr/>
                </a:tc>
                <a:extLst>
                  <a:ext uri="{0D108BD9-81ED-4DB2-BD59-A6C34878D82A}">
                    <a16:rowId xmlns:a16="http://schemas.microsoft.com/office/drawing/2014/main" val="2452990214"/>
                  </a:ext>
                </a:extLst>
              </a:tr>
              <a:tr h="384785">
                <a:tc>
                  <a:txBody>
                    <a:bodyPr/>
                    <a:lstStyle/>
                    <a:p>
                      <a:r>
                        <a:rPr lang="en-US" sz="1100" dirty="0">
                          <a:latin typeface="Malgun Gothic" panose="020B0503020000020004" pitchFamily="34" charset="-127"/>
                          <a:ea typeface="Malgun Gothic" panose="020B0503020000020004" pitchFamily="34" charset="-127"/>
                        </a:rPr>
                        <a:t>Removal of Inflammation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Malgun Gothic" panose="020B0503020000020004" pitchFamily="34" charset="-127"/>
                          <a:ea typeface="Malgun Gothic" panose="020B0503020000020004" pitchFamily="34" charset="-127"/>
                        </a:rPr>
                        <a:t>2~3cm straight reciprocating movement / stop-repeat</a:t>
                      </a:r>
                    </a:p>
                  </a:txBody>
                  <a:tcPr/>
                </a:tc>
                <a:tc>
                  <a:txBody>
                    <a:bodyPr/>
                    <a:lstStyle/>
                    <a:p>
                      <a:r>
                        <a:rPr lang="en-US" sz="1100" dirty="0">
                          <a:latin typeface="Malgun Gothic" panose="020B0503020000020004" pitchFamily="34" charset="-127"/>
                          <a:ea typeface="Malgun Gothic" panose="020B0503020000020004" pitchFamily="34" charset="-127"/>
                        </a:rPr>
                        <a:t>Sterile lymph, enhances white blood cell activity</a:t>
                      </a:r>
                    </a:p>
                  </a:txBody>
                  <a:tcPr/>
                </a:tc>
                <a:extLst>
                  <a:ext uri="{0D108BD9-81ED-4DB2-BD59-A6C34878D82A}">
                    <a16:rowId xmlns:a16="http://schemas.microsoft.com/office/drawing/2014/main" val="499458898"/>
                  </a:ext>
                </a:extLst>
              </a:tr>
              <a:tr h="384785">
                <a:tc>
                  <a:txBody>
                    <a:bodyPr/>
                    <a:lstStyle/>
                    <a:p>
                      <a:r>
                        <a:rPr lang="en-US" sz="1100" dirty="0">
                          <a:latin typeface="Malgun Gothic" panose="020B0503020000020004" pitchFamily="34" charset="-127"/>
                          <a:ea typeface="Malgun Gothic" panose="020B0503020000020004" pitchFamily="34" charset="-127"/>
                        </a:rPr>
                        <a:t>Pain Relief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Malgun Gothic" panose="020B0503020000020004" pitchFamily="34" charset="-127"/>
                          <a:ea typeface="Malgun Gothic" panose="020B0503020000020004" pitchFamily="34" charset="-127"/>
                        </a:rPr>
                        <a:t>2~3cm straight reciprocating movement / stop-repeat</a:t>
                      </a:r>
                    </a:p>
                  </a:txBody>
                  <a:tcPr/>
                </a:tc>
                <a:tc>
                  <a:txBody>
                    <a:bodyPr/>
                    <a:lstStyle/>
                    <a:p>
                      <a:r>
                        <a:rPr lang="en-US" sz="1100" dirty="0">
                          <a:latin typeface="Malgun Gothic" panose="020B0503020000020004" pitchFamily="34" charset="-127"/>
                          <a:ea typeface="Malgun Gothic" panose="020B0503020000020004" pitchFamily="34" charset="-127"/>
                        </a:rPr>
                        <a:t>Crystallized uric acid dissolution</a:t>
                      </a:r>
                    </a:p>
                  </a:txBody>
                  <a:tcPr/>
                </a:tc>
                <a:extLst>
                  <a:ext uri="{0D108BD9-81ED-4DB2-BD59-A6C34878D82A}">
                    <a16:rowId xmlns:a16="http://schemas.microsoft.com/office/drawing/2014/main" val="101901195"/>
                  </a:ext>
                </a:extLst>
              </a:tr>
              <a:tr h="384785">
                <a:tc>
                  <a:txBody>
                    <a:bodyPr/>
                    <a:lstStyle/>
                    <a:p>
                      <a:r>
                        <a:rPr lang="en-US" sz="1100" dirty="0">
                          <a:latin typeface="Malgun Gothic" panose="020B0503020000020004" pitchFamily="34" charset="-127"/>
                          <a:ea typeface="Malgun Gothic" panose="020B0503020000020004" pitchFamily="34" charset="-127"/>
                        </a:rPr>
                        <a:t>Blood Circulation</a:t>
                      </a:r>
                    </a:p>
                  </a:txBody>
                  <a:tcPr/>
                </a:tc>
                <a:tc>
                  <a:txBody>
                    <a:bodyPr/>
                    <a:lstStyle/>
                    <a:p>
                      <a:r>
                        <a:rPr lang="en-US" sz="1100" dirty="0">
                          <a:latin typeface="Malgun Gothic" panose="020B0503020000020004" pitchFamily="34" charset="-127"/>
                          <a:ea typeface="Malgun Gothic" panose="020B0503020000020004" pitchFamily="34" charset="-127"/>
                        </a:rPr>
                        <a:t>Hand, plantar lymphatic whole/limb, venom systemic care</a:t>
                      </a:r>
                    </a:p>
                  </a:txBody>
                  <a:tcPr/>
                </a:tc>
                <a:tc>
                  <a:txBody>
                    <a:bodyPr/>
                    <a:lstStyle/>
                    <a:p>
                      <a:r>
                        <a:rPr lang="en-US" sz="1100" dirty="0">
                          <a:latin typeface="Malgun Gothic" panose="020B0503020000020004" pitchFamily="34" charset="-127"/>
                          <a:ea typeface="Malgun Gothic" panose="020B0503020000020004" pitchFamily="34" charset="-127"/>
                        </a:rPr>
                        <a:t>Promotes metabolism / removes body wastes</a:t>
                      </a:r>
                    </a:p>
                  </a:txBody>
                  <a:tcPr/>
                </a:tc>
                <a:extLst>
                  <a:ext uri="{0D108BD9-81ED-4DB2-BD59-A6C34878D82A}">
                    <a16:rowId xmlns:a16="http://schemas.microsoft.com/office/drawing/2014/main" val="858647530"/>
                  </a:ext>
                </a:extLst>
              </a:tr>
              <a:tr h="447566">
                <a:tc>
                  <a:txBody>
                    <a:bodyPr/>
                    <a:lstStyle/>
                    <a:p>
                      <a:r>
                        <a:rPr lang="en-US" sz="1100" dirty="0">
                          <a:latin typeface="Malgun Gothic" panose="020B0503020000020004" pitchFamily="34" charset="-127"/>
                          <a:ea typeface="Malgun Gothic" panose="020B0503020000020004" pitchFamily="34" charset="-127"/>
                        </a:rPr>
                        <a:t>Cartilage Regeneration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Malgun Gothic" panose="020B0503020000020004" pitchFamily="34" charset="-127"/>
                          <a:ea typeface="Malgun Gothic" panose="020B0503020000020004" pitchFamily="34" charset="-127"/>
                        </a:rPr>
                        <a:t>2~3cm straight reciprocating movement / stop-repeat</a:t>
                      </a:r>
                    </a:p>
                  </a:txBody>
                  <a:tcPr/>
                </a:tc>
                <a:tc>
                  <a:txBody>
                    <a:bodyPr/>
                    <a:lstStyle/>
                    <a:p>
                      <a:r>
                        <a:rPr lang="en-US" sz="1100" dirty="0">
                          <a:latin typeface="Malgun Gothic" panose="020B0503020000020004" pitchFamily="34" charset="-127"/>
                          <a:ea typeface="Malgun Gothic" panose="020B0503020000020004" pitchFamily="34" charset="-127"/>
                        </a:rPr>
                        <a:t>Protein synthesis, increase extensibility of collagen; promotes collagen (cartilage) production</a:t>
                      </a:r>
                    </a:p>
                  </a:txBody>
                  <a:tcPr/>
                </a:tc>
                <a:extLst>
                  <a:ext uri="{0D108BD9-81ED-4DB2-BD59-A6C34878D82A}">
                    <a16:rowId xmlns:a16="http://schemas.microsoft.com/office/drawing/2014/main" val="350928223"/>
                  </a:ext>
                </a:extLst>
              </a:tr>
              <a:tr h="447566">
                <a:tc>
                  <a:txBody>
                    <a:bodyPr/>
                    <a:lstStyle/>
                    <a:p>
                      <a:r>
                        <a:rPr lang="en-US" sz="1100" dirty="0">
                          <a:latin typeface="Malgun Gothic" panose="020B0503020000020004" pitchFamily="34" charset="-127"/>
                          <a:ea typeface="Malgun Gothic" panose="020B0503020000020004" pitchFamily="34" charset="-127"/>
                        </a:rPr>
                        <a:t>Eyes (Cataract/Glaucoma)</a:t>
                      </a:r>
                    </a:p>
                  </a:txBody>
                  <a:tcPr/>
                </a:tc>
                <a:tc>
                  <a:txBody>
                    <a:bodyPr/>
                    <a:lstStyle/>
                    <a:p>
                      <a:r>
                        <a:rPr lang="en-US" sz="1100" dirty="0">
                          <a:latin typeface="Malgun Gothic" panose="020B0503020000020004" pitchFamily="34" charset="-127"/>
                          <a:ea typeface="Malgun Gothic" panose="020B0503020000020004" pitchFamily="34" charset="-127"/>
                        </a:rPr>
                        <a:t>Use while moving non-stop above &amp; below and around the corners of both eyes</a:t>
                      </a:r>
                    </a:p>
                  </a:txBody>
                  <a:tcPr/>
                </a:tc>
                <a:tc>
                  <a:txBody>
                    <a:bodyPr/>
                    <a:lstStyle/>
                    <a:p>
                      <a:r>
                        <a:rPr lang="en-US" sz="1100" dirty="0">
                          <a:latin typeface="Malgun Gothic" panose="020B0503020000020004" pitchFamily="34" charset="-127"/>
                          <a:ea typeface="Malgun Gothic" panose="020B0503020000020004" pitchFamily="34" charset="-127"/>
                        </a:rPr>
                        <a:t>Boosts metabolism and removes waste</a:t>
                      </a:r>
                    </a:p>
                  </a:txBody>
                  <a:tcPr/>
                </a:tc>
                <a:extLst>
                  <a:ext uri="{0D108BD9-81ED-4DB2-BD59-A6C34878D82A}">
                    <a16:rowId xmlns:a16="http://schemas.microsoft.com/office/drawing/2014/main" val="1218509222"/>
                  </a:ext>
                </a:extLst>
              </a:tr>
              <a:tr h="623396">
                <a:tc>
                  <a:txBody>
                    <a:bodyPr/>
                    <a:lstStyle/>
                    <a:p>
                      <a:r>
                        <a:rPr lang="en-US" sz="1100" dirty="0">
                          <a:latin typeface="Malgun Gothic" panose="020B0503020000020004" pitchFamily="34" charset="-127"/>
                          <a:ea typeface="Malgun Gothic" panose="020B0503020000020004" pitchFamily="34" charset="-127"/>
                        </a:rPr>
                        <a:t>Headache, Dementia &amp; Memory Enhancement</a:t>
                      </a:r>
                    </a:p>
                  </a:txBody>
                  <a:tcPr/>
                </a:tc>
                <a:tc>
                  <a:txBody>
                    <a:bodyPr/>
                    <a:lstStyle/>
                    <a:p>
                      <a:r>
                        <a:rPr lang="en-US" sz="1100" dirty="0">
                          <a:latin typeface="Malgun Gothic" panose="020B0503020000020004" pitchFamily="34" charset="-127"/>
                          <a:ea typeface="Malgun Gothic" panose="020B0503020000020004" pitchFamily="34" charset="-127"/>
                        </a:rPr>
                        <a:t>Eye massage + left temple of the entire head / neck, clavicle lymph / cervical spine</a:t>
                      </a:r>
                    </a:p>
                  </a:txBody>
                  <a:tcPr/>
                </a:tc>
                <a:tc>
                  <a:txBody>
                    <a:bodyPr/>
                    <a:lstStyle/>
                    <a:p>
                      <a:r>
                        <a:rPr lang="en-US" sz="1100" dirty="0">
                          <a:latin typeface="Malgun Gothic" panose="020B0503020000020004" pitchFamily="34" charset="-127"/>
                          <a:ea typeface="Malgun Gothic" panose="020B0503020000020004" pitchFamily="34" charset="-127"/>
                        </a:rPr>
                        <a:t>Strengthening the function of the Hippo campus (temporary memory) to enhance data transmission activities to the cerebral cortex (permanent memory)</a:t>
                      </a:r>
                    </a:p>
                  </a:txBody>
                  <a:tcPr/>
                </a:tc>
                <a:extLst>
                  <a:ext uri="{0D108BD9-81ED-4DB2-BD59-A6C34878D82A}">
                    <a16:rowId xmlns:a16="http://schemas.microsoft.com/office/drawing/2014/main" val="3530343403"/>
                  </a:ext>
                </a:extLst>
              </a:tr>
            </a:tbl>
          </a:graphicData>
        </a:graphic>
      </p:graphicFrame>
      <p:sp>
        <p:nvSpPr>
          <p:cNvPr id="10" name="Oval 9">
            <a:extLst>
              <a:ext uri="{FF2B5EF4-FFF2-40B4-BE49-F238E27FC236}">
                <a16:creationId xmlns:a16="http://schemas.microsoft.com/office/drawing/2014/main" id="{318C2534-1624-1BA5-1778-6B9DC777389E}"/>
              </a:ext>
            </a:extLst>
          </p:cNvPr>
          <p:cNvSpPr/>
          <p:nvPr/>
        </p:nvSpPr>
        <p:spPr>
          <a:xfrm flipH="1" flipV="1">
            <a:off x="9233359" y="2198716"/>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25801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id="{D07A1783-1F12-47B7-6A39-0921F5A2320F}"/>
              </a:ext>
            </a:extLst>
          </p:cNvPr>
          <p:cNvSpPr txBox="1"/>
          <p:nvPr/>
        </p:nvSpPr>
        <p:spPr>
          <a:xfrm>
            <a:off x="3171685" y="171304"/>
            <a:ext cx="6662728" cy="764312"/>
          </a:xfrm>
          <a:prstGeom prst="rect">
            <a:avLst/>
          </a:prstGeom>
        </p:spPr>
        <p:txBody>
          <a:bodyPr vert="horz" wrap="square" lIns="0" tIns="12700" rIns="0" bIns="0" rtlCol="0">
            <a:spAutoFit/>
          </a:bodyPr>
          <a:lstStyle/>
          <a:p>
            <a:pPr marL="12700">
              <a:lnSpc>
                <a:spcPct val="100000"/>
              </a:lnSpc>
              <a:spcBef>
                <a:spcPts val="100"/>
              </a:spcBef>
            </a:pPr>
            <a:r>
              <a:rPr lang="en-US" sz="2400" b="1" dirty="0">
                <a:latin typeface="Malgun Gothic"/>
                <a:cs typeface="Malgun Gothic"/>
              </a:rPr>
              <a:t>How to Use </a:t>
            </a:r>
            <a:r>
              <a:rPr lang="en-US" sz="2400" b="1" dirty="0" err="1">
                <a:latin typeface="Malgun Gothic"/>
                <a:cs typeface="Malgun Gothic"/>
              </a:rPr>
              <a:t>CareCellve</a:t>
            </a:r>
            <a:r>
              <a:rPr lang="en-US" sz="2400" b="1" dirty="0">
                <a:latin typeface="Malgun Gothic"/>
                <a:cs typeface="Malgun Gothic"/>
              </a:rPr>
              <a:t> Mechanic Correctly
</a:t>
            </a:r>
            <a:endParaRPr sz="2400" dirty="0">
              <a:latin typeface="Malgun Gothic"/>
              <a:cs typeface="Malgun Gothic"/>
            </a:endParaRPr>
          </a:p>
        </p:txBody>
      </p:sp>
      <p:pic>
        <p:nvPicPr>
          <p:cNvPr id="5" name="object 9">
            <a:extLst>
              <a:ext uri="{FF2B5EF4-FFF2-40B4-BE49-F238E27FC236}">
                <a16:creationId xmlns:a16="http://schemas.microsoft.com/office/drawing/2014/main" id="{10BDA9D3-DDEC-C975-72E1-1D96234BE26B}"/>
              </a:ext>
            </a:extLst>
          </p:cNvPr>
          <p:cNvPicPr/>
          <p:nvPr/>
        </p:nvPicPr>
        <p:blipFill>
          <a:blip r:embed="rId2" cstate="print"/>
          <a:stretch>
            <a:fillRect/>
          </a:stretch>
        </p:blipFill>
        <p:spPr>
          <a:xfrm>
            <a:off x="1048373" y="1737774"/>
            <a:ext cx="2892552" cy="2892552"/>
          </a:xfrm>
          <a:prstGeom prst="rect">
            <a:avLst/>
          </a:prstGeom>
        </p:spPr>
      </p:pic>
      <p:pic>
        <p:nvPicPr>
          <p:cNvPr id="6" name="object 11">
            <a:extLst>
              <a:ext uri="{FF2B5EF4-FFF2-40B4-BE49-F238E27FC236}">
                <a16:creationId xmlns:a16="http://schemas.microsoft.com/office/drawing/2014/main" id="{0782D224-5862-D74B-C88F-64AC336A0048}"/>
              </a:ext>
            </a:extLst>
          </p:cNvPr>
          <p:cNvPicPr/>
          <p:nvPr/>
        </p:nvPicPr>
        <p:blipFill>
          <a:blip r:embed="rId3" cstate="print"/>
          <a:stretch>
            <a:fillRect/>
          </a:stretch>
        </p:blipFill>
        <p:spPr>
          <a:xfrm>
            <a:off x="4531822" y="1665038"/>
            <a:ext cx="2892552" cy="2892552"/>
          </a:xfrm>
          <a:prstGeom prst="rect">
            <a:avLst/>
          </a:prstGeom>
        </p:spPr>
      </p:pic>
      <p:pic>
        <p:nvPicPr>
          <p:cNvPr id="7" name="object 10">
            <a:extLst>
              <a:ext uri="{FF2B5EF4-FFF2-40B4-BE49-F238E27FC236}">
                <a16:creationId xmlns:a16="http://schemas.microsoft.com/office/drawing/2014/main" id="{BF415D81-891A-54AB-5276-13906D374E77}"/>
              </a:ext>
            </a:extLst>
          </p:cNvPr>
          <p:cNvPicPr/>
          <p:nvPr/>
        </p:nvPicPr>
        <p:blipFill>
          <a:blip r:embed="rId4" cstate="print"/>
          <a:stretch>
            <a:fillRect/>
          </a:stretch>
        </p:blipFill>
        <p:spPr>
          <a:xfrm>
            <a:off x="7942534" y="1665038"/>
            <a:ext cx="2892552" cy="2892552"/>
          </a:xfrm>
          <a:prstGeom prst="rect">
            <a:avLst/>
          </a:prstGeom>
        </p:spPr>
      </p:pic>
      <p:sp>
        <p:nvSpPr>
          <p:cNvPr id="8" name="object 12">
            <a:extLst>
              <a:ext uri="{FF2B5EF4-FFF2-40B4-BE49-F238E27FC236}">
                <a16:creationId xmlns:a16="http://schemas.microsoft.com/office/drawing/2014/main" id="{23B158AE-1C4A-9731-4C06-F75E20FB4BA9}"/>
              </a:ext>
            </a:extLst>
          </p:cNvPr>
          <p:cNvSpPr txBox="1">
            <a:spLocks/>
          </p:cNvSpPr>
          <p:nvPr/>
        </p:nvSpPr>
        <p:spPr>
          <a:xfrm>
            <a:off x="2086260" y="880364"/>
            <a:ext cx="908685" cy="939800"/>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spc="-5">
                <a:solidFill>
                  <a:srgbClr val="C55A11"/>
                </a:solidFill>
              </a:rPr>
              <a:t>01</a:t>
            </a:r>
            <a:endParaRPr lang="en-US" dirty="0"/>
          </a:p>
        </p:txBody>
      </p:sp>
      <p:sp>
        <p:nvSpPr>
          <p:cNvPr id="9" name="object 13">
            <a:extLst>
              <a:ext uri="{FF2B5EF4-FFF2-40B4-BE49-F238E27FC236}">
                <a16:creationId xmlns:a16="http://schemas.microsoft.com/office/drawing/2014/main" id="{74DA42A6-112F-62D5-96FB-0995EB27E32C}"/>
              </a:ext>
            </a:extLst>
          </p:cNvPr>
          <p:cNvSpPr txBox="1"/>
          <p:nvPr/>
        </p:nvSpPr>
        <p:spPr>
          <a:xfrm>
            <a:off x="5172365" y="880364"/>
            <a:ext cx="1571625" cy="3293209"/>
          </a:xfrm>
          <a:prstGeom prst="rect">
            <a:avLst/>
          </a:prstGeom>
        </p:spPr>
        <p:txBody>
          <a:bodyPr vert="horz" wrap="square" lIns="0" tIns="12700" rIns="0" bIns="0" rtlCol="0">
            <a:spAutoFit/>
          </a:bodyPr>
          <a:lstStyle/>
          <a:p>
            <a:pPr algn="ctr">
              <a:lnSpc>
                <a:spcPct val="100000"/>
              </a:lnSpc>
              <a:spcBef>
                <a:spcPts val="100"/>
              </a:spcBef>
            </a:pPr>
            <a:r>
              <a:rPr sz="6000" b="1" spc="-5" dirty="0">
                <a:solidFill>
                  <a:srgbClr val="203864"/>
                </a:solidFill>
                <a:latin typeface="Malgun Gothic"/>
                <a:cs typeface="Malgun Gothic"/>
              </a:rPr>
              <a:t>02</a:t>
            </a:r>
            <a:endParaRPr sz="6000" dirty="0">
              <a:latin typeface="Malgun Gothic"/>
              <a:cs typeface="Malgun Gothic"/>
            </a:endParaRPr>
          </a:p>
          <a:p>
            <a:pPr algn="ctr">
              <a:lnSpc>
                <a:spcPct val="100000"/>
              </a:lnSpc>
              <a:spcBef>
                <a:spcPts val="2345"/>
              </a:spcBef>
            </a:pPr>
            <a:r>
              <a:rPr lang="en-US" sz="2500" b="1" dirty="0">
                <a:solidFill>
                  <a:srgbClr val="1F4E79"/>
                </a:solidFill>
                <a:latin typeface="Malgun Gothic"/>
                <a:cs typeface="Malgun Gothic"/>
              </a:rPr>
              <a:t>Intensive Care</a:t>
            </a:r>
            <a:br>
              <a:rPr lang="en-US" sz="2500" b="1" dirty="0">
                <a:solidFill>
                  <a:srgbClr val="1F4E79"/>
                </a:solidFill>
                <a:latin typeface="Malgun Gothic"/>
                <a:cs typeface="Malgun Gothic"/>
              </a:rPr>
            </a:br>
            <a:r>
              <a:rPr lang="en-US" sz="1400" b="1" dirty="0">
                <a:solidFill>
                  <a:srgbClr val="404040"/>
                </a:solidFill>
                <a:latin typeface="Malgun Gothic"/>
                <a:cs typeface="Malgun Gothic"/>
              </a:rPr>
              <a:t>Place the ultrasonic head on the focused area and treat it for at least 10 seconds.</a:t>
            </a:r>
            <a:endParaRPr sz="1400" dirty="0">
              <a:latin typeface="Malgun Gothic"/>
              <a:cs typeface="Malgun Gothic"/>
            </a:endParaRPr>
          </a:p>
        </p:txBody>
      </p:sp>
      <p:sp>
        <p:nvSpPr>
          <p:cNvPr id="10" name="object 14">
            <a:extLst>
              <a:ext uri="{FF2B5EF4-FFF2-40B4-BE49-F238E27FC236}">
                <a16:creationId xmlns:a16="http://schemas.microsoft.com/office/drawing/2014/main" id="{D9A8EEA1-2AF1-A9D3-F4F2-90DD81583CB9}"/>
              </a:ext>
            </a:extLst>
          </p:cNvPr>
          <p:cNvSpPr txBox="1"/>
          <p:nvPr/>
        </p:nvSpPr>
        <p:spPr>
          <a:xfrm>
            <a:off x="8119274" y="880364"/>
            <a:ext cx="2500630" cy="3701013"/>
          </a:xfrm>
          <a:prstGeom prst="rect">
            <a:avLst/>
          </a:prstGeom>
        </p:spPr>
        <p:txBody>
          <a:bodyPr vert="horz" wrap="square" lIns="0" tIns="12700" rIns="0" bIns="0" rtlCol="0">
            <a:spAutoFit/>
          </a:bodyPr>
          <a:lstStyle/>
          <a:p>
            <a:pPr algn="ctr">
              <a:lnSpc>
                <a:spcPct val="100000"/>
              </a:lnSpc>
              <a:spcBef>
                <a:spcPts val="100"/>
              </a:spcBef>
            </a:pPr>
            <a:r>
              <a:rPr sz="6000" b="1" spc="-5" dirty="0">
                <a:solidFill>
                  <a:srgbClr val="C00000"/>
                </a:solidFill>
                <a:latin typeface="Malgun Gothic"/>
                <a:cs typeface="Malgun Gothic"/>
              </a:rPr>
              <a:t>03</a:t>
            </a:r>
            <a:endParaRPr sz="6000" dirty="0">
              <a:latin typeface="Malgun Gothic"/>
              <a:cs typeface="Malgun Gothic"/>
            </a:endParaRPr>
          </a:p>
          <a:p>
            <a:pPr algn="ctr">
              <a:lnSpc>
                <a:spcPct val="100000"/>
              </a:lnSpc>
              <a:spcBef>
                <a:spcPts val="2345"/>
              </a:spcBef>
            </a:pPr>
            <a:r>
              <a:rPr lang="en-US" sz="2500" b="1" dirty="0">
                <a:solidFill>
                  <a:srgbClr val="C00000"/>
                </a:solidFill>
                <a:latin typeface="Malgun Gothic"/>
                <a:cs typeface="Malgun Gothic"/>
              </a:rPr>
              <a:t>Slow Care
</a:t>
            </a:r>
            <a:r>
              <a:rPr lang="en-US" sz="1400" b="1" dirty="0">
                <a:solidFill>
                  <a:srgbClr val="595959"/>
                </a:solidFill>
                <a:latin typeface="Malgun Gothic"/>
                <a:cs typeface="Malgun Gothic"/>
              </a:rPr>
              <a:t>Adhere the ultrasonic head to the </a:t>
            </a:r>
            <a:r>
              <a:rPr lang="en-US" sz="1400" b="1">
                <a:solidFill>
                  <a:srgbClr val="595959"/>
                </a:solidFill>
                <a:latin typeface="Malgun Gothic"/>
                <a:cs typeface="Malgun Gothic"/>
              </a:rPr>
              <a:t>focused area </a:t>
            </a:r>
            <a:r>
              <a:rPr lang="en-US" sz="1400" b="1" dirty="0">
                <a:solidFill>
                  <a:srgbClr val="595959"/>
                </a:solidFill>
                <a:latin typeface="Malgun Gothic"/>
                <a:cs typeface="Malgun Gothic"/>
              </a:rPr>
              <a:t>and slowly </a:t>
            </a:r>
            <a:r>
              <a:rPr lang="en-US" sz="1400" b="1">
                <a:solidFill>
                  <a:srgbClr val="595959"/>
                </a:solidFill>
                <a:latin typeface="Malgun Gothic"/>
                <a:cs typeface="Malgun Gothic"/>
              </a:rPr>
              <a:t>move 20~40mm </a:t>
            </a:r>
            <a:r>
              <a:rPr lang="en-US" sz="1400" b="1" dirty="0">
                <a:solidFill>
                  <a:srgbClr val="595959"/>
                </a:solidFill>
                <a:latin typeface="Malgun Gothic"/>
                <a:cs typeface="Malgun Gothic"/>
              </a:rPr>
              <a:t>for 1 second.
</a:t>
            </a:r>
            <a:r>
              <a:rPr lang="en-US" sz="1100" spc="-5" dirty="0">
                <a:solidFill>
                  <a:srgbClr val="7F7F7F"/>
                </a:solidFill>
                <a:latin typeface="Malgun Gothic"/>
                <a:cs typeface="Malgun Gothic"/>
              </a:rPr>
              <a:t>*Choose from 3 types of care
</a:t>
            </a:r>
            <a:endParaRPr sz="1100" dirty="0">
              <a:latin typeface="Malgun Gothic"/>
              <a:cs typeface="Malgun Gothic"/>
            </a:endParaRPr>
          </a:p>
        </p:txBody>
      </p:sp>
      <p:sp>
        <p:nvSpPr>
          <p:cNvPr id="11" name="object 18">
            <a:extLst>
              <a:ext uri="{FF2B5EF4-FFF2-40B4-BE49-F238E27FC236}">
                <a16:creationId xmlns:a16="http://schemas.microsoft.com/office/drawing/2014/main" id="{13AD0D1A-C68C-A86A-EE0D-15D5D0951C82}"/>
              </a:ext>
            </a:extLst>
          </p:cNvPr>
          <p:cNvSpPr txBox="1"/>
          <p:nvPr/>
        </p:nvSpPr>
        <p:spPr>
          <a:xfrm>
            <a:off x="1481714" y="1910334"/>
            <a:ext cx="2131060" cy="2355773"/>
          </a:xfrm>
          <a:prstGeom prst="rect">
            <a:avLst/>
          </a:prstGeom>
        </p:spPr>
        <p:txBody>
          <a:bodyPr vert="horz" wrap="square" lIns="0" tIns="234950" rIns="0" bIns="0" rtlCol="0">
            <a:spAutoFit/>
          </a:bodyPr>
          <a:lstStyle/>
          <a:p>
            <a:pPr marR="36830" algn="ctr">
              <a:lnSpc>
                <a:spcPct val="100000"/>
              </a:lnSpc>
              <a:spcBef>
                <a:spcPts val="1850"/>
              </a:spcBef>
            </a:pPr>
            <a:r>
              <a:rPr lang="en-US" sz="2500" b="1" dirty="0">
                <a:solidFill>
                  <a:srgbClr val="C55A11"/>
                </a:solidFill>
                <a:latin typeface="Malgun Gothic"/>
                <a:cs typeface="Malgun Gothic"/>
              </a:rPr>
              <a:t>Exploratory Care
</a:t>
            </a:r>
            <a:r>
              <a:rPr lang="en-US" sz="1400" b="1" dirty="0">
                <a:solidFill>
                  <a:srgbClr val="404040"/>
                </a:solidFill>
                <a:latin typeface="Malgun Gothic"/>
                <a:cs typeface="Malgun Gothic"/>
              </a:rPr>
              <a:t>Quickly pass 2~3 times as if searching for the area of use.
</a:t>
            </a:r>
            <a:endParaRPr sz="1400" dirty="0">
              <a:latin typeface="Malgun Gothic"/>
              <a:cs typeface="Malgun Gothic"/>
            </a:endParaRPr>
          </a:p>
        </p:txBody>
      </p:sp>
      <p:pic>
        <p:nvPicPr>
          <p:cNvPr id="12" name="object 15">
            <a:extLst>
              <a:ext uri="{FF2B5EF4-FFF2-40B4-BE49-F238E27FC236}">
                <a16:creationId xmlns:a16="http://schemas.microsoft.com/office/drawing/2014/main" id="{EB698936-A7BC-8E16-1EE7-5E8085ABC1C7}"/>
              </a:ext>
            </a:extLst>
          </p:cNvPr>
          <p:cNvPicPr/>
          <p:nvPr/>
        </p:nvPicPr>
        <p:blipFill>
          <a:blip r:embed="rId5" cstate="print"/>
          <a:stretch>
            <a:fillRect/>
          </a:stretch>
        </p:blipFill>
        <p:spPr>
          <a:xfrm>
            <a:off x="563880" y="4367783"/>
            <a:ext cx="3288791" cy="2081783"/>
          </a:xfrm>
          <a:prstGeom prst="rect">
            <a:avLst/>
          </a:prstGeom>
        </p:spPr>
      </p:pic>
      <p:pic>
        <p:nvPicPr>
          <p:cNvPr id="13" name="object 16">
            <a:extLst>
              <a:ext uri="{FF2B5EF4-FFF2-40B4-BE49-F238E27FC236}">
                <a16:creationId xmlns:a16="http://schemas.microsoft.com/office/drawing/2014/main" id="{39A77291-2227-BBCB-E097-125FC4CA0932}"/>
              </a:ext>
            </a:extLst>
          </p:cNvPr>
          <p:cNvPicPr/>
          <p:nvPr/>
        </p:nvPicPr>
        <p:blipFill>
          <a:blip r:embed="rId6" cstate="print"/>
          <a:stretch>
            <a:fillRect/>
          </a:stretch>
        </p:blipFill>
        <p:spPr>
          <a:xfrm>
            <a:off x="4005071" y="4404359"/>
            <a:ext cx="3276600" cy="2045208"/>
          </a:xfrm>
          <a:prstGeom prst="rect">
            <a:avLst/>
          </a:prstGeom>
        </p:spPr>
      </p:pic>
      <p:pic>
        <p:nvPicPr>
          <p:cNvPr id="14" name="object 17">
            <a:extLst>
              <a:ext uri="{FF2B5EF4-FFF2-40B4-BE49-F238E27FC236}">
                <a16:creationId xmlns:a16="http://schemas.microsoft.com/office/drawing/2014/main" id="{9FD45F4E-F920-3ADA-2CC7-8A1AED400DB8}"/>
              </a:ext>
            </a:extLst>
          </p:cNvPr>
          <p:cNvPicPr/>
          <p:nvPr/>
        </p:nvPicPr>
        <p:blipFill>
          <a:blip r:embed="rId7" cstate="print"/>
          <a:stretch>
            <a:fillRect/>
          </a:stretch>
        </p:blipFill>
        <p:spPr>
          <a:xfrm>
            <a:off x="7427404" y="4424741"/>
            <a:ext cx="3270504" cy="2039112"/>
          </a:xfrm>
          <a:prstGeom prst="rect">
            <a:avLst/>
          </a:prstGeom>
        </p:spPr>
      </p:pic>
    </p:spTree>
    <p:extLst>
      <p:ext uri="{BB962C8B-B14F-4D97-AF65-F5344CB8AC3E}">
        <p14:creationId xmlns:p14="http://schemas.microsoft.com/office/powerpoint/2010/main" val="14767857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7">
            <a:extLst>
              <a:ext uri="{FF2B5EF4-FFF2-40B4-BE49-F238E27FC236}">
                <a16:creationId xmlns:a16="http://schemas.microsoft.com/office/drawing/2014/main" id="{583D7B6B-AA80-C23F-19D0-624FCF2D35DA}"/>
              </a:ext>
            </a:extLst>
          </p:cNvPr>
          <p:cNvSpPr txBox="1"/>
          <p:nvPr/>
        </p:nvSpPr>
        <p:spPr>
          <a:xfrm>
            <a:off x="3254413" y="736570"/>
            <a:ext cx="6211705" cy="764312"/>
          </a:xfrm>
          <a:prstGeom prst="rect">
            <a:avLst/>
          </a:prstGeom>
        </p:spPr>
        <p:txBody>
          <a:bodyPr vert="horz" wrap="square" lIns="0" tIns="12700" rIns="0" bIns="0" rtlCol="0">
            <a:spAutoFit/>
          </a:bodyPr>
          <a:lstStyle/>
          <a:p>
            <a:pPr marL="12700">
              <a:lnSpc>
                <a:spcPct val="100000"/>
              </a:lnSpc>
              <a:spcBef>
                <a:spcPts val="100"/>
              </a:spcBef>
            </a:pPr>
            <a:r>
              <a:rPr lang="en-US" sz="2400" b="1" dirty="0">
                <a:latin typeface="Malgun Gothic"/>
                <a:cs typeface="Malgun Gothic"/>
              </a:rPr>
              <a:t>Effective Methods to Use Ultrasonic Wave
</a:t>
            </a:r>
            <a:endParaRPr sz="2400" dirty="0">
              <a:latin typeface="Malgun Gothic"/>
              <a:cs typeface="Malgun Gothic"/>
            </a:endParaRPr>
          </a:p>
        </p:txBody>
      </p:sp>
      <p:sp>
        <p:nvSpPr>
          <p:cNvPr id="4" name="object 12">
            <a:extLst>
              <a:ext uri="{FF2B5EF4-FFF2-40B4-BE49-F238E27FC236}">
                <a16:creationId xmlns:a16="http://schemas.microsoft.com/office/drawing/2014/main" id="{57EE3599-85B9-162F-8195-5EE445155B6E}"/>
              </a:ext>
            </a:extLst>
          </p:cNvPr>
          <p:cNvSpPr txBox="1">
            <a:spLocks/>
          </p:cNvSpPr>
          <p:nvPr/>
        </p:nvSpPr>
        <p:spPr>
          <a:xfrm>
            <a:off x="1481744" y="1572259"/>
            <a:ext cx="908685" cy="939800"/>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b="1" spc="-5" dirty="0">
                <a:solidFill>
                  <a:srgbClr val="2E75B6"/>
                </a:solidFill>
                <a:latin typeface="Malgun Gothic" panose="020B0503020000020004" pitchFamily="34" charset="-127"/>
                <a:ea typeface="Malgun Gothic" panose="020B0503020000020004" pitchFamily="34" charset="-127"/>
              </a:rPr>
              <a:t>01</a:t>
            </a:r>
            <a:endParaRPr lang="en-US" b="1" dirty="0">
              <a:latin typeface="Malgun Gothic" panose="020B0503020000020004" pitchFamily="34" charset="-127"/>
              <a:ea typeface="Malgun Gothic" panose="020B0503020000020004" pitchFamily="34" charset="-127"/>
            </a:endParaRPr>
          </a:p>
        </p:txBody>
      </p:sp>
      <p:sp>
        <p:nvSpPr>
          <p:cNvPr id="5" name="object 13">
            <a:extLst>
              <a:ext uri="{FF2B5EF4-FFF2-40B4-BE49-F238E27FC236}">
                <a16:creationId xmlns:a16="http://schemas.microsoft.com/office/drawing/2014/main" id="{2ABCECE1-9E8D-F8D1-4B00-80FB62D181A3}"/>
              </a:ext>
            </a:extLst>
          </p:cNvPr>
          <p:cNvSpPr txBox="1"/>
          <p:nvPr/>
        </p:nvSpPr>
        <p:spPr>
          <a:xfrm>
            <a:off x="1481744" y="3093211"/>
            <a:ext cx="908685" cy="2509520"/>
          </a:xfrm>
          <a:prstGeom prst="rect">
            <a:avLst/>
          </a:prstGeom>
        </p:spPr>
        <p:txBody>
          <a:bodyPr vert="horz" wrap="square" lIns="0" tIns="12700" rIns="0" bIns="0" rtlCol="0">
            <a:spAutoFit/>
          </a:bodyPr>
          <a:lstStyle/>
          <a:p>
            <a:pPr marL="12700">
              <a:lnSpc>
                <a:spcPct val="100000"/>
              </a:lnSpc>
              <a:spcBef>
                <a:spcPts val="100"/>
              </a:spcBef>
            </a:pPr>
            <a:r>
              <a:rPr sz="6000" b="1" spc="-5" dirty="0">
                <a:solidFill>
                  <a:srgbClr val="2E75B6"/>
                </a:solidFill>
                <a:latin typeface="Malgun Gothic"/>
                <a:cs typeface="Malgun Gothic"/>
              </a:rPr>
              <a:t>02</a:t>
            </a:r>
            <a:endParaRPr sz="6000" dirty="0">
              <a:latin typeface="Malgun Gothic"/>
              <a:cs typeface="Malgun Gothic"/>
            </a:endParaRPr>
          </a:p>
          <a:p>
            <a:pPr marL="12700">
              <a:lnSpc>
                <a:spcPct val="100000"/>
              </a:lnSpc>
              <a:spcBef>
                <a:spcPts val="5160"/>
              </a:spcBef>
            </a:pPr>
            <a:r>
              <a:rPr sz="6000" b="1" spc="-5" dirty="0">
                <a:solidFill>
                  <a:srgbClr val="2E75B6"/>
                </a:solidFill>
                <a:latin typeface="Malgun Gothic"/>
                <a:cs typeface="Malgun Gothic"/>
              </a:rPr>
              <a:t>03</a:t>
            </a:r>
            <a:endParaRPr sz="6000" dirty="0">
              <a:latin typeface="Malgun Gothic"/>
              <a:cs typeface="Malgun Gothic"/>
            </a:endParaRPr>
          </a:p>
        </p:txBody>
      </p:sp>
      <p:sp>
        <p:nvSpPr>
          <p:cNvPr id="6" name="object 9">
            <a:extLst>
              <a:ext uri="{FF2B5EF4-FFF2-40B4-BE49-F238E27FC236}">
                <a16:creationId xmlns:a16="http://schemas.microsoft.com/office/drawing/2014/main" id="{225752C8-CF4B-EF3E-937E-FD87DF987BDD}"/>
              </a:ext>
            </a:extLst>
          </p:cNvPr>
          <p:cNvSpPr txBox="1"/>
          <p:nvPr/>
        </p:nvSpPr>
        <p:spPr>
          <a:xfrm>
            <a:off x="2655931" y="1950465"/>
            <a:ext cx="3917007" cy="320601"/>
          </a:xfrm>
          <a:prstGeom prst="rect">
            <a:avLst/>
          </a:prstGeom>
        </p:spPr>
        <p:txBody>
          <a:bodyPr vert="horz" wrap="square" lIns="0" tIns="12700" rIns="0" bIns="0" rtlCol="0">
            <a:spAutoFit/>
          </a:bodyPr>
          <a:lstStyle/>
          <a:p>
            <a:pPr marL="12700" marR="5080" algn="ctr">
              <a:lnSpc>
                <a:spcPct val="100000"/>
              </a:lnSpc>
              <a:spcBef>
                <a:spcPts val="100"/>
              </a:spcBef>
            </a:pPr>
            <a:r>
              <a:rPr lang="en-US" sz="2000" b="1" dirty="0">
                <a:latin typeface="Malgun Gothic"/>
                <a:cs typeface="Malgun Gothic"/>
              </a:rPr>
              <a:t>Daily Care of Palms and Soles</a:t>
            </a:r>
            <a:endParaRPr sz="2000" dirty="0">
              <a:latin typeface="Malgun Gothic"/>
              <a:cs typeface="Malgun Gothic"/>
            </a:endParaRPr>
          </a:p>
        </p:txBody>
      </p:sp>
      <p:sp>
        <p:nvSpPr>
          <p:cNvPr id="7" name="object 15">
            <a:extLst>
              <a:ext uri="{FF2B5EF4-FFF2-40B4-BE49-F238E27FC236}">
                <a16:creationId xmlns:a16="http://schemas.microsoft.com/office/drawing/2014/main" id="{D4203CEA-4562-802F-A8CD-8B271BFD0016}"/>
              </a:ext>
            </a:extLst>
          </p:cNvPr>
          <p:cNvSpPr txBox="1"/>
          <p:nvPr/>
        </p:nvSpPr>
        <p:spPr>
          <a:xfrm>
            <a:off x="3094775" y="3415284"/>
            <a:ext cx="3170943" cy="320601"/>
          </a:xfrm>
          <a:prstGeom prst="rect">
            <a:avLst/>
          </a:prstGeom>
        </p:spPr>
        <p:txBody>
          <a:bodyPr vert="horz" wrap="square" lIns="0" tIns="12700" rIns="0" bIns="0" rtlCol="0">
            <a:spAutoFit/>
          </a:bodyPr>
          <a:lstStyle/>
          <a:p>
            <a:pPr marL="12700">
              <a:lnSpc>
                <a:spcPct val="100000"/>
              </a:lnSpc>
              <a:spcBef>
                <a:spcPts val="100"/>
              </a:spcBef>
            </a:pPr>
            <a:r>
              <a:rPr lang="en-US" sz="2000" b="1" dirty="0">
                <a:latin typeface="Malgun Gothic"/>
                <a:cs typeface="Malgun Gothic"/>
              </a:rPr>
              <a:t>Care for Lymph Nodes</a:t>
            </a:r>
            <a:endParaRPr sz="2000" dirty="0">
              <a:latin typeface="Malgun Gothic"/>
              <a:cs typeface="Malgun Gothic"/>
            </a:endParaRPr>
          </a:p>
        </p:txBody>
      </p:sp>
      <p:sp>
        <p:nvSpPr>
          <p:cNvPr id="8" name="object 16">
            <a:extLst>
              <a:ext uri="{FF2B5EF4-FFF2-40B4-BE49-F238E27FC236}">
                <a16:creationId xmlns:a16="http://schemas.microsoft.com/office/drawing/2014/main" id="{4BFDA8FE-BE6D-04AF-D5A7-20E9567745BA}"/>
              </a:ext>
            </a:extLst>
          </p:cNvPr>
          <p:cNvSpPr txBox="1"/>
          <p:nvPr/>
        </p:nvSpPr>
        <p:spPr>
          <a:xfrm>
            <a:off x="2845395" y="4961530"/>
            <a:ext cx="3001224" cy="641201"/>
          </a:xfrm>
          <a:prstGeom prst="rect">
            <a:avLst/>
          </a:prstGeom>
        </p:spPr>
        <p:txBody>
          <a:bodyPr vert="horz" wrap="square" lIns="0" tIns="12700" rIns="0" bIns="0" rtlCol="0">
            <a:spAutoFit/>
          </a:bodyPr>
          <a:lstStyle/>
          <a:p>
            <a:pPr marL="12700" algn="ctr">
              <a:lnSpc>
                <a:spcPct val="100000"/>
              </a:lnSpc>
              <a:spcBef>
                <a:spcPts val="100"/>
              </a:spcBef>
            </a:pPr>
            <a:r>
              <a:rPr lang="en-US" sz="2000" b="1" dirty="0">
                <a:latin typeface="Malgun Gothic"/>
                <a:cs typeface="Malgun Gothic"/>
              </a:rPr>
              <a:t>Care for Arteries
</a:t>
            </a:r>
            <a:endParaRPr sz="2000" dirty="0">
              <a:latin typeface="Malgun Gothic"/>
              <a:cs typeface="Malgun Gothic"/>
            </a:endParaRPr>
          </a:p>
        </p:txBody>
      </p:sp>
      <p:sp>
        <p:nvSpPr>
          <p:cNvPr id="9" name="object 17">
            <a:extLst>
              <a:ext uri="{FF2B5EF4-FFF2-40B4-BE49-F238E27FC236}">
                <a16:creationId xmlns:a16="http://schemas.microsoft.com/office/drawing/2014/main" id="{21E381F6-89FF-21B5-C9CB-E3526FF07F2A}"/>
              </a:ext>
            </a:extLst>
          </p:cNvPr>
          <p:cNvSpPr/>
          <p:nvPr/>
        </p:nvSpPr>
        <p:spPr>
          <a:xfrm>
            <a:off x="6743700" y="1736089"/>
            <a:ext cx="0" cy="775970"/>
          </a:xfrm>
          <a:custGeom>
            <a:avLst/>
            <a:gdLst/>
            <a:ahLst/>
            <a:cxnLst/>
            <a:rect l="l" t="t" r="r" b="b"/>
            <a:pathLst>
              <a:path h="775969">
                <a:moveTo>
                  <a:pt x="0" y="0"/>
                </a:moveTo>
                <a:lnTo>
                  <a:pt x="1" y="775855"/>
                </a:lnTo>
              </a:path>
            </a:pathLst>
          </a:custGeom>
          <a:ln w="12700">
            <a:solidFill>
              <a:srgbClr val="2E75B6"/>
            </a:solidFill>
          </a:ln>
        </p:spPr>
        <p:txBody>
          <a:bodyPr wrap="square" lIns="0" tIns="0" rIns="0" bIns="0" rtlCol="0"/>
          <a:lstStyle/>
          <a:p>
            <a:endParaRPr/>
          </a:p>
        </p:txBody>
      </p:sp>
      <p:sp>
        <p:nvSpPr>
          <p:cNvPr id="10" name="object 17">
            <a:extLst>
              <a:ext uri="{FF2B5EF4-FFF2-40B4-BE49-F238E27FC236}">
                <a16:creationId xmlns:a16="http://schemas.microsoft.com/office/drawing/2014/main" id="{6BABCE34-1B91-F638-AA3E-580A1FF9EB36}"/>
              </a:ext>
            </a:extLst>
          </p:cNvPr>
          <p:cNvSpPr/>
          <p:nvPr/>
        </p:nvSpPr>
        <p:spPr>
          <a:xfrm>
            <a:off x="6743700" y="3091822"/>
            <a:ext cx="225124" cy="887896"/>
          </a:xfrm>
          <a:custGeom>
            <a:avLst/>
            <a:gdLst/>
            <a:ahLst/>
            <a:cxnLst/>
            <a:rect l="l" t="t" r="r" b="b"/>
            <a:pathLst>
              <a:path h="775969">
                <a:moveTo>
                  <a:pt x="0" y="0"/>
                </a:moveTo>
                <a:lnTo>
                  <a:pt x="1" y="775855"/>
                </a:lnTo>
              </a:path>
            </a:pathLst>
          </a:custGeom>
          <a:ln w="12700">
            <a:solidFill>
              <a:srgbClr val="2E75B6"/>
            </a:solidFill>
          </a:ln>
        </p:spPr>
        <p:txBody>
          <a:bodyPr wrap="square" lIns="0" tIns="0" rIns="0" bIns="0" rtlCol="0"/>
          <a:lstStyle/>
          <a:p>
            <a:endParaRPr/>
          </a:p>
        </p:txBody>
      </p:sp>
      <p:sp>
        <p:nvSpPr>
          <p:cNvPr id="11" name="object 17">
            <a:extLst>
              <a:ext uri="{FF2B5EF4-FFF2-40B4-BE49-F238E27FC236}">
                <a16:creationId xmlns:a16="http://schemas.microsoft.com/office/drawing/2014/main" id="{A2FEE421-5F65-1B9F-8DEB-A1DC71F6F8F7}"/>
              </a:ext>
            </a:extLst>
          </p:cNvPr>
          <p:cNvSpPr/>
          <p:nvPr/>
        </p:nvSpPr>
        <p:spPr>
          <a:xfrm flipH="1">
            <a:off x="6716683" y="4686301"/>
            <a:ext cx="45719" cy="916430"/>
          </a:xfrm>
          <a:custGeom>
            <a:avLst/>
            <a:gdLst/>
            <a:ahLst/>
            <a:cxnLst/>
            <a:rect l="l" t="t" r="r" b="b"/>
            <a:pathLst>
              <a:path h="775969">
                <a:moveTo>
                  <a:pt x="0" y="0"/>
                </a:moveTo>
                <a:lnTo>
                  <a:pt x="1" y="775855"/>
                </a:lnTo>
              </a:path>
            </a:pathLst>
          </a:custGeom>
          <a:ln w="12700">
            <a:solidFill>
              <a:srgbClr val="2E75B6"/>
            </a:solidFill>
          </a:ln>
        </p:spPr>
        <p:txBody>
          <a:bodyPr wrap="square" lIns="0" tIns="0" rIns="0" bIns="0" rtlCol="0"/>
          <a:lstStyle/>
          <a:p>
            <a:endParaRPr/>
          </a:p>
        </p:txBody>
      </p:sp>
      <p:sp>
        <p:nvSpPr>
          <p:cNvPr id="12" name="object 14">
            <a:extLst>
              <a:ext uri="{FF2B5EF4-FFF2-40B4-BE49-F238E27FC236}">
                <a16:creationId xmlns:a16="http://schemas.microsoft.com/office/drawing/2014/main" id="{6C06CE35-171E-CD57-DB51-5F25D1B97DE0}"/>
              </a:ext>
            </a:extLst>
          </p:cNvPr>
          <p:cNvSpPr txBox="1"/>
          <p:nvPr/>
        </p:nvSpPr>
        <p:spPr>
          <a:xfrm>
            <a:off x="7009203" y="1996632"/>
            <a:ext cx="3701053" cy="228268"/>
          </a:xfrm>
          <a:prstGeom prst="rect">
            <a:avLst/>
          </a:prstGeom>
        </p:spPr>
        <p:txBody>
          <a:bodyPr vert="horz" wrap="square" lIns="0" tIns="12700" rIns="0" bIns="0" rtlCol="0">
            <a:spAutoFit/>
          </a:bodyPr>
          <a:lstStyle/>
          <a:p>
            <a:pPr marL="12700">
              <a:lnSpc>
                <a:spcPct val="100000"/>
              </a:lnSpc>
              <a:spcBef>
                <a:spcPts val="100"/>
              </a:spcBef>
            </a:pPr>
            <a:r>
              <a:rPr lang="en-US" sz="1400" dirty="0">
                <a:latin typeface="Malgun Gothic"/>
                <a:cs typeface="Malgun Gothic"/>
              </a:rPr>
              <a:t>Hand acupuncture therapy effect</a:t>
            </a:r>
            <a:endParaRPr sz="1400" dirty="0">
              <a:latin typeface="Malgun Gothic"/>
              <a:cs typeface="Malgun Gothic"/>
            </a:endParaRPr>
          </a:p>
        </p:txBody>
      </p:sp>
      <p:sp>
        <p:nvSpPr>
          <p:cNvPr id="13" name="object 10">
            <a:extLst>
              <a:ext uri="{FF2B5EF4-FFF2-40B4-BE49-F238E27FC236}">
                <a16:creationId xmlns:a16="http://schemas.microsoft.com/office/drawing/2014/main" id="{909B61FA-CCE4-7A3A-89EF-7E4689E4E923}"/>
              </a:ext>
            </a:extLst>
          </p:cNvPr>
          <p:cNvSpPr txBox="1"/>
          <p:nvPr/>
        </p:nvSpPr>
        <p:spPr>
          <a:xfrm>
            <a:off x="7009203" y="2878919"/>
            <a:ext cx="4223370" cy="1393330"/>
          </a:xfrm>
          <a:prstGeom prst="rect">
            <a:avLst/>
          </a:prstGeom>
        </p:spPr>
        <p:txBody>
          <a:bodyPr vert="horz" wrap="square" lIns="0" tIns="48895" rIns="0" bIns="0" rtlCol="0">
            <a:spAutoFit/>
          </a:bodyPr>
          <a:lstStyle/>
          <a:p>
            <a:pPr marL="12700">
              <a:lnSpc>
                <a:spcPct val="100000"/>
              </a:lnSpc>
              <a:spcBef>
                <a:spcPts val="385"/>
              </a:spcBef>
            </a:pPr>
            <a:r>
              <a:rPr lang="en-US" sz="1400" dirty="0">
                <a:latin typeface="Malgun Gothic"/>
                <a:cs typeface="Malgun Gothic"/>
              </a:rPr>
              <a:t>Neck lymph nodes / clavicle lymphatic terminal / axillary lymph nodes / Inguinal lymph nodes / popliteal lymph nodes / ankle Achilles lymph management to expel wastes from the body quickly and effects to remove body swelling
</a:t>
            </a:r>
            <a:endParaRPr sz="1400" dirty="0">
              <a:latin typeface="Malgun Gothic"/>
              <a:cs typeface="Malgun Gothic"/>
            </a:endParaRPr>
          </a:p>
        </p:txBody>
      </p:sp>
      <p:sp>
        <p:nvSpPr>
          <p:cNvPr id="14" name="object 11">
            <a:extLst>
              <a:ext uri="{FF2B5EF4-FFF2-40B4-BE49-F238E27FC236}">
                <a16:creationId xmlns:a16="http://schemas.microsoft.com/office/drawing/2014/main" id="{D7248FD3-E06E-FF3F-0647-5EAF429DE0F7}"/>
              </a:ext>
            </a:extLst>
          </p:cNvPr>
          <p:cNvSpPr txBox="1"/>
          <p:nvPr/>
        </p:nvSpPr>
        <p:spPr>
          <a:xfrm>
            <a:off x="7009204" y="4434261"/>
            <a:ext cx="4064335" cy="2441694"/>
          </a:xfrm>
          <a:prstGeom prst="rect">
            <a:avLst/>
          </a:prstGeom>
        </p:spPr>
        <p:txBody>
          <a:bodyPr vert="horz" wrap="square" lIns="0" tIns="20320" rIns="0" bIns="0" rtlCol="0">
            <a:spAutoFit/>
          </a:bodyPr>
          <a:lstStyle/>
          <a:p>
            <a:pPr marL="12700" marR="5080">
              <a:spcBef>
                <a:spcPts val="160"/>
              </a:spcBef>
            </a:pPr>
            <a:r>
              <a:rPr lang="en-US" sz="1400" spc="-5" dirty="0">
                <a:latin typeface="Malgun Gothic"/>
                <a:cs typeface="Malgun Gothic"/>
              </a:rPr>
              <a:t>Erector spine muscle from cervical vertebra 1 of the glandular bone, the most fundamental healing method is to correct the spine, return the blood circulation to its original state, and release the accumulated blood clot.  Because the harmony of the body is already broken, there may be abnormalities in all the organs.
The body will be healthy by creating an environment for harmony of the body through smooth blood circulation.
</a:t>
            </a:r>
            <a:endParaRPr sz="1400" dirty="0">
              <a:latin typeface="Malgun Gothic"/>
              <a:cs typeface="Malgun Gothic"/>
            </a:endParaRPr>
          </a:p>
        </p:txBody>
      </p:sp>
    </p:spTree>
    <p:extLst>
      <p:ext uri="{BB962C8B-B14F-4D97-AF65-F5344CB8AC3E}">
        <p14:creationId xmlns:p14="http://schemas.microsoft.com/office/powerpoint/2010/main" val="4916451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a:extLst>
              <a:ext uri="{FF2B5EF4-FFF2-40B4-BE49-F238E27FC236}">
                <a16:creationId xmlns:a16="http://schemas.microsoft.com/office/drawing/2014/main" id="{405B0D10-2CF7-562E-B7BB-AAAB6EA31320}"/>
              </a:ext>
            </a:extLst>
          </p:cNvPr>
          <p:cNvPicPr>
            <a:picLocks noChangeAspect="1"/>
          </p:cNvPicPr>
          <p:nvPr/>
        </p:nvPicPr>
        <p:blipFill>
          <a:blip r:embed="rId2"/>
          <a:stretch>
            <a:fillRect/>
          </a:stretch>
        </p:blipFill>
        <p:spPr>
          <a:xfrm>
            <a:off x="0" y="118609"/>
            <a:ext cx="5633358" cy="6620782"/>
          </a:xfrm>
          <a:prstGeom prst="rect">
            <a:avLst/>
          </a:prstGeom>
        </p:spPr>
      </p:pic>
      <p:pic>
        <p:nvPicPr>
          <p:cNvPr id="3" name="그림 2">
            <a:extLst>
              <a:ext uri="{FF2B5EF4-FFF2-40B4-BE49-F238E27FC236}">
                <a16:creationId xmlns:a16="http://schemas.microsoft.com/office/drawing/2014/main" id="{A77406B6-864A-F2AA-3BA6-953E0C60B0A4}"/>
              </a:ext>
            </a:extLst>
          </p:cNvPr>
          <p:cNvPicPr>
            <a:picLocks noChangeAspect="1"/>
          </p:cNvPicPr>
          <p:nvPr/>
        </p:nvPicPr>
        <p:blipFill>
          <a:blip r:embed="rId3"/>
          <a:stretch>
            <a:fillRect/>
          </a:stretch>
        </p:blipFill>
        <p:spPr>
          <a:xfrm>
            <a:off x="5861580" y="0"/>
            <a:ext cx="6048672" cy="6858000"/>
          </a:xfrm>
          <a:prstGeom prst="rect">
            <a:avLst/>
          </a:prstGeom>
        </p:spPr>
      </p:pic>
    </p:spTree>
    <p:extLst>
      <p:ext uri="{BB962C8B-B14F-4D97-AF65-F5344CB8AC3E}">
        <p14:creationId xmlns:p14="http://schemas.microsoft.com/office/powerpoint/2010/main" val="19956648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7">
            <a:extLst>
              <a:ext uri="{FF2B5EF4-FFF2-40B4-BE49-F238E27FC236}">
                <a16:creationId xmlns:a16="http://schemas.microsoft.com/office/drawing/2014/main" id="{29D14150-213C-CE8C-304B-4AEE69EB0008}"/>
              </a:ext>
            </a:extLst>
          </p:cNvPr>
          <p:cNvSpPr txBox="1"/>
          <p:nvPr/>
        </p:nvSpPr>
        <p:spPr>
          <a:xfrm>
            <a:off x="3887985" y="500877"/>
            <a:ext cx="5125152"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Acupressure Care Points on Back</a:t>
            </a:r>
            <a:endParaRPr sz="2400" dirty="0">
              <a:latin typeface="Malgun Gothic"/>
              <a:cs typeface="Malgun Gothic"/>
            </a:endParaRPr>
          </a:p>
        </p:txBody>
      </p:sp>
      <p:sp>
        <p:nvSpPr>
          <p:cNvPr id="4" name="object 37">
            <a:extLst>
              <a:ext uri="{FF2B5EF4-FFF2-40B4-BE49-F238E27FC236}">
                <a16:creationId xmlns:a16="http://schemas.microsoft.com/office/drawing/2014/main" id="{58D4156F-6330-1612-AA0F-8BFAA6E6CEBA}"/>
              </a:ext>
            </a:extLst>
          </p:cNvPr>
          <p:cNvSpPr txBox="1">
            <a:spLocks/>
          </p:cNvSpPr>
          <p:nvPr/>
        </p:nvSpPr>
        <p:spPr>
          <a:xfrm>
            <a:off x="1011526" y="1559323"/>
            <a:ext cx="2403475" cy="320601"/>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000" dirty="0">
                <a:latin typeface="+mn-ea"/>
                <a:ea typeface="+mn-ea"/>
              </a:rPr>
              <a:t>Acupuncture Points</a:t>
            </a:r>
            <a:endParaRPr lang="ko-KR" altLang="en-US" sz="2000" dirty="0">
              <a:latin typeface="+mn-ea"/>
              <a:ea typeface="+mn-ea"/>
            </a:endParaRPr>
          </a:p>
        </p:txBody>
      </p:sp>
      <p:grpSp>
        <p:nvGrpSpPr>
          <p:cNvPr id="5" name="object 9">
            <a:extLst>
              <a:ext uri="{FF2B5EF4-FFF2-40B4-BE49-F238E27FC236}">
                <a16:creationId xmlns:a16="http://schemas.microsoft.com/office/drawing/2014/main" id="{D8B57CD1-D98D-0A90-035B-24064E570185}"/>
              </a:ext>
            </a:extLst>
          </p:cNvPr>
          <p:cNvGrpSpPr/>
          <p:nvPr/>
        </p:nvGrpSpPr>
        <p:grpSpPr>
          <a:xfrm>
            <a:off x="1514608" y="2411750"/>
            <a:ext cx="4387215" cy="3172460"/>
            <a:chOff x="1491870" y="2390442"/>
            <a:chExt cx="4387215" cy="3172460"/>
          </a:xfrm>
        </p:grpSpPr>
        <p:pic>
          <p:nvPicPr>
            <p:cNvPr id="6" name="object 10">
              <a:extLst>
                <a:ext uri="{FF2B5EF4-FFF2-40B4-BE49-F238E27FC236}">
                  <a16:creationId xmlns:a16="http://schemas.microsoft.com/office/drawing/2014/main" id="{D4F00F92-D806-A252-BBA8-1D5938EA22A6}"/>
                </a:ext>
              </a:extLst>
            </p:cNvPr>
            <p:cNvPicPr/>
            <p:nvPr/>
          </p:nvPicPr>
          <p:blipFill>
            <a:blip r:embed="rId2" cstate="print"/>
            <a:stretch>
              <a:fillRect/>
            </a:stretch>
          </p:blipFill>
          <p:spPr>
            <a:xfrm>
              <a:off x="1491870" y="2402138"/>
              <a:ext cx="4386752" cy="3160459"/>
            </a:xfrm>
            <a:prstGeom prst="rect">
              <a:avLst/>
            </a:prstGeom>
          </p:spPr>
        </p:pic>
        <p:sp>
          <p:nvSpPr>
            <p:cNvPr id="7" name="object 11">
              <a:extLst>
                <a:ext uri="{FF2B5EF4-FFF2-40B4-BE49-F238E27FC236}">
                  <a16:creationId xmlns:a16="http://schemas.microsoft.com/office/drawing/2014/main" id="{2AB6BFEC-F50B-2507-6CF0-E144092F5D42}"/>
                </a:ext>
              </a:extLst>
            </p:cNvPr>
            <p:cNvSpPr/>
            <p:nvPr/>
          </p:nvSpPr>
          <p:spPr>
            <a:xfrm>
              <a:off x="3549652" y="2390442"/>
              <a:ext cx="631190" cy="285115"/>
            </a:xfrm>
            <a:custGeom>
              <a:avLst/>
              <a:gdLst/>
              <a:ahLst/>
              <a:cxnLst/>
              <a:rect l="l" t="t" r="r" b="b"/>
              <a:pathLst>
                <a:path w="631189" h="285114">
                  <a:moveTo>
                    <a:pt x="583267" y="0"/>
                  </a:moveTo>
                  <a:lnTo>
                    <a:pt x="47508" y="0"/>
                  </a:lnTo>
                  <a:lnTo>
                    <a:pt x="29015" y="3733"/>
                  </a:lnTo>
                  <a:lnTo>
                    <a:pt x="13914" y="13914"/>
                  </a:lnTo>
                  <a:lnTo>
                    <a:pt x="3733" y="29015"/>
                  </a:lnTo>
                  <a:lnTo>
                    <a:pt x="0" y="47508"/>
                  </a:lnTo>
                  <a:lnTo>
                    <a:pt x="0" y="237538"/>
                  </a:lnTo>
                  <a:lnTo>
                    <a:pt x="3733" y="256031"/>
                  </a:lnTo>
                  <a:lnTo>
                    <a:pt x="13914" y="271132"/>
                  </a:lnTo>
                  <a:lnTo>
                    <a:pt x="29015" y="281314"/>
                  </a:lnTo>
                  <a:lnTo>
                    <a:pt x="47508" y="285047"/>
                  </a:lnTo>
                  <a:lnTo>
                    <a:pt x="583267" y="285047"/>
                  </a:lnTo>
                  <a:lnTo>
                    <a:pt x="601760" y="281314"/>
                  </a:lnTo>
                  <a:lnTo>
                    <a:pt x="616861" y="271132"/>
                  </a:lnTo>
                  <a:lnTo>
                    <a:pt x="627042" y="256031"/>
                  </a:lnTo>
                  <a:lnTo>
                    <a:pt x="630775" y="237538"/>
                  </a:lnTo>
                  <a:lnTo>
                    <a:pt x="630775" y="47508"/>
                  </a:lnTo>
                  <a:lnTo>
                    <a:pt x="627042" y="29015"/>
                  </a:lnTo>
                  <a:lnTo>
                    <a:pt x="616861" y="13914"/>
                  </a:lnTo>
                  <a:lnTo>
                    <a:pt x="601760" y="3733"/>
                  </a:lnTo>
                  <a:lnTo>
                    <a:pt x="583267" y="0"/>
                  </a:lnTo>
                  <a:close/>
                </a:path>
              </a:pathLst>
            </a:custGeom>
            <a:solidFill>
              <a:srgbClr val="FFFFFF"/>
            </a:solidFill>
          </p:spPr>
          <p:txBody>
            <a:bodyPr wrap="square" lIns="0" tIns="0" rIns="0" bIns="0" rtlCol="0"/>
            <a:lstStyle/>
            <a:p>
              <a:endParaRPr/>
            </a:p>
          </p:txBody>
        </p:sp>
      </p:grpSp>
      <p:grpSp>
        <p:nvGrpSpPr>
          <p:cNvPr id="8" name="object 31">
            <a:extLst>
              <a:ext uri="{FF2B5EF4-FFF2-40B4-BE49-F238E27FC236}">
                <a16:creationId xmlns:a16="http://schemas.microsoft.com/office/drawing/2014/main" id="{B4A50358-89C7-6A06-69B5-E063AA151129}"/>
              </a:ext>
            </a:extLst>
          </p:cNvPr>
          <p:cNvGrpSpPr/>
          <p:nvPr/>
        </p:nvGrpSpPr>
        <p:grpSpPr>
          <a:xfrm>
            <a:off x="7817427" y="2022762"/>
            <a:ext cx="2965450" cy="3685540"/>
            <a:chOff x="7038109" y="2085108"/>
            <a:chExt cx="2965450" cy="3685540"/>
          </a:xfrm>
        </p:grpSpPr>
        <p:pic>
          <p:nvPicPr>
            <p:cNvPr id="9" name="object 32">
              <a:extLst>
                <a:ext uri="{FF2B5EF4-FFF2-40B4-BE49-F238E27FC236}">
                  <a16:creationId xmlns:a16="http://schemas.microsoft.com/office/drawing/2014/main" id="{C31BF948-74B9-F597-6134-F76E1F3A25E4}"/>
                </a:ext>
              </a:extLst>
            </p:cNvPr>
            <p:cNvPicPr/>
            <p:nvPr/>
          </p:nvPicPr>
          <p:blipFill>
            <a:blip r:embed="rId3" cstate="print"/>
            <a:stretch>
              <a:fillRect/>
            </a:stretch>
          </p:blipFill>
          <p:spPr>
            <a:xfrm>
              <a:off x="7038109" y="2085108"/>
              <a:ext cx="2964873" cy="3685308"/>
            </a:xfrm>
            <a:prstGeom prst="rect">
              <a:avLst/>
            </a:prstGeom>
          </p:spPr>
        </p:pic>
        <p:sp>
          <p:nvSpPr>
            <p:cNvPr id="10" name="object 33">
              <a:extLst>
                <a:ext uri="{FF2B5EF4-FFF2-40B4-BE49-F238E27FC236}">
                  <a16:creationId xmlns:a16="http://schemas.microsoft.com/office/drawing/2014/main" id="{FE81668E-95A0-2C0B-8528-AABC0E04BADD}"/>
                </a:ext>
              </a:extLst>
            </p:cNvPr>
            <p:cNvSpPr/>
            <p:nvPr/>
          </p:nvSpPr>
          <p:spPr>
            <a:xfrm>
              <a:off x="9234053" y="3075075"/>
              <a:ext cx="755650" cy="225425"/>
            </a:xfrm>
            <a:custGeom>
              <a:avLst/>
              <a:gdLst/>
              <a:ahLst/>
              <a:cxnLst/>
              <a:rect l="l" t="t" r="r" b="b"/>
              <a:pathLst>
                <a:path w="755650" h="225425">
                  <a:moveTo>
                    <a:pt x="717586" y="0"/>
                  </a:moveTo>
                  <a:lnTo>
                    <a:pt x="37485" y="0"/>
                  </a:lnTo>
                  <a:lnTo>
                    <a:pt x="22894" y="2945"/>
                  </a:lnTo>
                  <a:lnTo>
                    <a:pt x="10979" y="10979"/>
                  </a:lnTo>
                  <a:lnTo>
                    <a:pt x="2945" y="22894"/>
                  </a:lnTo>
                  <a:lnTo>
                    <a:pt x="0" y="37485"/>
                  </a:lnTo>
                  <a:lnTo>
                    <a:pt x="0" y="187424"/>
                  </a:lnTo>
                  <a:lnTo>
                    <a:pt x="2945" y="202015"/>
                  </a:lnTo>
                  <a:lnTo>
                    <a:pt x="10979" y="213931"/>
                  </a:lnTo>
                  <a:lnTo>
                    <a:pt x="22894" y="221964"/>
                  </a:lnTo>
                  <a:lnTo>
                    <a:pt x="37485" y="224910"/>
                  </a:lnTo>
                  <a:lnTo>
                    <a:pt x="717586" y="224910"/>
                  </a:lnTo>
                  <a:lnTo>
                    <a:pt x="732177" y="221964"/>
                  </a:lnTo>
                  <a:lnTo>
                    <a:pt x="744092" y="213931"/>
                  </a:lnTo>
                  <a:lnTo>
                    <a:pt x="752126" y="202015"/>
                  </a:lnTo>
                  <a:lnTo>
                    <a:pt x="755072" y="187424"/>
                  </a:lnTo>
                  <a:lnTo>
                    <a:pt x="755072" y="37485"/>
                  </a:lnTo>
                  <a:lnTo>
                    <a:pt x="752126" y="22894"/>
                  </a:lnTo>
                  <a:lnTo>
                    <a:pt x="744092" y="10979"/>
                  </a:lnTo>
                  <a:lnTo>
                    <a:pt x="732177" y="2945"/>
                  </a:lnTo>
                  <a:lnTo>
                    <a:pt x="717586" y="0"/>
                  </a:lnTo>
                  <a:close/>
                </a:path>
              </a:pathLst>
            </a:custGeom>
            <a:solidFill>
              <a:srgbClr val="FFFFFF"/>
            </a:solidFill>
          </p:spPr>
          <p:txBody>
            <a:bodyPr wrap="square" lIns="0" tIns="0" rIns="0" bIns="0" rtlCol="0"/>
            <a:lstStyle/>
            <a:p>
              <a:endParaRPr/>
            </a:p>
          </p:txBody>
        </p:sp>
      </p:grpSp>
      <p:sp>
        <p:nvSpPr>
          <p:cNvPr id="11" name="object 38">
            <a:extLst>
              <a:ext uri="{FF2B5EF4-FFF2-40B4-BE49-F238E27FC236}">
                <a16:creationId xmlns:a16="http://schemas.microsoft.com/office/drawing/2014/main" id="{34BB361E-C134-1EA8-4D69-51AC480AF590}"/>
              </a:ext>
            </a:extLst>
          </p:cNvPr>
          <p:cNvSpPr/>
          <p:nvPr/>
        </p:nvSpPr>
        <p:spPr>
          <a:xfrm>
            <a:off x="6771408" y="1793240"/>
            <a:ext cx="0" cy="4433570"/>
          </a:xfrm>
          <a:custGeom>
            <a:avLst/>
            <a:gdLst/>
            <a:ahLst/>
            <a:cxnLst/>
            <a:rect l="l" t="t" r="r" b="b"/>
            <a:pathLst>
              <a:path h="4433570">
                <a:moveTo>
                  <a:pt x="0" y="0"/>
                </a:moveTo>
                <a:lnTo>
                  <a:pt x="1" y="4433454"/>
                </a:lnTo>
              </a:path>
            </a:pathLst>
          </a:custGeom>
          <a:ln w="6350">
            <a:solidFill>
              <a:srgbClr val="7F7F7F"/>
            </a:solidFill>
          </a:ln>
        </p:spPr>
        <p:txBody>
          <a:bodyPr wrap="square" lIns="0" tIns="0" rIns="0" bIns="0" rtlCol="0"/>
          <a:lstStyle/>
          <a:p>
            <a:endParaRPr/>
          </a:p>
        </p:txBody>
      </p:sp>
      <p:sp>
        <p:nvSpPr>
          <p:cNvPr id="13" name="Rectangle 12">
            <a:extLst>
              <a:ext uri="{FF2B5EF4-FFF2-40B4-BE49-F238E27FC236}">
                <a16:creationId xmlns:a16="http://schemas.microsoft.com/office/drawing/2014/main" id="{1388B22B-8513-E826-F977-32CD715348C0}"/>
              </a:ext>
            </a:extLst>
          </p:cNvPr>
          <p:cNvSpPr/>
          <p:nvPr/>
        </p:nvSpPr>
        <p:spPr>
          <a:xfrm>
            <a:off x="9606681" y="3263957"/>
            <a:ext cx="536673" cy="1908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Lungs</a:t>
            </a:r>
          </a:p>
        </p:txBody>
      </p:sp>
      <p:sp>
        <p:nvSpPr>
          <p:cNvPr id="14" name="Rectangle 13">
            <a:extLst>
              <a:ext uri="{FF2B5EF4-FFF2-40B4-BE49-F238E27FC236}">
                <a16:creationId xmlns:a16="http://schemas.microsoft.com/office/drawing/2014/main" id="{59921B48-2F70-42CC-9912-8826CA420A79}"/>
              </a:ext>
            </a:extLst>
          </p:cNvPr>
          <p:cNvSpPr/>
          <p:nvPr/>
        </p:nvSpPr>
        <p:spPr>
          <a:xfrm>
            <a:off x="9597548" y="4348644"/>
            <a:ext cx="667826" cy="1908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Stomach</a:t>
            </a:r>
          </a:p>
        </p:txBody>
      </p:sp>
      <p:sp>
        <p:nvSpPr>
          <p:cNvPr id="15" name="Rectangle 14">
            <a:extLst>
              <a:ext uri="{FF2B5EF4-FFF2-40B4-BE49-F238E27FC236}">
                <a16:creationId xmlns:a16="http://schemas.microsoft.com/office/drawing/2014/main" id="{369F2A81-169F-E649-5CD1-4D4372CE3BF9}"/>
              </a:ext>
            </a:extLst>
          </p:cNvPr>
          <p:cNvSpPr/>
          <p:nvPr/>
        </p:nvSpPr>
        <p:spPr>
          <a:xfrm>
            <a:off x="9606681" y="3473334"/>
            <a:ext cx="578671" cy="2254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Heart</a:t>
            </a:r>
          </a:p>
        </p:txBody>
      </p:sp>
      <p:sp>
        <p:nvSpPr>
          <p:cNvPr id="16" name="Rectangle 15">
            <a:extLst>
              <a:ext uri="{FF2B5EF4-FFF2-40B4-BE49-F238E27FC236}">
                <a16:creationId xmlns:a16="http://schemas.microsoft.com/office/drawing/2014/main" id="{23B62363-A558-8E1A-3D88-89DC7A9E6A8D}"/>
              </a:ext>
            </a:extLst>
          </p:cNvPr>
          <p:cNvSpPr/>
          <p:nvPr/>
        </p:nvSpPr>
        <p:spPr>
          <a:xfrm>
            <a:off x="9637174" y="3841163"/>
            <a:ext cx="536673" cy="1908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Liver</a:t>
            </a:r>
          </a:p>
        </p:txBody>
      </p:sp>
      <p:sp>
        <p:nvSpPr>
          <p:cNvPr id="17" name="Rectangle 16">
            <a:extLst>
              <a:ext uri="{FF2B5EF4-FFF2-40B4-BE49-F238E27FC236}">
                <a16:creationId xmlns:a16="http://schemas.microsoft.com/office/drawing/2014/main" id="{1C71A9B0-A1FF-3ECC-9B82-1753579A2A90}"/>
              </a:ext>
            </a:extLst>
          </p:cNvPr>
          <p:cNvSpPr/>
          <p:nvPr/>
        </p:nvSpPr>
        <p:spPr>
          <a:xfrm>
            <a:off x="9627679" y="4196763"/>
            <a:ext cx="617948" cy="1908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Spleen</a:t>
            </a:r>
          </a:p>
        </p:txBody>
      </p:sp>
      <p:sp>
        <p:nvSpPr>
          <p:cNvPr id="18" name="Rectangle 17">
            <a:extLst>
              <a:ext uri="{FF2B5EF4-FFF2-40B4-BE49-F238E27FC236}">
                <a16:creationId xmlns:a16="http://schemas.microsoft.com/office/drawing/2014/main" id="{AA00992C-568B-8723-2E8C-47D93E2E4DBB}"/>
              </a:ext>
            </a:extLst>
          </p:cNvPr>
          <p:cNvSpPr/>
          <p:nvPr/>
        </p:nvSpPr>
        <p:spPr>
          <a:xfrm>
            <a:off x="9597548" y="4026180"/>
            <a:ext cx="810870" cy="2019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Gallbladder</a:t>
            </a:r>
          </a:p>
        </p:txBody>
      </p:sp>
      <p:sp>
        <p:nvSpPr>
          <p:cNvPr id="19" name="Rectangle 18">
            <a:extLst>
              <a:ext uri="{FF2B5EF4-FFF2-40B4-BE49-F238E27FC236}">
                <a16:creationId xmlns:a16="http://schemas.microsoft.com/office/drawing/2014/main" id="{9488EAD2-3AC5-7FAF-8EFF-F7A01B66CBDD}"/>
              </a:ext>
            </a:extLst>
          </p:cNvPr>
          <p:cNvSpPr/>
          <p:nvPr/>
        </p:nvSpPr>
        <p:spPr>
          <a:xfrm>
            <a:off x="9606681" y="4609669"/>
            <a:ext cx="641453" cy="213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Kidneys</a:t>
            </a:r>
          </a:p>
        </p:txBody>
      </p:sp>
      <p:sp>
        <p:nvSpPr>
          <p:cNvPr id="20" name="Rectangle 19">
            <a:extLst>
              <a:ext uri="{FF2B5EF4-FFF2-40B4-BE49-F238E27FC236}">
                <a16:creationId xmlns:a16="http://schemas.microsoft.com/office/drawing/2014/main" id="{CD7F16C0-F41F-72F8-1C2A-626922C21CAA}"/>
              </a:ext>
            </a:extLst>
          </p:cNvPr>
          <p:cNvSpPr/>
          <p:nvPr/>
        </p:nvSpPr>
        <p:spPr>
          <a:xfrm>
            <a:off x="9606681" y="4939321"/>
            <a:ext cx="801737" cy="1908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L. Intestine</a:t>
            </a:r>
          </a:p>
        </p:txBody>
      </p:sp>
      <p:sp>
        <p:nvSpPr>
          <p:cNvPr id="22" name="Rectangle 21">
            <a:extLst>
              <a:ext uri="{FF2B5EF4-FFF2-40B4-BE49-F238E27FC236}">
                <a16:creationId xmlns:a16="http://schemas.microsoft.com/office/drawing/2014/main" id="{27115819-307C-2483-6C9F-757CF3116147}"/>
              </a:ext>
            </a:extLst>
          </p:cNvPr>
          <p:cNvSpPr/>
          <p:nvPr/>
        </p:nvSpPr>
        <p:spPr>
          <a:xfrm>
            <a:off x="9583253" y="5243083"/>
            <a:ext cx="801737" cy="351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S. Intestine Bladder</a:t>
            </a:r>
          </a:p>
        </p:txBody>
      </p:sp>
      <p:sp>
        <p:nvSpPr>
          <p:cNvPr id="23" name="Rectangle 22">
            <a:extLst>
              <a:ext uri="{FF2B5EF4-FFF2-40B4-BE49-F238E27FC236}">
                <a16:creationId xmlns:a16="http://schemas.microsoft.com/office/drawing/2014/main" id="{6EB48AD2-36DD-FBDD-98D5-6F6DD80535BB}"/>
              </a:ext>
            </a:extLst>
          </p:cNvPr>
          <p:cNvSpPr/>
          <p:nvPr/>
        </p:nvSpPr>
        <p:spPr>
          <a:xfrm>
            <a:off x="1901537" y="5130167"/>
            <a:ext cx="623454" cy="2551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Bladder</a:t>
            </a:r>
          </a:p>
        </p:txBody>
      </p:sp>
      <p:sp>
        <p:nvSpPr>
          <p:cNvPr id="24" name="Rectangle 23">
            <a:extLst>
              <a:ext uri="{FF2B5EF4-FFF2-40B4-BE49-F238E27FC236}">
                <a16:creationId xmlns:a16="http://schemas.microsoft.com/office/drawing/2014/main" id="{82E4BE1B-4058-02A6-D79D-777A4F7D2DBD}"/>
              </a:ext>
            </a:extLst>
          </p:cNvPr>
          <p:cNvSpPr/>
          <p:nvPr/>
        </p:nvSpPr>
        <p:spPr>
          <a:xfrm>
            <a:off x="5420593" y="4939321"/>
            <a:ext cx="801737" cy="2551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L. Intestine</a:t>
            </a:r>
          </a:p>
        </p:txBody>
      </p:sp>
      <p:sp>
        <p:nvSpPr>
          <p:cNvPr id="25" name="Rectangle 24">
            <a:extLst>
              <a:ext uri="{FF2B5EF4-FFF2-40B4-BE49-F238E27FC236}">
                <a16:creationId xmlns:a16="http://schemas.microsoft.com/office/drawing/2014/main" id="{78146CF6-FE73-1D34-C6A3-6731BFF6D778}"/>
              </a:ext>
            </a:extLst>
          </p:cNvPr>
          <p:cNvSpPr/>
          <p:nvPr/>
        </p:nvSpPr>
        <p:spPr>
          <a:xfrm>
            <a:off x="5384238" y="4703423"/>
            <a:ext cx="801737" cy="269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S. Intestine</a:t>
            </a:r>
          </a:p>
        </p:txBody>
      </p:sp>
      <p:sp>
        <p:nvSpPr>
          <p:cNvPr id="26" name="Rectangle 25">
            <a:extLst>
              <a:ext uri="{FF2B5EF4-FFF2-40B4-BE49-F238E27FC236}">
                <a16:creationId xmlns:a16="http://schemas.microsoft.com/office/drawing/2014/main" id="{307D81E2-0985-26DC-3008-19FE9DFA6413}"/>
              </a:ext>
            </a:extLst>
          </p:cNvPr>
          <p:cNvSpPr/>
          <p:nvPr/>
        </p:nvSpPr>
        <p:spPr>
          <a:xfrm>
            <a:off x="1217916" y="4703423"/>
            <a:ext cx="801737" cy="2137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S. Intestine</a:t>
            </a:r>
          </a:p>
        </p:txBody>
      </p:sp>
      <p:sp>
        <p:nvSpPr>
          <p:cNvPr id="27" name="Rectangle 26">
            <a:extLst>
              <a:ext uri="{FF2B5EF4-FFF2-40B4-BE49-F238E27FC236}">
                <a16:creationId xmlns:a16="http://schemas.microsoft.com/office/drawing/2014/main" id="{9C195459-577F-24BD-9661-E8033AC86566}"/>
              </a:ext>
            </a:extLst>
          </p:cNvPr>
          <p:cNvSpPr/>
          <p:nvPr/>
        </p:nvSpPr>
        <p:spPr>
          <a:xfrm>
            <a:off x="1229993" y="4886498"/>
            <a:ext cx="801737" cy="2436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L. Intestine</a:t>
            </a:r>
          </a:p>
        </p:txBody>
      </p:sp>
      <p:sp>
        <p:nvSpPr>
          <p:cNvPr id="28" name="Rectangle 27">
            <a:extLst>
              <a:ext uri="{FF2B5EF4-FFF2-40B4-BE49-F238E27FC236}">
                <a16:creationId xmlns:a16="http://schemas.microsoft.com/office/drawing/2014/main" id="{BD48D013-AF1A-F575-281F-4AA8B04A3A9C}"/>
              </a:ext>
            </a:extLst>
          </p:cNvPr>
          <p:cNvSpPr/>
          <p:nvPr/>
        </p:nvSpPr>
        <p:spPr>
          <a:xfrm>
            <a:off x="1817251" y="4500977"/>
            <a:ext cx="641453" cy="213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Kidneys</a:t>
            </a:r>
          </a:p>
        </p:txBody>
      </p:sp>
      <p:sp>
        <p:nvSpPr>
          <p:cNvPr id="29" name="Rectangle 28">
            <a:extLst>
              <a:ext uri="{FF2B5EF4-FFF2-40B4-BE49-F238E27FC236}">
                <a16:creationId xmlns:a16="http://schemas.microsoft.com/office/drawing/2014/main" id="{F757CBD4-A49C-C5A3-7AC6-EB2528CC581E}"/>
              </a:ext>
            </a:extLst>
          </p:cNvPr>
          <p:cNvSpPr/>
          <p:nvPr/>
        </p:nvSpPr>
        <p:spPr>
          <a:xfrm>
            <a:off x="1930116" y="3939761"/>
            <a:ext cx="536673" cy="1908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Lungs</a:t>
            </a:r>
          </a:p>
        </p:txBody>
      </p:sp>
      <p:sp>
        <p:nvSpPr>
          <p:cNvPr id="30" name="Rectangle 29">
            <a:extLst>
              <a:ext uri="{FF2B5EF4-FFF2-40B4-BE49-F238E27FC236}">
                <a16:creationId xmlns:a16="http://schemas.microsoft.com/office/drawing/2014/main" id="{EC950579-16EC-15E4-E9C7-6294FB6C988C}"/>
              </a:ext>
            </a:extLst>
          </p:cNvPr>
          <p:cNvSpPr/>
          <p:nvPr/>
        </p:nvSpPr>
        <p:spPr>
          <a:xfrm>
            <a:off x="2060184" y="3098575"/>
            <a:ext cx="536673" cy="297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Liver</a:t>
            </a:r>
          </a:p>
        </p:txBody>
      </p:sp>
      <p:sp>
        <p:nvSpPr>
          <p:cNvPr id="31" name="Rectangle 30">
            <a:extLst>
              <a:ext uri="{FF2B5EF4-FFF2-40B4-BE49-F238E27FC236}">
                <a16:creationId xmlns:a16="http://schemas.microsoft.com/office/drawing/2014/main" id="{76BBB38C-AE75-F9B6-4166-70E155875E70}"/>
              </a:ext>
            </a:extLst>
          </p:cNvPr>
          <p:cNvSpPr/>
          <p:nvPr/>
        </p:nvSpPr>
        <p:spPr>
          <a:xfrm>
            <a:off x="1814002" y="2800912"/>
            <a:ext cx="810870" cy="297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Gallbladder</a:t>
            </a:r>
          </a:p>
        </p:txBody>
      </p:sp>
      <p:sp>
        <p:nvSpPr>
          <p:cNvPr id="32" name="Rectangle 31">
            <a:extLst>
              <a:ext uri="{FF2B5EF4-FFF2-40B4-BE49-F238E27FC236}">
                <a16:creationId xmlns:a16="http://schemas.microsoft.com/office/drawing/2014/main" id="{EE3BE72D-AB85-4998-67BD-4FCE1CBD159D}"/>
              </a:ext>
            </a:extLst>
          </p:cNvPr>
          <p:cNvSpPr/>
          <p:nvPr/>
        </p:nvSpPr>
        <p:spPr>
          <a:xfrm>
            <a:off x="5057563" y="2844442"/>
            <a:ext cx="667826" cy="254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Stomach</a:t>
            </a:r>
          </a:p>
        </p:txBody>
      </p:sp>
      <p:sp>
        <p:nvSpPr>
          <p:cNvPr id="33" name="Rectangle 32">
            <a:extLst>
              <a:ext uri="{FF2B5EF4-FFF2-40B4-BE49-F238E27FC236}">
                <a16:creationId xmlns:a16="http://schemas.microsoft.com/office/drawing/2014/main" id="{7D8F3798-A172-4714-30A8-3DC2C2E41207}"/>
              </a:ext>
            </a:extLst>
          </p:cNvPr>
          <p:cNvSpPr/>
          <p:nvPr/>
        </p:nvSpPr>
        <p:spPr>
          <a:xfrm>
            <a:off x="5457053" y="3936586"/>
            <a:ext cx="536673" cy="264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Lungs</a:t>
            </a:r>
          </a:p>
        </p:txBody>
      </p:sp>
      <p:sp>
        <p:nvSpPr>
          <p:cNvPr id="34" name="Rectangle 33">
            <a:extLst>
              <a:ext uri="{FF2B5EF4-FFF2-40B4-BE49-F238E27FC236}">
                <a16:creationId xmlns:a16="http://schemas.microsoft.com/office/drawing/2014/main" id="{1DB2A8C1-5469-B5CD-34E0-E3BB8398ECAC}"/>
              </a:ext>
            </a:extLst>
          </p:cNvPr>
          <p:cNvSpPr/>
          <p:nvPr/>
        </p:nvSpPr>
        <p:spPr>
          <a:xfrm>
            <a:off x="1813566" y="4249683"/>
            <a:ext cx="617948" cy="216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Spleen</a:t>
            </a:r>
          </a:p>
        </p:txBody>
      </p:sp>
      <p:sp>
        <p:nvSpPr>
          <p:cNvPr id="35" name="Rectangle 34">
            <a:extLst>
              <a:ext uri="{FF2B5EF4-FFF2-40B4-BE49-F238E27FC236}">
                <a16:creationId xmlns:a16="http://schemas.microsoft.com/office/drawing/2014/main" id="{20C13B56-D281-6F0F-85CD-291975865045}"/>
              </a:ext>
            </a:extLst>
          </p:cNvPr>
          <p:cNvSpPr/>
          <p:nvPr/>
        </p:nvSpPr>
        <p:spPr>
          <a:xfrm>
            <a:off x="5371326" y="3152600"/>
            <a:ext cx="536673" cy="297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Liver</a:t>
            </a:r>
          </a:p>
        </p:txBody>
      </p:sp>
      <p:sp>
        <p:nvSpPr>
          <p:cNvPr id="36" name="Rectangle 35">
            <a:extLst>
              <a:ext uri="{FF2B5EF4-FFF2-40B4-BE49-F238E27FC236}">
                <a16:creationId xmlns:a16="http://schemas.microsoft.com/office/drawing/2014/main" id="{6F49A66A-7212-5156-9FB1-29D88568A4EE}"/>
              </a:ext>
            </a:extLst>
          </p:cNvPr>
          <p:cNvSpPr/>
          <p:nvPr/>
        </p:nvSpPr>
        <p:spPr>
          <a:xfrm>
            <a:off x="5457053" y="3586046"/>
            <a:ext cx="1079784" cy="297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a:t>
            </a:r>
            <a:r>
              <a:rPr lang="en-US" sz="1050" dirty="0" err="1">
                <a:solidFill>
                  <a:schemeClr val="tx1"/>
                </a:solidFill>
              </a:rPr>
              <a:t>Shinpo</a:t>
            </a:r>
            <a:r>
              <a:rPr lang="en-US" sz="1050" dirty="0">
                <a:solidFill>
                  <a:schemeClr val="tx1"/>
                </a:solidFill>
              </a:rPr>
              <a:t>” (major body point)</a:t>
            </a:r>
          </a:p>
        </p:txBody>
      </p:sp>
    </p:spTree>
    <p:extLst>
      <p:ext uri="{BB962C8B-B14F-4D97-AF65-F5344CB8AC3E}">
        <p14:creationId xmlns:p14="http://schemas.microsoft.com/office/powerpoint/2010/main" val="9698797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E5AA65-C0B8-3214-CDBE-AEECA53532C1}"/>
              </a:ext>
            </a:extLst>
          </p:cNvPr>
          <p:cNvSpPr txBox="1"/>
          <p:nvPr/>
        </p:nvSpPr>
        <p:spPr>
          <a:xfrm>
            <a:off x="176645" y="197429"/>
            <a:ext cx="5195455" cy="1200329"/>
          </a:xfrm>
          <a:prstGeom prst="rect">
            <a:avLst/>
          </a:prstGeom>
          <a:noFill/>
        </p:spPr>
        <p:txBody>
          <a:bodyPr wrap="square" rtlCol="0">
            <a:spAutoFit/>
          </a:bodyPr>
          <a:lstStyle/>
          <a:p>
            <a:pPr algn="ctr"/>
            <a:r>
              <a:rPr lang="en-US" altLang="ko-KR" sz="3600" b="1" dirty="0">
                <a:latin typeface="+mj-ea"/>
                <a:ea typeface="+mj-ea"/>
              </a:rPr>
              <a:t>Spinal Nerve Diagram
</a:t>
            </a:r>
            <a:endParaRPr lang="ko-KR" altLang="en-US" sz="3600" b="1" dirty="0">
              <a:latin typeface="+mj-ea"/>
              <a:ea typeface="+mj-ea"/>
            </a:endParaRPr>
          </a:p>
        </p:txBody>
      </p:sp>
      <p:sp>
        <p:nvSpPr>
          <p:cNvPr id="3" name="직사각형 7">
            <a:extLst>
              <a:ext uri="{FF2B5EF4-FFF2-40B4-BE49-F238E27FC236}">
                <a16:creationId xmlns:a16="http://schemas.microsoft.com/office/drawing/2014/main" id="{19B92B8F-138A-07F4-4652-DD0FB7E9670B}"/>
              </a:ext>
            </a:extLst>
          </p:cNvPr>
          <p:cNvSpPr/>
          <p:nvPr/>
        </p:nvSpPr>
        <p:spPr>
          <a:xfrm>
            <a:off x="1000052" y="2515025"/>
            <a:ext cx="2387384" cy="2031325"/>
          </a:xfrm>
          <a:prstGeom prst="rect">
            <a:avLst/>
          </a:prstGeom>
        </p:spPr>
        <p:txBody>
          <a:bodyPr wrap="square">
            <a:spAutoFit/>
          </a:bodyPr>
          <a:lstStyle/>
          <a:p>
            <a:pPr algn="ctr"/>
            <a:r>
              <a:rPr lang="en-US" altLang="ko-KR" b="1" dirty="0">
                <a:latin typeface="+mn-ea"/>
              </a:rPr>
              <a:t>Total of 26 Bones
</a:t>
            </a:r>
            <a:r>
              <a:rPr lang="en-US" altLang="ko-KR" dirty="0">
                <a:latin typeface="+mn-ea"/>
              </a:rPr>
              <a:t>Cervical spine (7)
Thoracic spine (12)
Lumbar spine (5)
Sacrum (5)
Coccyx (3)
</a:t>
            </a:r>
            <a:endParaRPr lang="ko-KR" altLang="en-US" dirty="0">
              <a:latin typeface="+mn-ea"/>
            </a:endParaRPr>
          </a:p>
        </p:txBody>
      </p:sp>
      <p:pic>
        <p:nvPicPr>
          <p:cNvPr id="4" name="Picture 3">
            <a:extLst>
              <a:ext uri="{FF2B5EF4-FFF2-40B4-BE49-F238E27FC236}">
                <a16:creationId xmlns:a16="http://schemas.microsoft.com/office/drawing/2014/main" id="{3965A104-A575-8C22-72AC-0B76898D89A1}"/>
              </a:ext>
            </a:extLst>
          </p:cNvPr>
          <p:cNvPicPr>
            <a:picLocks noChangeAspect="1"/>
          </p:cNvPicPr>
          <p:nvPr/>
        </p:nvPicPr>
        <p:blipFill>
          <a:blip r:embed="rId2"/>
          <a:stretch>
            <a:fillRect/>
          </a:stretch>
        </p:blipFill>
        <p:spPr>
          <a:xfrm>
            <a:off x="3184898" y="1236868"/>
            <a:ext cx="3025402" cy="4587638"/>
          </a:xfrm>
          <a:prstGeom prst="rect">
            <a:avLst/>
          </a:prstGeom>
        </p:spPr>
      </p:pic>
      <p:pic>
        <p:nvPicPr>
          <p:cNvPr id="5" name="Picture 4">
            <a:extLst>
              <a:ext uri="{FF2B5EF4-FFF2-40B4-BE49-F238E27FC236}">
                <a16:creationId xmlns:a16="http://schemas.microsoft.com/office/drawing/2014/main" id="{578D856F-C3A0-CD7D-E0D4-EC2ACF924086}"/>
              </a:ext>
            </a:extLst>
          </p:cNvPr>
          <p:cNvPicPr>
            <a:picLocks noChangeAspect="1"/>
          </p:cNvPicPr>
          <p:nvPr/>
        </p:nvPicPr>
        <p:blipFill>
          <a:blip r:embed="rId3"/>
          <a:stretch>
            <a:fillRect/>
          </a:stretch>
        </p:blipFill>
        <p:spPr>
          <a:xfrm>
            <a:off x="6210300" y="467593"/>
            <a:ext cx="5470320" cy="5525390"/>
          </a:xfrm>
          <a:prstGeom prst="rect">
            <a:avLst/>
          </a:prstGeom>
        </p:spPr>
      </p:pic>
      <p:sp>
        <p:nvSpPr>
          <p:cNvPr id="6" name="object 14">
            <a:extLst>
              <a:ext uri="{FF2B5EF4-FFF2-40B4-BE49-F238E27FC236}">
                <a16:creationId xmlns:a16="http://schemas.microsoft.com/office/drawing/2014/main" id="{378EBE29-563D-6EEE-6B27-25E588A700A4}"/>
              </a:ext>
            </a:extLst>
          </p:cNvPr>
          <p:cNvSpPr/>
          <p:nvPr/>
        </p:nvSpPr>
        <p:spPr>
          <a:xfrm>
            <a:off x="6109853" y="1397758"/>
            <a:ext cx="0" cy="4433570"/>
          </a:xfrm>
          <a:custGeom>
            <a:avLst/>
            <a:gdLst/>
            <a:ahLst/>
            <a:cxnLst/>
            <a:rect l="l" t="t" r="r" b="b"/>
            <a:pathLst>
              <a:path h="4433570">
                <a:moveTo>
                  <a:pt x="0" y="0"/>
                </a:moveTo>
                <a:lnTo>
                  <a:pt x="1" y="4433454"/>
                </a:lnTo>
              </a:path>
            </a:pathLst>
          </a:custGeom>
          <a:ln w="6350">
            <a:solidFill>
              <a:srgbClr val="7F7F7F"/>
            </a:solidFill>
          </a:ln>
        </p:spPr>
        <p:txBody>
          <a:bodyPr wrap="square" lIns="0" tIns="0" rIns="0" bIns="0" rtlCol="0"/>
          <a:lstStyle/>
          <a:p>
            <a:endParaRPr/>
          </a:p>
        </p:txBody>
      </p:sp>
    </p:spTree>
    <p:extLst>
      <p:ext uri="{BB962C8B-B14F-4D97-AF65-F5344CB8AC3E}">
        <p14:creationId xmlns:p14="http://schemas.microsoft.com/office/powerpoint/2010/main" val="8999007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7">
            <a:extLst>
              <a:ext uri="{FF2B5EF4-FFF2-40B4-BE49-F238E27FC236}">
                <a16:creationId xmlns:a16="http://schemas.microsoft.com/office/drawing/2014/main" id="{785CDAE4-3C17-1810-344E-BEDFA5A625C1}"/>
              </a:ext>
            </a:extLst>
          </p:cNvPr>
          <p:cNvSpPr txBox="1"/>
          <p:nvPr/>
        </p:nvSpPr>
        <p:spPr>
          <a:xfrm>
            <a:off x="3468130" y="502413"/>
            <a:ext cx="6057388"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Acupressure Care Points for Hand/Feet</a:t>
            </a:r>
            <a:endParaRPr sz="2400" dirty="0">
              <a:latin typeface="Malgun Gothic"/>
              <a:cs typeface="Malgun Gothic"/>
            </a:endParaRPr>
          </a:p>
        </p:txBody>
      </p:sp>
      <p:sp>
        <p:nvSpPr>
          <p:cNvPr id="6" name="object 37">
            <a:extLst>
              <a:ext uri="{FF2B5EF4-FFF2-40B4-BE49-F238E27FC236}">
                <a16:creationId xmlns:a16="http://schemas.microsoft.com/office/drawing/2014/main" id="{8E8E61C8-80FC-ED5E-2478-EDF9B247D594}"/>
              </a:ext>
            </a:extLst>
          </p:cNvPr>
          <p:cNvSpPr txBox="1">
            <a:spLocks/>
          </p:cNvSpPr>
          <p:nvPr/>
        </p:nvSpPr>
        <p:spPr>
          <a:xfrm>
            <a:off x="673425" y="1274010"/>
            <a:ext cx="2403475" cy="320601"/>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en-US" altLang="ko-KR" sz="2000" dirty="0">
                <a:latin typeface="+mn-ea"/>
                <a:ea typeface="+mn-ea"/>
              </a:rPr>
              <a:t>Acupuncture Points</a:t>
            </a:r>
            <a:endParaRPr lang="ko-KR" altLang="en-US" sz="2000" dirty="0">
              <a:latin typeface="+mn-ea"/>
              <a:ea typeface="+mn-ea"/>
            </a:endParaRPr>
          </a:p>
        </p:txBody>
      </p:sp>
      <p:grpSp>
        <p:nvGrpSpPr>
          <p:cNvPr id="7" name="object 8">
            <a:extLst>
              <a:ext uri="{FF2B5EF4-FFF2-40B4-BE49-F238E27FC236}">
                <a16:creationId xmlns:a16="http://schemas.microsoft.com/office/drawing/2014/main" id="{D77D9840-3101-AC3E-B4DD-7EC7044E8D90}"/>
              </a:ext>
            </a:extLst>
          </p:cNvPr>
          <p:cNvGrpSpPr/>
          <p:nvPr/>
        </p:nvGrpSpPr>
        <p:grpSpPr>
          <a:xfrm>
            <a:off x="1369993" y="1986787"/>
            <a:ext cx="4356100" cy="3936365"/>
            <a:chOff x="1698501" y="2308611"/>
            <a:chExt cx="4356100" cy="3936365"/>
          </a:xfrm>
        </p:grpSpPr>
        <p:pic>
          <p:nvPicPr>
            <p:cNvPr id="8" name="object 9">
              <a:extLst>
                <a:ext uri="{FF2B5EF4-FFF2-40B4-BE49-F238E27FC236}">
                  <a16:creationId xmlns:a16="http://schemas.microsoft.com/office/drawing/2014/main" id="{D093E4F1-CADF-D902-9436-63353CE32AEF}"/>
                </a:ext>
              </a:extLst>
            </p:cNvPr>
            <p:cNvPicPr/>
            <p:nvPr/>
          </p:nvPicPr>
          <p:blipFill>
            <a:blip r:embed="rId2" cstate="print"/>
            <a:stretch>
              <a:fillRect/>
            </a:stretch>
          </p:blipFill>
          <p:spPr>
            <a:xfrm>
              <a:off x="1766225" y="2308611"/>
              <a:ext cx="4288023" cy="3936030"/>
            </a:xfrm>
            <a:prstGeom prst="rect">
              <a:avLst/>
            </a:prstGeom>
          </p:spPr>
        </p:pic>
        <p:sp>
          <p:nvSpPr>
            <p:cNvPr id="9" name="object 10">
              <a:extLst>
                <a:ext uri="{FF2B5EF4-FFF2-40B4-BE49-F238E27FC236}">
                  <a16:creationId xmlns:a16="http://schemas.microsoft.com/office/drawing/2014/main" id="{9745195A-5C2E-8AFC-4EA3-B8C15CEAACCF}"/>
                </a:ext>
              </a:extLst>
            </p:cNvPr>
            <p:cNvSpPr/>
            <p:nvPr/>
          </p:nvSpPr>
          <p:spPr>
            <a:xfrm>
              <a:off x="1698501" y="3108308"/>
              <a:ext cx="873125" cy="289560"/>
            </a:xfrm>
            <a:custGeom>
              <a:avLst/>
              <a:gdLst/>
              <a:ahLst/>
              <a:cxnLst/>
              <a:rect l="l" t="t" r="r" b="b"/>
              <a:pathLst>
                <a:path w="873125" h="289560">
                  <a:moveTo>
                    <a:pt x="824308" y="0"/>
                  </a:moveTo>
                  <a:lnTo>
                    <a:pt x="48211" y="0"/>
                  </a:lnTo>
                  <a:lnTo>
                    <a:pt x="29445" y="3788"/>
                  </a:lnTo>
                  <a:lnTo>
                    <a:pt x="14120" y="14120"/>
                  </a:lnTo>
                  <a:lnTo>
                    <a:pt x="3788" y="29444"/>
                  </a:lnTo>
                  <a:lnTo>
                    <a:pt x="0" y="48210"/>
                  </a:lnTo>
                  <a:lnTo>
                    <a:pt x="0" y="241047"/>
                  </a:lnTo>
                  <a:lnTo>
                    <a:pt x="3788" y="259813"/>
                  </a:lnTo>
                  <a:lnTo>
                    <a:pt x="14120" y="275138"/>
                  </a:lnTo>
                  <a:lnTo>
                    <a:pt x="29445" y="285470"/>
                  </a:lnTo>
                  <a:lnTo>
                    <a:pt x="48211" y="289259"/>
                  </a:lnTo>
                  <a:lnTo>
                    <a:pt x="824308" y="289259"/>
                  </a:lnTo>
                  <a:lnTo>
                    <a:pt x="843074" y="285470"/>
                  </a:lnTo>
                  <a:lnTo>
                    <a:pt x="858398" y="275138"/>
                  </a:lnTo>
                  <a:lnTo>
                    <a:pt x="868730" y="259813"/>
                  </a:lnTo>
                  <a:lnTo>
                    <a:pt x="872519" y="241047"/>
                  </a:lnTo>
                  <a:lnTo>
                    <a:pt x="872519" y="48210"/>
                  </a:lnTo>
                  <a:lnTo>
                    <a:pt x="868730" y="29444"/>
                  </a:lnTo>
                  <a:lnTo>
                    <a:pt x="858398" y="14120"/>
                  </a:lnTo>
                  <a:lnTo>
                    <a:pt x="843074" y="3788"/>
                  </a:lnTo>
                  <a:lnTo>
                    <a:pt x="824308" y="0"/>
                  </a:lnTo>
                  <a:close/>
                </a:path>
              </a:pathLst>
            </a:custGeom>
            <a:solidFill>
              <a:srgbClr val="FFFFFF"/>
            </a:solidFill>
          </p:spPr>
          <p:txBody>
            <a:bodyPr wrap="square" lIns="0" tIns="0" rIns="0" bIns="0" rtlCol="0"/>
            <a:lstStyle/>
            <a:p>
              <a:endParaRPr/>
            </a:p>
          </p:txBody>
        </p:sp>
      </p:grpSp>
      <p:grpSp>
        <p:nvGrpSpPr>
          <p:cNvPr id="10" name="object 59">
            <a:extLst>
              <a:ext uri="{FF2B5EF4-FFF2-40B4-BE49-F238E27FC236}">
                <a16:creationId xmlns:a16="http://schemas.microsoft.com/office/drawing/2014/main" id="{76CA6734-F4D2-F430-0000-53EC8A612CD2}"/>
              </a:ext>
            </a:extLst>
          </p:cNvPr>
          <p:cNvGrpSpPr/>
          <p:nvPr/>
        </p:nvGrpSpPr>
        <p:grpSpPr>
          <a:xfrm>
            <a:off x="8312726" y="1801089"/>
            <a:ext cx="2212975" cy="4032250"/>
            <a:chOff x="8312726" y="1801089"/>
            <a:chExt cx="2212975" cy="4032250"/>
          </a:xfrm>
        </p:grpSpPr>
        <p:pic>
          <p:nvPicPr>
            <p:cNvPr id="11" name="object 60">
              <a:extLst>
                <a:ext uri="{FF2B5EF4-FFF2-40B4-BE49-F238E27FC236}">
                  <a16:creationId xmlns:a16="http://schemas.microsoft.com/office/drawing/2014/main" id="{5A06291E-5EF6-2892-F642-A40C4D6605E5}"/>
                </a:ext>
              </a:extLst>
            </p:cNvPr>
            <p:cNvPicPr/>
            <p:nvPr/>
          </p:nvPicPr>
          <p:blipFill>
            <a:blip r:embed="rId3" cstate="print"/>
            <a:stretch>
              <a:fillRect/>
            </a:stretch>
          </p:blipFill>
          <p:spPr>
            <a:xfrm>
              <a:off x="8312726" y="1801089"/>
              <a:ext cx="1687348" cy="4031673"/>
            </a:xfrm>
            <a:prstGeom prst="rect">
              <a:avLst/>
            </a:prstGeom>
          </p:spPr>
        </p:pic>
        <p:sp>
          <p:nvSpPr>
            <p:cNvPr id="12" name="object 61">
              <a:extLst>
                <a:ext uri="{FF2B5EF4-FFF2-40B4-BE49-F238E27FC236}">
                  <a16:creationId xmlns:a16="http://schemas.microsoft.com/office/drawing/2014/main" id="{E9CCC096-D420-5DA3-20F9-B4836E6B55D4}"/>
                </a:ext>
              </a:extLst>
            </p:cNvPr>
            <p:cNvSpPr/>
            <p:nvPr/>
          </p:nvSpPr>
          <p:spPr>
            <a:xfrm>
              <a:off x="9010447" y="1883803"/>
              <a:ext cx="1515110" cy="3770629"/>
            </a:xfrm>
            <a:custGeom>
              <a:avLst/>
              <a:gdLst/>
              <a:ahLst/>
              <a:cxnLst/>
              <a:rect l="l" t="t" r="r" b="b"/>
              <a:pathLst>
                <a:path w="1515109" h="3770629">
                  <a:moveTo>
                    <a:pt x="372224" y="838"/>
                  </a:moveTo>
                  <a:lnTo>
                    <a:pt x="365925" y="0"/>
                  </a:lnTo>
                  <a:lnTo>
                    <a:pt x="280847" y="634822"/>
                  </a:lnTo>
                  <a:lnTo>
                    <a:pt x="268986" y="635596"/>
                  </a:lnTo>
                  <a:lnTo>
                    <a:pt x="255892" y="642086"/>
                  </a:lnTo>
                  <a:lnTo>
                    <a:pt x="246189" y="653008"/>
                  </a:lnTo>
                  <a:lnTo>
                    <a:pt x="241261" y="667308"/>
                  </a:lnTo>
                  <a:lnTo>
                    <a:pt x="242252" y="682396"/>
                  </a:lnTo>
                  <a:lnTo>
                    <a:pt x="248742" y="695490"/>
                  </a:lnTo>
                  <a:lnTo>
                    <a:pt x="259651" y="705192"/>
                  </a:lnTo>
                  <a:lnTo>
                    <a:pt x="273964" y="710133"/>
                  </a:lnTo>
                  <a:lnTo>
                    <a:pt x="289052" y="709129"/>
                  </a:lnTo>
                  <a:lnTo>
                    <a:pt x="302145" y="702652"/>
                  </a:lnTo>
                  <a:lnTo>
                    <a:pt x="311848" y="691730"/>
                  </a:lnTo>
                  <a:lnTo>
                    <a:pt x="316788" y="677430"/>
                  </a:lnTo>
                  <a:lnTo>
                    <a:pt x="316471" y="672782"/>
                  </a:lnTo>
                  <a:lnTo>
                    <a:pt x="315785" y="662330"/>
                  </a:lnTo>
                  <a:lnTo>
                    <a:pt x="309295" y="649249"/>
                  </a:lnTo>
                  <a:lnTo>
                    <a:pt x="298386" y="639546"/>
                  </a:lnTo>
                  <a:lnTo>
                    <a:pt x="287147" y="635660"/>
                  </a:lnTo>
                  <a:lnTo>
                    <a:pt x="287286" y="634606"/>
                  </a:lnTo>
                  <a:lnTo>
                    <a:pt x="372224" y="838"/>
                  </a:lnTo>
                  <a:close/>
                </a:path>
                <a:path w="1515109" h="3770629">
                  <a:moveTo>
                    <a:pt x="969924" y="3764026"/>
                  </a:moveTo>
                  <a:lnTo>
                    <a:pt x="74676" y="3497084"/>
                  </a:lnTo>
                  <a:lnTo>
                    <a:pt x="75653" y="3486378"/>
                  </a:lnTo>
                  <a:lnTo>
                    <a:pt x="75755" y="3485235"/>
                  </a:lnTo>
                  <a:lnTo>
                    <a:pt x="71386" y="3471303"/>
                  </a:lnTo>
                  <a:lnTo>
                    <a:pt x="62115" y="3460013"/>
                  </a:lnTo>
                  <a:lnTo>
                    <a:pt x="48768" y="3452901"/>
                  </a:lnTo>
                  <a:lnTo>
                    <a:pt x="33693" y="3451542"/>
                  </a:lnTo>
                  <a:lnTo>
                    <a:pt x="19761" y="3455898"/>
                  </a:lnTo>
                  <a:lnTo>
                    <a:pt x="8470" y="3465169"/>
                  </a:lnTo>
                  <a:lnTo>
                    <a:pt x="1358" y="3478530"/>
                  </a:lnTo>
                  <a:lnTo>
                    <a:pt x="0" y="3493605"/>
                  </a:lnTo>
                  <a:lnTo>
                    <a:pt x="4356" y="3507536"/>
                  </a:lnTo>
                  <a:lnTo>
                    <a:pt x="13627" y="3518827"/>
                  </a:lnTo>
                  <a:lnTo>
                    <a:pt x="26987" y="3525926"/>
                  </a:lnTo>
                  <a:lnTo>
                    <a:pt x="42049" y="3527298"/>
                  </a:lnTo>
                  <a:lnTo>
                    <a:pt x="55994" y="3522929"/>
                  </a:lnTo>
                  <a:lnTo>
                    <a:pt x="67284" y="3513658"/>
                  </a:lnTo>
                  <a:lnTo>
                    <a:pt x="72859" y="3503168"/>
                  </a:lnTo>
                  <a:lnTo>
                    <a:pt x="968108" y="3770109"/>
                  </a:lnTo>
                  <a:lnTo>
                    <a:pt x="969924" y="3764026"/>
                  </a:lnTo>
                  <a:close/>
                </a:path>
                <a:path w="1515109" h="3770629">
                  <a:moveTo>
                    <a:pt x="1041933" y="3121571"/>
                  </a:moveTo>
                  <a:lnTo>
                    <a:pt x="146685" y="2854629"/>
                  </a:lnTo>
                  <a:lnTo>
                    <a:pt x="147662" y="2843923"/>
                  </a:lnTo>
                  <a:lnTo>
                    <a:pt x="147764" y="2842780"/>
                  </a:lnTo>
                  <a:lnTo>
                    <a:pt x="143395" y="2828848"/>
                  </a:lnTo>
                  <a:lnTo>
                    <a:pt x="134124" y="2817558"/>
                  </a:lnTo>
                  <a:lnTo>
                    <a:pt x="120777" y="2810459"/>
                  </a:lnTo>
                  <a:lnTo>
                    <a:pt x="105702" y="2809087"/>
                  </a:lnTo>
                  <a:lnTo>
                    <a:pt x="91770" y="2813456"/>
                  </a:lnTo>
                  <a:lnTo>
                    <a:pt x="80479" y="2822727"/>
                  </a:lnTo>
                  <a:lnTo>
                    <a:pt x="73367" y="2836075"/>
                  </a:lnTo>
                  <a:lnTo>
                    <a:pt x="72009" y="2851150"/>
                  </a:lnTo>
                  <a:lnTo>
                    <a:pt x="76365" y="2865082"/>
                  </a:lnTo>
                  <a:lnTo>
                    <a:pt x="85636" y="2876372"/>
                  </a:lnTo>
                  <a:lnTo>
                    <a:pt x="98996" y="2883471"/>
                  </a:lnTo>
                  <a:lnTo>
                    <a:pt x="114058" y="2884843"/>
                  </a:lnTo>
                  <a:lnTo>
                    <a:pt x="128003" y="2880487"/>
                  </a:lnTo>
                  <a:lnTo>
                    <a:pt x="139293" y="2871203"/>
                  </a:lnTo>
                  <a:lnTo>
                    <a:pt x="144868" y="2860713"/>
                  </a:lnTo>
                  <a:lnTo>
                    <a:pt x="1040117" y="3127667"/>
                  </a:lnTo>
                  <a:lnTo>
                    <a:pt x="1041933" y="3121571"/>
                  </a:lnTo>
                  <a:close/>
                </a:path>
                <a:path w="1515109" h="3770629">
                  <a:moveTo>
                    <a:pt x="1120038" y="223545"/>
                  </a:moveTo>
                  <a:lnTo>
                    <a:pt x="1114399" y="220637"/>
                  </a:lnTo>
                  <a:lnTo>
                    <a:pt x="772261" y="886231"/>
                  </a:lnTo>
                  <a:lnTo>
                    <a:pt x="760818" y="883005"/>
                  </a:lnTo>
                  <a:lnTo>
                    <a:pt x="746315" y="884732"/>
                  </a:lnTo>
                  <a:lnTo>
                    <a:pt x="733513" y="891768"/>
                  </a:lnTo>
                  <a:lnTo>
                    <a:pt x="724065" y="903579"/>
                  </a:lnTo>
                  <a:lnTo>
                    <a:pt x="719950" y="918146"/>
                  </a:lnTo>
                  <a:lnTo>
                    <a:pt x="721677" y="932649"/>
                  </a:lnTo>
                  <a:lnTo>
                    <a:pt x="728713" y="945451"/>
                  </a:lnTo>
                  <a:lnTo>
                    <a:pt x="740537" y="954887"/>
                  </a:lnTo>
                  <a:lnTo>
                    <a:pt x="755091" y="959002"/>
                  </a:lnTo>
                  <a:lnTo>
                    <a:pt x="769594" y="957275"/>
                  </a:lnTo>
                  <a:lnTo>
                    <a:pt x="782396" y="950239"/>
                  </a:lnTo>
                  <a:lnTo>
                    <a:pt x="791845" y="938428"/>
                  </a:lnTo>
                  <a:lnTo>
                    <a:pt x="795959" y="923861"/>
                  </a:lnTo>
                  <a:lnTo>
                    <a:pt x="795794" y="922451"/>
                  </a:lnTo>
                  <a:lnTo>
                    <a:pt x="794232" y="909358"/>
                  </a:lnTo>
                  <a:lnTo>
                    <a:pt x="787196" y="896556"/>
                  </a:lnTo>
                  <a:lnTo>
                    <a:pt x="777900" y="889139"/>
                  </a:lnTo>
                  <a:lnTo>
                    <a:pt x="1120038" y="223545"/>
                  </a:lnTo>
                  <a:close/>
                </a:path>
                <a:path w="1515109" h="3770629">
                  <a:moveTo>
                    <a:pt x="1154785" y="2556484"/>
                  </a:moveTo>
                  <a:lnTo>
                    <a:pt x="1154747" y="2550134"/>
                  </a:lnTo>
                  <a:lnTo>
                    <a:pt x="291338" y="2555532"/>
                  </a:lnTo>
                  <a:lnTo>
                    <a:pt x="288912" y="2543886"/>
                  </a:lnTo>
                  <a:lnTo>
                    <a:pt x="280670" y="2531821"/>
                  </a:lnTo>
                  <a:lnTo>
                    <a:pt x="268503" y="2523731"/>
                  </a:lnTo>
                  <a:lnTo>
                    <a:pt x="253657" y="2520835"/>
                  </a:lnTo>
                  <a:lnTo>
                    <a:pt x="238848" y="2523921"/>
                  </a:lnTo>
                  <a:lnTo>
                    <a:pt x="226796" y="2532164"/>
                  </a:lnTo>
                  <a:lnTo>
                    <a:pt x="218706" y="2544318"/>
                  </a:lnTo>
                  <a:lnTo>
                    <a:pt x="215798" y="2559177"/>
                  </a:lnTo>
                  <a:lnTo>
                    <a:pt x="218884" y="2573985"/>
                  </a:lnTo>
                  <a:lnTo>
                    <a:pt x="227126" y="2586037"/>
                  </a:lnTo>
                  <a:lnTo>
                    <a:pt x="239293" y="2594127"/>
                  </a:lnTo>
                  <a:lnTo>
                    <a:pt x="254139" y="2597035"/>
                  </a:lnTo>
                  <a:lnTo>
                    <a:pt x="268947" y="2593949"/>
                  </a:lnTo>
                  <a:lnTo>
                    <a:pt x="281012" y="2585707"/>
                  </a:lnTo>
                  <a:lnTo>
                    <a:pt x="289102" y="2573540"/>
                  </a:lnTo>
                  <a:lnTo>
                    <a:pt x="291325" y="2562110"/>
                  </a:lnTo>
                  <a:lnTo>
                    <a:pt x="291376" y="2561882"/>
                  </a:lnTo>
                  <a:lnTo>
                    <a:pt x="1154785" y="2556484"/>
                  </a:lnTo>
                  <a:close/>
                </a:path>
                <a:path w="1515109" h="3770629">
                  <a:moveTo>
                    <a:pt x="1226794" y="2124443"/>
                  </a:moveTo>
                  <a:lnTo>
                    <a:pt x="1226756" y="2118093"/>
                  </a:lnTo>
                  <a:lnTo>
                    <a:pt x="363347" y="2123478"/>
                  </a:lnTo>
                  <a:lnTo>
                    <a:pt x="360921" y="2111832"/>
                  </a:lnTo>
                  <a:lnTo>
                    <a:pt x="352679" y="2099779"/>
                  </a:lnTo>
                  <a:lnTo>
                    <a:pt x="340512" y="2091690"/>
                  </a:lnTo>
                  <a:lnTo>
                    <a:pt x="325666" y="2088781"/>
                  </a:lnTo>
                  <a:lnTo>
                    <a:pt x="310857" y="2091867"/>
                  </a:lnTo>
                  <a:lnTo>
                    <a:pt x="298792" y="2100110"/>
                  </a:lnTo>
                  <a:lnTo>
                    <a:pt x="290703" y="2112276"/>
                  </a:lnTo>
                  <a:lnTo>
                    <a:pt x="287807" y="2127123"/>
                  </a:lnTo>
                  <a:lnTo>
                    <a:pt x="290893" y="2141931"/>
                  </a:lnTo>
                  <a:lnTo>
                    <a:pt x="299135" y="2153996"/>
                  </a:lnTo>
                  <a:lnTo>
                    <a:pt x="311302" y="2162086"/>
                  </a:lnTo>
                  <a:lnTo>
                    <a:pt x="326148" y="2164981"/>
                  </a:lnTo>
                  <a:lnTo>
                    <a:pt x="340956" y="2161895"/>
                  </a:lnTo>
                  <a:lnTo>
                    <a:pt x="353009" y="2153653"/>
                  </a:lnTo>
                  <a:lnTo>
                    <a:pt x="361099" y="2141499"/>
                  </a:lnTo>
                  <a:lnTo>
                    <a:pt x="363334" y="2130056"/>
                  </a:lnTo>
                  <a:lnTo>
                    <a:pt x="363385" y="2129828"/>
                  </a:lnTo>
                  <a:lnTo>
                    <a:pt x="1226794" y="2124443"/>
                  </a:lnTo>
                  <a:close/>
                </a:path>
                <a:path w="1515109" h="3770629">
                  <a:moveTo>
                    <a:pt x="1375194" y="758190"/>
                  </a:moveTo>
                  <a:lnTo>
                    <a:pt x="1371854" y="752792"/>
                  </a:lnTo>
                  <a:lnTo>
                    <a:pt x="860145" y="1069568"/>
                  </a:lnTo>
                  <a:lnTo>
                    <a:pt x="852004" y="1060894"/>
                  </a:lnTo>
                  <a:lnTo>
                    <a:pt x="838695" y="1054900"/>
                  </a:lnTo>
                  <a:lnTo>
                    <a:pt x="824090" y="1054328"/>
                  </a:lnTo>
                  <a:lnTo>
                    <a:pt x="809904" y="1059586"/>
                  </a:lnTo>
                  <a:lnTo>
                    <a:pt x="798880" y="1069949"/>
                  </a:lnTo>
                  <a:lnTo>
                    <a:pt x="792873" y="1083259"/>
                  </a:lnTo>
                  <a:lnTo>
                    <a:pt x="792302" y="1097851"/>
                  </a:lnTo>
                  <a:lnTo>
                    <a:pt x="797572" y="1112037"/>
                  </a:lnTo>
                  <a:lnTo>
                    <a:pt x="807923" y="1123073"/>
                  </a:lnTo>
                  <a:lnTo>
                    <a:pt x="821232" y="1129068"/>
                  </a:lnTo>
                  <a:lnTo>
                    <a:pt x="835825" y="1129639"/>
                  </a:lnTo>
                  <a:lnTo>
                    <a:pt x="850011" y="1124381"/>
                  </a:lnTo>
                  <a:lnTo>
                    <a:pt x="861047" y="1114031"/>
                  </a:lnTo>
                  <a:lnTo>
                    <a:pt x="867054" y="1100709"/>
                  </a:lnTo>
                  <a:lnTo>
                    <a:pt x="867283" y="1094689"/>
                  </a:lnTo>
                  <a:lnTo>
                    <a:pt x="867613" y="1086116"/>
                  </a:lnTo>
                  <a:lnTo>
                    <a:pt x="863485" y="1074966"/>
                  </a:lnTo>
                  <a:lnTo>
                    <a:pt x="1375194" y="758190"/>
                  </a:lnTo>
                  <a:close/>
                </a:path>
                <a:path w="1515109" h="3770629">
                  <a:moveTo>
                    <a:pt x="1442821" y="1375194"/>
                  </a:moveTo>
                  <a:lnTo>
                    <a:pt x="1442783" y="1368844"/>
                  </a:lnTo>
                  <a:lnTo>
                    <a:pt x="579374" y="1374228"/>
                  </a:lnTo>
                  <a:lnTo>
                    <a:pt x="576948" y="1362595"/>
                  </a:lnTo>
                  <a:lnTo>
                    <a:pt x="568706" y="1350530"/>
                  </a:lnTo>
                  <a:lnTo>
                    <a:pt x="556539" y="1342440"/>
                  </a:lnTo>
                  <a:lnTo>
                    <a:pt x="541693" y="1339545"/>
                  </a:lnTo>
                  <a:lnTo>
                    <a:pt x="526884" y="1342631"/>
                  </a:lnTo>
                  <a:lnTo>
                    <a:pt x="514819" y="1350873"/>
                  </a:lnTo>
                  <a:lnTo>
                    <a:pt x="506730" y="1363027"/>
                  </a:lnTo>
                  <a:lnTo>
                    <a:pt x="503834" y="1377873"/>
                  </a:lnTo>
                  <a:lnTo>
                    <a:pt x="506920" y="1392694"/>
                  </a:lnTo>
                  <a:lnTo>
                    <a:pt x="515162" y="1404747"/>
                  </a:lnTo>
                  <a:lnTo>
                    <a:pt x="527316" y="1412836"/>
                  </a:lnTo>
                  <a:lnTo>
                    <a:pt x="542163" y="1415745"/>
                  </a:lnTo>
                  <a:lnTo>
                    <a:pt x="556983" y="1412659"/>
                  </a:lnTo>
                  <a:lnTo>
                    <a:pt x="569036" y="1404416"/>
                  </a:lnTo>
                  <a:lnTo>
                    <a:pt x="577126" y="1392250"/>
                  </a:lnTo>
                  <a:lnTo>
                    <a:pt x="579361" y="1380820"/>
                  </a:lnTo>
                  <a:lnTo>
                    <a:pt x="579412" y="1380578"/>
                  </a:lnTo>
                  <a:lnTo>
                    <a:pt x="1442821" y="1375194"/>
                  </a:lnTo>
                  <a:close/>
                </a:path>
                <a:path w="1515109" h="3770629">
                  <a:moveTo>
                    <a:pt x="1514830" y="1692389"/>
                  </a:moveTo>
                  <a:lnTo>
                    <a:pt x="1514792" y="1686039"/>
                  </a:lnTo>
                  <a:lnTo>
                    <a:pt x="651383" y="1691424"/>
                  </a:lnTo>
                  <a:lnTo>
                    <a:pt x="648957" y="1679790"/>
                  </a:lnTo>
                  <a:lnTo>
                    <a:pt x="640715" y="1667725"/>
                  </a:lnTo>
                  <a:lnTo>
                    <a:pt x="628548" y="1659636"/>
                  </a:lnTo>
                  <a:lnTo>
                    <a:pt x="613702" y="1656740"/>
                  </a:lnTo>
                  <a:lnTo>
                    <a:pt x="598893" y="1659826"/>
                  </a:lnTo>
                  <a:lnTo>
                    <a:pt x="586828" y="1668068"/>
                  </a:lnTo>
                  <a:lnTo>
                    <a:pt x="578739" y="1680222"/>
                  </a:lnTo>
                  <a:lnTo>
                    <a:pt x="575843" y="1695081"/>
                  </a:lnTo>
                  <a:lnTo>
                    <a:pt x="578929" y="1709889"/>
                  </a:lnTo>
                  <a:lnTo>
                    <a:pt x="587171" y="1721942"/>
                  </a:lnTo>
                  <a:lnTo>
                    <a:pt x="599325" y="1730032"/>
                  </a:lnTo>
                  <a:lnTo>
                    <a:pt x="614172" y="1732940"/>
                  </a:lnTo>
                  <a:lnTo>
                    <a:pt x="628992" y="1729854"/>
                  </a:lnTo>
                  <a:lnTo>
                    <a:pt x="641045" y="1721612"/>
                  </a:lnTo>
                  <a:lnTo>
                    <a:pt x="649135" y="1709445"/>
                  </a:lnTo>
                  <a:lnTo>
                    <a:pt x="651370" y="1698015"/>
                  </a:lnTo>
                  <a:lnTo>
                    <a:pt x="651421" y="1697774"/>
                  </a:lnTo>
                  <a:lnTo>
                    <a:pt x="1514830" y="1692389"/>
                  </a:lnTo>
                  <a:close/>
                </a:path>
              </a:pathLst>
            </a:custGeom>
            <a:solidFill>
              <a:srgbClr val="ED7D31"/>
            </a:solidFill>
          </p:spPr>
          <p:txBody>
            <a:bodyPr wrap="square" lIns="0" tIns="0" rIns="0" bIns="0" rtlCol="0"/>
            <a:lstStyle/>
            <a:p>
              <a:endParaRPr/>
            </a:p>
          </p:txBody>
        </p:sp>
      </p:grpSp>
      <p:sp>
        <p:nvSpPr>
          <p:cNvPr id="13" name="object 64">
            <a:extLst>
              <a:ext uri="{FF2B5EF4-FFF2-40B4-BE49-F238E27FC236}">
                <a16:creationId xmlns:a16="http://schemas.microsoft.com/office/drawing/2014/main" id="{374AC8D9-E71B-E355-247F-A6C70E79DC06}"/>
              </a:ext>
            </a:extLst>
          </p:cNvPr>
          <p:cNvSpPr/>
          <p:nvPr/>
        </p:nvSpPr>
        <p:spPr>
          <a:xfrm>
            <a:off x="7702829" y="1694332"/>
            <a:ext cx="1178560" cy="1613535"/>
          </a:xfrm>
          <a:custGeom>
            <a:avLst/>
            <a:gdLst/>
            <a:ahLst/>
            <a:cxnLst/>
            <a:rect l="l" t="t" r="r" b="b"/>
            <a:pathLst>
              <a:path w="1178559" h="1613535">
                <a:moveTo>
                  <a:pt x="927125" y="1234846"/>
                </a:moveTo>
                <a:lnTo>
                  <a:pt x="925931" y="1223606"/>
                </a:lnTo>
                <a:lnTo>
                  <a:pt x="918908" y="1210792"/>
                </a:lnTo>
                <a:lnTo>
                  <a:pt x="907605" y="1201547"/>
                </a:lnTo>
                <a:lnTo>
                  <a:pt x="893114" y="1197203"/>
                </a:lnTo>
                <a:lnTo>
                  <a:pt x="878065" y="1198816"/>
                </a:lnTo>
                <a:lnTo>
                  <a:pt x="865263" y="1205826"/>
                </a:lnTo>
                <a:lnTo>
                  <a:pt x="856018" y="1217129"/>
                </a:lnTo>
                <a:lnTo>
                  <a:pt x="852589" y="1228521"/>
                </a:lnTo>
                <a:lnTo>
                  <a:pt x="584" y="1149616"/>
                </a:lnTo>
                <a:lnTo>
                  <a:pt x="0" y="1155941"/>
                </a:lnTo>
                <a:lnTo>
                  <a:pt x="852004" y="1234846"/>
                </a:lnTo>
                <a:lnTo>
                  <a:pt x="889622" y="1234846"/>
                </a:lnTo>
                <a:lnTo>
                  <a:pt x="927125" y="1234846"/>
                </a:lnTo>
                <a:close/>
              </a:path>
              <a:path w="1178559" h="1613535">
                <a:moveTo>
                  <a:pt x="927544" y="1238643"/>
                </a:moveTo>
                <a:lnTo>
                  <a:pt x="927506" y="1238300"/>
                </a:lnTo>
                <a:lnTo>
                  <a:pt x="889304" y="1238300"/>
                </a:lnTo>
                <a:lnTo>
                  <a:pt x="852385" y="1238300"/>
                </a:lnTo>
                <a:lnTo>
                  <a:pt x="853274" y="1246670"/>
                </a:lnTo>
                <a:lnTo>
                  <a:pt x="860298" y="1259471"/>
                </a:lnTo>
                <a:lnTo>
                  <a:pt x="871601" y="1268730"/>
                </a:lnTo>
                <a:lnTo>
                  <a:pt x="886091" y="1273073"/>
                </a:lnTo>
                <a:lnTo>
                  <a:pt x="901128" y="1271460"/>
                </a:lnTo>
                <a:lnTo>
                  <a:pt x="913942" y="1264450"/>
                </a:lnTo>
                <a:lnTo>
                  <a:pt x="923188" y="1253134"/>
                </a:lnTo>
                <a:lnTo>
                  <a:pt x="927544" y="1238643"/>
                </a:lnTo>
                <a:close/>
              </a:path>
              <a:path w="1178559" h="1613535">
                <a:moveTo>
                  <a:pt x="1023505" y="392391"/>
                </a:moveTo>
                <a:lnTo>
                  <a:pt x="1021461" y="377926"/>
                </a:lnTo>
                <a:lnTo>
                  <a:pt x="1014133" y="365290"/>
                </a:lnTo>
                <a:lnTo>
                  <a:pt x="1002093" y="356120"/>
                </a:lnTo>
                <a:lnTo>
                  <a:pt x="987450" y="352336"/>
                </a:lnTo>
                <a:lnTo>
                  <a:pt x="972985" y="354393"/>
                </a:lnTo>
                <a:lnTo>
                  <a:pt x="960348" y="361721"/>
                </a:lnTo>
                <a:lnTo>
                  <a:pt x="953147" y="371182"/>
                </a:lnTo>
                <a:lnTo>
                  <a:pt x="188722" y="0"/>
                </a:lnTo>
                <a:lnTo>
                  <a:pt x="185940" y="5715"/>
                </a:lnTo>
                <a:lnTo>
                  <a:pt x="950366" y="376885"/>
                </a:lnTo>
                <a:lnTo>
                  <a:pt x="947394" y="388404"/>
                </a:lnTo>
                <a:lnTo>
                  <a:pt x="949452" y="402869"/>
                </a:lnTo>
                <a:lnTo>
                  <a:pt x="956779" y="415493"/>
                </a:lnTo>
                <a:lnTo>
                  <a:pt x="968806" y="424662"/>
                </a:lnTo>
                <a:lnTo>
                  <a:pt x="983462" y="428447"/>
                </a:lnTo>
                <a:lnTo>
                  <a:pt x="997915" y="426402"/>
                </a:lnTo>
                <a:lnTo>
                  <a:pt x="1010551" y="419074"/>
                </a:lnTo>
                <a:lnTo>
                  <a:pt x="1019721" y="407035"/>
                </a:lnTo>
                <a:lnTo>
                  <a:pt x="1023289" y="393255"/>
                </a:lnTo>
                <a:lnTo>
                  <a:pt x="1023505" y="392391"/>
                </a:lnTo>
                <a:close/>
              </a:path>
              <a:path w="1178559" h="1613535">
                <a:moveTo>
                  <a:pt x="1173518" y="684631"/>
                </a:moveTo>
                <a:lnTo>
                  <a:pt x="1171536" y="669632"/>
                </a:lnTo>
                <a:lnTo>
                  <a:pt x="1164209" y="656996"/>
                </a:lnTo>
                <a:lnTo>
                  <a:pt x="1152677" y="648030"/>
                </a:lnTo>
                <a:lnTo>
                  <a:pt x="1138085" y="644042"/>
                </a:lnTo>
                <a:lnTo>
                  <a:pt x="1123086" y="646023"/>
                </a:lnTo>
                <a:lnTo>
                  <a:pt x="1110449" y="653351"/>
                </a:lnTo>
                <a:lnTo>
                  <a:pt x="1101483" y="664883"/>
                </a:lnTo>
                <a:lnTo>
                  <a:pt x="1098346" y="676351"/>
                </a:lnTo>
                <a:lnTo>
                  <a:pt x="7429" y="602361"/>
                </a:lnTo>
                <a:lnTo>
                  <a:pt x="7010" y="608698"/>
                </a:lnTo>
                <a:lnTo>
                  <a:pt x="1097915" y="682688"/>
                </a:lnTo>
                <a:lnTo>
                  <a:pt x="1099477" y="694474"/>
                </a:lnTo>
                <a:lnTo>
                  <a:pt x="1106805" y="707110"/>
                </a:lnTo>
                <a:lnTo>
                  <a:pt x="1118336" y="716076"/>
                </a:lnTo>
                <a:lnTo>
                  <a:pt x="1132928" y="720064"/>
                </a:lnTo>
                <a:lnTo>
                  <a:pt x="1147927" y="718083"/>
                </a:lnTo>
                <a:lnTo>
                  <a:pt x="1160564" y="710755"/>
                </a:lnTo>
                <a:lnTo>
                  <a:pt x="1169530" y="699223"/>
                </a:lnTo>
                <a:lnTo>
                  <a:pt x="1173353" y="685215"/>
                </a:lnTo>
                <a:lnTo>
                  <a:pt x="1173518" y="684631"/>
                </a:lnTo>
                <a:close/>
              </a:path>
              <a:path w="1178559" h="1613535">
                <a:moveTo>
                  <a:pt x="1178280" y="1392021"/>
                </a:moveTo>
                <a:lnTo>
                  <a:pt x="1161440" y="1352943"/>
                </a:lnTo>
                <a:lnTo>
                  <a:pt x="1147876" y="1347533"/>
                </a:lnTo>
                <a:lnTo>
                  <a:pt x="1132751" y="1347749"/>
                </a:lnTo>
                <a:lnTo>
                  <a:pt x="1118895" y="1353820"/>
                </a:lnTo>
                <a:lnTo>
                  <a:pt x="1108786" y="1364361"/>
                </a:lnTo>
                <a:lnTo>
                  <a:pt x="1103376" y="1377937"/>
                </a:lnTo>
                <a:lnTo>
                  <a:pt x="1103553" y="1389824"/>
                </a:lnTo>
                <a:lnTo>
                  <a:pt x="103530" y="1606880"/>
                </a:lnTo>
                <a:lnTo>
                  <a:pt x="104876" y="1613090"/>
                </a:lnTo>
                <a:lnTo>
                  <a:pt x="1104900" y="1396022"/>
                </a:lnTo>
                <a:lnTo>
                  <a:pt x="1109675" y="1406918"/>
                </a:lnTo>
                <a:lnTo>
                  <a:pt x="1120216" y="1417027"/>
                </a:lnTo>
                <a:lnTo>
                  <a:pt x="1133779" y="1422438"/>
                </a:lnTo>
                <a:lnTo>
                  <a:pt x="1148918" y="1422209"/>
                </a:lnTo>
                <a:lnTo>
                  <a:pt x="1162773" y="1416138"/>
                </a:lnTo>
                <a:lnTo>
                  <a:pt x="1172870" y="1405597"/>
                </a:lnTo>
                <a:lnTo>
                  <a:pt x="1178280" y="1392021"/>
                </a:lnTo>
                <a:close/>
              </a:path>
            </a:pathLst>
          </a:custGeom>
          <a:solidFill>
            <a:srgbClr val="ED7D31"/>
          </a:solidFill>
        </p:spPr>
        <p:txBody>
          <a:bodyPr wrap="square" lIns="0" tIns="0" rIns="0" bIns="0" rtlCol="0"/>
          <a:lstStyle/>
          <a:p>
            <a:endParaRPr/>
          </a:p>
        </p:txBody>
      </p:sp>
      <p:sp>
        <p:nvSpPr>
          <p:cNvPr id="14" name="object 65">
            <a:extLst>
              <a:ext uri="{FF2B5EF4-FFF2-40B4-BE49-F238E27FC236}">
                <a16:creationId xmlns:a16="http://schemas.microsoft.com/office/drawing/2014/main" id="{6CB0C9D6-89E4-77B3-1694-6ACFF3EE5493}"/>
              </a:ext>
            </a:extLst>
          </p:cNvPr>
          <p:cNvSpPr/>
          <p:nvPr/>
        </p:nvSpPr>
        <p:spPr>
          <a:xfrm>
            <a:off x="7823517" y="3607472"/>
            <a:ext cx="1435100" cy="1597660"/>
          </a:xfrm>
          <a:custGeom>
            <a:avLst/>
            <a:gdLst/>
            <a:ahLst/>
            <a:cxnLst/>
            <a:rect l="l" t="t" r="r" b="b"/>
            <a:pathLst>
              <a:path w="1435100" h="1597660">
                <a:moveTo>
                  <a:pt x="939774" y="979055"/>
                </a:moveTo>
                <a:lnTo>
                  <a:pt x="939368" y="971118"/>
                </a:lnTo>
                <a:lnTo>
                  <a:pt x="939038" y="964463"/>
                </a:lnTo>
                <a:lnTo>
                  <a:pt x="932535" y="950798"/>
                </a:lnTo>
                <a:lnTo>
                  <a:pt x="921245" y="940739"/>
                </a:lnTo>
                <a:lnTo>
                  <a:pt x="907440" y="935939"/>
                </a:lnTo>
                <a:lnTo>
                  <a:pt x="892860" y="936675"/>
                </a:lnTo>
                <a:lnTo>
                  <a:pt x="879195" y="943178"/>
                </a:lnTo>
                <a:lnTo>
                  <a:pt x="869124" y="954468"/>
                </a:lnTo>
                <a:lnTo>
                  <a:pt x="864336" y="968273"/>
                </a:lnTo>
                <a:lnTo>
                  <a:pt x="865073" y="982853"/>
                </a:lnTo>
                <a:lnTo>
                  <a:pt x="870178" y="993597"/>
                </a:lnTo>
                <a:lnTo>
                  <a:pt x="71666" y="1592376"/>
                </a:lnTo>
                <a:lnTo>
                  <a:pt x="75476" y="1597456"/>
                </a:lnTo>
                <a:lnTo>
                  <a:pt x="873988" y="998677"/>
                </a:lnTo>
                <a:lnTo>
                  <a:pt x="882865" y="1006589"/>
                </a:lnTo>
                <a:lnTo>
                  <a:pt x="896658" y="1011377"/>
                </a:lnTo>
                <a:lnTo>
                  <a:pt x="911250" y="1010640"/>
                </a:lnTo>
                <a:lnTo>
                  <a:pt x="924915" y="1004138"/>
                </a:lnTo>
                <a:lnTo>
                  <a:pt x="934986" y="992847"/>
                </a:lnTo>
                <a:lnTo>
                  <a:pt x="939774" y="979055"/>
                </a:lnTo>
                <a:close/>
              </a:path>
              <a:path w="1435100" h="1597660">
                <a:moveTo>
                  <a:pt x="1074750" y="44602"/>
                </a:moveTo>
                <a:lnTo>
                  <a:pt x="1074597" y="34455"/>
                </a:lnTo>
                <a:lnTo>
                  <a:pt x="1074534" y="29476"/>
                </a:lnTo>
                <a:lnTo>
                  <a:pt x="1068463" y="15621"/>
                </a:lnTo>
                <a:lnTo>
                  <a:pt x="1057910" y="5511"/>
                </a:lnTo>
                <a:lnTo>
                  <a:pt x="1044346" y="101"/>
                </a:lnTo>
                <a:lnTo>
                  <a:pt x="1029220" y="317"/>
                </a:lnTo>
                <a:lnTo>
                  <a:pt x="1015352" y="6400"/>
                </a:lnTo>
                <a:lnTo>
                  <a:pt x="1005255" y="16941"/>
                </a:lnTo>
                <a:lnTo>
                  <a:pt x="999845" y="30505"/>
                </a:lnTo>
                <a:lnTo>
                  <a:pt x="1000023" y="42405"/>
                </a:lnTo>
                <a:lnTo>
                  <a:pt x="0" y="259461"/>
                </a:lnTo>
                <a:lnTo>
                  <a:pt x="1346" y="265658"/>
                </a:lnTo>
                <a:lnTo>
                  <a:pt x="1001369" y="48602"/>
                </a:lnTo>
                <a:lnTo>
                  <a:pt x="1006132" y="59499"/>
                </a:lnTo>
                <a:lnTo>
                  <a:pt x="1016685" y="69596"/>
                </a:lnTo>
                <a:lnTo>
                  <a:pt x="1030249" y="75006"/>
                </a:lnTo>
                <a:lnTo>
                  <a:pt x="1045375" y="74790"/>
                </a:lnTo>
                <a:lnTo>
                  <a:pt x="1059230" y="68719"/>
                </a:lnTo>
                <a:lnTo>
                  <a:pt x="1069340" y="58166"/>
                </a:lnTo>
                <a:lnTo>
                  <a:pt x="1074750" y="44602"/>
                </a:lnTo>
                <a:close/>
              </a:path>
              <a:path w="1435100" h="1597660">
                <a:moveTo>
                  <a:pt x="1434896" y="43929"/>
                </a:moveTo>
                <a:lnTo>
                  <a:pt x="1434680" y="34963"/>
                </a:lnTo>
                <a:lnTo>
                  <a:pt x="1434553" y="29324"/>
                </a:lnTo>
                <a:lnTo>
                  <a:pt x="1428407" y="15506"/>
                </a:lnTo>
                <a:lnTo>
                  <a:pt x="1417383" y="5143"/>
                </a:lnTo>
                <a:lnTo>
                  <a:pt x="1403705" y="0"/>
                </a:lnTo>
                <a:lnTo>
                  <a:pt x="1389113" y="342"/>
                </a:lnTo>
                <a:lnTo>
                  <a:pt x="1375283" y="6489"/>
                </a:lnTo>
                <a:lnTo>
                  <a:pt x="1364919" y="17513"/>
                </a:lnTo>
                <a:lnTo>
                  <a:pt x="1359776" y="31178"/>
                </a:lnTo>
                <a:lnTo>
                  <a:pt x="1360131" y="45783"/>
                </a:lnTo>
                <a:lnTo>
                  <a:pt x="1364957" y="56654"/>
                </a:lnTo>
                <a:lnTo>
                  <a:pt x="99441" y="955014"/>
                </a:lnTo>
                <a:lnTo>
                  <a:pt x="103111" y="960196"/>
                </a:lnTo>
                <a:lnTo>
                  <a:pt x="1368628" y="61823"/>
                </a:lnTo>
                <a:lnTo>
                  <a:pt x="1377302" y="69977"/>
                </a:lnTo>
                <a:lnTo>
                  <a:pt x="1390967" y="75120"/>
                </a:lnTo>
                <a:lnTo>
                  <a:pt x="1405572" y="74764"/>
                </a:lnTo>
                <a:lnTo>
                  <a:pt x="1419390" y="68618"/>
                </a:lnTo>
                <a:lnTo>
                  <a:pt x="1429753" y="57594"/>
                </a:lnTo>
                <a:lnTo>
                  <a:pt x="1434896" y="43929"/>
                </a:lnTo>
                <a:close/>
              </a:path>
            </a:pathLst>
          </a:custGeom>
          <a:solidFill>
            <a:srgbClr val="ED7D31"/>
          </a:solidFill>
        </p:spPr>
        <p:txBody>
          <a:bodyPr wrap="square" lIns="0" tIns="0" rIns="0" bIns="0" rtlCol="0"/>
          <a:lstStyle/>
          <a:p>
            <a:endParaRPr/>
          </a:p>
        </p:txBody>
      </p:sp>
      <p:sp>
        <p:nvSpPr>
          <p:cNvPr id="15" name="object 54">
            <a:extLst>
              <a:ext uri="{FF2B5EF4-FFF2-40B4-BE49-F238E27FC236}">
                <a16:creationId xmlns:a16="http://schemas.microsoft.com/office/drawing/2014/main" id="{F54B9411-E063-6A16-8719-57DE0E48D129}"/>
              </a:ext>
            </a:extLst>
          </p:cNvPr>
          <p:cNvSpPr txBox="1"/>
          <p:nvPr/>
        </p:nvSpPr>
        <p:spPr>
          <a:xfrm>
            <a:off x="10235517" y="3177032"/>
            <a:ext cx="1956483" cy="1779974"/>
          </a:xfrm>
          <a:prstGeom prst="rect">
            <a:avLst/>
          </a:prstGeom>
        </p:spPr>
        <p:txBody>
          <a:bodyPr vert="horz" wrap="square" lIns="0" tIns="12700" rIns="0" bIns="0" rtlCol="0">
            <a:spAutoFit/>
          </a:bodyPr>
          <a:lstStyle/>
          <a:p>
            <a:pPr marL="318135">
              <a:lnSpc>
                <a:spcPct val="100000"/>
              </a:lnSpc>
              <a:spcBef>
                <a:spcPts val="100"/>
              </a:spcBef>
            </a:pPr>
            <a:r>
              <a:rPr lang="en-US" sz="900" b="1" dirty="0">
                <a:latin typeface="Malgun Gothic"/>
                <a:cs typeface="Malgun Gothic"/>
              </a:rPr>
              <a:t>Asthma, cough
</a:t>
            </a:r>
            <a:endParaRPr sz="600" b="1" dirty="0">
              <a:latin typeface="Malgun Gothic"/>
              <a:cs typeface="Malgun Gothic"/>
            </a:endParaRPr>
          </a:p>
          <a:p>
            <a:pPr marL="349885">
              <a:lnSpc>
                <a:spcPct val="100000"/>
              </a:lnSpc>
            </a:pPr>
            <a:r>
              <a:rPr lang="en-US" sz="1200" b="1" dirty="0">
                <a:latin typeface="Malgun Gothic"/>
                <a:cs typeface="Malgun Gothic"/>
              </a:rPr>
              <a:t>Heart</a:t>
            </a:r>
            <a:r>
              <a:rPr sz="1500" b="1" spc="-5" dirty="0">
                <a:latin typeface="Malgun Gothic"/>
                <a:cs typeface="Malgun Gothic"/>
              </a:rPr>
              <a:t> </a:t>
            </a:r>
            <a:r>
              <a:rPr lang="en-US" sz="1350" b="1" baseline="6172" dirty="0">
                <a:latin typeface="Malgun Gothic"/>
                <a:cs typeface="Malgun Gothic"/>
              </a:rPr>
              <a:t>Arrhythmia, angina pectoris</a:t>
            </a:r>
          </a:p>
          <a:p>
            <a:pPr marL="349885">
              <a:lnSpc>
                <a:spcPct val="100000"/>
              </a:lnSpc>
            </a:pPr>
            <a:r>
              <a:rPr lang="en-US" sz="1350" b="1" baseline="6172" dirty="0">
                <a:latin typeface="Malgun Gothic"/>
                <a:cs typeface="Malgun Gothic"/>
              </a:rPr>
              <a:t>
</a:t>
            </a:r>
            <a:r>
              <a:rPr lang="en-US" b="1" baseline="-7407" dirty="0">
                <a:latin typeface="Malgun Gothic"/>
                <a:cs typeface="Malgun Gothic"/>
              </a:rPr>
              <a:t>Transverse colon 
</a:t>
            </a:r>
            <a:r>
              <a:rPr lang="en-US" sz="900" b="1" dirty="0">
                <a:latin typeface="Malgun Gothic"/>
                <a:cs typeface="Malgun Gothic"/>
              </a:rPr>
              <a:t>Abdominal pain, diarrhea
</a:t>
            </a:r>
            <a:r>
              <a:rPr lang="en-US" sz="1600" b="1" baseline="-5555" dirty="0">
                <a:latin typeface="Malgun Gothic"/>
                <a:cs typeface="Malgun Gothic"/>
              </a:rPr>
              <a:t>Small Intestine</a:t>
            </a:r>
            <a:r>
              <a:rPr sz="2250" b="1" spc="-30" baseline="-5555" dirty="0">
                <a:latin typeface="Malgun Gothic"/>
                <a:cs typeface="Malgun Gothic"/>
              </a:rPr>
              <a:t> </a:t>
            </a:r>
            <a:endParaRPr lang="en-US" sz="2250" b="1" spc="-30" baseline="-5555" dirty="0">
              <a:latin typeface="Malgun Gothic"/>
              <a:cs typeface="Malgun Gothic"/>
            </a:endParaRPr>
          </a:p>
          <a:p>
            <a:pPr marL="349885">
              <a:lnSpc>
                <a:spcPct val="100000"/>
              </a:lnSpc>
            </a:pPr>
            <a:r>
              <a:rPr lang="en-US" sz="900" b="1" dirty="0">
                <a:latin typeface="Malgun Gothic"/>
                <a:cs typeface="Malgun Gothic"/>
              </a:rPr>
              <a:t>Digestion and absorption, diarrhea, abdominal pain
</a:t>
            </a:r>
            <a:endParaRPr sz="900" b="1" dirty="0">
              <a:latin typeface="Malgun Gothic"/>
              <a:cs typeface="Malgun Gothic"/>
            </a:endParaRPr>
          </a:p>
        </p:txBody>
      </p:sp>
      <p:sp>
        <p:nvSpPr>
          <p:cNvPr id="16" name="object 42">
            <a:extLst>
              <a:ext uri="{FF2B5EF4-FFF2-40B4-BE49-F238E27FC236}">
                <a16:creationId xmlns:a16="http://schemas.microsoft.com/office/drawing/2014/main" id="{3096046F-9DB8-3422-A8FF-525F5A0F2D6F}"/>
              </a:ext>
            </a:extLst>
          </p:cNvPr>
          <p:cNvSpPr txBox="1"/>
          <p:nvPr/>
        </p:nvSpPr>
        <p:spPr>
          <a:xfrm>
            <a:off x="7666898" y="1521967"/>
            <a:ext cx="431603" cy="197490"/>
          </a:xfrm>
          <a:prstGeom prst="rect">
            <a:avLst/>
          </a:prstGeom>
        </p:spPr>
        <p:txBody>
          <a:bodyPr vert="horz" wrap="square" lIns="0" tIns="12700" rIns="0" bIns="0" rtlCol="0">
            <a:spAutoFit/>
          </a:bodyPr>
          <a:lstStyle/>
          <a:p>
            <a:pPr marL="12700">
              <a:lnSpc>
                <a:spcPct val="100000"/>
              </a:lnSpc>
              <a:spcBef>
                <a:spcPts val="100"/>
              </a:spcBef>
            </a:pPr>
            <a:r>
              <a:rPr lang="en-US" sz="1200" b="1" dirty="0">
                <a:latin typeface="Malgun Gothic"/>
                <a:cs typeface="Malgun Gothic"/>
              </a:rPr>
              <a:t>Nose</a:t>
            </a:r>
            <a:endParaRPr sz="1200" dirty="0">
              <a:latin typeface="Malgun Gothic"/>
              <a:cs typeface="Malgun Gothic"/>
            </a:endParaRPr>
          </a:p>
        </p:txBody>
      </p:sp>
      <p:sp>
        <p:nvSpPr>
          <p:cNvPr id="17" name="object 45">
            <a:extLst>
              <a:ext uri="{FF2B5EF4-FFF2-40B4-BE49-F238E27FC236}">
                <a16:creationId xmlns:a16="http://schemas.microsoft.com/office/drawing/2014/main" id="{432A7536-EE99-3E26-118C-317DFA6ACD1A}"/>
              </a:ext>
            </a:extLst>
          </p:cNvPr>
          <p:cNvSpPr txBox="1"/>
          <p:nvPr/>
        </p:nvSpPr>
        <p:spPr>
          <a:xfrm>
            <a:off x="6612364" y="2136577"/>
            <a:ext cx="929445" cy="151323"/>
          </a:xfrm>
          <a:prstGeom prst="rect">
            <a:avLst/>
          </a:prstGeom>
        </p:spPr>
        <p:txBody>
          <a:bodyPr vert="horz" wrap="square" lIns="0" tIns="12700" rIns="0" bIns="0" rtlCol="0">
            <a:spAutoFit/>
          </a:bodyPr>
          <a:lstStyle/>
          <a:p>
            <a:pPr marL="38100">
              <a:lnSpc>
                <a:spcPct val="100000"/>
              </a:lnSpc>
              <a:spcBef>
                <a:spcPts val="100"/>
              </a:spcBef>
            </a:pPr>
            <a:r>
              <a:rPr lang="en-US" sz="900" b="1" dirty="0">
                <a:latin typeface="Malgun Gothic"/>
                <a:cs typeface="Malgun Gothic"/>
              </a:rPr>
              <a:t>Stiff shoulders </a:t>
            </a:r>
            <a:endParaRPr sz="900" b="1" baseline="-20370" dirty="0">
              <a:latin typeface="Malgun Gothic"/>
              <a:cs typeface="Malgun Gothic"/>
            </a:endParaRPr>
          </a:p>
        </p:txBody>
      </p:sp>
      <p:sp>
        <p:nvSpPr>
          <p:cNvPr id="18" name="object 43">
            <a:extLst>
              <a:ext uri="{FF2B5EF4-FFF2-40B4-BE49-F238E27FC236}">
                <a16:creationId xmlns:a16="http://schemas.microsoft.com/office/drawing/2014/main" id="{5742ADE2-83D0-F49A-A5A4-5BC78BA7CB88}"/>
              </a:ext>
            </a:extLst>
          </p:cNvPr>
          <p:cNvSpPr txBox="1"/>
          <p:nvPr/>
        </p:nvSpPr>
        <p:spPr>
          <a:xfrm>
            <a:off x="6796041" y="1558544"/>
            <a:ext cx="776605" cy="441146"/>
          </a:xfrm>
          <a:prstGeom prst="rect">
            <a:avLst/>
          </a:prstGeom>
        </p:spPr>
        <p:txBody>
          <a:bodyPr vert="horz" wrap="square" lIns="0" tIns="12700" rIns="0" bIns="0" rtlCol="0">
            <a:spAutoFit/>
          </a:bodyPr>
          <a:lstStyle/>
          <a:p>
            <a:pPr marL="12700">
              <a:lnSpc>
                <a:spcPct val="100000"/>
              </a:lnSpc>
              <a:spcBef>
                <a:spcPts val="100"/>
              </a:spcBef>
            </a:pPr>
            <a:r>
              <a:rPr lang="en-US" sz="900" b="1" dirty="0">
                <a:latin typeface="Malgun Gothic"/>
                <a:cs typeface="Malgun Gothic"/>
              </a:rPr>
              <a:t>Sinusitis, hay fever
</a:t>
            </a:r>
            <a:endParaRPr sz="900" b="1" dirty="0">
              <a:latin typeface="Malgun Gothic"/>
              <a:cs typeface="Malgun Gothic"/>
            </a:endParaRPr>
          </a:p>
        </p:txBody>
      </p:sp>
      <p:sp>
        <p:nvSpPr>
          <p:cNvPr id="19" name="object 7">
            <a:extLst>
              <a:ext uri="{FF2B5EF4-FFF2-40B4-BE49-F238E27FC236}">
                <a16:creationId xmlns:a16="http://schemas.microsoft.com/office/drawing/2014/main" id="{6EED86E8-6630-3F75-3C6F-ECD6A1403D09}"/>
              </a:ext>
            </a:extLst>
          </p:cNvPr>
          <p:cNvSpPr txBox="1"/>
          <p:nvPr/>
        </p:nvSpPr>
        <p:spPr>
          <a:xfrm>
            <a:off x="6704167" y="2777235"/>
            <a:ext cx="987425" cy="487313"/>
          </a:xfrm>
          <a:prstGeom prst="rect">
            <a:avLst/>
          </a:prstGeom>
        </p:spPr>
        <p:txBody>
          <a:bodyPr vert="horz" wrap="square" lIns="0" tIns="12700" rIns="0" bIns="0" rtlCol="0">
            <a:spAutoFit/>
          </a:bodyPr>
          <a:lstStyle/>
          <a:p>
            <a:pPr marL="12700">
              <a:lnSpc>
                <a:spcPct val="100000"/>
              </a:lnSpc>
              <a:spcBef>
                <a:spcPts val="100"/>
              </a:spcBef>
            </a:pPr>
            <a:r>
              <a:rPr lang="en-US" sz="1000" b="1" dirty="0">
                <a:latin typeface="Malgun Gothic"/>
                <a:cs typeface="Malgun Gothic"/>
              </a:rPr>
              <a:t>Osteoporosis, allergies
</a:t>
            </a:r>
            <a:endParaRPr sz="1000" b="1" dirty="0">
              <a:latin typeface="Malgun Gothic"/>
              <a:cs typeface="Malgun Gothic"/>
            </a:endParaRPr>
          </a:p>
        </p:txBody>
      </p:sp>
      <p:sp>
        <p:nvSpPr>
          <p:cNvPr id="20" name="object 47">
            <a:extLst>
              <a:ext uri="{FF2B5EF4-FFF2-40B4-BE49-F238E27FC236}">
                <a16:creationId xmlns:a16="http://schemas.microsoft.com/office/drawing/2014/main" id="{F236EBA8-DF26-7454-96B9-5D55511765F6}"/>
              </a:ext>
            </a:extLst>
          </p:cNvPr>
          <p:cNvSpPr txBox="1"/>
          <p:nvPr/>
        </p:nvSpPr>
        <p:spPr>
          <a:xfrm>
            <a:off x="7042245" y="3194303"/>
            <a:ext cx="1109461" cy="664284"/>
          </a:xfrm>
          <a:prstGeom prst="rect">
            <a:avLst/>
          </a:prstGeom>
        </p:spPr>
        <p:txBody>
          <a:bodyPr vert="horz" wrap="square" lIns="0" tIns="38100" rIns="0" bIns="0" rtlCol="0">
            <a:spAutoFit/>
          </a:bodyPr>
          <a:lstStyle/>
          <a:p>
            <a:pPr marL="156210">
              <a:lnSpc>
                <a:spcPct val="100000"/>
              </a:lnSpc>
              <a:spcBef>
                <a:spcPts val="300"/>
              </a:spcBef>
            </a:pPr>
            <a:r>
              <a:rPr lang="en-US" sz="1200" b="1" dirty="0">
                <a:latin typeface="Malgun Gothic"/>
                <a:cs typeface="Malgun Gothic"/>
              </a:rPr>
              <a:t>Thyroid</a:t>
            </a:r>
            <a:endParaRPr sz="1200" dirty="0">
              <a:latin typeface="Malgun Gothic"/>
              <a:cs typeface="Malgun Gothic"/>
            </a:endParaRPr>
          </a:p>
          <a:p>
            <a:pPr marL="12700">
              <a:lnSpc>
                <a:spcPct val="100000"/>
              </a:lnSpc>
              <a:spcBef>
                <a:spcPts val="120"/>
              </a:spcBef>
            </a:pPr>
            <a:r>
              <a:rPr lang="en-US" sz="900" b="1" dirty="0">
                <a:latin typeface="Malgun Gothic"/>
                <a:cs typeface="Malgun Gothic"/>
              </a:rPr>
              <a:t>Obesity, thinness, arrhythmia
</a:t>
            </a:r>
            <a:endParaRPr sz="900" b="1" dirty="0">
              <a:latin typeface="Malgun Gothic"/>
              <a:cs typeface="Malgun Gothic"/>
            </a:endParaRPr>
          </a:p>
        </p:txBody>
      </p:sp>
      <p:sp>
        <p:nvSpPr>
          <p:cNvPr id="21" name="object 48">
            <a:extLst>
              <a:ext uri="{FF2B5EF4-FFF2-40B4-BE49-F238E27FC236}">
                <a16:creationId xmlns:a16="http://schemas.microsoft.com/office/drawing/2014/main" id="{DBCACCE1-4087-A45A-7D99-572410E6D6A9}"/>
              </a:ext>
            </a:extLst>
          </p:cNvPr>
          <p:cNvSpPr txBox="1"/>
          <p:nvPr/>
        </p:nvSpPr>
        <p:spPr>
          <a:xfrm>
            <a:off x="6916057" y="3715848"/>
            <a:ext cx="1235649" cy="807913"/>
          </a:xfrm>
          <a:prstGeom prst="rect">
            <a:avLst/>
          </a:prstGeom>
        </p:spPr>
        <p:txBody>
          <a:bodyPr vert="horz" wrap="square" lIns="0" tIns="104140" rIns="0" bIns="0" rtlCol="0">
            <a:spAutoFit/>
          </a:bodyPr>
          <a:lstStyle/>
          <a:p>
            <a:pPr marL="377825">
              <a:lnSpc>
                <a:spcPct val="100000"/>
              </a:lnSpc>
              <a:spcBef>
                <a:spcPts val="820"/>
              </a:spcBef>
            </a:pPr>
            <a:r>
              <a:rPr lang="en-US" sz="1200" b="1" dirty="0">
                <a:latin typeface="Malgun Gothic"/>
                <a:cs typeface="Malgun Gothic"/>
              </a:rPr>
              <a:t>Stomach</a:t>
            </a:r>
            <a:endParaRPr sz="1200" dirty="0">
              <a:latin typeface="Malgun Gothic"/>
              <a:cs typeface="Malgun Gothic"/>
            </a:endParaRPr>
          </a:p>
          <a:p>
            <a:pPr marL="12700">
              <a:lnSpc>
                <a:spcPct val="100000"/>
              </a:lnSpc>
              <a:spcBef>
                <a:spcPts val="430"/>
              </a:spcBef>
            </a:pPr>
            <a:r>
              <a:rPr lang="en-US" sz="900" b="1" dirty="0">
                <a:latin typeface="Malgun Gothic"/>
                <a:cs typeface="Malgun Gothic"/>
              </a:rPr>
              <a:t>Stomach ulcer, gastric and hypogastric fluid
</a:t>
            </a:r>
            <a:endParaRPr sz="900" b="1" dirty="0">
              <a:latin typeface="Malgun Gothic"/>
              <a:cs typeface="Malgun Gothic"/>
            </a:endParaRPr>
          </a:p>
        </p:txBody>
      </p:sp>
      <p:sp>
        <p:nvSpPr>
          <p:cNvPr id="22" name="object 49">
            <a:extLst>
              <a:ext uri="{FF2B5EF4-FFF2-40B4-BE49-F238E27FC236}">
                <a16:creationId xmlns:a16="http://schemas.microsoft.com/office/drawing/2014/main" id="{953B1524-A60A-DC9C-6CAD-213129FFF586}"/>
              </a:ext>
            </a:extLst>
          </p:cNvPr>
          <p:cNvSpPr txBox="1"/>
          <p:nvPr/>
        </p:nvSpPr>
        <p:spPr>
          <a:xfrm>
            <a:off x="7217373" y="4403343"/>
            <a:ext cx="973592" cy="797654"/>
          </a:xfrm>
          <a:prstGeom prst="rect">
            <a:avLst/>
          </a:prstGeom>
        </p:spPr>
        <p:txBody>
          <a:bodyPr vert="horz" wrap="square" lIns="0" tIns="93980" rIns="0" bIns="0" rtlCol="0">
            <a:spAutoFit/>
          </a:bodyPr>
          <a:lstStyle/>
          <a:p>
            <a:pPr marL="20320" algn="ctr">
              <a:lnSpc>
                <a:spcPct val="100000"/>
              </a:lnSpc>
              <a:spcBef>
                <a:spcPts val="740"/>
              </a:spcBef>
            </a:pPr>
            <a:r>
              <a:rPr lang="en-US" sz="1200" b="1" dirty="0">
                <a:latin typeface="Malgun Gothic"/>
                <a:cs typeface="Malgun Gothic"/>
              </a:rPr>
              <a:t>Kidney</a:t>
            </a:r>
            <a:endParaRPr sz="1200" dirty="0">
              <a:latin typeface="Malgun Gothic"/>
              <a:cs typeface="Malgun Gothic"/>
            </a:endParaRPr>
          </a:p>
          <a:p>
            <a:pPr algn="ctr">
              <a:lnSpc>
                <a:spcPct val="100000"/>
              </a:lnSpc>
              <a:spcBef>
                <a:spcPts val="384"/>
              </a:spcBef>
            </a:pPr>
            <a:r>
              <a:rPr lang="en-US" sz="900" b="1" dirty="0">
                <a:latin typeface="Malgun Gothic"/>
                <a:cs typeface="Malgun Gothic"/>
              </a:rPr>
              <a:t>Arteriosclerosis, edema
</a:t>
            </a:r>
            <a:endParaRPr sz="900" b="1" dirty="0">
              <a:latin typeface="Malgun Gothic"/>
              <a:cs typeface="Malgun Gothic"/>
            </a:endParaRPr>
          </a:p>
        </p:txBody>
      </p:sp>
      <p:sp>
        <p:nvSpPr>
          <p:cNvPr id="23" name="object 50">
            <a:extLst>
              <a:ext uri="{FF2B5EF4-FFF2-40B4-BE49-F238E27FC236}">
                <a16:creationId xmlns:a16="http://schemas.microsoft.com/office/drawing/2014/main" id="{3009BA4C-2D52-3885-4A90-80402B87F5F4}"/>
              </a:ext>
            </a:extLst>
          </p:cNvPr>
          <p:cNvSpPr txBox="1"/>
          <p:nvPr/>
        </p:nvSpPr>
        <p:spPr>
          <a:xfrm>
            <a:off x="7168228" y="5158232"/>
            <a:ext cx="930275" cy="792525"/>
          </a:xfrm>
          <a:prstGeom prst="rect">
            <a:avLst/>
          </a:prstGeom>
        </p:spPr>
        <p:txBody>
          <a:bodyPr vert="horz" wrap="square" lIns="0" tIns="12700" rIns="0" bIns="0" rtlCol="0">
            <a:spAutoFit/>
          </a:bodyPr>
          <a:lstStyle/>
          <a:p>
            <a:pPr marL="2540" algn="ctr">
              <a:lnSpc>
                <a:spcPct val="100000"/>
              </a:lnSpc>
              <a:spcBef>
                <a:spcPts val="100"/>
              </a:spcBef>
            </a:pPr>
            <a:r>
              <a:rPr lang="en-US" sz="1200" b="1" dirty="0">
                <a:latin typeface="Malgun Gothic"/>
                <a:cs typeface="Malgun Gothic"/>
              </a:rPr>
              <a:t>Bladder</a:t>
            </a:r>
            <a:endParaRPr sz="1200" dirty="0">
              <a:latin typeface="Malgun Gothic"/>
              <a:cs typeface="Malgun Gothic"/>
            </a:endParaRPr>
          </a:p>
          <a:p>
            <a:pPr algn="ctr">
              <a:lnSpc>
                <a:spcPct val="100000"/>
              </a:lnSpc>
              <a:spcBef>
                <a:spcPts val="740"/>
              </a:spcBef>
            </a:pPr>
            <a:r>
              <a:rPr lang="en-US" sz="900" b="1" dirty="0">
                <a:latin typeface="Malgun Gothic"/>
                <a:cs typeface="Malgun Gothic"/>
              </a:rPr>
              <a:t>Cystitis, poor urination
</a:t>
            </a:r>
            <a:endParaRPr sz="900" b="1" dirty="0">
              <a:latin typeface="Malgun Gothic"/>
              <a:cs typeface="Malgun Gothic"/>
            </a:endParaRPr>
          </a:p>
        </p:txBody>
      </p:sp>
      <p:sp>
        <p:nvSpPr>
          <p:cNvPr id="24" name="object 44">
            <a:extLst>
              <a:ext uri="{FF2B5EF4-FFF2-40B4-BE49-F238E27FC236}">
                <a16:creationId xmlns:a16="http://schemas.microsoft.com/office/drawing/2014/main" id="{1A666BA4-190A-41D8-F415-F7783821995B}"/>
              </a:ext>
            </a:extLst>
          </p:cNvPr>
          <p:cNvSpPr txBox="1"/>
          <p:nvPr/>
        </p:nvSpPr>
        <p:spPr>
          <a:xfrm>
            <a:off x="9306491" y="1564640"/>
            <a:ext cx="1656714" cy="615553"/>
          </a:xfrm>
          <a:prstGeom prst="rect">
            <a:avLst/>
          </a:prstGeom>
        </p:spPr>
        <p:txBody>
          <a:bodyPr vert="horz" wrap="square" lIns="0" tIns="12700" rIns="0" bIns="0" rtlCol="0">
            <a:spAutoFit/>
          </a:bodyPr>
          <a:lstStyle/>
          <a:p>
            <a:pPr marL="38100">
              <a:lnSpc>
                <a:spcPct val="100000"/>
              </a:lnSpc>
              <a:spcBef>
                <a:spcPts val="100"/>
              </a:spcBef>
            </a:pPr>
            <a:r>
              <a:rPr lang="en-US" sz="2250" b="1" baseline="-7407" dirty="0">
                <a:latin typeface="Malgun Gothic"/>
                <a:cs typeface="Malgun Gothic"/>
              </a:rPr>
              <a:t>Eyes </a:t>
            </a:r>
            <a:r>
              <a:rPr lang="en-US" sz="1400" b="1" baseline="-7407" dirty="0">
                <a:latin typeface="Malgun Gothic"/>
                <a:cs typeface="Malgun Gothic"/>
              </a:rPr>
              <a:t> Bloodshot eyes, glaucoma, cataracts
</a:t>
            </a:r>
            <a:endParaRPr sz="1400" dirty="0">
              <a:latin typeface="Malgun Gothic"/>
              <a:cs typeface="Malgun Gothic"/>
            </a:endParaRPr>
          </a:p>
        </p:txBody>
      </p:sp>
      <p:sp>
        <p:nvSpPr>
          <p:cNvPr id="25" name="object 51">
            <a:extLst>
              <a:ext uri="{FF2B5EF4-FFF2-40B4-BE49-F238E27FC236}">
                <a16:creationId xmlns:a16="http://schemas.microsoft.com/office/drawing/2014/main" id="{547F015E-0EFA-B017-411E-FACF8A157F0B}"/>
              </a:ext>
            </a:extLst>
          </p:cNvPr>
          <p:cNvSpPr txBox="1"/>
          <p:nvPr/>
        </p:nvSpPr>
        <p:spPr>
          <a:xfrm>
            <a:off x="10159362" y="1985264"/>
            <a:ext cx="320745" cy="197490"/>
          </a:xfrm>
          <a:prstGeom prst="rect">
            <a:avLst/>
          </a:prstGeom>
        </p:spPr>
        <p:txBody>
          <a:bodyPr vert="horz" wrap="square" lIns="0" tIns="12700" rIns="0" bIns="0" rtlCol="0">
            <a:spAutoFit/>
          </a:bodyPr>
          <a:lstStyle/>
          <a:p>
            <a:pPr marL="12700">
              <a:lnSpc>
                <a:spcPct val="100000"/>
              </a:lnSpc>
              <a:spcBef>
                <a:spcPts val="100"/>
              </a:spcBef>
            </a:pPr>
            <a:r>
              <a:rPr lang="en-US" sz="1200" b="1" dirty="0">
                <a:latin typeface="Malgun Gothic"/>
                <a:cs typeface="Malgun Gothic"/>
              </a:rPr>
              <a:t>Ear</a:t>
            </a:r>
            <a:endParaRPr sz="1200" dirty="0">
              <a:latin typeface="Malgun Gothic"/>
              <a:cs typeface="Malgun Gothic"/>
            </a:endParaRPr>
          </a:p>
        </p:txBody>
      </p:sp>
      <p:sp>
        <p:nvSpPr>
          <p:cNvPr id="26" name="object 52">
            <a:extLst>
              <a:ext uri="{FF2B5EF4-FFF2-40B4-BE49-F238E27FC236}">
                <a16:creationId xmlns:a16="http://schemas.microsoft.com/office/drawing/2014/main" id="{5E11ECCB-5B67-EE5C-85E6-E997AE5069AE}"/>
              </a:ext>
            </a:extLst>
          </p:cNvPr>
          <p:cNvSpPr txBox="1"/>
          <p:nvPr/>
        </p:nvSpPr>
        <p:spPr>
          <a:xfrm>
            <a:off x="10553736" y="1986787"/>
            <a:ext cx="1039952" cy="441146"/>
          </a:xfrm>
          <a:prstGeom prst="rect">
            <a:avLst/>
          </a:prstGeom>
        </p:spPr>
        <p:txBody>
          <a:bodyPr vert="horz" wrap="square" lIns="0" tIns="12700" rIns="0" bIns="0" rtlCol="0">
            <a:spAutoFit/>
          </a:bodyPr>
          <a:lstStyle/>
          <a:p>
            <a:pPr marL="12700">
              <a:lnSpc>
                <a:spcPct val="100000"/>
              </a:lnSpc>
              <a:spcBef>
                <a:spcPts val="100"/>
              </a:spcBef>
            </a:pPr>
            <a:r>
              <a:rPr lang="en-US" sz="900" b="1" dirty="0">
                <a:latin typeface="Malgun Gothic"/>
                <a:cs typeface="Malgun Gothic"/>
              </a:rPr>
              <a:t>Ringing in the ears, hearing loss
</a:t>
            </a:r>
            <a:endParaRPr sz="900" b="1" dirty="0">
              <a:latin typeface="Malgun Gothic"/>
              <a:cs typeface="Malgun Gothic"/>
            </a:endParaRPr>
          </a:p>
        </p:txBody>
      </p:sp>
      <p:sp>
        <p:nvSpPr>
          <p:cNvPr id="27" name="object 53">
            <a:extLst>
              <a:ext uri="{FF2B5EF4-FFF2-40B4-BE49-F238E27FC236}">
                <a16:creationId xmlns:a16="http://schemas.microsoft.com/office/drawing/2014/main" id="{0E942437-37A0-08ED-5061-DEC4C929DE61}"/>
              </a:ext>
            </a:extLst>
          </p:cNvPr>
          <p:cNvSpPr txBox="1"/>
          <p:nvPr/>
        </p:nvSpPr>
        <p:spPr>
          <a:xfrm>
            <a:off x="10366521" y="2689026"/>
            <a:ext cx="1193368" cy="579646"/>
          </a:xfrm>
          <a:prstGeom prst="rect">
            <a:avLst/>
          </a:prstGeom>
        </p:spPr>
        <p:txBody>
          <a:bodyPr vert="horz" wrap="square" lIns="0" tIns="12700" rIns="0" bIns="0" rtlCol="0">
            <a:spAutoFit/>
          </a:bodyPr>
          <a:lstStyle/>
          <a:p>
            <a:pPr marL="38100">
              <a:lnSpc>
                <a:spcPct val="100000"/>
              </a:lnSpc>
              <a:spcBef>
                <a:spcPts val="100"/>
              </a:spcBef>
            </a:pPr>
            <a:r>
              <a:rPr lang="en-US" sz="900" b="1" dirty="0">
                <a:latin typeface="Malgun Gothic"/>
                <a:cs typeface="Malgun Gothic"/>
              </a:rPr>
              <a:t>Frozen shoulders, numbness in the hands
</a:t>
            </a:r>
            <a:endParaRPr sz="900" b="1" dirty="0">
              <a:latin typeface="Malgun Gothic"/>
              <a:cs typeface="Malgun Gothic"/>
            </a:endParaRPr>
          </a:p>
        </p:txBody>
      </p:sp>
      <p:sp>
        <p:nvSpPr>
          <p:cNvPr id="28" name="object 63">
            <a:extLst>
              <a:ext uri="{FF2B5EF4-FFF2-40B4-BE49-F238E27FC236}">
                <a16:creationId xmlns:a16="http://schemas.microsoft.com/office/drawing/2014/main" id="{32007890-1757-7E31-A0AB-FB1448FB62F6}"/>
              </a:ext>
            </a:extLst>
          </p:cNvPr>
          <p:cNvSpPr txBox="1"/>
          <p:nvPr/>
        </p:nvSpPr>
        <p:spPr>
          <a:xfrm>
            <a:off x="8369980" y="5231383"/>
            <a:ext cx="1026117" cy="441146"/>
          </a:xfrm>
          <a:prstGeom prst="rect">
            <a:avLst/>
          </a:prstGeom>
        </p:spPr>
        <p:txBody>
          <a:bodyPr vert="horz" wrap="square" lIns="0" tIns="12700" rIns="0" bIns="0" rtlCol="0">
            <a:spAutoFit/>
          </a:bodyPr>
          <a:lstStyle/>
          <a:p>
            <a:pPr marL="12700">
              <a:lnSpc>
                <a:spcPct val="100000"/>
              </a:lnSpc>
              <a:spcBef>
                <a:spcPts val="100"/>
              </a:spcBef>
            </a:pPr>
            <a:r>
              <a:rPr lang="en-US" sz="900">
                <a:solidFill>
                  <a:srgbClr val="7F7F7F"/>
                </a:solidFill>
                <a:latin typeface="Malgun Gothic"/>
                <a:cs typeface="Malgun Gothic"/>
              </a:rPr>
              <a:t>Hemorrhoids, constipation
</a:t>
            </a:r>
            <a:endParaRPr sz="900" dirty="0">
              <a:latin typeface="Malgun Gothic"/>
              <a:cs typeface="Malgun Gothic"/>
            </a:endParaRPr>
          </a:p>
        </p:txBody>
      </p:sp>
      <p:sp>
        <p:nvSpPr>
          <p:cNvPr id="29" name="object 62">
            <a:extLst>
              <a:ext uri="{FF2B5EF4-FFF2-40B4-BE49-F238E27FC236}">
                <a16:creationId xmlns:a16="http://schemas.microsoft.com/office/drawing/2014/main" id="{EF9EF1CD-B8BB-29D2-681B-A36D95725664}"/>
              </a:ext>
            </a:extLst>
          </p:cNvPr>
          <p:cNvSpPr txBox="1"/>
          <p:nvPr/>
        </p:nvSpPr>
        <p:spPr>
          <a:xfrm>
            <a:off x="8708955" y="5652008"/>
            <a:ext cx="596900" cy="302647"/>
          </a:xfrm>
          <a:prstGeom prst="rect">
            <a:avLst/>
          </a:prstGeom>
        </p:spPr>
        <p:txBody>
          <a:bodyPr vert="horz" wrap="square" lIns="0" tIns="12700" rIns="0" bIns="0" rtlCol="0">
            <a:spAutoFit/>
          </a:bodyPr>
          <a:lstStyle/>
          <a:p>
            <a:pPr marL="12700">
              <a:lnSpc>
                <a:spcPct val="100000"/>
              </a:lnSpc>
              <a:spcBef>
                <a:spcPts val="100"/>
              </a:spcBef>
            </a:pPr>
            <a:r>
              <a:rPr lang="en-US" sz="900" dirty="0">
                <a:solidFill>
                  <a:srgbClr val="7F7F7F"/>
                </a:solidFill>
                <a:latin typeface="Malgun Gothic"/>
                <a:cs typeface="Malgun Gothic"/>
              </a:rPr>
              <a:t>Sciatica
</a:t>
            </a:r>
            <a:endParaRPr sz="900" dirty="0">
              <a:latin typeface="Malgun Gothic"/>
              <a:cs typeface="Malgun Gothic"/>
            </a:endParaRPr>
          </a:p>
        </p:txBody>
      </p:sp>
      <p:sp>
        <p:nvSpPr>
          <p:cNvPr id="30" name="object 55">
            <a:extLst>
              <a:ext uri="{FF2B5EF4-FFF2-40B4-BE49-F238E27FC236}">
                <a16:creationId xmlns:a16="http://schemas.microsoft.com/office/drawing/2014/main" id="{3EC7D876-AB7A-FB50-2287-9F326DC5F620}"/>
              </a:ext>
            </a:extLst>
          </p:cNvPr>
          <p:cNvSpPr txBox="1"/>
          <p:nvPr/>
        </p:nvSpPr>
        <p:spPr>
          <a:xfrm>
            <a:off x="10161094" y="4877816"/>
            <a:ext cx="698376" cy="197490"/>
          </a:xfrm>
          <a:prstGeom prst="rect">
            <a:avLst/>
          </a:prstGeom>
        </p:spPr>
        <p:txBody>
          <a:bodyPr vert="horz" wrap="square" lIns="0" tIns="12700" rIns="0" bIns="0" rtlCol="0">
            <a:spAutoFit/>
          </a:bodyPr>
          <a:lstStyle/>
          <a:p>
            <a:pPr marL="12700">
              <a:lnSpc>
                <a:spcPct val="100000"/>
              </a:lnSpc>
              <a:spcBef>
                <a:spcPts val="100"/>
              </a:spcBef>
            </a:pPr>
            <a:r>
              <a:rPr lang="en-US" sz="1200" b="1" dirty="0">
                <a:latin typeface="Malgun Gothic"/>
                <a:cs typeface="Malgun Gothic"/>
              </a:rPr>
              <a:t>Rectal</a:t>
            </a:r>
            <a:endParaRPr sz="1200" dirty="0">
              <a:latin typeface="Malgun Gothic"/>
              <a:cs typeface="Malgun Gothic"/>
            </a:endParaRPr>
          </a:p>
        </p:txBody>
      </p:sp>
      <p:sp>
        <p:nvSpPr>
          <p:cNvPr id="31" name="object 56">
            <a:extLst>
              <a:ext uri="{FF2B5EF4-FFF2-40B4-BE49-F238E27FC236}">
                <a16:creationId xmlns:a16="http://schemas.microsoft.com/office/drawing/2014/main" id="{D48A4412-89A9-5B38-B3FD-81C92A766729}"/>
              </a:ext>
            </a:extLst>
          </p:cNvPr>
          <p:cNvSpPr txBox="1"/>
          <p:nvPr/>
        </p:nvSpPr>
        <p:spPr>
          <a:xfrm>
            <a:off x="10175111" y="5118275"/>
            <a:ext cx="757250" cy="302647"/>
          </a:xfrm>
          <a:prstGeom prst="rect">
            <a:avLst/>
          </a:prstGeom>
        </p:spPr>
        <p:txBody>
          <a:bodyPr vert="horz" wrap="square" lIns="0" tIns="12700" rIns="0" bIns="0" rtlCol="0">
            <a:spAutoFit/>
          </a:bodyPr>
          <a:lstStyle/>
          <a:p>
            <a:pPr marL="12700">
              <a:lnSpc>
                <a:spcPct val="100000"/>
              </a:lnSpc>
              <a:spcBef>
                <a:spcPts val="100"/>
              </a:spcBef>
            </a:pPr>
            <a:r>
              <a:rPr lang="en-US" sz="900" b="1" dirty="0">
                <a:latin typeface="Malgun Gothic"/>
                <a:cs typeface="Malgun Gothic"/>
              </a:rPr>
              <a:t>constipation
</a:t>
            </a:r>
            <a:endParaRPr sz="900" b="1" dirty="0">
              <a:latin typeface="Malgun Gothic"/>
              <a:cs typeface="Malgun Gothic"/>
            </a:endParaRPr>
          </a:p>
        </p:txBody>
      </p:sp>
      <p:sp>
        <p:nvSpPr>
          <p:cNvPr id="32" name="object 57">
            <a:extLst>
              <a:ext uri="{FF2B5EF4-FFF2-40B4-BE49-F238E27FC236}">
                <a16:creationId xmlns:a16="http://schemas.microsoft.com/office/drawing/2014/main" id="{7A3098B7-38C6-ADBA-E83F-F116FD7730C7}"/>
              </a:ext>
            </a:extLst>
          </p:cNvPr>
          <p:cNvSpPr txBox="1"/>
          <p:nvPr/>
        </p:nvSpPr>
        <p:spPr>
          <a:xfrm>
            <a:off x="9986503" y="5533135"/>
            <a:ext cx="1591945" cy="725840"/>
          </a:xfrm>
          <a:prstGeom prst="rect">
            <a:avLst/>
          </a:prstGeom>
        </p:spPr>
        <p:txBody>
          <a:bodyPr vert="horz" wrap="square" lIns="0" tIns="12700" rIns="0" bIns="0" rtlCol="0">
            <a:spAutoFit/>
          </a:bodyPr>
          <a:lstStyle/>
          <a:p>
            <a:pPr marL="38100">
              <a:lnSpc>
                <a:spcPct val="100000"/>
              </a:lnSpc>
              <a:spcBef>
                <a:spcPts val="100"/>
              </a:spcBef>
            </a:pPr>
            <a:r>
              <a:rPr lang="en-US" b="1" baseline="-5555" dirty="0">
                <a:latin typeface="Malgun Gothic"/>
                <a:cs typeface="Malgun Gothic"/>
              </a:rPr>
              <a:t>Reproductive Organs</a:t>
            </a:r>
          </a:p>
          <a:p>
            <a:pPr marL="38100">
              <a:lnSpc>
                <a:spcPct val="100000"/>
              </a:lnSpc>
              <a:spcBef>
                <a:spcPts val="100"/>
              </a:spcBef>
            </a:pPr>
            <a:r>
              <a:rPr lang="en-US" sz="1100" b="1" spc="-157" baseline="-5555" dirty="0">
                <a:latin typeface="Malgun Gothic"/>
                <a:cs typeface="Malgun Gothic"/>
              </a:rPr>
              <a:t> </a:t>
            </a:r>
            <a:r>
              <a:rPr lang="en-US" sz="1400" b="1" spc="-157" baseline="-5555" dirty="0">
                <a:latin typeface="Malgun Gothic"/>
                <a:cs typeface="Malgun Gothic"/>
              </a:rPr>
              <a:t>Menstrual cramps, menstrual irregularities,
</a:t>
            </a:r>
            <a:endParaRPr sz="1400" dirty="0">
              <a:latin typeface="Malgun Gothic"/>
              <a:cs typeface="Malgun Gothic"/>
            </a:endParaRPr>
          </a:p>
        </p:txBody>
      </p:sp>
      <p:sp>
        <p:nvSpPr>
          <p:cNvPr id="33" name="object 14">
            <a:extLst>
              <a:ext uri="{FF2B5EF4-FFF2-40B4-BE49-F238E27FC236}">
                <a16:creationId xmlns:a16="http://schemas.microsoft.com/office/drawing/2014/main" id="{44854961-A645-544A-FCFE-0CAC17CC13BF}"/>
              </a:ext>
            </a:extLst>
          </p:cNvPr>
          <p:cNvSpPr/>
          <p:nvPr/>
        </p:nvSpPr>
        <p:spPr>
          <a:xfrm>
            <a:off x="6386944" y="1773382"/>
            <a:ext cx="0" cy="4433570"/>
          </a:xfrm>
          <a:custGeom>
            <a:avLst/>
            <a:gdLst/>
            <a:ahLst/>
            <a:cxnLst/>
            <a:rect l="l" t="t" r="r" b="b"/>
            <a:pathLst>
              <a:path h="4433570">
                <a:moveTo>
                  <a:pt x="0" y="0"/>
                </a:moveTo>
                <a:lnTo>
                  <a:pt x="1" y="4433454"/>
                </a:lnTo>
              </a:path>
            </a:pathLst>
          </a:custGeom>
          <a:ln w="6350">
            <a:solidFill>
              <a:srgbClr val="7F7F7F"/>
            </a:solidFill>
          </a:ln>
        </p:spPr>
        <p:txBody>
          <a:bodyPr wrap="square" lIns="0" tIns="0" rIns="0" bIns="0" rtlCol="0"/>
          <a:lstStyle/>
          <a:p>
            <a:endParaRPr/>
          </a:p>
        </p:txBody>
      </p:sp>
      <p:sp>
        <p:nvSpPr>
          <p:cNvPr id="4" name="Rectangle 3">
            <a:extLst>
              <a:ext uri="{FF2B5EF4-FFF2-40B4-BE49-F238E27FC236}">
                <a16:creationId xmlns:a16="http://schemas.microsoft.com/office/drawing/2014/main" id="{29DFC5B2-5820-3AC0-5902-CAB4880A3545}"/>
              </a:ext>
            </a:extLst>
          </p:cNvPr>
          <p:cNvSpPr/>
          <p:nvPr/>
        </p:nvSpPr>
        <p:spPr>
          <a:xfrm>
            <a:off x="4425080" y="2594316"/>
            <a:ext cx="1379978" cy="297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Heart. Small Intestine</a:t>
            </a:r>
          </a:p>
        </p:txBody>
      </p:sp>
      <p:sp>
        <p:nvSpPr>
          <p:cNvPr id="34" name="Rectangle 33">
            <a:extLst>
              <a:ext uri="{FF2B5EF4-FFF2-40B4-BE49-F238E27FC236}">
                <a16:creationId xmlns:a16="http://schemas.microsoft.com/office/drawing/2014/main" id="{8FF32372-408D-DFCF-CBA9-564A6AA7F032}"/>
              </a:ext>
            </a:extLst>
          </p:cNvPr>
          <p:cNvSpPr/>
          <p:nvPr/>
        </p:nvSpPr>
        <p:spPr>
          <a:xfrm>
            <a:off x="5131832" y="3620285"/>
            <a:ext cx="536673" cy="297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Liver</a:t>
            </a:r>
          </a:p>
        </p:txBody>
      </p:sp>
      <p:sp>
        <p:nvSpPr>
          <p:cNvPr id="35" name="Rectangle 34">
            <a:extLst>
              <a:ext uri="{FF2B5EF4-FFF2-40B4-BE49-F238E27FC236}">
                <a16:creationId xmlns:a16="http://schemas.microsoft.com/office/drawing/2014/main" id="{AA35DD99-18DB-BE26-F2E2-4A65628435C9}"/>
              </a:ext>
            </a:extLst>
          </p:cNvPr>
          <p:cNvSpPr/>
          <p:nvPr/>
        </p:nvSpPr>
        <p:spPr>
          <a:xfrm>
            <a:off x="3682788" y="1915045"/>
            <a:ext cx="483520" cy="297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Eyes</a:t>
            </a:r>
          </a:p>
        </p:txBody>
      </p:sp>
      <p:sp>
        <p:nvSpPr>
          <p:cNvPr id="36" name="Rectangle 35">
            <a:extLst>
              <a:ext uri="{FF2B5EF4-FFF2-40B4-BE49-F238E27FC236}">
                <a16:creationId xmlns:a16="http://schemas.microsoft.com/office/drawing/2014/main" id="{9D17CC2F-5FF2-D4D3-076D-092660ED5BF4}"/>
              </a:ext>
            </a:extLst>
          </p:cNvPr>
          <p:cNvSpPr/>
          <p:nvPr/>
        </p:nvSpPr>
        <p:spPr>
          <a:xfrm>
            <a:off x="2839925" y="1923437"/>
            <a:ext cx="667826" cy="254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Stomach</a:t>
            </a:r>
          </a:p>
        </p:txBody>
      </p:sp>
      <p:sp>
        <p:nvSpPr>
          <p:cNvPr id="37" name="Rectangle 36">
            <a:extLst>
              <a:ext uri="{FF2B5EF4-FFF2-40B4-BE49-F238E27FC236}">
                <a16:creationId xmlns:a16="http://schemas.microsoft.com/office/drawing/2014/main" id="{8CEA06EF-CB57-B64C-04D9-1D3EC38C6D05}"/>
              </a:ext>
            </a:extLst>
          </p:cNvPr>
          <p:cNvSpPr/>
          <p:nvPr/>
        </p:nvSpPr>
        <p:spPr>
          <a:xfrm>
            <a:off x="1574799" y="2147494"/>
            <a:ext cx="1379978" cy="297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Lungs. Large Intestine</a:t>
            </a:r>
          </a:p>
        </p:txBody>
      </p:sp>
      <p:sp>
        <p:nvSpPr>
          <p:cNvPr id="38" name="Rectangle 37">
            <a:extLst>
              <a:ext uri="{FF2B5EF4-FFF2-40B4-BE49-F238E27FC236}">
                <a16:creationId xmlns:a16="http://schemas.microsoft.com/office/drawing/2014/main" id="{2DA5223E-B845-1B1A-6AE5-1E35AD16D34C}"/>
              </a:ext>
            </a:extLst>
          </p:cNvPr>
          <p:cNvSpPr/>
          <p:nvPr/>
        </p:nvSpPr>
        <p:spPr>
          <a:xfrm>
            <a:off x="3042983" y="3431915"/>
            <a:ext cx="667826" cy="254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Lungs</a:t>
            </a:r>
          </a:p>
        </p:txBody>
      </p:sp>
      <p:sp>
        <p:nvSpPr>
          <p:cNvPr id="39" name="Rectangle 38">
            <a:extLst>
              <a:ext uri="{FF2B5EF4-FFF2-40B4-BE49-F238E27FC236}">
                <a16:creationId xmlns:a16="http://schemas.microsoft.com/office/drawing/2014/main" id="{3D2E0CAA-B9E9-4B39-8D59-BF16915C368E}"/>
              </a:ext>
            </a:extLst>
          </p:cNvPr>
          <p:cNvSpPr/>
          <p:nvPr/>
        </p:nvSpPr>
        <p:spPr>
          <a:xfrm>
            <a:off x="4176538" y="4425200"/>
            <a:ext cx="773834" cy="297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Large Intestine</a:t>
            </a:r>
          </a:p>
        </p:txBody>
      </p:sp>
      <p:sp>
        <p:nvSpPr>
          <p:cNvPr id="40" name="Rectangle 39">
            <a:extLst>
              <a:ext uri="{FF2B5EF4-FFF2-40B4-BE49-F238E27FC236}">
                <a16:creationId xmlns:a16="http://schemas.microsoft.com/office/drawing/2014/main" id="{60D155B7-D768-35E6-3C52-88161D4CBB5D}"/>
              </a:ext>
            </a:extLst>
          </p:cNvPr>
          <p:cNvSpPr/>
          <p:nvPr/>
        </p:nvSpPr>
        <p:spPr>
          <a:xfrm>
            <a:off x="1395780" y="4372364"/>
            <a:ext cx="667826" cy="254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Stomach</a:t>
            </a:r>
          </a:p>
        </p:txBody>
      </p:sp>
      <p:sp>
        <p:nvSpPr>
          <p:cNvPr id="41" name="Rectangle 40">
            <a:extLst>
              <a:ext uri="{FF2B5EF4-FFF2-40B4-BE49-F238E27FC236}">
                <a16:creationId xmlns:a16="http://schemas.microsoft.com/office/drawing/2014/main" id="{761F17A0-415B-2F24-F639-7793FE24066E}"/>
              </a:ext>
            </a:extLst>
          </p:cNvPr>
          <p:cNvSpPr/>
          <p:nvPr/>
        </p:nvSpPr>
        <p:spPr>
          <a:xfrm>
            <a:off x="1332530" y="4809332"/>
            <a:ext cx="667826" cy="254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Kidney</a:t>
            </a:r>
          </a:p>
        </p:txBody>
      </p:sp>
      <p:sp>
        <p:nvSpPr>
          <p:cNvPr id="42" name="Rectangle 41">
            <a:extLst>
              <a:ext uri="{FF2B5EF4-FFF2-40B4-BE49-F238E27FC236}">
                <a16:creationId xmlns:a16="http://schemas.microsoft.com/office/drawing/2014/main" id="{A4F7CC9F-B5E1-2A21-44FD-4611A14A1A42}"/>
              </a:ext>
            </a:extLst>
          </p:cNvPr>
          <p:cNvSpPr/>
          <p:nvPr/>
        </p:nvSpPr>
        <p:spPr>
          <a:xfrm>
            <a:off x="3500875" y="3916169"/>
            <a:ext cx="667826" cy="254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Heart</a:t>
            </a:r>
          </a:p>
        </p:txBody>
      </p:sp>
      <p:sp>
        <p:nvSpPr>
          <p:cNvPr id="43" name="Rectangle 42">
            <a:extLst>
              <a:ext uri="{FF2B5EF4-FFF2-40B4-BE49-F238E27FC236}">
                <a16:creationId xmlns:a16="http://schemas.microsoft.com/office/drawing/2014/main" id="{A8D44188-B8B1-AE7F-E84B-00EF1AB3462B}"/>
              </a:ext>
            </a:extLst>
          </p:cNvPr>
          <p:cNvSpPr/>
          <p:nvPr/>
        </p:nvSpPr>
        <p:spPr>
          <a:xfrm>
            <a:off x="2978217" y="2972357"/>
            <a:ext cx="667826" cy="254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Bronchi</a:t>
            </a:r>
          </a:p>
        </p:txBody>
      </p:sp>
      <p:sp>
        <p:nvSpPr>
          <p:cNvPr id="44" name="Rectangle 43">
            <a:extLst>
              <a:ext uri="{FF2B5EF4-FFF2-40B4-BE49-F238E27FC236}">
                <a16:creationId xmlns:a16="http://schemas.microsoft.com/office/drawing/2014/main" id="{CD3F8C9D-817C-8BB8-1E41-96DCB8D0A3BC}"/>
              </a:ext>
            </a:extLst>
          </p:cNvPr>
          <p:cNvSpPr/>
          <p:nvPr/>
        </p:nvSpPr>
        <p:spPr>
          <a:xfrm>
            <a:off x="3354087" y="5051690"/>
            <a:ext cx="1379978" cy="297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err="1">
                <a:solidFill>
                  <a:schemeClr val="tx1"/>
                </a:solidFill>
              </a:rPr>
              <a:t>Ovary.Uterus</a:t>
            </a:r>
            <a:endParaRPr lang="en-US" sz="1050" dirty="0">
              <a:solidFill>
                <a:schemeClr val="tx1"/>
              </a:solidFill>
            </a:endParaRPr>
          </a:p>
        </p:txBody>
      </p:sp>
      <p:sp>
        <p:nvSpPr>
          <p:cNvPr id="45" name="Rectangle 44">
            <a:extLst>
              <a:ext uri="{FF2B5EF4-FFF2-40B4-BE49-F238E27FC236}">
                <a16:creationId xmlns:a16="http://schemas.microsoft.com/office/drawing/2014/main" id="{B42C942F-4303-B5D4-9B2A-2487A9E7379B}"/>
              </a:ext>
            </a:extLst>
          </p:cNvPr>
          <p:cNvSpPr/>
          <p:nvPr/>
        </p:nvSpPr>
        <p:spPr>
          <a:xfrm>
            <a:off x="3378398" y="5624893"/>
            <a:ext cx="1596279" cy="297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err="1">
                <a:solidFill>
                  <a:schemeClr val="tx1"/>
                </a:solidFill>
              </a:rPr>
              <a:t>Urethra.Bladder.Prostate</a:t>
            </a:r>
            <a:endParaRPr lang="en-US" sz="1050" dirty="0">
              <a:solidFill>
                <a:schemeClr val="tx1"/>
              </a:solidFill>
            </a:endParaRPr>
          </a:p>
        </p:txBody>
      </p:sp>
      <p:sp>
        <p:nvSpPr>
          <p:cNvPr id="46" name="object 42">
            <a:extLst>
              <a:ext uri="{FF2B5EF4-FFF2-40B4-BE49-F238E27FC236}">
                <a16:creationId xmlns:a16="http://schemas.microsoft.com/office/drawing/2014/main" id="{D4F9D560-CA8B-354F-D3A0-1F9E0C7BBF87}"/>
              </a:ext>
            </a:extLst>
          </p:cNvPr>
          <p:cNvSpPr txBox="1"/>
          <p:nvPr/>
        </p:nvSpPr>
        <p:spPr>
          <a:xfrm>
            <a:off x="7594256" y="2133646"/>
            <a:ext cx="431603" cy="197490"/>
          </a:xfrm>
          <a:prstGeom prst="rect">
            <a:avLst/>
          </a:prstGeom>
        </p:spPr>
        <p:txBody>
          <a:bodyPr vert="horz" wrap="square" lIns="0" tIns="12700" rIns="0" bIns="0" rtlCol="0">
            <a:spAutoFit/>
          </a:bodyPr>
          <a:lstStyle/>
          <a:p>
            <a:pPr marL="12700">
              <a:lnSpc>
                <a:spcPct val="100000"/>
              </a:lnSpc>
              <a:spcBef>
                <a:spcPts val="100"/>
              </a:spcBef>
            </a:pPr>
            <a:r>
              <a:rPr lang="en-US" sz="1200" b="1" dirty="0">
                <a:latin typeface="Malgun Gothic"/>
                <a:cs typeface="Malgun Gothic"/>
              </a:rPr>
              <a:t>Neck</a:t>
            </a:r>
            <a:endParaRPr sz="1200" dirty="0">
              <a:latin typeface="Malgun Gothic"/>
              <a:cs typeface="Malgun Gothic"/>
            </a:endParaRPr>
          </a:p>
        </p:txBody>
      </p:sp>
      <p:sp>
        <p:nvSpPr>
          <p:cNvPr id="47" name="object 51">
            <a:extLst>
              <a:ext uri="{FF2B5EF4-FFF2-40B4-BE49-F238E27FC236}">
                <a16:creationId xmlns:a16="http://schemas.microsoft.com/office/drawing/2014/main" id="{5EFEE1FB-8324-35E3-1082-C9A69366A697}"/>
              </a:ext>
            </a:extLst>
          </p:cNvPr>
          <p:cNvSpPr txBox="1"/>
          <p:nvPr/>
        </p:nvSpPr>
        <p:spPr>
          <a:xfrm>
            <a:off x="10393362" y="2488275"/>
            <a:ext cx="722601" cy="197490"/>
          </a:xfrm>
          <a:prstGeom prst="rect">
            <a:avLst/>
          </a:prstGeom>
        </p:spPr>
        <p:txBody>
          <a:bodyPr vert="horz" wrap="square" lIns="0" tIns="12700" rIns="0" bIns="0" rtlCol="0">
            <a:spAutoFit/>
          </a:bodyPr>
          <a:lstStyle/>
          <a:p>
            <a:pPr marL="12700">
              <a:lnSpc>
                <a:spcPct val="100000"/>
              </a:lnSpc>
              <a:spcBef>
                <a:spcPts val="100"/>
              </a:spcBef>
            </a:pPr>
            <a:r>
              <a:rPr lang="en-US" sz="1200" b="1" dirty="0">
                <a:latin typeface="Malgun Gothic"/>
                <a:cs typeface="Malgun Gothic"/>
              </a:rPr>
              <a:t>Shoulder</a:t>
            </a:r>
            <a:endParaRPr sz="1200" dirty="0">
              <a:latin typeface="Malgun Gothic"/>
              <a:cs typeface="Malgun Gothic"/>
            </a:endParaRPr>
          </a:p>
        </p:txBody>
      </p:sp>
    </p:spTree>
    <p:extLst>
      <p:ext uri="{BB962C8B-B14F-4D97-AF65-F5344CB8AC3E}">
        <p14:creationId xmlns:p14="http://schemas.microsoft.com/office/powerpoint/2010/main" val="17827232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9">
            <a:extLst>
              <a:ext uri="{FF2B5EF4-FFF2-40B4-BE49-F238E27FC236}">
                <a16:creationId xmlns:a16="http://schemas.microsoft.com/office/drawing/2014/main" id="{1953B99C-4573-2FB8-F9BD-FA7B3D16DCC0}"/>
              </a:ext>
            </a:extLst>
          </p:cNvPr>
          <p:cNvSpPr/>
          <p:nvPr/>
        </p:nvSpPr>
        <p:spPr>
          <a:xfrm>
            <a:off x="3337728" y="146029"/>
            <a:ext cx="5004063" cy="523220"/>
          </a:xfrm>
          <a:prstGeom prst="rect">
            <a:avLst/>
          </a:prstGeom>
        </p:spPr>
        <p:txBody>
          <a:bodyPr wrap="none">
            <a:spAutoFit/>
          </a:bodyPr>
          <a:lstStyle/>
          <a:p>
            <a:pPr algn="ctr" fontAlgn="ctr"/>
            <a:r>
              <a:rPr lang="en-US" altLang="ko-KR" sz="2800" b="1" dirty="0">
                <a:solidFill>
                  <a:srgbClr val="000000"/>
                </a:solidFill>
                <a:latin typeface="맑은 고딕" panose="020B0503020000020004" pitchFamily="50" charset="-127"/>
              </a:rPr>
              <a:t>5 Major Acupuncture Points</a:t>
            </a:r>
            <a:endParaRPr lang="ko-KR" altLang="en-US" sz="2800" b="1" dirty="0">
              <a:solidFill>
                <a:srgbClr val="000000"/>
              </a:solidFill>
              <a:latin typeface="맑은 고딕" panose="020B0503020000020004" pitchFamily="50" charset="-127"/>
            </a:endParaRPr>
          </a:p>
        </p:txBody>
      </p:sp>
      <p:pic>
        <p:nvPicPr>
          <p:cNvPr id="3" name="그림 4">
            <a:extLst>
              <a:ext uri="{FF2B5EF4-FFF2-40B4-BE49-F238E27FC236}">
                <a16:creationId xmlns:a16="http://schemas.microsoft.com/office/drawing/2014/main" id="{6924033E-165C-8182-F78A-8A9E27D925A2}"/>
              </a:ext>
            </a:extLst>
          </p:cNvPr>
          <p:cNvPicPr>
            <a:picLocks noChangeAspect="1"/>
          </p:cNvPicPr>
          <p:nvPr/>
        </p:nvPicPr>
        <p:blipFill>
          <a:blip r:embed="rId2"/>
          <a:stretch>
            <a:fillRect/>
          </a:stretch>
        </p:blipFill>
        <p:spPr>
          <a:xfrm>
            <a:off x="1251094" y="992415"/>
            <a:ext cx="3816897" cy="3221826"/>
          </a:xfrm>
          <a:prstGeom prst="rect">
            <a:avLst/>
          </a:prstGeom>
        </p:spPr>
      </p:pic>
      <p:pic>
        <p:nvPicPr>
          <p:cNvPr id="4" name="그림 2">
            <a:extLst>
              <a:ext uri="{FF2B5EF4-FFF2-40B4-BE49-F238E27FC236}">
                <a16:creationId xmlns:a16="http://schemas.microsoft.com/office/drawing/2014/main" id="{7B312248-8C06-F264-2931-46818B19FEAC}"/>
              </a:ext>
            </a:extLst>
          </p:cNvPr>
          <p:cNvPicPr>
            <a:picLocks noChangeAspect="1"/>
          </p:cNvPicPr>
          <p:nvPr/>
        </p:nvPicPr>
        <p:blipFill>
          <a:blip r:embed="rId3"/>
          <a:stretch>
            <a:fillRect/>
          </a:stretch>
        </p:blipFill>
        <p:spPr>
          <a:xfrm>
            <a:off x="955895" y="4269923"/>
            <a:ext cx="3288818" cy="2490106"/>
          </a:xfrm>
          <a:prstGeom prst="rect">
            <a:avLst/>
          </a:prstGeom>
        </p:spPr>
      </p:pic>
      <p:pic>
        <p:nvPicPr>
          <p:cNvPr id="5" name="그림 1">
            <a:extLst>
              <a:ext uri="{FF2B5EF4-FFF2-40B4-BE49-F238E27FC236}">
                <a16:creationId xmlns:a16="http://schemas.microsoft.com/office/drawing/2014/main" id="{58C45BCC-8654-397E-2890-1D3021D9ED6C}"/>
              </a:ext>
            </a:extLst>
          </p:cNvPr>
          <p:cNvPicPr>
            <a:picLocks noChangeAspect="1"/>
          </p:cNvPicPr>
          <p:nvPr/>
        </p:nvPicPr>
        <p:blipFill>
          <a:blip r:embed="rId4"/>
          <a:stretch>
            <a:fillRect/>
          </a:stretch>
        </p:blipFill>
        <p:spPr>
          <a:xfrm>
            <a:off x="6352247" y="960479"/>
            <a:ext cx="3869003" cy="2632259"/>
          </a:xfrm>
          <a:prstGeom prst="rect">
            <a:avLst/>
          </a:prstGeom>
        </p:spPr>
      </p:pic>
      <p:pic>
        <p:nvPicPr>
          <p:cNvPr id="6" name="그림 5">
            <a:extLst>
              <a:ext uri="{FF2B5EF4-FFF2-40B4-BE49-F238E27FC236}">
                <a16:creationId xmlns:a16="http://schemas.microsoft.com/office/drawing/2014/main" id="{AA9B6C33-511F-9FD3-101D-8F0E14B1F1AB}"/>
              </a:ext>
            </a:extLst>
          </p:cNvPr>
          <p:cNvPicPr>
            <a:picLocks noChangeAspect="1"/>
          </p:cNvPicPr>
          <p:nvPr/>
        </p:nvPicPr>
        <p:blipFill>
          <a:blip r:embed="rId5"/>
          <a:stretch>
            <a:fillRect/>
          </a:stretch>
        </p:blipFill>
        <p:spPr>
          <a:xfrm>
            <a:off x="4264036" y="3863219"/>
            <a:ext cx="3255375" cy="2496759"/>
          </a:xfrm>
          <a:prstGeom prst="rect">
            <a:avLst/>
          </a:prstGeom>
        </p:spPr>
      </p:pic>
      <p:pic>
        <p:nvPicPr>
          <p:cNvPr id="7" name="그림 3">
            <a:extLst>
              <a:ext uri="{FF2B5EF4-FFF2-40B4-BE49-F238E27FC236}">
                <a16:creationId xmlns:a16="http://schemas.microsoft.com/office/drawing/2014/main" id="{D305FDA4-2678-F335-7E1C-917EEA4A51A2}"/>
              </a:ext>
            </a:extLst>
          </p:cNvPr>
          <p:cNvPicPr>
            <a:picLocks noChangeAspect="1"/>
          </p:cNvPicPr>
          <p:nvPr/>
        </p:nvPicPr>
        <p:blipFill>
          <a:blip r:embed="rId6"/>
          <a:stretch>
            <a:fillRect/>
          </a:stretch>
        </p:blipFill>
        <p:spPr>
          <a:xfrm>
            <a:off x="8286749" y="3955408"/>
            <a:ext cx="3255375" cy="2276134"/>
          </a:xfrm>
          <a:prstGeom prst="rect">
            <a:avLst/>
          </a:prstGeom>
        </p:spPr>
      </p:pic>
      <p:sp>
        <p:nvSpPr>
          <p:cNvPr id="8" name="TextBox 7">
            <a:extLst>
              <a:ext uri="{FF2B5EF4-FFF2-40B4-BE49-F238E27FC236}">
                <a16:creationId xmlns:a16="http://schemas.microsoft.com/office/drawing/2014/main" id="{00F51D1E-04B5-3F51-D435-B4251B9307D0}"/>
              </a:ext>
            </a:extLst>
          </p:cNvPr>
          <p:cNvSpPr txBox="1"/>
          <p:nvPr/>
        </p:nvSpPr>
        <p:spPr>
          <a:xfrm>
            <a:off x="3725767" y="2713128"/>
            <a:ext cx="2144354" cy="830997"/>
          </a:xfrm>
          <a:prstGeom prst="rect">
            <a:avLst/>
          </a:prstGeom>
          <a:noFill/>
        </p:spPr>
        <p:txBody>
          <a:bodyPr wrap="square" rtlCol="0">
            <a:spAutoFit/>
          </a:bodyPr>
          <a:lstStyle/>
          <a:p>
            <a:r>
              <a:rPr lang="en-US" altLang="ko-KR" sz="1200" dirty="0"/>
              <a:t>Headache, Dizziness, Blurred Vision, Tinnitus and Stroke, &amp; Nasal Congestion 
</a:t>
            </a:r>
            <a:endParaRPr lang="ko-KR" altLang="en-US" sz="1200" dirty="0"/>
          </a:p>
        </p:txBody>
      </p:sp>
      <p:sp>
        <p:nvSpPr>
          <p:cNvPr id="9" name="TextBox 8">
            <a:extLst>
              <a:ext uri="{FF2B5EF4-FFF2-40B4-BE49-F238E27FC236}">
                <a16:creationId xmlns:a16="http://schemas.microsoft.com/office/drawing/2014/main" id="{3D532813-E630-7FC5-389F-BD8EA3190DFB}"/>
              </a:ext>
            </a:extLst>
          </p:cNvPr>
          <p:cNvSpPr txBox="1"/>
          <p:nvPr/>
        </p:nvSpPr>
        <p:spPr>
          <a:xfrm>
            <a:off x="2476730" y="5403920"/>
            <a:ext cx="2535322" cy="830997"/>
          </a:xfrm>
          <a:prstGeom prst="rect">
            <a:avLst/>
          </a:prstGeom>
          <a:noFill/>
        </p:spPr>
        <p:txBody>
          <a:bodyPr wrap="square" rtlCol="0">
            <a:spAutoFit/>
          </a:bodyPr>
          <a:lstStyle/>
          <a:p>
            <a:r>
              <a:rPr lang="en-US" altLang="ko-KR" sz="1200" dirty="0"/>
              <a:t>Pressing when Indigestion occurs, Nasogastric Control &amp; Systemic Management of the Five Intestines
</a:t>
            </a:r>
            <a:endParaRPr lang="ko-KR" altLang="en-US" sz="1200" dirty="0"/>
          </a:p>
        </p:txBody>
      </p:sp>
      <p:sp>
        <p:nvSpPr>
          <p:cNvPr id="10" name="TextBox 9">
            <a:extLst>
              <a:ext uri="{FF2B5EF4-FFF2-40B4-BE49-F238E27FC236}">
                <a16:creationId xmlns:a16="http://schemas.microsoft.com/office/drawing/2014/main" id="{E84B4D90-1FE9-C3E8-BCCE-0B42CADAF412}"/>
              </a:ext>
            </a:extLst>
          </p:cNvPr>
          <p:cNvSpPr txBox="1"/>
          <p:nvPr/>
        </p:nvSpPr>
        <p:spPr>
          <a:xfrm>
            <a:off x="9826431" y="2002835"/>
            <a:ext cx="2271784" cy="1015663"/>
          </a:xfrm>
          <a:prstGeom prst="rect">
            <a:avLst/>
          </a:prstGeom>
          <a:noFill/>
        </p:spPr>
        <p:txBody>
          <a:bodyPr wrap="square" rtlCol="0">
            <a:spAutoFit/>
          </a:bodyPr>
          <a:lstStyle/>
          <a:p>
            <a:r>
              <a:rPr lang="en-US" altLang="ko-KR" sz="1200" dirty="0"/>
              <a:t>Vigor and Physical Improvement, Waist Muscles, 
Abdominal Pain, Edema Enteritis, Diarrhea &amp; Difficulty Urinating
</a:t>
            </a:r>
            <a:endParaRPr lang="ko-KR" altLang="en-US" sz="1200" dirty="0"/>
          </a:p>
        </p:txBody>
      </p:sp>
      <p:sp>
        <p:nvSpPr>
          <p:cNvPr id="11" name="TextBox 10">
            <a:extLst>
              <a:ext uri="{FF2B5EF4-FFF2-40B4-BE49-F238E27FC236}">
                <a16:creationId xmlns:a16="http://schemas.microsoft.com/office/drawing/2014/main" id="{258ACA8B-92F9-0E01-9FFD-BCDDE83C85D3}"/>
              </a:ext>
            </a:extLst>
          </p:cNvPr>
          <p:cNvSpPr txBox="1"/>
          <p:nvPr/>
        </p:nvSpPr>
        <p:spPr>
          <a:xfrm>
            <a:off x="6569250" y="5514976"/>
            <a:ext cx="2132623" cy="1015663"/>
          </a:xfrm>
          <a:prstGeom prst="rect">
            <a:avLst/>
          </a:prstGeom>
          <a:noFill/>
        </p:spPr>
        <p:txBody>
          <a:bodyPr wrap="square" rtlCol="0">
            <a:spAutoFit/>
          </a:bodyPr>
          <a:lstStyle/>
          <a:p>
            <a:r>
              <a:rPr lang="en-US" altLang="ko-KR" sz="1200" dirty="0"/>
              <a:t>Re-enforces Acupressure Points, Fatigue Recovery, Growth Development &amp; Blood Circulation
</a:t>
            </a:r>
            <a:endParaRPr lang="ko-KR" altLang="en-US" sz="1200" dirty="0"/>
          </a:p>
        </p:txBody>
      </p:sp>
      <p:sp>
        <p:nvSpPr>
          <p:cNvPr id="12" name="TextBox 11">
            <a:extLst>
              <a:ext uri="{FF2B5EF4-FFF2-40B4-BE49-F238E27FC236}">
                <a16:creationId xmlns:a16="http://schemas.microsoft.com/office/drawing/2014/main" id="{F4DD8476-A921-1636-ADC6-A96C947A22AE}"/>
              </a:ext>
            </a:extLst>
          </p:cNvPr>
          <p:cNvSpPr txBox="1"/>
          <p:nvPr/>
        </p:nvSpPr>
        <p:spPr>
          <a:xfrm>
            <a:off x="9469149" y="6231542"/>
            <a:ext cx="2270412" cy="461665"/>
          </a:xfrm>
          <a:prstGeom prst="rect">
            <a:avLst/>
          </a:prstGeom>
          <a:noFill/>
        </p:spPr>
        <p:txBody>
          <a:bodyPr wrap="square" rtlCol="0">
            <a:spAutoFit/>
          </a:bodyPr>
          <a:lstStyle/>
          <a:p>
            <a:r>
              <a:rPr lang="en-US" altLang="ko-KR" sz="1200" dirty="0"/>
              <a:t>Back Pain and Kidney Disease
</a:t>
            </a:r>
            <a:endParaRPr lang="ko-KR" altLang="en-US" sz="1200" dirty="0"/>
          </a:p>
        </p:txBody>
      </p:sp>
      <p:sp>
        <p:nvSpPr>
          <p:cNvPr id="13" name="Rectangle 12">
            <a:extLst>
              <a:ext uri="{FF2B5EF4-FFF2-40B4-BE49-F238E27FC236}">
                <a16:creationId xmlns:a16="http://schemas.microsoft.com/office/drawing/2014/main" id="{5CD577C2-9FC0-71FC-7632-A9C964D3C93E}"/>
              </a:ext>
            </a:extLst>
          </p:cNvPr>
          <p:cNvSpPr/>
          <p:nvPr/>
        </p:nvSpPr>
        <p:spPr>
          <a:xfrm>
            <a:off x="3595255" y="1714500"/>
            <a:ext cx="2628900" cy="473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Acupoint Dealing with Diseases of the Head</a:t>
            </a:r>
          </a:p>
        </p:txBody>
      </p:sp>
      <p:sp>
        <p:nvSpPr>
          <p:cNvPr id="14" name="Rectangle 13">
            <a:extLst>
              <a:ext uri="{FF2B5EF4-FFF2-40B4-BE49-F238E27FC236}">
                <a16:creationId xmlns:a16="http://schemas.microsoft.com/office/drawing/2014/main" id="{B30F3668-F2B1-216B-D499-E59F97AE4578}"/>
              </a:ext>
            </a:extLst>
          </p:cNvPr>
          <p:cNvSpPr/>
          <p:nvPr/>
        </p:nvSpPr>
        <p:spPr>
          <a:xfrm>
            <a:off x="2674788" y="4795164"/>
            <a:ext cx="2337263" cy="473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Acupoint Dealing with Digestion and Gastrointestinal Tracts</a:t>
            </a:r>
          </a:p>
        </p:txBody>
      </p:sp>
      <p:sp>
        <p:nvSpPr>
          <p:cNvPr id="15" name="Rectangle 14">
            <a:extLst>
              <a:ext uri="{FF2B5EF4-FFF2-40B4-BE49-F238E27FC236}">
                <a16:creationId xmlns:a16="http://schemas.microsoft.com/office/drawing/2014/main" id="{CF22E939-2DCC-1840-8EE3-360A3190DC2E}"/>
              </a:ext>
            </a:extLst>
          </p:cNvPr>
          <p:cNvSpPr/>
          <p:nvPr/>
        </p:nvSpPr>
        <p:spPr>
          <a:xfrm>
            <a:off x="7519411" y="900946"/>
            <a:ext cx="2628900" cy="473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Acupoint Dealing with Lymphatic System</a:t>
            </a:r>
          </a:p>
        </p:txBody>
      </p:sp>
      <p:sp>
        <p:nvSpPr>
          <p:cNvPr id="16" name="Rectangle 15">
            <a:extLst>
              <a:ext uri="{FF2B5EF4-FFF2-40B4-BE49-F238E27FC236}">
                <a16:creationId xmlns:a16="http://schemas.microsoft.com/office/drawing/2014/main" id="{82CDD671-FE71-9D5D-F6C4-94F45268EEEB}"/>
              </a:ext>
            </a:extLst>
          </p:cNvPr>
          <p:cNvSpPr/>
          <p:nvPr/>
        </p:nvSpPr>
        <p:spPr>
          <a:xfrm>
            <a:off x="7855527" y="1569027"/>
            <a:ext cx="935182" cy="322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6933110-C59F-90A9-8789-3F7F2A6A214F}"/>
              </a:ext>
            </a:extLst>
          </p:cNvPr>
          <p:cNvSpPr/>
          <p:nvPr/>
        </p:nvSpPr>
        <p:spPr>
          <a:xfrm>
            <a:off x="9439001" y="5268680"/>
            <a:ext cx="2659214" cy="473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Acupoint to Stimulate Adrenal Glands, Lower Abdominal Ailments</a:t>
            </a:r>
          </a:p>
        </p:txBody>
      </p:sp>
      <p:sp>
        <p:nvSpPr>
          <p:cNvPr id="18" name="Rectangle 17">
            <a:extLst>
              <a:ext uri="{FF2B5EF4-FFF2-40B4-BE49-F238E27FC236}">
                <a16:creationId xmlns:a16="http://schemas.microsoft.com/office/drawing/2014/main" id="{17178EAC-32C6-BBAF-0F0E-27536FC5F13C}"/>
              </a:ext>
            </a:extLst>
          </p:cNvPr>
          <p:cNvSpPr/>
          <p:nvPr/>
        </p:nvSpPr>
        <p:spPr>
          <a:xfrm>
            <a:off x="5370669" y="4861055"/>
            <a:ext cx="2449656" cy="473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Acupoint Dealing with Restoring Energy, Physical Strength</a:t>
            </a:r>
          </a:p>
        </p:txBody>
      </p:sp>
    </p:spTree>
    <p:extLst>
      <p:ext uri="{BB962C8B-B14F-4D97-AF65-F5344CB8AC3E}">
        <p14:creationId xmlns:p14="http://schemas.microsoft.com/office/powerpoint/2010/main" val="1135037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3">
            <a:extLst>
              <a:ext uri="{FF2B5EF4-FFF2-40B4-BE49-F238E27FC236}">
                <a16:creationId xmlns:a16="http://schemas.microsoft.com/office/drawing/2014/main" id="{CE96DC5C-6E24-6A5F-320A-AB275ED53DEB}"/>
              </a:ext>
            </a:extLst>
          </p:cNvPr>
          <p:cNvSpPr/>
          <p:nvPr/>
        </p:nvSpPr>
        <p:spPr>
          <a:xfrm>
            <a:off x="3500269" y="401400"/>
            <a:ext cx="4626331" cy="523220"/>
          </a:xfrm>
          <a:prstGeom prst="rect">
            <a:avLst/>
          </a:prstGeom>
        </p:spPr>
        <p:txBody>
          <a:bodyPr wrap="none">
            <a:spAutoFit/>
          </a:bodyPr>
          <a:lstStyle/>
          <a:p>
            <a:r>
              <a:rPr lang="en-US" altLang="ko-KR" sz="2800" b="1" dirty="0"/>
              <a:t>Acupuncture Points of the Ear</a:t>
            </a:r>
            <a:endParaRPr lang="ko-KR" altLang="en-US" sz="2800" b="1" dirty="0"/>
          </a:p>
        </p:txBody>
      </p:sp>
      <p:pic>
        <p:nvPicPr>
          <p:cNvPr id="3" name="그림 4">
            <a:extLst>
              <a:ext uri="{FF2B5EF4-FFF2-40B4-BE49-F238E27FC236}">
                <a16:creationId xmlns:a16="http://schemas.microsoft.com/office/drawing/2014/main" id="{642BAAF8-2915-41B2-9C38-B8308AEED4B2}"/>
              </a:ext>
            </a:extLst>
          </p:cNvPr>
          <p:cNvPicPr>
            <a:picLocks noChangeAspect="1"/>
          </p:cNvPicPr>
          <p:nvPr/>
        </p:nvPicPr>
        <p:blipFill>
          <a:blip r:embed="rId2"/>
          <a:stretch>
            <a:fillRect/>
          </a:stretch>
        </p:blipFill>
        <p:spPr>
          <a:xfrm>
            <a:off x="811476" y="2024743"/>
            <a:ext cx="3009409" cy="2914565"/>
          </a:xfrm>
          <a:prstGeom prst="rect">
            <a:avLst/>
          </a:prstGeom>
        </p:spPr>
      </p:pic>
      <p:sp>
        <p:nvSpPr>
          <p:cNvPr id="4" name="TextBox 3">
            <a:extLst>
              <a:ext uri="{FF2B5EF4-FFF2-40B4-BE49-F238E27FC236}">
                <a16:creationId xmlns:a16="http://schemas.microsoft.com/office/drawing/2014/main" id="{48E04EC6-A13F-DFD7-701E-B89993192015}"/>
              </a:ext>
            </a:extLst>
          </p:cNvPr>
          <p:cNvSpPr txBox="1"/>
          <p:nvPr/>
        </p:nvSpPr>
        <p:spPr>
          <a:xfrm>
            <a:off x="495134" y="3220415"/>
            <a:ext cx="1042720" cy="523220"/>
          </a:xfrm>
          <a:prstGeom prst="rect">
            <a:avLst/>
          </a:prstGeom>
          <a:solidFill>
            <a:schemeClr val="bg1"/>
          </a:solidFill>
        </p:spPr>
        <p:txBody>
          <a:bodyPr wrap="square" rtlCol="0">
            <a:spAutoFit/>
          </a:bodyPr>
          <a:lstStyle/>
          <a:p>
            <a:pPr algn="ctr"/>
            <a:r>
              <a:rPr lang="en-US" altLang="ko-KR" sz="1400" b="1" dirty="0"/>
              <a:t>Acupoint for DIET</a:t>
            </a:r>
            <a:endParaRPr lang="ko-KR" altLang="en-US" sz="1400" b="1" dirty="0"/>
          </a:p>
        </p:txBody>
      </p:sp>
      <p:pic>
        <p:nvPicPr>
          <p:cNvPr id="5" name="그림 1">
            <a:extLst>
              <a:ext uri="{FF2B5EF4-FFF2-40B4-BE49-F238E27FC236}">
                <a16:creationId xmlns:a16="http://schemas.microsoft.com/office/drawing/2014/main" id="{583676BB-0191-D9D4-DB4E-EEE3715FE37F}"/>
              </a:ext>
            </a:extLst>
          </p:cNvPr>
          <p:cNvPicPr>
            <a:picLocks noChangeAspect="1"/>
          </p:cNvPicPr>
          <p:nvPr/>
        </p:nvPicPr>
        <p:blipFill rotWithShape="1">
          <a:blip r:embed="rId3"/>
          <a:srcRect l="3246" t="4522" r="4393"/>
          <a:stretch/>
        </p:blipFill>
        <p:spPr>
          <a:xfrm>
            <a:off x="3900857" y="1532301"/>
            <a:ext cx="7969499" cy="3899448"/>
          </a:xfrm>
          <a:prstGeom prst="rect">
            <a:avLst/>
          </a:prstGeom>
        </p:spPr>
      </p:pic>
      <p:sp>
        <p:nvSpPr>
          <p:cNvPr id="6" name="TextBox 5">
            <a:extLst>
              <a:ext uri="{FF2B5EF4-FFF2-40B4-BE49-F238E27FC236}">
                <a16:creationId xmlns:a16="http://schemas.microsoft.com/office/drawing/2014/main" id="{854AB1B1-0174-F742-833C-9CC9E3ED3659}"/>
              </a:ext>
            </a:extLst>
          </p:cNvPr>
          <p:cNvSpPr txBox="1"/>
          <p:nvPr/>
        </p:nvSpPr>
        <p:spPr>
          <a:xfrm>
            <a:off x="4137227" y="1716966"/>
            <a:ext cx="2760685" cy="307777"/>
          </a:xfrm>
          <a:prstGeom prst="rect">
            <a:avLst/>
          </a:prstGeom>
          <a:solidFill>
            <a:srgbClr val="FCF4F1"/>
          </a:solidFill>
        </p:spPr>
        <p:txBody>
          <a:bodyPr wrap="square" rtlCol="0">
            <a:spAutoFit/>
          </a:bodyPr>
          <a:lstStyle/>
          <a:p>
            <a:pPr algn="ctr"/>
            <a:r>
              <a:rPr lang="en-US" altLang="ko-KR" sz="1400" b="1" dirty="0"/>
              <a:t>Acupoint for Reproductive Organs</a:t>
            </a:r>
            <a:endParaRPr lang="ko-KR" altLang="en-US" sz="1400" b="1" dirty="0"/>
          </a:p>
        </p:txBody>
      </p:sp>
      <p:sp>
        <p:nvSpPr>
          <p:cNvPr id="8" name="TextBox 7">
            <a:extLst>
              <a:ext uri="{FF2B5EF4-FFF2-40B4-BE49-F238E27FC236}">
                <a16:creationId xmlns:a16="http://schemas.microsoft.com/office/drawing/2014/main" id="{921F1710-A4C4-B88D-1166-2F201BF2F220}"/>
              </a:ext>
            </a:extLst>
          </p:cNvPr>
          <p:cNvSpPr txBox="1"/>
          <p:nvPr/>
        </p:nvSpPr>
        <p:spPr>
          <a:xfrm>
            <a:off x="4324270" y="2943953"/>
            <a:ext cx="1983014" cy="307777"/>
          </a:xfrm>
          <a:prstGeom prst="rect">
            <a:avLst/>
          </a:prstGeom>
          <a:solidFill>
            <a:srgbClr val="FFFFFF"/>
          </a:solidFill>
        </p:spPr>
        <p:txBody>
          <a:bodyPr wrap="square" rtlCol="0">
            <a:spAutoFit/>
          </a:bodyPr>
          <a:lstStyle/>
          <a:p>
            <a:pPr algn="ctr"/>
            <a:r>
              <a:rPr lang="en-US" altLang="ko-KR" sz="1400" b="1" dirty="0"/>
              <a:t>Acupoint for Digestion</a:t>
            </a:r>
            <a:endParaRPr lang="ko-KR" altLang="en-US" sz="1400" b="1" dirty="0"/>
          </a:p>
        </p:txBody>
      </p:sp>
      <p:sp>
        <p:nvSpPr>
          <p:cNvPr id="9" name="TextBox 8">
            <a:extLst>
              <a:ext uri="{FF2B5EF4-FFF2-40B4-BE49-F238E27FC236}">
                <a16:creationId xmlns:a16="http://schemas.microsoft.com/office/drawing/2014/main" id="{BD4BC2F2-10B2-E72C-4D33-2C8CA5F9FD0E}"/>
              </a:ext>
            </a:extLst>
          </p:cNvPr>
          <p:cNvSpPr txBox="1"/>
          <p:nvPr/>
        </p:nvSpPr>
        <p:spPr>
          <a:xfrm>
            <a:off x="10045744" y="2435637"/>
            <a:ext cx="1824612" cy="307777"/>
          </a:xfrm>
          <a:prstGeom prst="rect">
            <a:avLst/>
          </a:prstGeom>
          <a:solidFill>
            <a:srgbClr val="FEF9F6"/>
          </a:solidFill>
        </p:spPr>
        <p:txBody>
          <a:bodyPr wrap="square" rtlCol="0">
            <a:spAutoFit/>
          </a:bodyPr>
          <a:lstStyle/>
          <a:p>
            <a:pPr algn="ctr"/>
            <a:r>
              <a:rPr lang="en-US" altLang="ko-KR" sz="1400" b="1" dirty="0"/>
              <a:t>Acupoint for Spine</a:t>
            </a:r>
            <a:endParaRPr lang="ko-KR" altLang="en-US" sz="1400" b="1" dirty="0"/>
          </a:p>
        </p:txBody>
      </p:sp>
      <p:sp>
        <p:nvSpPr>
          <p:cNvPr id="10" name="TextBox 9">
            <a:extLst>
              <a:ext uri="{FF2B5EF4-FFF2-40B4-BE49-F238E27FC236}">
                <a16:creationId xmlns:a16="http://schemas.microsoft.com/office/drawing/2014/main" id="{0F7E2F01-2455-3C97-B460-35931D8CFBD8}"/>
              </a:ext>
            </a:extLst>
          </p:cNvPr>
          <p:cNvSpPr txBox="1"/>
          <p:nvPr/>
        </p:nvSpPr>
        <p:spPr>
          <a:xfrm>
            <a:off x="6143587" y="4467093"/>
            <a:ext cx="1983013" cy="307777"/>
          </a:xfrm>
          <a:prstGeom prst="rect">
            <a:avLst/>
          </a:prstGeom>
          <a:solidFill>
            <a:srgbClr val="FAF2EF"/>
          </a:solidFill>
        </p:spPr>
        <p:txBody>
          <a:bodyPr wrap="square" rtlCol="0">
            <a:spAutoFit/>
          </a:bodyPr>
          <a:lstStyle/>
          <a:p>
            <a:pPr algn="ctr"/>
            <a:r>
              <a:rPr lang="en-US" altLang="ko-KR" sz="1400" b="1" dirty="0"/>
              <a:t>Acupoint for Eyes</a:t>
            </a:r>
            <a:endParaRPr lang="ko-KR" altLang="en-US" sz="1400" b="1" dirty="0"/>
          </a:p>
        </p:txBody>
      </p:sp>
      <p:sp>
        <p:nvSpPr>
          <p:cNvPr id="11" name="TextBox 10">
            <a:extLst>
              <a:ext uri="{FF2B5EF4-FFF2-40B4-BE49-F238E27FC236}">
                <a16:creationId xmlns:a16="http://schemas.microsoft.com/office/drawing/2014/main" id="{28211DED-0A0A-5B9C-8ED6-3A711DB89787}"/>
              </a:ext>
            </a:extLst>
          </p:cNvPr>
          <p:cNvSpPr txBox="1"/>
          <p:nvPr/>
        </p:nvSpPr>
        <p:spPr>
          <a:xfrm>
            <a:off x="9070360" y="3933693"/>
            <a:ext cx="1983013" cy="307777"/>
          </a:xfrm>
          <a:prstGeom prst="rect">
            <a:avLst/>
          </a:prstGeom>
          <a:solidFill>
            <a:srgbClr val="FAF3ED"/>
          </a:solidFill>
        </p:spPr>
        <p:txBody>
          <a:bodyPr wrap="square" rtlCol="0">
            <a:spAutoFit/>
          </a:bodyPr>
          <a:lstStyle/>
          <a:p>
            <a:pPr algn="ctr"/>
            <a:r>
              <a:rPr lang="en-US" altLang="ko-KR" sz="1400" b="1" dirty="0"/>
              <a:t>Acupoint for Head</a:t>
            </a:r>
            <a:endParaRPr lang="ko-KR" altLang="en-US" sz="1400" b="1" dirty="0"/>
          </a:p>
        </p:txBody>
      </p:sp>
      <p:sp>
        <p:nvSpPr>
          <p:cNvPr id="7" name="Rectangle 6">
            <a:extLst>
              <a:ext uri="{FF2B5EF4-FFF2-40B4-BE49-F238E27FC236}">
                <a16:creationId xmlns:a16="http://schemas.microsoft.com/office/drawing/2014/main" id="{0703F4CE-8D5D-0BBA-FE7A-6CEFC36E6AEE}"/>
              </a:ext>
            </a:extLst>
          </p:cNvPr>
          <p:cNvSpPr/>
          <p:nvPr/>
        </p:nvSpPr>
        <p:spPr>
          <a:xfrm>
            <a:off x="4587901" y="2059806"/>
            <a:ext cx="2926082" cy="485658"/>
          </a:xfrm>
          <a:prstGeom prst="rect">
            <a:avLst/>
          </a:prstGeom>
          <a:solidFill>
            <a:srgbClr val="F5F0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algun Gothic" panose="020B0503020000020004" pitchFamily="34" charset="-127"/>
                <a:ea typeface="Malgun Gothic" panose="020B0503020000020004" pitchFamily="34" charset="-127"/>
              </a:rPr>
              <a:t>Suspect disorder of menstrual irregularities, prostate and </a:t>
            </a:r>
          </a:p>
          <a:p>
            <a:pPr algn="ctr"/>
            <a:r>
              <a:rPr lang="en-US" sz="1200" dirty="0">
                <a:solidFill>
                  <a:schemeClr val="tx1"/>
                </a:solidFill>
                <a:latin typeface="Malgun Gothic" panose="020B0503020000020004" pitchFamily="34" charset="-127"/>
                <a:ea typeface="Malgun Gothic" panose="020B0503020000020004" pitchFamily="34" charset="-127"/>
              </a:rPr>
              <a:t>reproductive organs</a:t>
            </a:r>
          </a:p>
        </p:txBody>
      </p:sp>
      <p:sp>
        <p:nvSpPr>
          <p:cNvPr id="12" name="Rectangle 11">
            <a:extLst>
              <a:ext uri="{FF2B5EF4-FFF2-40B4-BE49-F238E27FC236}">
                <a16:creationId xmlns:a16="http://schemas.microsoft.com/office/drawing/2014/main" id="{D118FE70-82EB-7052-F906-E8F21BD0702D}"/>
              </a:ext>
            </a:extLst>
          </p:cNvPr>
          <p:cNvSpPr/>
          <p:nvPr/>
        </p:nvSpPr>
        <p:spPr>
          <a:xfrm>
            <a:off x="3971829" y="3324556"/>
            <a:ext cx="3168441" cy="485658"/>
          </a:xfrm>
          <a:prstGeom prst="rect">
            <a:avLst/>
          </a:prstGeom>
          <a:solidFill>
            <a:srgbClr val="F5F0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algun Gothic" panose="020B0503020000020004" pitchFamily="34" charset="-127"/>
                <a:ea typeface="Malgun Gothic" panose="020B0503020000020004" pitchFamily="34" charset="-127"/>
              </a:rPr>
              <a:t>Suspect digestive diseases, nausea, </a:t>
            </a:r>
          </a:p>
          <a:p>
            <a:pPr algn="ctr"/>
            <a:r>
              <a:rPr lang="en-US" sz="1200" dirty="0">
                <a:solidFill>
                  <a:schemeClr val="tx1"/>
                </a:solidFill>
                <a:latin typeface="Malgun Gothic" panose="020B0503020000020004" pitchFamily="34" charset="-127"/>
                <a:ea typeface="Malgun Gothic" panose="020B0503020000020004" pitchFamily="34" charset="-127"/>
              </a:rPr>
              <a:t>and bloating</a:t>
            </a:r>
          </a:p>
        </p:txBody>
      </p:sp>
      <p:sp>
        <p:nvSpPr>
          <p:cNvPr id="13" name="Rectangle 12">
            <a:extLst>
              <a:ext uri="{FF2B5EF4-FFF2-40B4-BE49-F238E27FC236}">
                <a16:creationId xmlns:a16="http://schemas.microsoft.com/office/drawing/2014/main" id="{F6B61D5B-498B-33AE-7F18-213588076258}"/>
              </a:ext>
            </a:extLst>
          </p:cNvPr>
          <p:cNvSpPr/>
          <p:nvPr/>
        </p:nvSpPr>
        <p:spPr>
          <a:xfrm>
            <a:off x="6096000" y="4801156"/>
            <a:ext cx="2502133" cy="485658"/>
          </a:xfrm>
          <a:prstGeom prst="rect">
            <a:avLst/>
          </a:prstGeom>
          <a:solidFill>
            <a:srgbClr val="F5F0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algun Gothic" panose="020B0503020000020004" pitchFamily="34" charset="-127"/>
                <a:ea typeface="Malgun Gothic" panose="020B0503020000020004" pitchFamily="34" charset="-127"/>
              </a:rPr>
              <a:t>Suspect disorder of ophthalmology such as </a:t>
            </a:r>
          </a:p>
          <a:p>
            <a:pPr algn="ctr"/>
            <a:r>
              <a:rPr lang="en-US" sz="1200" dirty="0">
                <a:solidFill>
                  <a:schemeClr val="tx1"/>
                </a:solidFill>
                <a:latin typeface="Malgun Gothic" panose="020B0503020000020004" pitchFamily="34" charset="-127"/>
                <a:ea typeface="Malgun Gothic" panose="020B0503020000020004" pitchFamily="34" charset="-127"/>
              </a:rPr>
              <a:t>eye fatigue and cataract</a:t>
            </a:r>
          </a:p>
        </p:txBody>
      </p:sp>
      <p:sp>
        <p:nvSpPr>
          <p:cNvPr id="14" name="Rectangle 13">
            <a:extLst>
              <a:ext uri="{FF2B5EF4-FFF2-40B4-BE49-F238E27FC236}">
                <a16:creationId xmlns:a16="http://schemas.microsoft.com/office/drawing/2014/main" id="{5C808B95-03CB-BF42-6796-48D3D12CD3EA}"/>
              </a:ext>
            </a:extLst>
          </p:cNvPr>
          <p:cNvSpPr/>
          <p:nvPr/>
        </p:nvSpPr>
        <p:spPr>
          <a:xfrm>
            <a:off x="9809412" y="2772250"/>
            <a:ext cx="1983014" cy="485658"/>
          </a:xfrm>
          <a:prstGeom prst="rect">
            <a:avLst/>
          </a:prstGeom>
          <a:solidFill>
            <a:srgbClr val="F5F0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algun Gothic" panose="020B0503020000020004" pitchFamily="34" charset="-127"/>
                <a:ea typeface="Malgun Gothic" panose="020B0503020000020004" pitchFamily="34" charset="-127"/>
              </a:rPr>
              <a:t>Suspect disorder of disc and spine related symptoms </a:t>
            </a:r>
          </a:p>
        </p:txBody>
      </p:sp>
      <p:sp>
        <p:nvSpPr>
          <p:cNvPr id="15" name="Rectangle 14">
            <a:extLst>
              <a:ext uri="{FF2B5EF4-FFF2-40B4-BE49-F238E27FC236}">
                <a16:creationId xmlns:a16="http://schemas.microsoft.com/office/drawing/2014/main" id="{69DE4581-7ED0-10E8-EC26-6BF11273038C}"/>
              </a:ext>
            </a:extLst>
          </p:cNvPr>
          <p:cNvSpPr/>
          <p:nvPr/>
        </p:nvSpPr>
        <p:spPr>
          <a:xfrm>
            <a:off x="8540847" y="4247748"/>
            <a:ext cx="2839677" cy="485658"/>
          </a:xfrm>
          <a:prstGeom prst="rect">
            <a:avLst/>
          </a:prstGeom>
          <a:solidFill>
            <a:srgbClr val="F5F0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algun Gothic" panose="020B0503020000020004" pitchFamily="34" charset="-127"/>
                <a:ea typeface="Malgun Gothic" panose="020B0503020000020004" pitchFamily="34" charset="-127"/>
              </a:rPr>
              <a:t>Suspect disorder of central nervous system diseases </a:t>
            </a:r>
            <a:r>
              <a:rPr lang="en-US" sz="1100" dirty="0">
                <a:solidFill>
                  <a:schemeClr val="tx1"/>
                </a:solidFill>
                <a:latin typeface="Malgun Gothic" panose="020B0503020000020004" pitchFamily="34" charset="-127"/>
                <a:ea typeface="Malgun Gothic" panose="020B0503020000020004" pitchFamily="34" charset="-127"/>
              </a:rPr>
              <a:t>(headache, stress, etc.)</a:t>
            </a:r>
          </a:p>
        </p:txBody>
      </p:sp>
    </p:spTree>
    <p:extLst>
      <p:ext uri="{BB962C8B-B14F-4D97-AF65-F5344CB8AC3E}">
        <p14:creationId xmlns:p14="http://schemas.microsoft.com/office/powerpoint/2010/main" val="235839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7">
            <a:extLst>
              <a:ext uri="{FF2B5EF4-FFF2-40B4-BE49-F238E27FC236}">
                <a16:creationId xmlns:a16="http://schemas.microsoft.com/office/drawing/2014/main" id="{BAE5D043-2C97-9AC8-15C6-26D06170B486}"/>
              </a:ext>
            </a:extLst>
          </p:cNvPr>
          <p:cNvSpPr txBox="1"/>
          <p:nvPr/>
        </p:nvSpPr>
        <p:spPr>
          <a:xfrm>
            <a:off x="3328591" y="495183"/>
            <a:ext cx="5894080"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Lymphatic Circulation Management</a:t>
            </a:r>
            <a:endParaRPr sz="2400" dirty="0">
              <a:latin typeface="Malgun Gothic"/>
              <a:cs typeface="Malgun Gothic"/>
            </a:endParaRPr>
          </a:p>
        </p:txBody>
      </p:sp>
      <p:sp>
        <p:nvSpPr>
          <p:cNvPr id="2" name="object 12">
            <a:extLst>
              <a:ext uri="{FF2B5EF4-FFF2-40B4-BE49-F238E27FC236}">
                <a16:creationId xmlns:a16="http://schemas.microsoft.com/office/drawing/2014/main" id="{99931475-5D96-0CBF-8F2E-89A81F66CBDD}"/>
              </a:ext>
            </a:extLst>
          </p:cNvPr>
          <p:cNvSpPr txBox="1"/>
          <p:nvPr/>
        </p:nvSpPr>
        <p:spPr>
          <a:xfrm>
            <a:off x="835894" y="1512745"/>
            <a:ext cx="1784350" cy="558800"/>
          </a:xfrm>
          <a:prstGeom prst="rect">
            <a:avLst/>
          </a:prstGeom>
        </p:spPr>
        <p:txBody>
          <a:bodyPr vert="horz" wrap="square" lIns="0" tIns="12700" rIns="0" bIns="0" rtlCol="0">
            <a:spAutoFit/>
          </a:bodyPr>
          <a:lstStyle/>
          <a:p>
            <a:pPr marL="12700">
              <a:lnSpc>
                <a:spcPct val="100000"/>
              </a:lnSpc>
              <a:spcBef>
                <a:spcPts val="100"/>
              </a:spcBef>
            </a:pPr>
            <a:r>
              <a:rPr sz="3500" b="1" spc="-30" dirty="0">
                <a:solidFill>
                  <a:srgbClr val="404040"/>
                </a:solidFill>
                <a:latin typeface="Malgun Gothic"/>
                <a:cs typeface="Malgun Gothic"/>
              </a:rPr>
              <a:t>Face</a:t>
            </a:r>
            <a:endParaRPr sz="3500" dirty="0">
              <a:latin typeface="Malgun Gothic"/>
              <a:cs typeface="Malgun Gothic"/>
            </a:endParaRPr>
          </a:p>
        </p:txBody>
      </p:sp>
      <p:sp>
        <p:nvSpPr>
          <p:cNvPr id="4" name="object 13">
            <a:extLst>
              <a:ext uri="{FF2B5EF4-FFF2-40B4-BE49-F238E27FC236}">
                <a16:creationId xmlns:a16="http://schemas.microsoft.com/office/drawing/2014/main" id="{2E99F65B-8432-AAF2-C84B-D5AE1D0B5D89}"/>
              </a:ext>
            </a:extLst>
          </p:cNvPr>
          <p:cNvSpPr txBox="1"/>
          <p:nvPr/>
        </p:nvSpPr>
        <p:spPr>
          <a:xfrm>
            <a:off x="6616989" y="1512745"/>
            <a:ext cx="1936750" cy="558800"/>
          </a:xfrm>
          <a:prstGeom prst="rect">
            <a:avLst/>
          </a:prstGeom>
        </p:spPr>
        <p:txBody>
          <a:bodyPr vert="horz" wrap="square" lIns="0" tIns="12700" rIns="0" bIns="0" rtlCol="0">
            <a:spAutoFit/>
          </a:bodyPr>
          <a:lstStyle/>
          <a:p>
            <a:pPr marL="12700">
              <a:lnSpc>
                <a:spcPct val="100000"/>
              </a:lnSpc>
              <a:spcBef>
                <a:spcPts val="100"/>
              </a:spcBef>
            </a:pPr>
            <a:r>
              <a:rPr sz="3500" b="1" spc="-5" dirty="0">
                <a:solidFill>
                  <a:srgbClr val="404040"/>
                </a:solidFill>
                <a:latin typeface="Malgun Gothic"/>
                <a:cs typeface="Malgun Gothic"/>
              </a:rPr>
              <a:t>Body</a:t>
            </a:r>
            <a:endParaRPr sz="3500" dirty="0">
              <a:latin typeface="Malgun Gothic"/>
              <a:cs typeface="Malgun Gothic"/>
            </a:endParaRPr>
          </a:p>
        </p:txBody>
      </p:sp>
      <p:grpSp>
        <p:nvGrpSpPr>
          <p:cNvPr id="5" name="object 7">
            <a:extLst>
              <a:ext uri="{FF2B5EF4-FFF2-40B4-BE49-F238E27FC236}">
                <a16:creationId xmlns:a16="http://schemas.microsoft.com/office/drawing/2014/main" id="{E2781100-5CBF-5B00-7626-7D49FDD48D3C}"/>
              </a:ext>
            </a:extLst>
          </p:cNvPr>
          <p:cNvGrpSpPr/>
          <p:nvPr/>
        </p:nvGrpSpPr>
        <p:grpSpPr>
          <a:xfrm>
            <a:off x="1551707" y="1898072"/>
            <a:ext cx="3214257" cy="4323196"/>
            <a:chOff x="1551708" y="1884218"/>
            <a:chExt cx="2646680" cy="4337050"/>
          </a:xfrm>
        </p:grpSpPr>
        <p:pic>
          <p:nvPicPr>
            <p:cNvPr id="6" name="object 8">
              <a:extLst>
                <a:ext uri="{FF2B5EF4-FFF2-40B4-BE49-F238E27FC236}">
                  <a16:creationId xmlns:a16="http://schemas.microsoft.com/office/drawing/2014/main" id="{E902D2B5-4621-3FAD-C2A0-C913A8533D83}"/>
                </a:ext>
              </a:extLst>
            </p:cNvPr>
            <p:cNvPicPr/>
            <p:nvPr/>
          </p:nvPicPr>
          <p:blipFill>
            <a:blip r:embed="rId2" cstate="print"/>
            <a:stretch>
              <a:fillRect/>
            </a:stretch>
          </p:blipFill>
          <p:spPr>
            <a:xfrm>
              <a:off x="1726278" y="1884218"/>
              <a:ext cx="2312182" cy="4283843"/>
            </a:xfrm>
            <a:prstGeom prst="rect">
              <a:avLst/>
            </a:prstGeom>
          </p:spPr>
        </p:pic>
        <p:sp>
          <p:nvSpPr>
            <p:cNvPr id="7" name="object 9">
              <a:extLst>
                <a:ext uri="{FF2B5EF4-FFF2-40B4-BE49-F238E27FC236}">
                  <a16:creationId xmlns:a16="http://schemas.microsoft.com/office/drawing/2014/main" id="{DA696ACF-D3E3-0ED1-B55D-2464C090847C}"/>
                </a:ext>
              </a:extLst>
            </p:cNvPr>
            <p:cNvSpPr/>
            <p:nvPr/>
          </p:nvSpPr>
          <p:spPr>
            <a:xfrm>
              <a:off x="1551708" y="5029200"/>
              <a:ext cx="2646680" cy="1191895"/>
            </a:xfrm>
            <a:custGeom>
              <a:avLst/>
              <a:gdLst/>
              <a:ahLst/>
              <a:cxnLst/>
              <a:rect l="l" t="t" r="r" b="b"/>
              <a:pathLst>
                <a:path w="2646679" h="1191895">
                  <a:moveTo>
                    <a:pt x="2646217" y="0"/>
                  </a:moveTo>
                  <a:lnTo>
                    <a:pt x="0" y="0"/>
                  </a:lnTo>
                  <a:lnTo>
                    <a:pt x="0" y="1191490"/>
                  </a:lnTo>
                  <a:lnTo>
                    <a:pt x="2646217" y="1191490"/>
                  </a:lnTo>
                  <a:lnTo>
                    <a:pt x="2646217" y="0"/>
                  </a:lnTo>
                  <a:close/>
                </a:path>
              </a:pathLst>
            </a:custGeom>
            <a:solidFill>
              <a:srgbClr val="FFFFFF"/>
            </a:solidFill>
          </p:spPr>
          <p:txBody>
            <a:bodyPr wrap="square" lIns="0" tIns="0" rIns="0" bIns="0" rtlCol="0"/>
            <a:lstStyle/>
            <a:p>
              <a:endParaRPr/>
            </a:p>
          </p:txBody>
        </p:sp>
      </p:grpSp>
      <p:grpSp>
        <p:nvGrpSpPr>
          <p:cNvPr id="8" name="object 16">
            <a:extLst>
              <a:ext uri="{FF2B5EF4-FFF2-40B4-BE49-F238E27FC236}">
                <a16:creationId xmlns:a16="http://schemas.microsoft.com/office/drawing/2014/main" id="{4E9CA014-45F7-D054-FCC0-9B233190542A}"/>
              </a:ext>
            </a:extLst>
          </p:cNvPr>
          <p:cNvGrpSpPr/>
          <p:nvPr/>
        </p:nvGrpSpPr>
        <p:grpSpPr>
          <a:xfrm>
            <a:off x="8227338" y="1951297"/>
            <a:ext cx="3422178" cy="4906703"/>
            <a:chOff x="7377544" y="1898072"/>
            <a:chExt cx="2696210" cy="4495800"/>
          </a:xfrm>
        </p:grpSpPr>
        <p:pic>
          <p:nvPicPr>
            <p:cNvPr id="9" name="object 17">
              <a:extLst>
                <a:ext uri="{FF2B5EF4-FFF2-40B4-BE49-F238E27FC236}">
                  <a16:creationId xmlns:a16="http://schemas.microsoft.com/office/drawing/2014/main" id="{17829CCF-BCDD-AA9F-B276-1C1EEDDEEC23}"/>
                </a:ext>
              </a:extLst>
            </p:cNvPr>
            <p:cNvPicPr/>
            <p:nvPr/>
          </p:nvPicPr>
          <p:blipFill>
            <a:blip r:embed="rId3" cstate="print"/>
            <a:stretch>
              <a:fillRect/>
            </a:stretch>
          </p:blipFill>
          <p:spPr>
            <a:xfrm>
              <a:off x="7426036" y="1898072"/>
              <a:ext cx="2647240" cy="4495800"/>
            </a:xfrm>
            <a:prstGeom prst="rect">
              <a:avLst/>
            </a:prstGeom>
          </p:spPr>
        </p:pic>
        <p:sp>
          <p:nvSpPr>
            <p:cNvPr id="10" name="object 18">
              <a:extLst>
                <a:ext uri="{FF2B5EF4-FFF2-40B4-BE49-F238E27FC236}">
                  <a16:creationId xmlns:a16="http://schemas.microsoft.com/office/drawing/2014/main" id="{0D60E26B-2BA5-4252-AF76-D0A83BA94F96}"/>
                </a:ext>
              </a:extLst>
            </p:cNvPr>
            <p:cNvSpPr/>
            <p:nvPr/>
          </p:nvSpPr>
          <p:spPr>
            <a:xfrm>
              <a:off x="7377544" y="2757054"/>
              <a:ext cx="984250" cy="3401695"/>
            </a:xfrm>
            <a:custGeom>
              <a:avLst/>
              <a:gdLst/>
              <a:ahLst/>
              <a:cxnLst/>
              <a:rect l="l" t="t" r="r" b="b"/>
              <a:pathLst>
                <a:path w="984250" h="3401695">
                  <a:moveTo>
                    <a:pt x="983673" y="0"/>
                  </a:moveTo>
                  <a:lnTo>
                    <a:pt x="0" y="0"/>
                  </a:lnTo>
                  <a:lnTo>
                    <a:pt x="0" y="3401290"/>
                  </a:lnTo>
                  <a:lnTo>
                    <a:pt x="983673" y="3401290"/>
                  </a:lnTo>
                  <a:lnTo>
                    <a:pt x="983673" y="0"/>
                  </a:lnTo>
                  <a:close/>
                </a:path>
              </a:pathLst>
            </a:custGeom>
            <a:solidFill>
              <a:srgbClr val="FFFFFF"/>
            </a:solidFill>
          </p:spPr>
          <p:txBody>
            <a:bodyPr wrap="square" lIns="0" tIns="0" rIns="0" bIns="0" rtlCol="0"/>
            <a:lstStyle/>
            <a:p>
              <a:endParaRPr/>
            </a:p>
          </p:txBody>
        </p:sp>
      </p:grpSp>
      <p:sp>
        <p:nvSpPr>
          <p:cNvPr id="11" name="object 14">
            <a:extLst>
              <a:ext uri="{FF2B5EF4-FFF2-40B4-BE49-F238E27FC236}">
                <a16:creationId xmlns:a16="http://schemas.microsoft.com/office/drawing/2014/main" id="{597A36C3-B3DC-B4DD-8F82-7AA076090B83}"/>
              </a:ext>
            </a:extLst>
          </p:cNvPr>
          <p:cNvSpPr txBox="1"/>
          <p:nvPr/>
        </p:nvSpPr>
        <p:spPr>
          <a:xfrm>
            <a:off x="932201" y="5180584"/>
            <a:ext cx="1913750" cy="931024"/>
          </a:xfrm>
          <a:prstGeom prst="rect">
            <a:avLst/>
          </a:prstGeom>
        </p:spPr>
        <p:txBody>
          <a:bodyPr vert="horz" wrap="square" lIns="0" tIns="12700" rIns="0" bIns="0" rtlCol="0">
            <a:spAutoFit/>
          </a:bodyPr>
          <a:lstStyle/>
          <a:p>
            <a:pPr marL="37465">
              <a:lnSpc>
                <a:spcPct val="100000"/>
              </a:lnSpc>
              <a:spcBef>
                <a:spcPts val="100"/>
              </a:spcBef>
            </a:pPr>
            <a:r>
              <a:rPr lang="en-US" sz="1400" b="1" dirty="0">
                <a:latin typeface="Malgun Gothic"/>
                <a:cs typeface="Malgun Gothic"/>
              </a:rPr>
              <a:t>Parotid Lymph Nodes
</a:t>
            </a:r>
            <a:r>
              <a:rPr lang="en-US" sz="1100" b="1" dirty="0">
                <a:latin typeface="Malgun Gothic"/>
                <a:cs typeface="Malgun Gothic"/>
              </a:rPr>
              <a:t>Located next to which the ear is attached, called the exit of the facial lymph.
</a:t>
            </a:r>
            <a:endParaRPr sz="1100" b="1" dirty="0">
              <a:latin typeface="Malgun Gothic"/>
              <a:cs typeface="Malgun Gothic"/>
            </a:endParaRPr>
          </a:p>
        </p:txBody>
      </p:sp>
      <p:sp>
        <p:nvSpPr>
          <p:cNvPr id="12" name="object 15">
            <a:extLst>
              <a:ext uri="{FF2B5EF4-FFF2-40B4-BE49-F238E27FC236}">
                <a16:creationId xmlns:a16="http://schemas.microsoft.com/office/drawing/2014/main" id="{87AB34E4-4394-0957-95A6-65BB1C030102}"/>
              </a:ext>
            </a:extLst>
          </p:cNvPr>
          <p:cNvSpPr txBox="1"/>
          <p:nvPr/>
        </p:nvSpPr>
        <p:spPr>
          <a:xfrm>
            <a:off x="3328591" y="5165852"/>
            <a:ext cx="2100129" cy="992579"/>
          </a:xfrm>
          <a:prstGeom prst="rect">
            <a:avLst/>
          </a:prstGeom>
        </p:spPr>
        <p:txBody>
          <a:bodyPr vert="horz" wrap="square" lIns="0" tIns="12700" rIns="0" bIns="0" rtlCol="0">
            <a:spAutoFit/>
          </a:bodyPr>
          <a:lstStyle/>
          <a:p>
            <a:pPr marL="12700">
              <a:lnSpc>
                <a:spcPct val="100000"/>
              </a:lnSpc>
              <a:spcBef>
                <a:spcPts val="100"/>
              </a:spcBef>
            </a:pPr>
            <a:r>
              <a:rPr lang="en-US" sz="1400" b="1" dirty="0">
                <a:solidFill>
                  <a:srgbClr val="404040"/>
                </a:solidFill>
                <a:latin typeface="Malgun Gothic"/>
                <a:cs typeface="Malgun Gothic"/>
              </a:rPr>
              <a:t>Neck Lymph Nodes
</a:t>
            </a:r>
            <a:r>
              <a:rPr lang="en-US" sz="1200" b="1" dirty="0">
                <a:solidFill>
                  <a:srgbClr val="404040"/>
                </a:solidFill>
                <a:latin typeface="Malgun Gothic"/>
                <a:cs typeface="Malgun Gothic"/>
              </a:rPr>
              <a:t>Located in the nape of the neck as a way through which the lymph passes.
</a:t>
            </a:r>
            <a:endParaRPr sz="1000" dirty="0">
              <a:latin typeface="Malgun Gothic"/>
              <a:cs typeface="Malgun Gothic"/>
            </a:endParaRPr>
          </a:p>
        </p:txBody>
      </p:sp>
      <p:sp>
        <p:nvSpPr>
          <p:cNvPr id="13" name="object 24">
            <a:extLst>
              <a:ext uri="{FF2B5EF4-FFF2-40B4-BE49-F238E27FC236}">
                <a16:creationId xmlns:a16="http://schemas.microsoft.com/office/drawing/2014/main" id="{B4584507-14F9-DD5A-E8F1-50DA1ED62AC7}"/>
              </a:ext>
            </a:extLst>
          </p:cNvPr>
          <p:cNvSpPr/>
          <p:nvPr/>
        </p:nvSpPr>
        <p:spPr>
          <a:xfrm>
            <a:off x="6280264" y="1115696"/>
            <a:ext cx="0" cy="5105400"/>
          </a:xfrm>
          <a:custGeom>
            <a:avLst/>
            <a:gdLst/>
            <a:ahLst/>
            <a:cxnLst/>
            <a:rect l="l" t="t" r="r" b="b"/>
            <a:pathLst>
              <a:path h="5105400">
                <a:moveTo>
                  <a:pt x="0" y="0"/>
                </a:moveTo>
                <a:lnTo>
                  <a:pt x="1" y="5105400"/>
                </a:lnTo>
              </a:path>
            </a:pathLst>
          </a:custGeom>
          <a:ln w="6350">
            <a:solidFill>
              <a:srgbClr val="7F7F7F"/>
            </a:solidFill>
          </a:ln>
        </p:spPr>
        <p:txBody>
          <a:bodyPr wrap="square" lIns="0" tIns="0" rIns="0" bIns="0" rtlCol="0"/>
          <a:lstStyle/>
          <a:p>
            <a:endParaRPr/>
          </a:p>
        </p:txBody>
      </p:sp>
      <p:sp>
        <p:nvSpPr>
          <p:cNvPr id="14" name="object 19">
            <a:extLst>
              <a:ext uri="{FF2B5EF4-FFF2-40B4-BE49-F238E27FC236}">
                <a16:creationId xmlns:a16="http://schemas.microsoft.com/office/drawing/2014/main" id="{BC175E0F-00EB-E695-45E9-B87302653595}"/>
              </a:ext>
            </a:extLst>
          </p:cNvPr>
          <p:cNvSpPr txBox="1"/>
          <p:nvPr/>
        </p:nvSpPr>
        <p:spPr>
          <a:xfrm>
            <a:off x="7267246" y="3017124"/>
            <a:ext cx="2147235" cy="2032608"/>
          </a:xfrm>
          <a:prstGeom prst="rect">
            <a:avLst/>
          </a:prstGeom>
        </p:spPr>
        <p:txBody>
          <a:bodyPr vert="horz" wrap="square" lIns="0" tIns="57150" rIns="0" bIns="0" rtlCol="0">
            <a:spAutoFit/>
          </a:bodyPr>
          <a:lstStyle/>
          <a:p>
            <a:pPr marR="5080" algn="r">
              <a:lnSpc>
                <a:spcPct val="100000"/>
              </a:lnSpc>
              <a:spcBef>
                <a:spcPts val="450"/>
              </a:spcBef>
            </a:pPr>
            <a:r>
              <a:rPr lang="en-US" sz="1200" b="1" dirty="0">
                <a:latin typeface="Malgun Gothic"/>
                <a:cs typeface="Malgun Gothic"/>
              </a:rPr>
              <a:t>Clavicle lymph nodes
</a:t>
            </a:r>
            <a:r>
              <a:rPr lang="en-US" sz="900" dirty="0">
                <a:solidFill>
                  <a:srgbClr val="7F7F7F"/>
                </a:solidFill>
                <a:latin typeface="Malgun Gothic"/>
                <a:cs typeface="Malgun Gothic"/>
              </a:rPr>
              <a:t>An important point as it is a concave area above the collarbone.
</a:t>
            </a:r>
            <a:endParaRPr sz="700" dirty="0">
              <a:latin typeface="Malgun Gothic"/>
              <a:cs typeface="Malgun Gothic"/>
            </a:endParaRPr>
          </a:p>
          <a:p>
            <a:pPr marR="10795" algn="r">
              <a:lnSpc>
                <a:spcPct val="100000"/>
              </a:lnSpc>
            </a:pPr>
            <a:r>
              <a:rPr lang="en-US" sz="1200" b="1" dirty="0" err="1">
                <a:latin typeface="Malgun Gothic"/>
                <a:cs typeface="Malgun Gothic"/>
              </a:rPr>
              <a:t>Armpital</a:t>
            </a:r>
            <a:r>
              <a:rPr lang="en-US" sz="1200" b="1" dirty="0">
                <a:latin typeface="Malgun Gothic"/>
                <a:cs typeface="Malgun Gothic"/>
              </a:rPr>
              <a:t> lymph nodes
</a:t>
            </a:r>
            <a:r>
              <a:rPr lang="en-US" sz="900" dirty="0">
                <a:solidFill>
                  <a:srgbClr val="7F7F7F"/>
                </a:solidFill>
                <a:latin typeface="Malgun Gothic"/>
                <a:cs typeface="Malgun Gothic"/>
              </a:rPr>
              <a:t>Located in the lower part of the armpit.
</a:t>
            </a:r>
            <a:endParaRPr sz="1300" dirty="0">
              <a:latin typeface="Malgun Gothic"/>
              <a:cs typeface="Malgun Gothic"/>
            </a:endParaRPr>
          </a:p>
          <a:p>
            <a:pPr marR="10795" algn="r">
              <a:lnSpc>
                <a:spcPct val="100000"/>
              </a:lnSpc>
            </a:pPr>
            <a:r>
              <a:rPr lang="en-US" sz="1200" b="1" dirty="0">
                <a:latin typeface="Malgun Gothic"/>
                <a:cs typeface="Malgun Gothic"/>
              </a:rPr>
              <a:t>Abdominal lymph nodes
</a:t>
            </a:r>
            <a:r>
              <a:rPr lang="en-US" sz="900" dirty="0">
                <a:solidFill>
                  <a:srgbClr val="7F7F7F"/>
                </a:solidFill>
                <a:latin typeface="Malgun Gothic"/>
                <a:cs typeface="Malgun Gothic"/>
              </a:rPr>
              <a:t>In the area around the navel
lymph node
</a:t>
            </a:r>
            <a:endParaRPr sz="650" dirty="0">
              <a:latin typeface="Malgun Gothic"/>
              <a:cs typeface="Malgun Gothic"/>
            </a:endParaRPr>
          </a:p>
          <a:p>
            <a:pPr marR="10795" algn="r">
              <a:lnSpc>
                <a:spcPct val="100000"/>
              </a:lnSpc>
            </a:pPr>
            <a:r>
              <a:rPr lang="en-US" sz="1200" b="1" dirty="0">
                <a:latin typeface="Malgun Gothic"/>
                <a:cs typeface="Malgun Gothic"/>
              </a:rPr>
              <a:t>Inguinal nodes</a:t>
            </a:r>
            <a:endParaRPr sz="1000" dirty="0">
              <a:latin typeface="Malgun Gothic"/>
              <a:cs typeface="Malgun Gothic"/>
            </a:endParaRPr>
          </a:p>
        </p:txBody>
      </p:sp>
      <p:sp>
        <p:nvSpPr>
          <p:cNvPr id="15" name="object 20">
            <a:extLst>
              <a:ext uri="{FF2B5EF4-FFF2-40B4-BE49-F238E27FC236}">
                <a16:creationId xmlns:a16="http://schemas.microsoft.com/office/drawing/2014/main" id="{0EAFDCB3-5CBC-97B6-9A88-162E311BEFA0}"/>
              </a:ext>
            </a:extLst>
          </p:cNvPr>
          <p:cNvSpPr txBox="1"/>
          <p:nvPr/>
        </p:nvSpPr>
        <p:spPr>
          <a:xfrm>
            <a:off x="7907483" y="5055432"/>
            <a:ext cx="1514880" cy="289823"/>
          </a:xfrm>
          <a:prstGeom prst="rect">
            <a:avLst/>
          </a:prstGeom>
        </p:spPr>
        <p:txBody>
          <a:bodyPr vert="horz" wrap="square" lIns="0" tIns="12700" rIns="0" bIns="0" rtlCol="0">
            <a:spAutoFit/>
          </a:bodyPr>
          <a:lstStyle/>
          <a:p>
            <a:pPr marL="12700" algn="r">
              <a:lnSpc>
                <a:spcPct val="100000"/>
              </a:lnSpc>
              <a:spcBef>
                <a:spcPts val="100"/>
              </a:spcBef>
            </a:pPr>
            <a:r>
              <a:rPr lang="en-US" sz="900" dirty="0">
                <a:solidFill>
                  <a:srgbClr val="7F7F7F"/>
                </a:solidFill>
                <a:latin typeface="Malgun Gothic"/>
                <a:cs typeface="Malgun Gothic"/>
              </a:rPr>
              <a:t>Located in the groin in the femoral triangle region</a:t>
            </a:r>
            <a:endParaRPr sz="900" dirty="0">
              <a:latin typeface="Malgun Gothic"/>
              <a:cs typeface="Malgun Gothic"/>
            </a:endParaRPr>
          </a:p>
        </p:txBody>
      </p:sp>
      <p:sp>
        <p:nvSpPr>
          <p:cNvPr id="16" name="object 21">
            <a:extLst>
              <a:ext uri="{FF2B5EF4-FFF2-40B4-BE49-F238E27FC236}">
                <a16:creationId xmlns:a16="http://schemas.microsoft.com/office/drawing/2014/main" id="{100FE7A0-3B0B-4FB4-2F3D-3B5FCB3B59A5}"/>
              </a:ext>
            </a:extLst>
          </p:cNvPr>
          <p:cNvSpPr txBox="1"/>
          <p:nvPr/>
        </p:nvSpPr>
        <p:spPr>
          <a:xfrm>
            <a:off x="8196116" y="5604019"/>
            <a:ext cx="1138616" cy="197490"/>
          </a:xfrm>
          <a:prstGeom prst="rect">
            <a:avLst/>
          </a:prstGeom>
        </p:spPr>
        <p:txBody>
          <a:bodyPr vert="horz" wrap="square" lIns="0" tIns="12700" rIns="0" bIns="0" rtlCol="0">
            <a:spAutoFit/>
          </a:bodyPr>
          <a:lstStyle/>
          <a:p>
            <a:pPr marR="10795" algn="r">
              <a:lnSpc>
                <a:spcPct val="100000"/>
              </a:lnSpc>
            </a:pPr>
            <a:r>
              <a:rPr lang="en-US" sz="1200" b="1" dirty="0">
                <a:latin typeface="Malgun Gothic"/>
                <a:cs typeface="Malgun Gothic"/>
              </a:rPr>
              <a:t>Popliteal nodes</a:t>
            </a:r>
            <a:endParaRPr lang="en-US" sz="1200" dirty="0">
              <a:latin typeface="Malgun Gothic"/>
              <a:cs typeface="Malgun Gothic"/>
            </a:endParaRPr>
          </a:p>
        </p:txBody>
      </p:sp>
      <p:sp>
        <p:nvSpPr>
          <p:cNvPr id="17" name="object 23">
            <a:extLst>
              <a:ext uri="{FF2B5EF4-FFF2-40B4-BE49-F238E27FC236}">
                <a16:creationId xmlns:a16="http://schemas.microsoft.com/office/drawing/2014/main" id="{9C09CFF9-92A2-4371-8075-5F3878A7584A}"/>
              </a:ext>
            </a:extLst>
          </p:cNvPr>
          <p:cNvSpPr txBox="1"/>
          <p:nvPr/>
        </p:nvSpPr>
        <p:spPr>
          <a:xfrm>
            <a:off x="8206472" y="6168231"/>
            <a:ext cx="1262000" cy="566181"/>
          </a:xfrm>
          <a:prstGeom prst="rect">
            <a:avLst/>
          </a:prstGeom>
        </p:spPr>
        <p:txBody>
          <a:bodyPr vert="horz" wrap="square" lIns="0" tIns="27305" rIns="0" bIns="0" rtlCol="0">
            <a:spAutoFit/>
          </a:bodyPr>
          <a:lstStyle/>
          <a:p>
            <a:pPr marL="12700" marR="5080" indent="134620" algn="r">
              <a:lnSpc>
                <a:spcPts val="980"/>
              </a:lnSpc>
              <a:spcBef>
                <a:spcPts val="215"/>
              </a:spcBef>
            </a:pPr>
            <a:r>
              <a:rPr lang="en-US" sz="900" dirty="0">
                <a:solidFill>
                  <a:srgbClr val="7F7F7F"/>
                </a:solidFill>
                <a:latin typeface="Malgun Gothic"/>
                <a:cs typeface="Malgun Gothic"/>
              </a:rPr>
              <a:t>An important lymph node called the [second heart]
</a:t>
            </a:r>
            <a:endParaRPr sz="900" dirty="0">
              <a:latin typeface="Malgun Gothic"/>
              <a:cs typeface="Malgun Gothic"/>
            </a:endParaRPr>
          </a:p>
        </p:txBody>
      </p:sp>
      <p:sp>
        <p:nvSpPr>
          <p:cNvPr id="18" name="object 22">
            <a:extLst>
              <a:ext uri="{FF2B5EF4-FFF2-40B4-BE49-F238E27FC236}">
                <a16:creationId xmlns:a16="http://schemas.microsoft.com/office/drawing/2014/main" id="{D484024E-6FDD-1AB5-1CE2-F2C6F1F2BB06}"/>
              </a:ext>
            </a:extLst>
          </p:cNvPr>
          <p:cNvSpPr txBox="1"/>
          <p:nvPr/>
        </p:nvSpPr>
        <p:spPr>
          <a:xfrm>
            <a:off x="7585364" y="5774690"/>
            <a:ext cx="1860015" cy="453970"/>
          </a:xfrm>
          <a:prstGeom prst="rect">
            <a:avLst/>
          </a:prstGeom>
        </p:spPr>
        <p:txBody>
          <a:bodyPr vert="horz" wrap="square" lIns="0" tIns="12700" rIns="0" bIns="0" rtlCol="0">
            <a:spAutoFit/>
          </a:bodyPr>
          <a:lstStyle/>
          <a:p>
            <a:pPr marL="12700" algn="r">
              <a:lnSpc>
                <a:spcPct val="100000"/>
              </a:lnSpc>
              <a:spcBef>
                <a:spcPts val="100"/>
              </a:spcBef>
            </a:pPr>
            <a:r>
              <a:rPr lang="en-US" sz="900" dirty="0">
                <a:solidFill>
                  <a:srgbClr val="7F7F7F"/>
                </a:solidFill>
                <a:latin typeface="Malgun Gothic"/>
                <a:cs typeface="Malgun Gothic"/>
              </a:rPr>
              <a:t>Located on the back of </a:t>
            </a:r>
          </a:p>
          <a:p>
            <a:pPr marL="12700" algn="r">
              <a:lnSpc>
                <a:spcPct val="100000"/>
              </a:lnSpc>
              <a:spcBef>
                <a:spcPts val="100"/>
              </a:spcBef>
            </a:pPr>
            <a:r>
              <a:rPr lang="en-US" sz="900" dirty="0">
                <a:solidFill>
                  <a:srgbClr val="7F7F7F"/>
                </a:solidFill>
                <a:latin typeface="Malgun Gothic"/>
                <a:cs typeface="Malgun Gothic"/>
              </a:rPr>
              <a:t>the knee
</a:t>
            </a:r>
            <a:endParaRPr sz="900" dirty="0">
              <a:latin typeface="Malgun Gothic"/>
              <a:cs typeface="Malgun Gothic"/>
            </a:endParaRPr>
          </a:p>
        </p:txBody>
      </p:sp>
      <p:sp>
        <p:nvSpPr>
          <p:cNvPr id="19" name="Rectangle 18">
            <a:extLst>
              <a:ext uri="{FF2B5EF4-FFF2-40B4-BE49-F238E27FC236}">
                <a16:creationId xmlns:a16="http://schemas.microsoft.com/office/drawing/2014/main" id="{2DFE7B05-4D3F-EF61-2D95-67DD65F84977}"/>
              </a:ext>
            </a:extLst>
          </p:cNvPr>
          <p:cNvSpPr/>
          <p:nvPr/>
        </p:nvSpPr>
        <p:spPr>
          <a:xfrm>
            <a:off x="8149757" y="6650183"/>
            <a:ext cx="1249264" cy="2149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42895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E738A4-59A4-82A3-011D-8C125A3238E5}"/>
              </a:ext>
            </a:extLst>
          </p:cNvPr>
          <p:cNvSpPr txBox="1"/>
          <p:nvPr/>
        </p:nvSpPr>
        <p:spPr>
          <a:xfrm>
            <a:off x="2589313" y="123948"/>
            <a:ext cx="2668487" cy="954107"/>
          </a:xfrm>
          <a:prstGeom prst="rect">
            <a:avLst/>
          </a:prstGeom>
          <a:noFill/>
        </p:spPr>
        <p:txBody>
          <a:bodyPr wrap="square" rtlCol="0">
            <a:spAutoFit/>
          </a:bodyPr>
          <a:lstStyle/>
          <a:p>
            <a:pPr algn="ctr"/>
            <a:r>
              <a:rPr lang="en-US" altLang="ko-KR" sz="2800" b="1" dirty="0">
                <a:latin typeface="+mj-ea"/>
                <a:ea typeface="+mj-ea"/>
              </a:rPr>
              <a:t>Lymph Flow
</a:t>
            </a:r>
            <a:endParaRPr lang="ko-KR" altLang="en-US" sz="2800" b="1" dirty="0">
              <a:latin typeface="+mj-ea"/>
              <a:ea typeface="+mj-ea"/>
            </a:endParaRPr>
          </a:p>
        </p:txBody>
      </p:sp>
      <p:pic>
        <p:nvPicPr>
          <p:cNvPr id="4" name="그림 1">
            <a:extLst>
              <a:ext uri="{FF2B5EF4-FFF2-40B4-BE49-F238E27FC236}">
                <a16:creationId xmlns:a16="http://schemas.microsoft.com/office/drawing/2014/main" id="{444B9CED-35E9-E330-A1A0-7301386EFE03}"/>
              </a:ext>
            </a:extLst>
          </p:cNvPr>
          <p:cNvPicPr>
            <a:picLocks noChangeAspect="1"/>
          </p:cNvPicPr>
          <p:nvPr/>
        </p:nvPicPr>
        <p:blipFill rotWithShape="1">
          <a:blip r:embed="rId2"/>
          <a:srcRect l="7566" t="13367" r="5891" b="4891"/>
          <a:stretch/>
        </p:blipFill>
        <p:spPr>
          <a:xfrm>
            <a:off x="473529" y="941183"/>
            <a:ext cx="6515099" cy="5647396"/>
          </a:xfrm>
          <a:prstGeom prst="rect">
            <a:avLst/>
          </a:prstGeom>
        </p:spPr>
      </p:pic>
      <p:sp>
        <p:nvSpPr>
          <p:cNvPr id="6" name="Rectangle 5">
            <a:extLst>
              <a:ext uri="{FF2B5EF4-FFF2-40B4-BE49-F238E27FC236}">
                <a16:creationId xmlns:a16="http://schemas.microsoft.com/office/drawing/2014/main" id="{0726F923-E500-0C37-FE73-719632314A21}"/>
              </a:ext>
            </a:extLst>
          </p:cNvPr>
          <p:cNvSpPr/>
          <p:nvPr/>
        </p:nvSpPr>
        <p:spPr>
          <a:xfrm>
            <a:off x="2992582" y="1600200"/>
            <a:ext cx="1278082" cy="4052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Malgun Gothic" panose="020B0503020000020004" pitchFamily="34" charset="-127"/>
                <a:ea typeface="Malgun Gothic" panose="020B0503020000020004" pitchFamily="34" charset="-127"/>
              </a:rPr>
              <a:t>Cervical Lymph Nodes</a:t>
            </a:r>
          </a:p>
        </p:txBody>
      </p:sp>
      <p:sp>
        <p:nvSpPr>
          <p:cNvPr id="7" name="Rectangle 6">
            <a:extLst>
              <a:ext uri="{FF2B5EF4-FFF2-40B4-BE49-F238E27FC236}">
                <a16:creationId xmlns:a16="http://schemas.microsoft.com/office/drawing/2014/main" id="{626CE79A-D4EA-1395-7722-800D9FC3A9D6}"/>
              </a:ext>
            </a:extLst>
          </p:cNvPr>
          <p:cNvSpPr/>
          <p:nvPr/>
        </p:nvSpPr>
        <p:spPr>
          <a:xfrm>
            <a:off x="473529" y="2225386"/>
            <a:ext cx="1417616" cy="4052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Malgun Gothic" panose="020B0503020000020004" pitchFamily="34" charset="-127"/>
                <a:ea typeface="Malgun Gothic" panose="020B0503020000020004" pitchFamily="34" charset="-127"/>
              </a:rPr>
              <a:t>Armpit</a:t>
            </a:r>
          </a:p>
          <a:p>
            <a:pPr algn="ctr"/>
            <a:r>
              <a:rPr lang="en-US" sz="1200" b="1" dirty="0">
                <a:solidFill>
                  <a:schemeClr val="tx1"/>
                </a:solidFill>
                <a:latin typeface="Malgun Gothic" panose="020B0503020000020004" pitchFamily="34" charset="-127"/>
                <a:ea typeface="Malgun Gothic" panose="020B0503020000020004" pitchFamily="34" charset="-127"/>
              </a:rPr>
              <a:t>Lymph Nodes</a:t>
            </a:r>
          </a:p>
        </p:txBody>
      </p:sp>
      <p:sp>
        <p:nvSpPr>
          <p:cNvPr id="8" name="Rectangle 7">
            <a:extLst>
              <a:ext uri="{FF2B5EF4-FFF2-40B4-BE49-F238E27FC236}">
                <a16:creationId xmlns:a16="http://schemas.microsoft.com/office/drawing/2014/main" id="{5992B14F-569E-2A49-BDE6-58EE12ABAC8B}"/>
              </a:ext>
            </a:extLst>
          </p:cNvPr>
          <p:cNvSpPr/>
          <p:nvPr/>
        </p:nvSpPr>
        <p:spPr>
          <a:xfrm>
            <a:off x="5710546" y="2802082"/>
            <a:ext cx="1278082" cy="4052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Malgun Gothic" panose="020B0503020000020004" pitchFamily="34" charset="-127"/>
                <a:ea typeface="Malgun Gothic" panose="020B0503020000020004" pitchFamily="34" charset="-127"/>
              </a:rPr>
              <a:t>Elbow Lymph Nodes</a:t>
            </a:r>
          </a:p>
        </p:txBody>
      </p:sp>
      <p:sp>
        <p:nvSpPr>
          <p:cNvPr id="9" name="Rectangle 8">
            <a:extLst>
              <a:ext uri="{FF2B5EF4-FFF2-40B4-BE49-F238E27FC236}">
                <a16:creationId xmlns:a16="http://schemas.microsoft.com/office/drawing/2014/main" id="{6984ED15-BA3B-E13D-E517-BF42B3AAC906}"/>
              </a:ext>
            </a:extLst>
          </p:cNvPr>
          <p:cNvSpPr/>
          <p:nvPr/>
        </p:nvSpPr>
        <p:spPr>
          <a:xfrm>
            <a:off x="613063" y="4413909"/>
            <a:ext cx="1278082" cy="4052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Malgun Gothic" panose="020B0503020000020004" pitchFamily="34" charset="-127"/>
                <a:ea typeface="Malgun Gothic" panose="020B0503020000020004" pitchFamily="34" charset="-127"/>
              </a:rPr>
              <a:t>Inguinal Lymph Nodes</a:t>
            </a:r>
          </a:p>
        </p:txBody>
      </p:sp>
      <p:sp>
        <p:nvSpPr>
          <p:cNvPr id="10" name="Rectangle 9">
            <a:extLst>
              <a:ext uri="{FF2B5EF4-FFF2-40B4-BE49-F238E27FC236}">
                <a16:creationId xmlns:a16="http://schemas.microsoft.com/office/drawing/2014/main" id="{0F4063EA-43F0-D864-0F8D-AB5BC0802FB1}"/>
              </a:ext>
            </a:extLst>
          </p:cNvPr>
          <p:cNvSpPr/>
          <p:nvPr/>
        </p:nvSpPr>
        <p:spPr>
          <a:xfrm>
            <a:off x="3023010" y="5249636"/>
            <a:ext cx="1365663" cy="4052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Malgun Gothic" panose="020B0503020000020004" pitchFamily="34" charset="-127"/>
                <a:ea typeface="Malgun Gothic" panose="020B0503020000020004" pitchFamily="34" charset="-127"/>
              </a:rPr>
              <a:t>Lymph Nodes</a:t>
            </a:r>
          </a:p>
        </p:txBody>
      </p:sp>
      <p:sp>
        <p:nvSpPr>
          <p:cNvPr id="11" name="Rectangle 10">
            <a:extLst>
              <a:ext uri="{FF2B5EF4-FFF2-40B4-BE49-F238E27FC236}">
                <a16:creationId xmlns:a16="http://schemas.microsoft.com/office/drawing/2014/main" id="{8D57C1A1-B5F7-442C-245E-7408DAD80607}"/>
              </a:ext>
            </a:extLst>
          </p:cNvPr>
          <p:cNvSpPr/>
          <p:nvPr/>
        </p:nvSpPr>
        <p:spPr>
          <a:xfrm>
            <a:off x="5325958" y="4963886"/>
            <a:ext cx="1662669" cy="4052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Malgun Gothic" panose="020B0503020000020004" pitchFamily="34" charset="-127"/>
                <a:ea typeface="Malgun Gothic" panose="020B0503020000020004" pitchFamily="34" charset="-127"/>
              </a:rPr>
              <a:t>Lymphatic of the Lower Limbs</a:t>
            </a:r>
          </a:p>
        </p:txBody>
      </p:sp>
      <p:sp>
        <p:nvSpPr>
          <p:cNvPr id="12" name="Rectangle 11">
            <a:extLst>
              <a:ext uri="{FF2B5EF4-FFF2-40B4-BE49-F238E27FC236}">
                <a16:creationId xmlns:a16="http://schemas.microsoft.com/office/drawing/2014/main" id="{0B04762D-5799-2CE5-DDB0-146B002FFE50}"/>
              </a:ext>
            </a:extLst>
          </p:cNvPr>
          <p:cNvSpPr/>
          <p:nvPr/>
        </p:nvSpPr>
        <p:spPr>
          <a:xfrm>
            <a:off x="3092037" y="4649932"/>
            <a:ext cx="1278082" cy="4052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FF0000"/>
                </a:solidFill>
                <a:latin typeface="Malgun Gothic" panose="020B0503020000020004" pitchFamily="34" charset="-127"/>
                <a:ea typeface="Malgun Gothic" panose="020B0503020000020004" pitchFamily="34" charset="-127"/>
              </a:rPr>
              <a:t>RED DOTS </a:t>
            </a:r>
          </a:p>
        </p:txBody>
      </p:sp>
      <p:sp>
        <p:nvSpPr>
          <p:cNvPr id="16" name="Rectangle 15">
            <a:extLst>
              <a:ext uri="{FF2B5EF4-FFF2-40B4-BE49-F238E27FC236}">
                <a16:creationId xmlns:a16="http://schemas.microsoft.com/office/drawing/2014/main" id="{8F7E21A6-8E03-BB4F-1CCA-334A4B85DCD1}"/>
              </a:ext>
            </a:extLst>
          </p:cNvPr>
          <p:cNvSpPr/>
          <p:nvPr/>
        </p:nvSpPr>
        <p:spPr>
          <a:xfrm>
            <a:off x="7476749" y="1427621"/>
            <a:ext cx="4364307" cy="4002758"/>
          </a:xfrm>
          <a:prstGeom prst="rect">
            <a:avLst/>
          </a:prstGeom>
          <a:solidFill>
            <a:srgbClr val="C28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2400" b="1" dirty="0">
                <a:solidFill>
                  <a:schemeClr val="bg1"/>
                </a:solidFill>
                <a:latin typeface="+mn-ea"/>
              </a:rPr>
              <a:t>Toxins from the upper body are cleansed under the ears, armpits, abdomen, neck, etc. However, </a:t>
            </a:r>
            <a:r>
              <a:rPr lang="en-US" altLang="ko-KR" sz="2400" b="1" dirty="0">
                <a:solidFill>
                  <a:srgbClr val="002060"/>
                </a:solidFill>
                <a:latin typeface="+mn-ea"/>
              </a:rPr>
              <a:t>toxins created from the lower body</a:t>
            </a:r>
            <a:r>
              <a:rPr lang="en-US" altLang="ko-KR" sz="2400" b="1" dirty="0">
                <a:solidFill>
                  <a:schemeClr val="bg1"/>
                </a:solidFill>
                <a:latin typeface="+mn-ea"/>
              </a:rPr>
              <a:t> circulates from the tips of the feet to the knees, thighs and </a:t>
            </a:r>
            <a:r>
              <a:rPr lang="en-US" altLang="ko-KR" sz="2400" b="1" dirty="0">
                <a:solidFill>
                  <a:srgbClr val="002060"/>
                </a:solidFill>
                <a:latin typeface="+mn-ea"/>
              </a:rPr>
              <a:t>cleanses only from the Y-Zone lymph nodes</a:t>
            </a:r>
            <a:endParaRPr lang="en-US" sz="2400" b="1" dirty="0">
              <a:solidFill>
                <a:srgbClr val="002060"/>
              </a:solidFill>
              <a:latin typeface="+mn-ea"/>
            </a:endParaRPr>
          </a:p>
        </p:txBody>
      </p:sp>
    </p:spTree>
    <p:extLst>
      <p:ext uri="{BB962C8B-B14F-4D97-AF65-F5344CB8AC3E}">
        <p14:creationId xmlns:p14="http://schemas.microsoft.com/office/powerpoint/2010/main" val="30650041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9">
            <a:extLst>
              <a:ext uri="{FF2B5EF4-FFF2-40B4-BE49-F238E27FC236}">
                <a16:creationId xmlns:a16="http://schemas.microsoft.com/office/drawing/2014/main" id="{E11C562B-19E9-9EBB-F1F2-F30F7DCFACC3}"/>
              </a:ext>
            </a:extLst>
          </p:cNvPr>
          <p:cNvSpPr/>
          <p:nvPr/>
        </p:nvSpPr>
        <p:spPr>
          <a:xfrm>
            <a:off x="1784086" y="117137"/>
            <a:ext cx="7881196" cy="1077218"/>
          </a:xfrm>
          <a:prstGeom prst="rect">
            <a:avLst/>
          </a:prstGeom>
        </p:spPr>
        <p:txBody>
          <a:bodyPr wrap="none">
            <a:spAutoFit/>
          </a:bodyPr>
          <a:lstStyle/>
          <a:p>
            <a:pPr algn="ctr" fontAlgn="ctr"/>
            <a:r>
              <a:rPr lang="ko-KR" altLang="en-US" sz="3600" b="1" dirty="0">
                <a:solidFill>
                  <a:srgbClr val="000000"/>
                </a:solidFill>
                <a:latin typeface="맑은 고딕" panose="020B0503020000020004" pitchFamily="50" charset="-127"/>
              </a:rPr>
              <a:t>   </a:t>
            </a:r>
            <a:r>
              <a:rPr lang="en-US" altLang="ko-KR" sz="3200" b="1" dirty="0">
                <a:solidFill>
                  <a:srgbClr val="000000"/>
                </a:solidFill>
                <a:latin typeface="맑은 고딕" panose="020B0503020000020004" pitchFamily="50" charset="-127"/>
              </a:rPr>
              <a:t> </a:t>
            </a:r>
            <a:r>
              <a:rPr lang="en-US" altLang="ko-KR" sz="2800" b="1" dirty="0">
                <a:solidFill>
                  <a:srgbClr val="000000"/>
                </a:solidFill>
                <a:latin typeface="맑은 고딕" panose="020B0503020000020004" pitchFamily="50" charset="-127"/>
              </a:rPr>
              <a:t>Muscle Pain = Myofascial Pain Syndrome
</a:t>
            </a:r>
            <a:endParaRPr lang="ko-KR" altLang="en-US" sz="2800" b="1" dirty="0">
              <a:solidFill>
                <a:srgbClr val="000000"/>
              </a:solidFill>
              <a:latin typeface="맑은 고딕" panose="020B0503020000020004" pitchFamily="50" charset="-127"/>
            </a:endParaRPr>
          </a:p>
        </p:txBody>
      </p:sp>
      <p:sp>
        <p:nvSpPr>
          <p:cNvPr id="3" name="TextBox 2">
            <a:extLst>
              <a:ext uri="{FF2B5EF4-FFF2-40B4-BE49-F238E27FC236}">
                <a16:creationId xmlns:a16="http://schemas.microsoft.com/office/drawing/2014/main" id="{5E3BDE6E-DAFF-FFEB-B8CB-8D542BF5AD1E}"/>
              </a:ext>
            </a:extLst>
          </p:cNvPr>
          <p:cNvSpPr txBox="1"/>
          <p:nvPr/>
        </p:nvSpPr>
        <p:spPr>
          <a:xfrm>
            <a:off x="339340" y="1953935"/>
            <a:ext cx="5376818" cy="3785652"/>
          </a:xfrm>
          <a:prstGeom prst="rect">
            <a:avLst/>
          </a:prstGeom>
          <a:noFill/>
        </p:spPr>
        <p:txBody>
          <a:bodyPr wrap="square" rtlCol="0">
            <a:spAutoFit/>
          </a:bodyPr>
          <a:lstStyle/>
          <a:p>
            <a:pPr algn="l"/>
            <a:r>
              <a:rPr lang="en-US" sz="1600" b="1" i="0" dirty="0">
                <a:solidFill>
                  <a:srgbClr val="111111"/>
                </a:solidFill>
                <a:effectLst/>
                <a:latin typeface="Malgun Gothic" panose="020B0503020000020004" pitchFamily="34" charset="-127"/>
                <a:ea typeface="Malgun Gothic" panose="020B0503020000020004" pitchFamily="34" charset="-127"/>
              </a:rPr>
              <a:t>Causes</a:t>
            </a:r>
          </a:p>
          <a:p>
            <a:pPr algn="l"/>
            <a:r>
              <a:rPr lang="en-US" sz="1600" dirty="0">
                <a:solidFill>
                  <a:srgbClr val="111111"/>
                </a:solidFill>
                <a:latin typeface="Malgun Gothic" panose="020B0503020000020004" pitchFamily="34" charset="-127"/>
                <a:ea typeface="Malgun Gothic" panose="020B0503020000020004" pitchFamily="34" charset="-127"/>
              </a:rPr>
              <a:t>Poor posture and bad habits that have formed in the muscles after injury, stress, anxiety or overuse. These sensitive areas are called “trigger points” and can cause strain and pain throughout the muscle. </a:t>
            </a:r>
          </a:p>
          <a:p>
            <a:pPr algn="l"/>
            <a:endParaRPr lang="en-US" sz="1600" dirty="0">
              <a:solidFill>
                <a:srgbClr val="111111"/>
              </a:solidFill>
              <a:latin typeface="Malgun Gothic" panose="020B0503020000020004" pitchFamily="34" charset="-127"/>
              <a:ea typeface="Malgun Gothic" panose="020B0503020000020004" pitchFamily="34" charset="-127"/>
            </a:endParaRPr>
          </a:p>
          <a:p>
            <a:pPr algn="l"/>
            <a:r>
              <a:rPr lang="en-US" sz="1600" b="1" i="0" dirty="0">
                <a:solidFill>
                  <a:srgbClr val="111111"/>
                </a:solidFill>
                <a:effectLst/>
                <a:latin typeface="Malgun Gothic" panose="020B0503020000020004" pitchFamily="34" charset="-127"/>
                <a:ea typeface="Malgun Gothic" panose="020B0503020000020004" pitchFamily="34" charset="-127"/>
              </a:rPr>
              <a:t>Symptoms</a:t>
            </a:r>
          </a:p>
          <a:p>
            <a:pPr algn="l">
              <a:buFont typeface="Arial" panose="020B0604020202020204" pitchFamily="34" charset="0"/>
              <a:buChar char="•"/>
            </a:pPr>
            <a:r>
              <a:rPr lang="en-US" sz="1600" b="0" i="0" dirty="0">
                <a:solidFill>
                  <a:srgbClr val="111111"/>
                </a:solidFill>
                <a:effectLst/>
                <a:latin typeface="Malgun Gothic" panose="020B0503020000020004" pitchFamily="34" charset="-127"/>
                <a:ea typeface="Malgun Gothic" panose="020B0503020000020004" pitchFamily="34" charset="-127"/>
              </a:rPr>
              <a:t>Loss of function and pain occurs as inflammation develops between the muscle and fascia.</a:t>
            </a:r>
          </a:p>
          <a:p>
            <a:pPr algn="l">
              <a:buFont typeface="Arial" panose="020B0604020202020204" pitchFamily="34" charset="0"/>
              <a:buChar char="•"/>
            </a:pPr>
            <a:r>
              <a:rPr lang="en-US" sz="1600" b="0" i="0" dirty="0">
                <a:solidFill>
                  <a:srgbClr val="111111"/>
                </a:solidFill>
                <a:effectLst/>
                <a:latin typeface="Malgun Gothic" panose="020B0503020000020004" pitchFamily="34" charset="-127"/>
                <a:ea typeface="Malgun Gothic" panose="020B0503020000020004" pitchFamily="34" charset="-127"/>
              </a:rPr>
              <a:t>Pain persists or worsens due to lack of blood circulation caused by muscle buildup and inflammatory substances not being removed properly.</a:t>
            </a:r>
          </a:p>
          <a:p>
            <a:pPr algn="l">
              <a:buFont typeface="Arial" panose="020B0604020202020204" pitchFamily="34" charset="0"/>
              <a:buChar char="•"/>
            </a:pPr>
            <a:r>
              <a:rPr lang="en-US" sz="1600" dirty="0">
                <a:solidFill>
                  <a:srgbClr val="111111"/>
                </a:solidFill>
                <a:latin typeface="Malgun Gothic" panose="020B0503020000020004" pitchFamily="34" charset="-127"/>
                <a:ea typeface="Malgun Gothic" panose="020B0503020000020004" pitchFamily="34" charset="-127"/>
              </a:rPr>
              <a:t>Muscle is torn i</a:t>
            </a:r>
            <a:r>
              <a:rPr lang="en-US" sz="1600" b="0" i="0" dirty="0">
                <a:solidFill>
                  <a:srgbClr val="111111"/>
                </a:solidFill>
                <a:effectLst/>
                <a:latin typeface="Malgun Gothic" panose="020B0503020000020004" pitchFamily="34" charset="-127"/>
                <a:ea typeface="Malgun Gothic" panose="020B0503020000020004" pitchFamily="34" charset="-127"/>
              </a:rPr>
              <a:t>f elasticity is not achieved due to degeneration (chronic muscle pain).</a:t>
            </a:r>
          </a:p>
          <a:p>
            <a:pPr algn="l">
              <a:buFont typeface="Arial" panose="020B0604020202020204" pitchFamily="34" charset="0"/>
              <a:buChar char="•"/>
            </a:pPr>
            <a:r>
              <a:rPr lang="en-US" sz="1600" b="0" i="0" dirty="0">
                <a:solidFill>
                  <a:srgbClr val="111111"/>
                </a:solidFill>
                <a:effectLst/>
                <a:latin typeface="Malgun Gothic" panose="020B0503020000020004" pitchFamily="34" charset="-127"/>
                <a:ea typeface="Malgun Gothic" panose="020B0503020000020004" pitchFamily="34" charset="-127"/>
              </a:rPr>
              <a:t>A tender knot in a muscle and hurts when pressed.</a:t>
            </a:r>
          </a:p>
        </p:txBody>
      </p:sp>
      <p:pic>
        <p:nvPicPr>
          <p:cNvPr id="6" name="그림 1">
            <a:extLst>
              <a:ext uri="{FF2B5EF4-FFF2-40B4-BE49-F238E27FC236}">
                <a16:creationId xmlns:a16="http://schemas.microsoft.com/office/drawing/2014/main" id="{13E12F5D-3107-3EE9-1173-C1980BE4EBD2}"/>
              </a:ext>
            </a:extLst>
          </p:cNvPr>
          <p:cNvPicPr>
            <a:picLocks noChangeAspect="1"/>
          </p:cNvPicPr>
          <p:nvPr/>
        </p:nvPicPr>
        <p:blipFill>
          <a:blip r:embed="rId2"/>
          <a:stretch>
            <a:fillRect/>
          </a:stretch>
        </p:blipFill>
        <p:spPr>
          <a:xfrm>
            <a:off x="5724684" y="951985"/>
            <a:ext cx="5965635" cy="5598795"/>
          </a:xfrm>
          <a:prstGeom prst="rect">
            <a:avLst/>
          </a:prstGeom>
        </p:spPr>
      </p:pic>
      <p:sp>
        <p:nvSpPr>
          <p:cNvPr id="7" name="TextBox 6">
            <a:extLst>
              <a:ext uri="{FF2B5EF4-FFF2-40B4-BE49-F238E27FC236}">
                <a16:creationId xmlns:a16="http://schemas.microsoft.com/office/drawing/2014/main" id="{21441380-2705-B1D3-9A3C-6715DBEAECA6}"/>
              </a:ext>
            </a:extLst>
          </p:cNvPr>
          <p:cNvSpPr txBox="1"/>
          <p:nvPr/>
        </p:nvSpPr>
        <p:spPr>
          <a:xfrm>
            <a:off x="272285" y="1446104"/>
            <a:ext cx="6097341" cy="584775"/>
          </a:xfrm>
          <a:prstGeom prst="rect">
            <a:avLst/>
          </a:prstGeom>
          <a:noFill/>
        </p:spPr>
        <p:txBody>
          <a:bodyPr wrap="square" rtlCol="0">
            <a:spAutoFit/>
          </a:bodyPr>
          <a:lstStyle/>
          <a:p>
            <a:r>
              <a:rPr lang="en-US" altLang="ko-KR" sz="1600" b="1" dirty="0">
                <a:solidFill>
                  <a:srgbClr val="FF0000"/>
                </a:solidFill>
                <a:latin typeface="+mn-ea"/>
              </a:rPr>
              <a:t>More than 70% of Human Diseases are Related to Muscles
</a:t>
            </a:r>
            <a:endParaRPr lang="ko-KR" altLang="en-US" sz="1600" b="1" dirty="0">
              <a:solidFill>
                <a:srgbClr val="FF0000"/>
              </a:solidFill>
              <a:latin typeface="+mn-ea"/>
            </a:endParaRPr>
          </a:p>
        </p:txBody>
      </p:sp>
      <p:sp>
        <p:nvSpPr>
          <p:cNvPr id="8" name="Rectangle 7">
            <a:extLst>
              <a:ext uri="{FF2B5EF4-FFF2-40B4-BE49-F238E27FC236}">
                <a16:creationId xmlns:a16="http://schemas.microsoft.com/office/drawing/2014/main" id="{01402BEB-E633-C201-32FB-E41534F6935E}"/>
              </a:ext>
            </a:extLst>
          </p:cNvPr>
          <p:cNvSpPr/>
          <p:nvPr/>
        </p:nvSpPr>
        <p:spPr>
          <a:xfrm>
            <a:off x="5850081" y="5739587"/>
            <a:ext cx="1215737" cy="4741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Malgun Gothic" panose="020B0503020000020004" pitchFamily="34" charset="-127"/>
                <a:ea typeface="Malgun Gothic" panose="020B0503020000020004" pitchFamily="34" charset="-127"/>
              </a:rPr>
              <a:t>Taut Band </a:t>
            </a:r>
          </a:p>
          <a:p>
            <a:pPr algn="ctr"/>
            <a:r>
              <a:rPr lang="en-US" sz="1100" b="1" dirty="0">
                <a:solidFill>
                  <a:schemeClr val="tx1"/>
                </a:solidFill>
                <a:latin typeface="Malgun Gothic" panose="020B0503020000020004" pitchFamily="34" charset="-127"/>
                <a:ea typeface="Malgun Gothic" panose="020B0503020000020004" pitchFamily="34" charset="-127"/>
              </a:rPr>
              <a:t>(Stress Muscle)</a:t>
            </a:r>
          </a:p>
        </p:txBody>
      </p:sp>
      <p:sp>
        <p:nvSpPr>
          <p:cNvPr id="9" name="Rectangle 8">
            <a:extLst>
              <a:ext uri="{FF2B5EF4-FFF2-40B4-BE49-F238E27FC236}">
                <a16:creationId xmlns:a16="http://schemas.microsoft.com/office/drawing/2014/main" id="{C06B372C-C544-981D-BCAA-A39EB24A3E78}"/>
              </a:ext>
            </a:extLst>
          </p:cNvPr>
          <p:cNvSpPr/>
          <p:nvPr/>
        </p:nvSpPr>
        <p:spPr>
          <a:xfrm>
            <a:off x="7036377" y="5956235"/>
            <a:ext cx="1117023" cy="4741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Malgun Gothic" panose="020B0503020000020004" pitchFamily="34" charset="-127"/>
                <a:ea typeface="Malgun Gothic" panose="020B0503020000020004" pitchFamily="34" charset="-127"/>
              </a:rPr>
              <a:t>Nodule</a:t>
            </a:r>
          </a:p>
        </p:txBody>
      </p:sp>
      <p:sp>
        <p:nvSpPr>
          <p:cNvPr id="12" name="Rectangle 11">
            <a:extLst>
              <a:ext uri="{FF2B5EF4-FFF2-40B4-BE49-F238E27FC236}">
                <a16:creationId xmlns:a16="http://schemas.microsoft.com/office/drawing/2014/main" id="{C1ED2548-D8DE-A6E2-F5CA-DEDDEE4F2729}"/>
              </a:ext>
            </a:extLst>
          </p:cNvPr>
          <p:cNvSpPr/>
          <p:nvPr/>
        </p:nvSpPr>
        <p:spPr>
          <a:xfrm>
            <a:off x="7545531" y="4655127"/>
            <a:ext cx="2242705" cy="1974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Malgun Gothic" panose="020B0503020000020004" pitchFamily="34" charset="-127"/>
                <a:ea typeface="Malgun Gothic" panose="020B0503020000020004" pitchFamily="34" charset="-127"/>
              </a:rPr>
              <a:t>Trigger Point Complex</a:t>
            </a:r>
          </a:p>
        </p:txBody>
      </p:sp>
      <p:sp>
        <p:nvSpPr>
          <p:cNvPr id="13" name="Rectangle 12">
            <a:extLst>
              <a:ext uri="{FF2B5EF4-FFF2-40B4-BE49-F238E27FC236}">
                <a16:creationId xmlns:a16="http://schemas.microsoft.com/office/drawing/2014/main" id="{CC659152-BE45-C3BA-D470-2116EC464C78}"/>
              </a:ext>
            </a:extLst>
          </p:cNvPr>
          <p:cNvSpPr/>
          <p:nvPr/>
        </p:nvSpPr>
        <p:spPr>
          <a:xfrm>
            <a:off x="10598727" y="4903063"/>
            <a:ext cx="1018309" cy="4066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latin typeface="Malgun Gothic" panose="020B0503020000020004" pitchFamily="34" charset="-127"/>
                <a:ea typeface="Malgun Gothic" panose="020B0503020000020004" pitchFamily="34" charset="-127"/>
              </a:rPr>
              <a:t>Normal Fibers</a:t>
            </a:r>
          </a:p>
        </p:txBody>
      </p:sp>
      <p:sp>
        <p:nvSpPr>
          <p:cNvPr id="14" name="Rectangle 13">
            <a:extLst>
              <a:ext uri="{FF2B5EF4-FFF2-40B4-BE49-F238E27FC236}">
                <a16:creationId xmlns:a16="http://schemas.microsoft.com/office/drawing/2014/main" id="{DEAEEEAC-4CF5-5AB9-E3C1-22202F2E460A}"/>
              </a:ext>
            </a:extLst>
          </p:cNvPr>
          <p:cNvSpPr/>
          <p:nvPr/>
        </p:nvSpPr>
        <p:spPr>
          <a:xfrm>
            <a:off x="10500013" y="6102868"/>
            <a:ext cx="1117023" cy="441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Malgun Gothic" panose="020B0503020000020004" pitchFamily="34" charset="-127"/>
                <a:ea typeface="Malgun Gothic" panose="020B0503020000020004" pitchFamily="34" charset="-127"/>
              </a:rPr>
              <a:t>Contraction Knot</a:t>
            </a:r>
          </a:p>
        </p:txBody>
      </p:sp>
    </p:spTree>
    <p:extLst>
      <p:ext uri="{BB962C8B-B14F-4D97-AF65-F5344CB8AC3E}">
        <p14:creationId xmlns:p14="http://schemas.microsoft.com/office/powerpoint/2010/main" val="18404192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7">
            <a:extLst>
              <a:ext uri="{FF2B5EF4-FFF2-40B4-BE49-F238E27FC236}">
                <a16:creationId xmlns:a16="http://schemas.microsoft.com/office/drawing/2014/main" id="{59BBB735-AC26-C1C7-DCE1-3520E50BFA33}"/>
              </a:ext>
            </a:extLst>
          </p:cNvPr>
          <p:cNvSpPr txBox="1"/>
          <p:nvPr/>
        </p:nvSpPr>
        <p:spPr>
          <a:xfrm>
            <a:off x="4652693" y="138731"/>
            <a:ext cx="2413125"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Q &amp; A</a:t>
            </a:r>
            <a:endParaRPr sz="2400" dirty="0">
              <a:latin typeface="Malgun Gothic"/>
              <a:cs typeface="Malgun Gothic"/>
            </a:endParaRPr>
          </a:p>
        </p:txBody>
      </p:sp>
      <p:sp>
        <p:nvSpPr>
          <p:cNvPr id="3" name="object 9">
            <a:extLst>
              <a:ext uri="{FF2B5EF4-FFF2-40B4-BE49-F238E27FC236}">
                <a16:creationId xmlns:a16="http://schemas.microsoft.com/office/drawing/2014/main" id="{72FD8ECB-5487-6116-2D32-A5437DD1209E}"/>
              </a:ext>
            </a:extLst>
          </p:cNvPr>
          <p:cNvSpPr txBox="1">
            <a:spLocks/>
          </p:cNvSpPr>
          <p:nvPr/>
        </p:nvSpPr>
        <p:spPr>
          <a:xfrm>
            <a:off x="1220303" y="739187"/>
            <a:ext cx="10000775" cy="6245299"/>
          </a:xfrm>
          <a:prstGeom prst="rect">
            <a:avLst/>
          </a:prstGeom>
        </p:spPr>
        <p:txBody>
          <a:bodyPr vert="horz" wrap="square" lIns="0" tIns="12700" rIns="0" bIns="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03505" algn="l">
              <a:lnSpc>
                <a:spcPts val="1420"/>
              </a:lnSpc>
              <a:spcBef>
                <a:spcPts val="100"/>
              </a:spcBef>
            </a:pPr>
            <a:r>
              <a:rPr lang="en-US" altLang="ko-KR" sz="1200" b="1" dirty="0">
                <a:latin typeface="+mn-ea"/>
              </a:rPr>
              <a:t>Q : How long does the procedure take to be effective?
</a:t>
            </a:r>
            <a:r>
              <a:rPr lang="en-US" altLang="ko-KR" sz="1200" dirty="0">
                <a:solidFill>
                  <a:srgbClr val="7F7F7F"/>
                </a:solidFill>
                <a:latin typeface="+mn-ea"/>
                <a:cs typeface="Malgun Gothic"/>
              </a:rPr>
              <a:t>A : It is effective to receive 1-2 times a week for 6-8 weeks for acne, sensitivity, dryness, and redness skin, and 6-8 weeks once a week for skin aging &amp; elasticity improvement and is more effective if combined with various aging treatments such as ultrasonic lifting or thread lifting rather than the procedure alone.</a:t>
            </a:r>
          </a:p>
          <a:p>
            <a:pPr marL="103505" algn="l">
              <a:lnSpc>
                <a:spcPts val="1420"/>
              </a:lnSpc>
              <a:spcBef>
                <a:spcPts val="100"/>
              </a:spcBef>
            </a:pPr>
            <a:r>
              <a:rPr lang="en-US" altLang="ko-KR" sz="1200" dirty="0">
                <a:solidFill>
                  <a:srgbClr val="7F7F7F"/>
                </a:solidFill>
                <a:latin typeface="+mn-ea"/>
                <a:cs typeface="Malgun Gothic"/>
              </a:rPr>
              <a:t>
</a:t>
            </a:r>
            <a:r>
              <a:rPr lang="en-US" altLang="ko-KR" sz="1200" b="1" dirty="0">
                <a:latin typeface="+mn-ea"/>
              </a:rPr>
              <a:t>Q: How long is the ultrasonic wave maintained?
</a:t>
            </a:r>
            <a:r>
              <a:rPr lang="en-US" altLang="ko-KR" sz="1200" dirty="0">
                <a:solidFill>
                  <a:srgbClr val="7F7F7F"/>
                </a:solidFill>
                <a:latin typeface="+mn-ea"/>
                <a:cs typeface="Malgun Gothic"/>
              </a:rPr>
              <a:t>A : If you have more than 3 treatments, you can feel the improvement of one or more skin problems, and if you receive more than 10 treatments, it will be maintained for 6 months to a year.  (After 10 treatments, you can maintain it for a longer time if you treat it steadily with 1-2 treatments per month)
</a:t>
            </a:r>
          </a:p>
          <a:p>
            <a:pPr marL="103505" algn="l">
              <a:lnSpc>
                <a:spcPts val="1420"/>
              </a:lnSpc>
              <a:spcBef>
                <a:spcPts val="100"/>
              </a:spcBef>
            </a:pPr>
            <a:r>
              <a:rPr lang="en-US" altLang="ko-KR" sz="1200" b="1" dirty="0">
                <a:latin typeface="+mn-ea"/>
              </a:rPr>
              <a:t>Q : Can I receive treatment if I have sensitive/redness/trouble skin problem?
</a:t>
            </a:r>
            <a:r>
              <a:rPr lang="en-US" altLang="ko-KR" sz="1200" dirty="0">
                <a:solidFill>
                  <a:srgbClr val="7F7F7F"/>
                </a:solidFill>
                <a:latin typeface="+mn-ea"/>
                <a:cs typeface="Malgun Gothic"/>
              </a:rPr>
              <a:t>A : You can! Feel the improvement of your skin during sensitive skin treatment rather than healthy skin. It is more suitable because it makes the inner environment of the skin healthy without irritation.
</a:t>
            </a:r>
          </a:p>
          <a:p>
            <a:pPr marL="103505" algn="l">
              <a:lnSpc>
                <a:spcPts val="1420"/>
              </a:lnSpc>
              <a:spcBef>
                <a:spcPts val="100"/>
              </a:spcBef>
            </a:pPr>
            <a:r>
              <a:rPr lang="en-US" altLang="ko-KR" sz="1200" b="1" dirty="0">
                <a:latin typeface="+mn-ea"/>
              </a:rPr>
              <a:t>Q : As I am planning to become pregnant or am pregnant, can I still receive treatment?
</a:t>
            </a:r>
            <a:r>
              <a:rPr lang="en-US" altLang="ko-KR" sz="1200" dirty="0">
                <a:solidFill>
                  <a:srgbClr val="7F7F7F"/>
                </a:solidFill>
                <a:latin typeface="+mn-ea"/>
                <a:cs typeface="Malgun Gothic"/>
              </a:rPr>
              <a:t>A: Absolutely. Pregnant women can also perform facial and neck treatments.
</a:t>
            </a:r>
          </a:p>
          <a:p>
            <a:pPr marL="103505" algn="l">
              <a:lnSpc>
                <a:spcPts val="1420"/>
              </a:lnSpc>
              <a:spcBef>
                <a:spcPts val="100"/>
              </a:spcBef>
            </a:pPr>
            <a:r>
              <a:rPr lang="en-US" altLang="ko-KR" sz="1200" b="1" dirty="0">
                <a:latin typeface="+mn-ea"/>
              </a:rPr>
              <a:t>Q : Why anti-aging effect?
</a:t>
            </a:r>
            <a:r>
              <a:rPr lang="en-US" altLang="ko-KR" sz="1200" dirty="0">
                <a:solidFill>
                  <a:srgbClr val="7F7F7F"/>
                </a:solidFill>
                <a:latin typeface="+mn-ea"/>
                <a:cs typeface="Malgun Gothic"/>
              </a:rPr>
              <a:t>A : This is because it breaks down aging collagen at the end of its lifespan to create space for new collagen to be produced, maximizes the skin's own immunity and regeneration power, and restores the normal balance of the skin.
</a:t>
            </a:r>
          </a:p>
          <a:p>
            <a:pPr marL="103505" algn="l">
              <a:lnSpc>
                <a:spcPts val="1420"/>
              </a:lnSpc>
              <a:spcBef>
                <a:spcPts val="100"/>
              </a:spcBef>
            </a:pPr>
            <a:r>
              <a:rPr lang="en-US" altLang="ko-KR" sz="1200" b="1" dirty="0">
                <a:latin typeface="+mn-ea"/>
              </a:rPr>
              <a:t>Q : How long does the procedure take?
</a:t>
            </a:r>
            <a:r>
              <a:rPr lang="en-US" altLang="ko-KR" sz="1200" dirty="0">
                <a:solidFill>
                  <a:srgbClr val="7F7F7F"/>
                </a:solidFill>
                <a:latin typeface="+mn-ea"/>
                <a:cs typeface="Malgun Gothic"/>
              </a:rPr>
              <a:t>A : Depending on your skin condition and area, it takes at least 10-20 minutes.  If you combine it with other treatments depending on your skin problem, it takes about 50 minutes to 1 hour.
</a:t>
            </a:r>
          </a:p>
          <a:p>
            <a:pPr marL="103505" algn="l">
              <a:lnSpc>
                <a:spcPts val="1420"/>
              </a:lnSpc>
              <a:spcBef>
                <a:spcPts val="100"/>
              </a:spcBef>
            </a:pPr>
            <a:r>
              <a:rPr lang="en-US" altLang="ko-KR" sz="1200" b="1" dirty="0">
                <a:latin typeface="+mn-ea"/>
              </a:rPr>
              <a:t>Q : When will the treatment effect appear?
</a:t>
            </a:r>
            <a:r>
              <a:rPr lang="en-US" altLang="ko-KR" sz="1200" dirty="0">
                <a:solidFill>
                  <a:srgbClr val="7F7F7F"/>
                </a:solidFill>
                <a:latin typeface="+mn-ea"/>
                <a:cs typeface="Malgun Gothic"/>
              </a:rPr>
              <a:t>A : The effect can be felt immediately during the first treatment, and the visible effect is confirmed as you repeat the treatment.</a:t>
            </a:r>
          </a:p>
          <a:p>
            <a:pPr marL="103505" algn="l">
              <a:lnSpc>
                <a:spcPts val="1420"/>
              </a:lnSpc>
              <a:spcBef>
                <a:spcPts val="100"/>
              </a:spcBef>
            </a:pPr>
            <a:r>
              <a:rPr lang="en-US" altLang="ko-KR" sz="1200" dirty="0">
                <a:solidFill>
                  <a:srgbClr val="7F7F7F"/>
                </a:solidFill>
                <a:latin typeface="+mn-ea"/>
                <a:cs typeface="Malgun Gothic"/>
              </a:rPr>
              <a:t>
</a:t>
            </a:r>
            <a:r>
              <a:rPr lang="en-US" altLang="ko-KR" sz="1200" b="1" dirty="0">
                <a:latin typeface="+mn-ea"/>
              </a:rPr>
              <a:t>Q : Are there any precautions after the procedure?
</a:t>
            </a:r>
            <a:r>
              <a:rPr lang="en-US" altLang="ko-KR" sz="1200" dirty="0">
                <a:solidFill>
                  <a:srgbClr val="7F7F7F"/>
                </a:solidFill>
                <a:latin typeface="+mn-ea"/>
                <a:cs typeface="Malgun Gothic"/>
              </a:rPr>
              <a:t>A : There is almost no pain during the procedure, there is no irritation only with a warm feeling of heat, and there is no erythema or swelling after the procedure, so you only need to apply moisturizer and sunscreen well as usual.
</a:t>
            </a:r>
            <a:endParaRPr lang="ko-KR" altLang="en-US" sz="1200" dirty="0">
              <a:latin typeface="+mn-ea"/>
              <a:cs typeface="Malgun Gothic"/>
            </a:endParaRPr>
          </a:p>
        </p:txBody>
      </p:sp>
    </p:spTree>
    <p:extLst>
      <p:ext uri="{BB962C8B-B14F-4D97-AF65-F5344CB8AC3E}">
        <p14:creationId xmlns:p14="http://schemas.microsoft.com/office/powerpoint/2010/main" val="23493111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9">
            <a:extLst>
              <a:ext uri="{FF2B5EF4-FFF2-40B4-BE49-F238E27FC236}">
                <a16:creationId xmlns:a16="http://schemas.microsoft.com/office/drawing/2014/main" id="{FF2AD1C1-33B1-DC8E-DD43-FD235C070279}"/>
              </a:ext>
            </a:extLst>
          </p:cNvPr>
          <p:cNvSpPr/>
          <p:nvPr/>
        </p:nvSpPr>
        <p:spPr>
          <a:xfrm>
            <a:off x="1892103" y="272799"/>
            <a:ext cx="9158846" cy="1200329"/>
          </a:xfrm>
          <a:prstGeom prst="rect">
            <a:avLst/>
          </a:prstGeom>
        </p:spPr>
        <p:txBody>
          <a:bodyPr wrap="square">
            <a:spAutoFit/>
          </a:bodyPr>
          <a:lstStyle/>
          <a:p>
            <a:pPr fontAlgn="ctr"/>
            <a:r>
              <a:rPr lang="en-US" altLang="ko-KR" sz="3600" b="1">
                <a:solidFill>
                  <a:srgbClr val="000000"/>
                </a:solidFill>
                <a:latin typeface="맑은 고딕" panose="020B0503020000020004" pitchFamily="50" charset="-127"/>
              </a:rPr>
              <a:t>Function Description - Low Frequency
</a:t>
            </a:r>
            <a:endParaRPr lang="ko-KR" altLang="en-US" sz="3600" b="1" dirty="0">
              <a:solidFill>
                <a:srgbClr val="000000"/>
              </a:solidFill>
              <a:latin typeface="맑은 고딕" panose="020B0503020000020004" pitchFamily="50" charset="-127"/>
            </a:endParaRPr>
          </a:p>
        </p:txBody>
      </p:sp>
      <p:sp>
        <p:nvSpPr>
          <p:cNvPr id="3" name="자유형 35">
            <a:extLst>
              <a:ext uri="{FF2B5EF4-FFF2-40B4-BE49-F238E27FC236}">
                <a16:creationId xmlns:a16="http://schemas.microsoft.com/office/drawing/2014/main" id="{77E81D6B-3242-2226-6046-2D7E8276CA58}"/>
              </a:ext>
            </a:extLst>
          </p:cNvPr>
          <p:cNvSpPr/>
          <p:nvPr/>
        </p:nvSpPr>
        <p:spPr>
          <a:xfrm>
            <a:off x="4853569" y="1571549"/>
            <a:ext cx="1326724" cy="1569629"/>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40" tIns="234759" rIns="204241" bIns="234758" numCol="1" spcCol="1270" anchor="ctr" anchorCtr="0">
            <a:noAutofit/>
          </a:bodyPr>
          <a:lstStyle/>
          <a:p>
            <a:pPr lvl="0" algn="ctr" defTabSz="1600200" latinLnBrk="1">
              <a:lnSpc>
                <a:spcPct val="90000"/>
              </a:lnSpc>
              <a:spcBef>
                <a:spcPct val="0"/>
              </a:spcBef>
              <a:spcAft>
                <a:spcPct val="35000"/>
              </a:spcAft>
            </a:pPr>
            <a:endParaRPr lang="ko-KR" altLang="en-US" sz="3600" kern="1200"/>
          </a:p>
        </p:txBody>
      </p:sp>
      <p:sp>
        <p:nvSpPr>
          <p:cNvPr id="4" name="자유형 37">
            <a:extLst>
              <a:ext uri="{FF2B5EF4-FFF2-40B4-BE49-F238E27FC236}">
                <a16:creationId xmlns:a16="http://schemas.microsoft.com/office/drawing/2014/main" id="{84B11370-6FE5-2354-A7EB-2E841BAEB80C}"/>
              </a:ext>
            </a:extLst>
          </p:cNvPr>
          <p:cNvSpPr/>
          <p:nvPr/>
        </p:nvSpPr>
        <p:spPr>
          <a:xfrm>
            <a:off x="6286429" y="1571549"/>
            <a:ext cx="1326724" cy="1569629"/>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2820" tIns="303339" rIns="272821" bIns="303338" numCol="1" spcCol="1270" anchor="ctr" anchorCtr="0">
            <a:noAutofit/>
          </a:bodyPr>
          <a:lstStyle/>
          <a:p>
            <a:pPr lvl="0" algn="ctr" defTabSz="800100" latinLnBrk="1">
              <a:lnSpc>
                <a:spcPct val="90000"/>
              </a:lnSpc>
              <a:spcBef>
                <a:spcPct val="0"/>
              </a:spcBef>
              <a:spcAft>
                <a:spcPct val="35000"/>
              </a:spcAft>
            </a:pPr>
            <a:endParaRPr lang="ko-KR" altLang="en-US" sz="1800" kern="1200"/>
          </a:p>
        </p:txBody>
      </p:sp>
      <p:sp>
        <p:nvSpPr>
          <p:cNvPr id="5" name="자유형 39">
            <a:extLst>
              <a:ext uri="{FF2B5EF4-FFF2-40B4-BE49-F238E27FC236}">
                <a16:creationId xmlns:a16="http://schemas.microsoft.com/office/drawing/2014/main" id="{C05ECA47-315D-CEC3-8748-BAAB81AE2821}"/>
              </a:ext>
            </a:extLst>
          </p:cNvPr>
          <p:cNvSpPr/>
          <p:nvPr/>
        </p:nvSpPr>
        <p:spPr>
          <a:xfrm>
            <a:off x="4133864" y="2903849"/>
            <a:ext cx="1326724" cy="1569629"/>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40" tIns="234759" rIns="204241" bIns="234758" numCol="1" spcCol="1270" anchor="ctr" anchorCtr="0">
            <a:noAutofit/>
          </a:bodyPr>
          <a:lstStyle/>
          <a:p>
            <a:pPr lvl="0" algn="ctr" defTabSz="1600200" latinLnBrk="1">
              <a:lnSpc>
                <a:spcPct val="90000"/>
              </a:lnSpc>
              <a:spcBef>
                <a:spcPct val="0"/>
              </a:spcBef>
              <a:spcAft>
                <a:spcPct val="35000"/>
              </a:spcAft>
            </a:pPr>
            <a:endParaRPr lang="ko-KR" altLang="en-US" sz="3600" kern="1200"/>
          </a:p>
        </p:txBody>
      </p:sp>
      <p:sp>
        <p:nvSpPr>
          <p:cNvPr id="6" name="자유형 43">
            <a:extLst>
              <a:ext uri="{FF2B5EF4-FFF2-40B4-BE49-F238E27FC236}">
                <a16:creationId xmlns:a16="http://schemas.microsoft.com/office/drawing/2014/main" id="{904BFACE-175E-E717-3604-314B2868B832}"/>
              </a:ext>
            </a:extLst>
          </p:cNvPr>
          <p:cNvSpPr/>
          <p:nvPr/>
        </p:nvSpPr>
        <p:spPr>
          <a:xfrm>
            <a:off x="4853569" y="4236150"/>
            <a:ext cx="1326724" cy="1569629"/>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40" tIns="234759" rIns="204241" bIns="234758" numCol="1" spcCol="1270" anchor="ctr" anchorCtr="0">
            <a:noAutofit/>
          </a:bodyPr>
          <a:lstStyle/>
          <a:p>
            <a:pPr lvl="0" algn="ctr" defTabSz="1600200" latinLnBrk="1">
              <a:lnSpc>
                <a:spcPct val="90000"/>
              </a:lnSpc>
              <a:spcBef>
                <a:spcPct val="0"/>
              </a:spcBef>
              <a:spcAft>
                <a:spcPct val="35000"/>
              </a:spcAft>
            </a:pPr>
            <a:endParaRPr lang="ko-KR" altLang="en-US" sz="3600" kern="1200"/>
          </a:p>
        </p:txBody>
      </p:sp>
      <p:sp>
        <p:nvSpPr>
          <p:cNvPr id="7" name="자유형 45">
            <a:extLst>
              <a:ext uri="{FF2B5EF4-FFF2-40B4-BE49-F238E27FC236}">
                <a16:creationId xmlns:a16="http://schemas.microsoft.com/office/drawing/2014/main" id="{EA44BD3C-D5A6-1EFE-F27A-E7A6623B20B3}"/>
              </a:ext>
            </a:extLst>
          </p:cNvPr>
          <p:cNvSpPr/>
          <p:nvPr/>
        </p:nvSpPr>
        <p:spPr>
          <a:xfrm>
            <a:off x="6286429" y="4236150"/>
            <a:ext cx="1326724" cy="1569629"/>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2820" tIns="303339" rIns="272821" bIns="303338" numCol="1" spcCol="1270" anchor="ctr" anchorCtr="0">
            <a:noAutofit/>
          </a:bodyPr>
          <a:lstStyle/>
          <a:p>
            <a:pPr lvl="0" algn="ctr" defTabSz="800100" latinLnBrk="1">
              <a:lnSpc>
                <a:spcPct val="90000"/>
              </a:lnSpc>
              <a:spcBef>
                <a:spcPct val="0"/>
              </a:spcBef>
              <a:spcAft>
                <a:spcPct val="35000"/>
              </a:spcAft>
            </a:pPr>
            <a:endParaRPr lang="ko-KR" altLang="en-US" sz="1800" kern="1200"/>
          </a:p>
        </p:txBody>
      </p:sp>
      <p:sp>
        <p:nvSpPr>
          <p:cNvPr id="8" name="자유형 41">
            <a:extLst>
              <a:ext uri="{FF2B5EF4-FFF2-40B4-BE49-F238E27FC236}">
                <a16:creationId xmlns:a16="http://schemas.microsoft.com/office/drawing/2014/main" id="{DD507D4D-9E71-8351-3232-7EE37C42D33F}"/>
              </a:ext>
            </a:extLst>
          </p:cNvPr>
          <p:cNvSpPr/>
          <p:nvPr/>
        </p:nvSpPr>
        <p:spPr>
          <a:xfrm>
            <a:off x="7000113" y="2903849"/>
            <a:ext cx="1326724" cy="1569629"/>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40" tIns="234759" rIns="204241" bIns="234758" numCol="1" spcCol="1270" anchor="ctr" anchorCtr="0">
            <a:noAutofit/>
          </a:bodyPr>
          <a:lstStyle/>
          <a:p>
            <a:pPr lvl="0" algn="ctr" defTabSz="1600200" latinLnBrk="1">
              <a:lnSpc>
                <a:spcPct val="90000"/>
              </a:lnSpc>
              <a:spcBef>
                <a:spcPct val="0"/>
              </a:spcBef>
              <a:spcAft>
                <a:spcPct val="35000"/>
              </a:spcAft>
            </a:pPr>
            <a:endParaRPr lang="ko-KR" altLang="en-US" sz="3600" kern="1200"/>
          </a:p>
        </p:txBody>
      </p:sp>
      <p:sp>
        <p:nvSpPr>
          <p:cNvPr id="9" name="TextBox 8">
            <a:extLst>
              <a:ext uri="{FF2B5EF4-FFF2-40B4-BE49-F238E27FC236}">
                <a16:creationId xmlns:a16="http://schemas.microsoft.com/office/drawing/2014/main" id="{CA0E872C-2EBD-A0C3-6B56-02EB4CE5EBEA}"/>
              </a:ext>
            </a:extLst>
          </p:cNvPr>
          <p:cNvSpPr txBox="1"/>
          <p:nvPr/>
        </p:nvSpPr>
        <p:spPr>
          <a:xfrm>
            <a:off x="5155561" y="2078536"/>
            <a:ext cx="687688" cy="646331"/>
          </a:xfrm>
          <a:prstGeom prst="rect">
            <a:avLst/>
          </a:prstGeom>
          <a:noFill/>
        </p:spPr>
        <p:txBody>
          <a:bodyPr wrap="none" lIns="0" tIns="0" rIns="0" bIns="0" rtlCol="0">
            <a:spAutoFit/>
          </a:bodyPr>
          <a:lstStyle/>
          <a:p>
            <a:pPr algn="ctr"/>
            <a:r>
              <a:rPr lang="en-US" altLang="ko-KR" sz="1400" b="1" i="1" dirty="0">
                <a:solidFill>
                  <a:schemeClr val="bg1"/>
                </a:solidFill>
                <a:latin typeface="Arial" panose="020B0604020202020204" pitchFamily="34" charset="0"/>
                <a:cs typeface="Arial" panose="020B0604020202020204" pitchFamily="34" charset="0"/>
              </a:rPr>
              <a:t>E-TRON
Viscera
</a:t>
            </a:r>
          </a:p>
        </p:txBody>
      </p:sp>
      <p:sp>
        <p:nvSpPr>
          <p:cNvPr id="10" name="TextBox 9">
            <a:extLst>
              <a:ext uri="{FF2B5EF4-FFF2-40B4-BE49-F238E27FC236}">
                <a16:creationId xmlns:a16="http://schemas.microsoft.com/office/drawing/2014/main" id="{7BE11638-47CC-41E8-19A3-1521FDCE41C3}"/>
              </a:ext>
            </a:extLst>
          </p:cNvPr>
          <p:cNvSpPr txBox="1"/>
          <p:nvPr/>
        </p:nvSpPr>
        <p:spPr>
          <a:xfrm>
            <a:off x="6259452" y="2140866"/>
            <a:ext cx="1344663" cy="646331"/>
          </a:xfrm>
          <a:prstGeom prst="rect">
            <a:avLst/>
          </a:prstGeom>
          <a:noFill/>
        </p:spPr>
        <p:txBody>
          <a:bodyPr wrap="none" lIns="0" tIns="0" rIns="0" bIns="0" rtlCol="0">
            <a:spAutoFit/>
          </a:bodyPr>
          <a:lstStyle/>
          <a:p>
            <a:pPr algn="ctr"/>
            <a:r>
              <a:rPr lang="en-US" altLang="ko-KR" sz="1400" b="1" i="1" dirty="0">
                <a:solidFill>
                  <a:schemeClr val="bg1"/>
                </a:solidFill>
                <a:latin typeface="Arial" panose="020B0604020202020204" pitchFamily="34" charset="0"/>
                <a:cs typeface="Arial" panose="020B0604020202020204" pitchFamily="34" charset="0"/>
              </a:rPr>
              <a:t>Dual Adjustable
Method
</a:t>
            </a:r>
          </a:p>
        </p:txBody>
      </p:sp>
      <p:sp>
        <p:nvSpPr>
          <p:cNvPr id="11" name="TextBox 10">
            <a:extLst>
              <a:ext uri="{FF2B5EF4-FFF2-40B4-BE49-F238E27FC236}">
                <a16:creationId xmlns:a16="http://schemas.microsoft.com/office/drawing/2014/main" id="{DAEF07EE-778D-D275-F25D-197E1FEF1989}"/>
              </a:ext>
            </a:extLst>
          </p:cNvPr>
          <p:cNvSpPr txBox="1"/>
          <p:nvPr/>
        </p:nvSpPr>
        <p:spPr>
          <a:xfrm>
            <a:off x="4282338" y="3361977"/>
            <a:ext cx="1029777" cy="757742"/>
          </a:xfrm>
          <a:prstGeom prst="rect">
            <a:avLst/>
          </a:prstGeom>
          <a:noFill/>
        </p:spPr>
        <p:txBody>
          <a:bodyPr wrap="none" lIns="0" tIns="0" rIns="0" bIns="0" rtlCol="0">
            <a:spAutoFit/>
          </a:bodyPr>
          <a:lstStyle/>
          <a:p>
            <a:pPr algn="ctr"/>
            <a:r>
              <a:rPr lang="en-US" altLang="ko-KR" sz="1400" b="1" i="1" dirty="0">
                <a:solidFill>
                  <a:schemeClr val="bg1"/>
                </a:solidFill>
                <a:latin typeface="Arial" panose="020B0604020202020204" pitchFamily="34" charset="0"/>
                <a:cs typeface="Arial" panose="020B0604020202020204" pitchFamily="34" charset="0"/>
              </a:rPr>
              <a:t>Broad</a:t>
            </a:r>
          </a:p>
          <a:p>
            <a:pPr algn="ctr"/>
            <a:r>
              <a:rPr lang="en-US" altLang="ko-KR" sz="1400" b="1" i="1" dirty="0">
                <a:solidFill>
                  <a:schemeClr val="bg1"/>
                </a:solidFill>
                <a:latin typeface="Arial" panose="020B0604020202020204" pitchFamily="34" charset="0"/>
                <a:cs typeface="Arial" panose="020B0604020202020204" pitchFamily="34" charset="0"/>
              </a:rPr>
              <a:t>Frequency</a:t>
            </a:r>
          </a:p>
          <a:p>
            <a:pPr algn="ctr"/>
            <a:r>
              <a:rPr lang="en-US" altLang="ko-KR" sz="1400" b="1" i="1" dirty="0">
                <a:solidFill>
                  <a:schemeClr val="bg1"/>
                </a:solidFill>
                <a:latin typeface="Arial" panose="020B0604020202020204" pitchFamily="34" charset="0"/>
                <a:cs typeface="Arial" panose="020B0604020202020204" pitchFamily="34" charset="0"/>
              </a:rPr>
              <a:t>Range</a:t>
            </a:r>
          </a:p>
        </p:txBody>
      </p:sp>
      <p:sp>
        <p:nvSpPr>
          <p:cNvPr id="12" name="TextBox 11">
            <a:extLst>
              <a:ext uri="{FF2B5EF4-FFF2-40B4-BE49-F238E27FC236}">
                <a16:creationId xmlns:a16="http://schemas.microsoft.com/office/drawing/2014/main" id="{C498645C-7B69-FA51-30E2-9B327CA76C39}"/>
              </a:ext>
            </a:extLst>
          </p:cNvPr>
          <p:cNvSpPr txBox="1"/>
          <p:nvPr/>
        </p:nvSpPr>
        <p:spPr>
          <a:xfrm>
            <a:off x="5036772" y="4796443"/>
            <a:ext cx="957045" cy="861774"/>
          </a:xfrm>
          <a:prstGeom prst="rect">
            <a:avLst/>
          </a:prstGeom>
          <a:noFill/>
        </p:spPr>
        <p:txBody>
          <a:bodyPr wrap="square" lIns="0" tIns="0" rIns="0" bIns="0" rtlCol="0">
            <a:spAutoFit/>
          </a:bodyPr>
          <a:lstStyle/>
          <a:p>
            <a:pPr algn="ctr"/>
            <a:r>
              <a:rPr lang="en-US" altLang="ko-KR" sz="1400" b="1" i="1" dirty="0">
                <a:solidFill>
                  <a:schemeClr val="bg1"/>
                </a:solidFill>
                <a:latin typeface="Arial" panose="020B0604020202020204" pitchFamily="34" charset="0"/>
                <a:cs typeface="Arial" panose="020B0604020202020204" pitchFamily="34" charset="0"/>
              </a:rPr>
              <a:t>Simple
Touch Method
</a:t>
            </a:r>
          </a:p>
        </p:txBody>
      </p:sp>
      <p:sp>
        <p:nvSpPr>
          <p:cNvPr id="13" name="TextBox 12">
            <a:extLst>
              <a:ext uri="{FF2B5EF4-FFF2-40B4-BE49-F238E27FC236}">
                <a16:creationId xmlns:a16="http://schemas.microsoft.com/office/drawing/2014/main" id="{14BE2852-DACE-86DA-388C-C2AB4ADA98EF}"/>
              </a:ext>
            </a:extLst>
          </p:cNvPr>
          <p:cNvSpPr txBox="1"/>
          <p:nvPr/>
        </p:nvSpPr>
        <p:spPr>
          <a:xfrm>
            <a:off x="6471526" y="4796443"/>
            <a:ext cx="955390" cy="646331"/>
          </a:xfrm>
          <a:prstGeom prst="rect">
            <a:avLst/>
          </a:prstGeom>
          <a:noFill/>
        </p:spPr>
        <p:txBody>
          <a:bodyPr wrap="none" lIns="0" tIns="0" rIns="0" bIns="0" rtlCol="0">
            <a:spAutoFit/>
          </a:bodyPr>
          <a:lstStyle/>
          <a:p>
            <a:pPr algn="ctr"/>
            <a:r>
              <a:rPr lang="en-US" altLang="ko-KR" sz="1400" b="1" i="1">
                <a:solidFill>
                  <a:schemeClr val="bg1"/>
                </a:solidFill>
                <a:latin typeface="Arial" panose="020B0604020202020204" pitchFamily="34" charset="0"/>
                <a:cs typeface="Arial" panose="020B0604020202020204" pitchFamily="34" charset="0"/>
              </a:rPr>
              <a:t>Y-PAD
Electrotrod
</a:t>
            </a:r>
            <a:endParaRPr lang="en-US" altLang="ko-KR" sz="1400" b="1" i="1" dirty="0">
              <a:solidFill>
                <a:schemeClr val="bg1"/>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3C0F2DF4-AAB7-0727-51A5-5EB4611EA3BC}"/>
              </a:ext>
            </a:extLst>
          </p:cNvPr>
          <p:cNvSpPr txBox="1"/>
          <p:nvPr/>
        </p:nvSpPr>
        <p:spPr>
          <a:xfrm>
            <a:off x="7345279" y="3430843"/>
            <a:ext cx="636393" cy="646331"/>
          </a:xfrm>
          <a:prstGeom prst="rect">
            <a:avLst/>
          </a:prstGeom>
          <a:noFill/>
        </p:spPr>
        <p:txBody>
          <a:bodyPr wrap="none" lIns="0" tIns="0" rIns="0" bIns="0" rtlCol="0">
            <a:spAutoFit/>
          </a:bodyPr>
          <a:lstStyle/>
          <a:p>
            <a:pPr algn="ctr"/>
            <a:r>
              <a:rPr lang="en-US" altLang="ko-KR" sz="1400" b="1" i="1" dirty="0">
                <a:solidFill>
                  <a:schemeClr val="bg1"/>
                </a:solidFill>
                <a:latin typeface="Arial" panose="020B0604020202020204" pitchFamily="34" charset="0"/>
                <a:cs typeface="Arial" panose="020B0604020202020204" pitchFamily="34" charset="0"/>
              </a:rPr>
              <a:t>Output
Display
</a:t>
            </a:r>
          </a:p>
        </p:txBody>
      </p:sp>
      <p:grpSp>
        <p:nvGrpSpPr>
          <p:cNvPr id="15" name="그룹 78">
            <a:extLst>
              <a:ext uri="{FF2B5EF4-FFF2-40B4-BE49-F238E27FC236}">
                <a16:creationId xmlns:a16="http://schemas.microsoft.com/office/drawing/2014/main" id="{4576B096-F33E-0626-205C-A830EF087758}"/>
              </a:ext>
            </a:extLst>
          </p:cNvPr>
          <p:cNvGrpSpPr/>
          <p:nvPr/>
        </p:nvGrpSpPr>
        <p:grpSpPr>
          <a:xfrm>
            <a:off x="2426161" y="1753632"/>
            <a:ext cx="2215777" cy="861774"/>
            <a:chOff x="973110" y="2250558"/>
            <a:chExt cx="2215777" cy="861774"/>
          </a:xfrm>
          <a:solidFill>
            <a:schemeClr val="bg1">
              <a:lumMod val="65000"/>
            </a:schemeClr>
          </a:solidFill>
        </p:grpSpPr>
        <p:sp>
          <p:nvSpPr>
            <p:cNvPr id="19" name="이등변 삼각형 82">
              <a:extLst>
                <a:ext uri="{FF2B5EF4-FFF2-40B4-BE49-F238E27FC236}">
                  <a16:creationId xmlns:a16="http://schemas.microsoft.com/office/drawing/2014/main" id="{9F82555E-BD08-5638-2A11-2E478BB351A5}"/>
                </a:ext>
              </a:extLst>
            </p:cNvPr>
            <p:cNvSpPr/>
            <p:nvPr/>
          </p:nvSpPr>
          <p:spPr>
            <a:xfrm rot="5400000">
              <a:off x="3037274" y="2528043"/>
              <a:ext cx="143312" cy="1599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TextBox 16">
              <a:extLst>
                <a:ext uri="{FF2B5EF4-FFF2-40B4-BE49-F238E27FC236}">
                  <a16:creationId xmlns:a16="http://schemas.microsoft.com/office/drawing/2014/main" id="{78101AC1-8130-8F28-3E09-1E20E245954E}"/>
                </a:ext>
              </a:extLst>
            </p:cNvPr>
            <p:cNvSpPr txBox="1"/>
            <p:nvPr/>
          </p:nvSpPr>
          <p:spPr>
            <a:xfrm>
              <a:off x="973110" y="2250558"/>
              <a:ext cx="2047255" cy="861774"/>
            </a:xfrm>
            <a:prstGeom prst="rect">
              <a:avLst/>
            </a:prstGeom>
            <a:grpFill/>
          </p:spPr>
          <p:txBody>
            <a:bodyPr wrap="square" lIns="0" tIns="0" rIns="0" bIns="0" rtlCol="0">
              <a:spAutoFit/>
            </a:bodyPr>
            <a:lstStyle/>
            <a:p>
              <a:pPr algn="ctr"/>
              <a:endParaRPr lang="en-US" altLang="ko-KR" sz="1400" b="1" spc="-70" dirty="0">
                <a:latin typeface="+mn-ea"/>
                <a:cs typeface="Arial" panose="020B0604020202020204" pitchFamily="34" charset="0"/>
              </a:endParaRPr>
            </a:p>
            <a:p>
              <a:pPr algn="ctr"/>
              <a:r>
                <a:rPr lang="en-US" altLang="ko-KR" sz="1400" b="1" spc="-70" dirty="0">
                  <a:latin typeface="+mn-ea"/>
                  <a:cs typeface="Arial" panose="020B0604020202020204" pitchFamily="34" charset="0"/>
                </a:rPr>
                <a:t>Deeper Breakthrough Stimulation
</a:t>
              </a:r>
            </a:p>
          </p:txBody>
        </p:sp>
      </p:grpSp>
      <p:grpSp>
        <p:nvGrpSpPr>
          <p:cNvPr id="20" name="그룹 88">
            <a:extLst>
              <a:ext uri="{FF2B5EF4-FFF2-40B4-BE49-F238E27FC236}">
                <a16:creationId xmlns:a16="http://schemas.microsoft.com/office/drawing/2014/main" id="{1DDC6633-B22B-0901-AFB2-6F7AC5686071}"/>
              </a:ext>
            </a:extLst>
          </p:cNvPr>
          <p:cNvGrpSpPr/>
          <p:nvPr/>
        </p:nvGrpSpPr>
        <p:grpSpPr>
          <a:xfrm>
            <a:off x="2015283" y="2992164"/>
            <a:ext cx="1933927" cy="646331"/>
            <a:chOff x="703289" y="3856032"/>
            <a:chExt cx="1909705" cy="430887"/>
          </a:xfrm>
          <a:solidFill>
            <a:schemeClr val="bg1">
              <a:lumMod val="65000"/>
            </a:schemeClr>
          </a:solidFill>
        </p:grpSpPr>
        <p:sp>
          <p:nvSpPr>
            <p:cNvPr id="24" name="이등변 삼각형 92">
              <a:extLst>
                <a:ext uri="{FF2B5EF4-FFF2-40B4-BE49-F238E27FC236}">
                  <a16:creationId xmlns:a16="http://schemas.microsoft.com/office/drawing/2014/main" id="{45419C79-A6D1-DE4D-406B-1522D012C701}"/>
                </a:ext>
              </a:extLst>
            </p:cNvPr>
            <p:cNvSpPr/>
            <p:nvPr/>
          </p:nvSpPr>
          <p:spPr>
            <a:xfrm rot="5400000">
              <a:off x="2461381" y="3957416"/>
              <a:ext cx="143312" cy="1599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TextBox 21">
              <a:extLst>
                <a:ext uri="{FF2B5EF4-FFF2-40B4-BE49-F238E27FC236}">
                  <a16:creationId xmlns:a16="http://schemas.microsoft.com/office/drawing/2014/main" id="{84D44ABC-666A-0A7F-A3C1-2FB8DDC5F017}"/>
                </a:ext>
              </a:extLst>
            </p:cNvPr>
            <p:cNvSpPr txBox="1"/>
            <p:nvPr/>
          </p:nvSpPr>
          <p:spPr>
            <a:xfrm>
              <a:off x="703289" y="3856032"/>
              <a:ext cx="1839106" cy="430887"/>
            </a:xfrm>
            <a:prstGeom prst="rect">
              <a:avLst/>
            </a:prstGeom>
            <a:grpFill/>
          </p:spPr>
          <p:txBody>
            <a:bodyPr wrap="none" lIns="0" tIns="0" rIns="0" bIns="0" rtlCol="0">
              <a:spAutoFit/>
            </a:bodyPr>
            <a:lstStyle/>
            <a:p>
              <a:pPr algn="ctr"/>
              <a:endParaRPr lang="en-US" altLang="ko-KR" sz="1400" b="1" spc="-70" dirty="0">
                <a:solidFill>
                  <a:schemeClr val="bg1"/>
                </a:solidFill>
                <a:latin typeface="+mn-ea"/>
                <a:cs typeface="Arial" panose="020B0604020202020204" pitchFamily="34" charset="0"/>
              </a:endParaRPr>
            </a:p>
            <a:p>
              <a:pPr algn="ctr"/>
              <a:r>
                <a:rPr lang="en-US" altLang="ko-KR" sz="1400" b="1" spc="-70" dirty="0">
                  <a:latin typeface="+mn-ea"/>
                  <a:cs typeface="Arial" panose="020B0604020202020204" pitchFamily="34" charset="0"/>
                </a:rPr>
                <a:t>Wide Frequency Range
</a:t>
              </a:r>
            </a:p>
          </p:txBody>
        </p:sp>
      </p:grpSp>
      <p:grpSp>
        <p:nvGrpSpPr>
          <p:cNvPr id="25" name="그룹 83">
            <a:extLst>
              <a:ext uri="{FF2B5EF4-FFF2-40B4-BE49-F238E27FC236}">
                <a16:creationId xmlns:a16="http://schemas.microsoft.com/office/drawing/2014/main" id="{F1118223-7EA3-BB65-F0AB-A69DEFEEAA6A}"/>
              </a:ext>
            </a:extLst>
          </p:cNvPr>
          <p:cNvGrpSpPr/>
          <p:nvPr/>
        </p:nvGrpSpPr>
        <p:grpSpPr>
          <a:xfrm>
            <a:off x="3010576" y="4839826"/>
            <a:ext cx="1646984" cy="573994"/>
            <a:chOff x="1533295" y="5255180"/>
            <a:chExt cx="1646984" cy="339184"/>
          </a:xfrm>
          <a:solidFill>
            <a:schemeClr val="tx1">
              <a:lumMod val="40000"/>
              <a:lumOff val="60000"/>
            </a:schemeClr>
          </a:solidFill>
        </p:grpSpPr>
        <p:grpSp>
          <p:nvGrpSpPr>
            <p:cNvPr id="26" name="그룹 84">
              <a:extLst>
                <a:ext uri="{FF2B5EF4-FFF2-40B4-BE49-F238E27FC236}">
                  <a16:creationId xmlns:a16="http://schemas.microsoft.com/office/drawing/2014/main" id="{8AC9E9EF-3ED8-B41F-7F41-0FE4ED4FB9BF}"/>
                </a:ext>
              </a:extLst>
            </p:cNvPr>
            <p:cNvGrpSpPr/>
            <p:nvPr/>
          </p:nvGrpSpPr>
          <p:grpSpPr>
            <a:xfrm rot="10800000">
              <a:off x="1533295" y="5255180"/>
              <a:ext cx="1646984" cy="339184"/>
              <a:chOff x="5983895" y="2086231"/>
              <a:chExt cx="1922004" cy="395822"/>
            </a:xfrm>
            <a:grpFill/>
          </p:grpSpPr>
          <p:sp>
            <p:nvSpPr>
              <p:cNvPr id="28" name="직사각형 86">
                <a:extLst>
                  <a:ext uri="{FF2B5EF4-FFF2-40B4-BE49-F238E27FC236}">
                    <a16:creationId xmlns:a16="http://schemas.microsoft.com/office/drawing/2014/main" id="{BC467A92-89D3-947E-5728-BBAF3BA17F20}"/>
                  </a:ext>
                </a:extLst>
              </p:cNvPr>
              <p:cNvSpPr/>
              <p:nvPr/>
            </p:nvSpPr>
            <p:spPr>
              <a:xfrm>
                <a:off x="6160987" y="2086231"/>
                <a:ext cx="1744912" cy="3958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이등변 삼각형 87">
                <a:extLst>
                  <a:ext uri="{FF2B5EF4-FFF2-40B4-BE49-F238E27FC236}">
                    <a16:creationId xmlns:a16="http://schemas.microsoft.com/office/drawing/2014/main" id="{035077DA-3C18-B836-677A-BBE5AD4AF79F}"/>
                  </a:ext>
                </a:extLst>
              </p:cNvPr>
              <p:cNvSpPr/>
              <p:nvPr/>
            </p:nvSpPr>
            <p:spPr>
              <a:xfrm rot="16200000">
                <a:off x="5993582" y="2190834"/>
                <a:ext cx="167243" cy="18661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7" name="TextBox 26">
              <a:extLst>
                <a:ext uri="{FF2B5EF4-FFF2-40B4-BE49-F238E27FC236}">
                  <a16:creationId xmlns:a16="http://schemas.microsoft.com/office/drawing/2014/main" id="{4BBDC7CB-0A5F-476A-5205-697FFED3ED98}"/>
                </a:ext>
              </a:extLst>
            </p:cNvPr>
            <p:cNvSpPr txBox="1"/>
            <p:nvPr/>
          </p:nvSpPr>
          <p:spPr>
            <a:xfrm>
              <a:off x="1549460" y="5346160"/>
              <a:ext cx="1462900" cy="127310"/>
            </a:xfrm>
            <a:prstGeom prst="rect">
              <a:avLst/>
            </a:prstGeom>
            <a:grpFill/>
          </p:spPr>
          <p:txBody>
            <a:bodyPr wrap="none" lIns="0" tIns="0" rIns="0" bIns="0" rtlCol="0">
              <a:spAutoFit/>
            </a:bodyPr>
            <a:lstStyle/>
            <a:p>
              <a:pPr algn="ctr"/>
              <a:r>
                <a:rPr lang="en-US" altLang="ko-KR" sz="1400" b="1" spc="-70" dirty="0">
                  <a:latin typeface="+mn-ea"/>
                  <a:cs typeface="Arial" panose="020B0604020202020204" pitchFamily="34" charset="0"/>
                </a:rPr>
                <a:t>Convenient Design</a:t>
              </a:r>
            </a:p>
          </p:txBody>
        </p:sp>
      </p:grpSp>
      <p:grpSp>
        <p:nvGrpSpPr>
          <p:cNvPr id="30" name="그룹 93">
            <a:extLst>
              <a:ext uri="{FF2B5EF4-FFF2-40B4-BE49-F238E27FC236}">
                <a16:creationId xmlns:a16="http://schemas.microsoft.com/office/drawing/2014/main" id="{03424EC5-0F5E-6ADF-1324-31BC93F6BF19}"/>
              </a:ext>
            </a:extLst>
          </p:cNvPr>
          <p:cNvGrpSpPr/>
          <p:nvPr/>
        </p:nvGrpSpPr>
        <p:grpSpPr>
          <a:xfrm>
            <a:off x="7833392" y="1802525"/>
            <a:ext cx="1471804" cy="646331"/>
            <a:chOff x="6121405" y="2063837"/>
            <a:chExt cx="1471804" cy="646331"/>
          </a:xfrm>
          <a:solidFill>
            <a:schemeClr val="bg1">
              <a:lumMod val="50000"/>
            </a:schemeClr>
          </a:solidFill>
        </p:grpSpPr>
        <p:sp>
          <p:nvSpPr>
            <p:cNvPr id="34" name="이등변 삼각형 97">
              <a:extLst>
                <a:ext uri="{FF2B5EF4-FFF2-40B4-BE49-F238E27FC236}">
                  <a16:creationId xmlns:a16="http://schemas.microsoft.com/office/drawing/2014/main" id="{3F9ADD57-7335-DD02-8E0F-7AE0E76F93A1}"/>
                </a:ext>
              </a:extLst>
            </p:cNvPr>
            <p:cNvSpPr/>
            <p:nvPr/>
          </p:nvSpPr>
          <p:spPr>
            <a:xfrm rot="16200000">
              <a:off x="6129706" y="2251420"/>
              <a:ext cx="143312" cy="1599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TextBox 31">
              <a:extLst>
                <a:ext uri="{FF2B5EF4-FFF2-40B4-BE49-F238E27FC236}">
                  <a16:creationId xmlns:a16="http://schemas.microsoft.com/office/drawing/2014/main" id="{6837582B-5C60-DF17-7036-C54D0BFD8587}"/>
                </a:ext>
              </a:extLst>
            </p:cNvPr>
            <p:cNvSpPr txBox="1"/>
            <p:nvPr/>
          </p:nvSpPr>
          <p:spPr>
            <a:xfrm>
              <a:off x="6266485" y="2063837"/>
              <a:ext cx="1326724" cy="646331"/>
            </a:xfrm>
            <a:prstGeom prst="rect">
              <a:avLst/>
            </a:prstGeom>
            <a:grpFill/>
          </p:spPr>
          <p:txBody>
            <a:bodyPr wrap="square" lIns="0" tIns="0" rIns="0" bIns="0" rtlCol="0">
              <a:spAutoFit/>
            </a:bodyPr>
            <a:lstStyle/>
            <a:p>
              <a:pPr algn="ctr"/>
              <a:endParaRPr lang="en-US" altLang="ko-KR" sz="1400" b="1" spc="-70" dirty="0">
                <a:latin typeface="+mn-ea"/>
                <a:cs typeface="Arial" panose="020B0604020202020204" pitchFamily="34" charset="0"/>
              </a:endParaRPr>
            </a:p>
            <a:p>
              <a:pPr algn="ctr"/>
              <a:r>
                <a:rPr lang="en-US" altLang="ko-KR" sz="1400" b="1" spc="-70" dirty="0">
                  <a:latin typeface="+mn-ea"/>
                  <a:cs typeface="Arial" panose="020B0604020202020204" pitchFamily="34" charset="0"/>
                </a:rPr>
                <a:t>Adjustable Pad
</a:t>
              </a:r>
            </a:p>
          </p:txBody>
        </p:sp>
      </p:grpSp>
      <p:grpSp>
        <p:nvGrpSpPr>
          <p:cNvPr id="35" name="그룹 103">
            <a:extLst>
              <a:ext uri="{FF2B5EF4-FFF2-40B4-BE49-F238E27FC236}">
                <a16:creationId xmlns:a16="http://schemas.microsoft.com/office/drawing/2014/main" id="{FDD36C63-0655-C344-967D-1693449DBC3D}"/>
              </a:ext>
            </a:extLst>
          </p:cNvPr>
          <p:cNvGrpSpPr/>
          <p:nvPr/>
        </p:nvGrpSpPr>
        <p:grpSpPr>
          <a:xfrm>
            <a:off x="8548650" y="2992162"/>
            <a:ext cx="2216332" cy="830996"/>
            <a:chOff x="6711981" y="3663158"/>
            <a:chExt cx="2216332" cy="553517"/>
          </a:xfrm>
          <a:solidFill>
            <a:schemeClr val="bg1">
              <a:lumMod val="65000"/>
            </a:schemeClr>
          </a:solidFill>
        </p:grpSpPr>
        <p:grpSp>
          <p:nvGrpSpPr>
            <p:cNvPr id="36" name="그룹 104">
              <a:extLst>
                <a:ext uri="{FF2B5EF4-FFF2-40B4-BE49-F238E27FC236}">
                  <a16:creationId xmlns:a16="http://schemas.microsoft.com/office/drawing/2014/main" id="{BD8EB031-B0E6-66B2-EBED-8716605B3E64}"/>
                </a:ext>
              </a:extLst>
            </p:cNvPr>
            <p:cNvGrpSpPr/>
            <p:nvPr/>
          </p:nvGrpSpPr>
          <p:grpSpPr>
            <a:xfrm>
              <a:off x="6711981" y="3678232"/>
              <a:ext cx="1641611" cy="339184"/>
              <a:chOff x="6711981" y="3678232"/>
              <a:chExt cx="1641611" cy="339184"/>
            </a:xfrm>
            <a:grpFill/>
          </p:grpSpPr>
          <p:sp>
            <p:nvSpPr>
              <p:cNvPr id="38" name="직사각형 106">
                <a:extLst>
                  <a:ext uri="{FF2B5EF4-FFF2-40B4-BE49-F238E27FC236}">
                    <a16:creationId xmlns:a16="http://schemas.microsoft.com/office/drawing/2014/main" id="{01CD5A53-F511-9B93-A159-66E59F9D880A}"/>
                  </a:ext>
                </a:extLst>
              </p:cNvPr>
              <p:cNvSpPr/>
              <p:nvPr/>
            </p:nvSpPr>
            <p:spPr>
              <a:xfrm>
                <a:off x="6858360" y="3678232"/>
                <a:ext cx="1495232" cy="3391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이등변 삼각형 107">
                <a:extLst>
                  <a:ext uri="{FF2B5EF4-FFF2-40B4-BE49-F238E27FC236}">
                    <a16:creationId xmlns:a16="http://schemas.microsoft.com/office/drawing/2014/main" id="{A3FB631B-B1D8-2F72-E007-1E64ABC29757}"/>
                  </a:ext>
                </a:extLst>
              </p:cNvPr>
              <p:cNvSpPr/>
              <p:nvPr/>
            </p:nvSpPr>
            <p:spPr>
              <a:xfrm rot="16200000">
                <a:off x="6720282" y="3805017"/>
                <a:ext cx="143312" cy="1599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7" name="TextBox 36">
              <a:extLst>
                <a:ext uri="{FF2B5EF4-FFF2-40B4-BE49-F238E27FC236}">
                  <a16:creationId xmlns:a16="http://schemas.microsoft.com/office/drawing/2014/main" id="{0429FC35-CDB9-030C-C891-A01B97718C00}"/>
                </a:ext>
              </a:extLst>
            </p:cNvPr>
            <p:cNvSpPr txBox="1"/>
            <p:nvPr/>
          </p:nvSpPr>
          <p:spPr>
            <a:xfrm>
              <a:off x="6848666" y="3663158"/>
              <a:ext cx="2079647" cy="553517"/>
            </a:xfrm>
            <a:prstGeom prst="rect">
              <a:avLst/>
            </a:prstGeom>
            <a:grpFill/>
          </p:spPr>
          <p:txBody>
            <a:bodyPr wrap="square" lIns="0" tIns="0" rIns="0" bIns="0" rtlCol="0">
              <a:spAutoFit/>
            </a:bodyPr>
            <a:lstStyle/>
            <a:p>
              <a:pPr algn="ctr"/>
              <a:endParaRPr lang="en-US" altLang="ko-KR" sz="1200" b="1" spc="-70" dirty="0">
                <a:solidFill>
                  <a:schemeClr val="bg1"/>
                </a:solidFill>
                <a:latin typeface="Arial" panose="020B0604020202020204" pitchFamily="34" charset="0"/>
                <a:cs typeface="Arial" panose="020B0604020202020204" pitchFamily="34" charset="0"/>
              </a:endParaRPr>
            </a:p>
            <a:p>
              <a:pPr algn="ctr"/>
              <a:r>
                <a:rPr lang="en-US" altLang="ko-KR" sz="1400" b="1" spc="-70" dirty="0">
                  <a:latin typeface="+mn-ea"/>
                  <a:cs typeface="Arial" panose="020B0604020202020204" pitchFamily="34" charset="0"/>
                </a:rPr>
                <a:t>Safe Stimulating Environment 
</a:t>
              </a:r>
            </a:p>
          </p:txBody>
        </p:sp>
      </p:grpSp>
      <p:sp>
        <p:nvSpPr>
          <p:cNvPr id="40" name="직사각형 101">
            <a:extLst>
              <a:ext uri="{FF2B5EF4-FFF2-40B4-BE49-F238E27FC236}">
                <a16:creationId xmlns:a16="http://schemas.microsoft.com/office/drawing/2014/main" id="{3517CEB9-2126-5947-BE3F-F0EB323154E5}"/>
              </a:ext>
            </a:extLst>
          </p:cNvPr>
          <p:cNvSpPr/>
          <p:nvPr/>
        </p:nvSpPr>
        <p:spPr>
          <a:xfrm>
            <a:off x="7992365" y="4973803"/>
            <a:ext cx="1495232" cy="3391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TextBox 41">
            <a:extLst>
              <a:ext uri="{FF2B5EF4-FFF2-40B4-BE49-F238E27FC236}">
                <a16:creationId xmlns:a16="http://schemas.microsoft.com/office/drawing/2014/main" id="{A811229B-E3F1-5599-EF29-C9AF742B7A5A}"/>
              </a:ext>
            </a:extLst>
          </p:cNvPr>
          <p:cNvSpPr txBox="1"/>
          <p:nvPr/>
        </p:nvSpPr>
        <p:spPr>
          <a:xfrm>
            <a:off x="7968515" y="4927494"/>
            <a:ext cx="2578283" cy="646331"/>
          </a:xfrm>
          <a:prstGeom prst="rect">
            <a:avLst/>
          </a:prstGeom>
          <a:solidFill>
            <a:schemeClr val="bg1">
              <a:lumMod val="85000"/>
            </a:schemeClr>
          </a:solidFill>
        </p:spPr>
        <p:txBody>
          <a:bodyPr wrap="square" lIns="0" tIns="0" rIns="0" bIns="0" rtlCol="0">
            <a:spAutoFit/>
          </a:bodyPr>
          <a:lstStyle/>
          <a:p>
            <a:pPr algn="ctr"/>
            <a:endParaRPr lang="en-US" altLang="ko-KR" sz="1400" b="1" spc="-70" dirty="0">
              <a:latin typeface="+mn-ea"/>
              <a:cs typeface="Arial" panose="020B0604020202020204" pitchFamily="34" charset="0"/>
            </a:endParaRPr>
          </a:p>
          <a:p>
            <a:pPr algn="ctr"/>
            <a:r>
              <a:rPr lang="en-US" altLang="ko-KR" sz="1400" b="1" spc="-70" dirty="0">
                <a:latin typeface="+mn-ea"/>
                <a:cs typeface="Arial" panose="020B0604020202020204" pitchFamily="34" charset="0"/>
              </a:rPr>
              <a:t>Delicate and Relaxing Stimulation
</a:t>
            </a:r>
          </a:p>
        </p:txBody>
      </p:sp>
      <p:sp>
        <p:nvSpPr>
          <p:cNvPr id="43" name="이등변 삼각형 102">
            <a:extLst>
              <a:ext uri="{FF2B5EF4-FFF2-40B4-BE49-F238E27FC236}">
                <a16:creationId xmlns:a16="http://schemas.microsoft.com/office/drawing/2014/main" id="{B2C2AFD6-19CD-BC9D-6CC1-0A71B0558552}"/>
              </a:ext>
            </a:extLst>
          </p:cNvPr>
          <p:cNvSpPr/>
          <p:nvPr/>
        </p:nvSpPr>
        <p:spPr>
          <a:xfrm rot="16200000">
            <a:off x="7840752" y="5062953"/>
            <a:ext cx="143312" cy="159914"/>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5904995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id="{EF162408-61DD-9C9E-46CA-9AF43ED85A1F}"/>
              </a:ext>
            </a:extLst>
          </p:cNvPr>
          <p:cNvSpPr txBox="1"/>
          <p:nvPr/>
        </p:nvSpPr>
        <p:spPr>
          <a:xfrm>
            <a:off x="3821420" y="647886"/>
            <a:ext cx="5062806"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Ultrasonic Wave Case Studies</a:t>
            </a:r>
            <a:endParaRPr sz="2400" dirty="0">
              <a:latin typeface="Malgun Gothic"/>
              <a:cs typeface="Malgun Gothic"/>
            </a:endParaRPr>
          </a:p>
        </p:txBody>
      </p:sp>
      <p:pic>
        <p:nvPicPr>
          <p:cNvPr id="5" name="object 13">
            <a:extLst>
              <a:ext uri="{FF2B5EF4-FFF2-40B4-BE49-F238E27FC236}">
                <a16:creationId xmlns:a16="http://schemas.microsoft.com/office/drawing/2014/main" id="{4B903BCC-25F9-0013-0565-2CB996E60347}"/>
              </a:ext>
            </a:extLst>
          </p:cNvPr>
          <p:cNvPicPr/>
          <p:nvPr/>
        </p:nvPicPr>
        <p:blipFill>
          <a:blip r:embed="rId2" cstate="print"/>
          <a:stretch>
            <a:fillRect/>
          </a:stretch>
        </p:blipFill>
        <p:spPr>
          <a:xfrm rot="5400000">
            <a:off x="4002472" y="1833771"/>
            <a:ext cx="4221233" cy="3740134"/>
          </a:xfrm>
          <a:prstGeom prst="rect">
            <a:avLst/>
          </a:prstGeom>
        </p:spPr>
      </p:pic>
      <p:pic>
        <p:nvPicPr>
          <p:cNvPr id="6" name="object 14">
            <a:extLst>
              <a:ext uri="{FF2B5EF4-FFF2-40B4-BE49-F238E27FC236}">
                <a16:creationId xmlns:a16="http://schemas.microsoft.com/office/drawing/2014/main" id="{4315AEF2-4385-133F-DE2D-4704E5018B24}"/>
              </a:ext>
            </a:extLst>
          </p:cNvPr>
          <p:cNvPicPr/>
          <p:nvPr/>
        </p:nvPicPr>
        <p:blipFill>
          <a:blip r:embed="rId3" cstate="print"/>
          <a:stretch>
            <a:fillRect/>
          </a:stretch>
        </p:blipFill>
        <p:spPr>
          <a:xfrm rot="5400000">
            <a:off x="138095" y="1593222"/>
            <a:ext cx="4221233" cy="4221233"/>
          </a:xfrm>
          <a:prstGeom prst="rect">
            <a:avLst/>
          </a:prstGeom>
        </p:spPr>
      </p:pic>
      <p:sp>
        <p:nvSpPr>
          <p:cNvPr id="7" name="Rectangle 6">
            <a:extLst>
              <a:ext uri="{FF2B5EF4-FFF2-40B4-BE49-F238E27FC236}">
                <a16:creationId xmlns:a16="http://schemas.microsoft.com/office/drawing/2014/main" id="{C8BCAAA4-C379-C243-B22E-99C08E1E4D39}"/>
              </a:ext>
            </a:extLst>
          </p:cNvPr>
          <p:cNvSpPr/>
          <p:nvPr/>
        </p:nvSpPr>
        <p:spPr>
          <a:xfrm>
            <a:off x="186789" y="1771467"/>
            <a:ext cx="665018" cy="322118"/>
          </a:xfrm>
          <a:prstGeom prst="rect">
            <a:avLst/>
          </a:prstGeom>
          <a:solidFill>
            <a:srgbClr val="988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Before</a:t>
            </a:r>
          </a:p>
        </p:txBody>
      </p:sp>
      <p:sp>
        <p:nvSpPr>
          <p:cNvPr id="8" name="Rectangle 7">
            <a:extLst>
              <a:ext uri="{FF2B5EF4-FFF2-40B4-BE49-F238E27FC236}">
                <a16:creationId xmlns:a16="http://schemas.microsoft.com/office/drawing/2014/main" id="{8C322143-B719-C29E-AE5A-075E952A24A1}"/>
              </a:ext>
            </a:extLst>
          </p:cNvPr>
          <p:cNvSpPr/>
          <p:nvPr/>
        </p:nvSpPr>
        <p:spPr>
          <a:xfrm>
            <a:off x="419648" y="3817739"/>
            <a:ext cx="665018" cy="322118"/>
          </a:xfrm>
          <a:prstGeom prst="rect">
            <a:avLst/>
          </a:prstGeom>
          <a:solidFill>
            <a:srgbClr val="9788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After</a:t>
            </a:r>
          </a:p>
        </p:txBody>
      </p:sp>
      <p:sp>
        <p:nvSpPr>
          <p:cNvPr id="9" name="Rectangle 8">
            <a:extLst>
              <a:ext uri="{FF2B5EF4-FFF2-40B4-BE49-F238E27FC236}">
                <a16:creationId xmlns:a16="http://schemas.microsoft.com/office/drawing/2014/main" id="{E2A8A859-2A8C-B891-C38E-7984E1DBA57F}"/>
              </a:ext>
            </a:extLst>
          </p:cNvPr>
          <p:cNvSpPr/>
          <p:nvPr/>
        </p:nvSpPr>
        <p:spPr>
          <a:xfrm>
            <a:off x="2968156" y="3817739"/>
            <a:ext cx="1248845" cy="586642"/>
          </a:xfrm>
          <a:prstGeom prst="rect">
            <a:avLst/>
          </a:prstGeom>
          <a:solidFill>
            <a:srgbClr val="9788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Notice neck /shoulder line</a:t>
            </a:r>
          </a:p>
        </p:txBody>
      </p:sp>
      <p:pic>
        <p:nvPicPr>
          <p:cNvPr id="2" name="그림 4">
            <a:extLst>
              <a:ext uri="{FF2B5EF4-FFF2-40B4-BE49-F238E27FC236}">
                <a16:creationId xmlns:a16="http://schemas.microsoft.com/office/drawing/2014/main" id="{B6F39E49-5DA5-796F-1D1B-73991D30E41C}"/>
              </a:ext>
            </a:extLst>
          </p:cNvPr>
          <p:cNvPicPr>
            <a:picLocks noChangeAspect="1"/>
          </p:cNvPicPr>
          <p:nvPr/>
        </p:nvPicPr>
        <p:blipFill rotWithShape="1">
          <a:blip r:embed="rId4">
            <a:extLst>
              <a:ext uri="{28A0092B-C50C-407E-A947-70E740481C1C}">
                <a14:useLocalDpi xmlns:a14="http://schemas.microsoft.com/office/drawing/2010/main" val="0"/>
              </a:ext>
            </a:extLst>
          </a:blip>
          <a:srcRect l="2784"/>
          <a:stretch/>
        </p:blipFill>
        <p:spPr>
          <a:xfrm>
            <a:off x="8074196" y="1640661"/>
            <a:ext cx="3744181" cy="4126354"/>
          </a:xfrm>
          <a:prstGeom prst="rect">
            <a:avLst/>
          </a:prstGeom>
        </p:spPr>
      </p:pic>
    </p:spTree>
    <p:extLst>
      <p:ext uri="{BB962C8B-B14F-4D97-AF65-F5344CB8AC3E}">
        <p14:creationId xmlns:p14="http://schemas.microsoft.com/office/powerpoint/2010/main" val="34845707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1">
            <a:extLst>
              <a:ext uri="{FF2B5EF4-FFF2-40B4-BE49-F238E27FC236}">
                <a16:creationId xmlns:a16="http://schemas.microsoft.com/office/drawing/2014/main" id="{16E649FE-8D4A-BC3E-ADA9-55B44DAE5D55}"/>
              </a:ext>
            </a:extLst>
          </p:cNvPr>
          <p:cNvPicPr>
            <a:picLocks noChangeAspect="1"/>
          </p:cNvPicPr>
          <p:nvPr/>
        </p:nvPicPr>
        <p:blipFill>
          <a:blip r:embed="rId2"/>
          <a:stretch>
            <a:fillRect/>
          </a:stretch>
        </p:blipFill>
        <p:spPr>
          <a:xfrm>
            <a:off x="314211" y="266331"/>
            <a:ext cx="5456808" cy="6196614"/>
          </a:xfrm>
          <a:prstGeom prst="rect">
            <a:avLst/>
          </a:prstGeom>
        </p:spPr>
      </p:pic>
      <p:pic>
        <p:nvPicPr>
          <p:cNvPr id="4" name="그림 2">
            <a:extLst>
              <a:ext uri="{FF2B5EF4-FFF2-40B4-BE49-F238E27FC236}">
                <a16:creationId xmlns:a16="http://schemas.microsoft.com/office/drawing/2014/main" id="{C2FD16A6-668C-3A78-3575-BC77EE2062DF}"/>
              </a:ext>
            </a:extLst>
          </p:cNvPr>
          <p:cNvPicPr>
            <a:picLocks noChangeAspect="1"/>
          </p:cNvPicPr>
          <p:nvPr/>
        </p:nvPicPr>
        <p:blipFill>
          <a:blip r:embed="rId3"/>
          <a:stretch>
            <a:fillRect/>
          </a:stretch>
        </p:blipFill>
        <p:spPr>
          <a:xfrm>
            <a:off x="5939161" y="266331"/>
            <a:ext cx="6054571" cy="6267634"/>
          </a:xfrm>
          <a:prstGeom prst="rect">
            <a:avLst/>
          </a:prstGeom>
        </p:spPr>
      </p:pic>
      <p:sp>
        <p:nvSpPr>
          <p:cNvPr id="5" name="Rectangle 4">
            <a:extLst>
              <a:ext uri="{FF2B5EF4-FFF2-40B4-BE49-F238E27FC236}">
                <a16:creationId xmlns:a16="http://schemas.microsoft.com/office/drawing/2014/main" id="{5EFABF10-6C1C-EF88-1FF1-91D2EAE18AEF}"/>
              </a:ext>
            </a:extLst>
          </p:cNvPr>
          <p:cNvSpPr/>
          <p:nvPr/>
        </p:nvSpPr>
        <p:spPr>
          <a:xfrm>
            <a:off x="2055479" y="592283"/>
            <a:ext cx="1974272" cy="415636"/>
          </a:xfrm>
          <a:prstGeom prst="rect">
            <a:avLst/>
          </a:prstGeom>
          <a:solidFill>
            <a:srgbClr val="D5B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Before</a:t>
            </a:r>
            <a:r>
              <a:rPr lang="en-US" dirty="0">
                <a:solidFill>
                  <a:schemeClr val="tx1"/>
                </a:solidFill>
              </a:rPr>
              <a:t> Treatment</a:t>
            </a:r>
          </a:p>
        </p:txBody>
      </p:sp>
      <p:sp>
        <p:nvSpPr>
          <p:cNvPr id="6" name="Rectangle 5">
            <a:extLst>
              <a:ext uri="{FF2B5EF4-FFF2-40B4-BE49-F238E27FC236}">
                <a16:creationId xmlns:a16="http://schemas.microsoft.com/office/drawing/2014/main" id="{ACA69882-4785-DAD0-550E-A758FB3D0468}"/>
              </a:ext>
            </a:extLst>
          </p:cNvPr>
          <p:cNvSpPr/>
          <p:nvPr/>
        </p:nvSpPr>
        <p:spPr>
          <a:xfrm>
            <a:off x="572081" y="3434096"/>
            <a:ext cx="4941067" cy="415636"/>
          </a:xfrm>
          <a:prstGeom prst="rect">
            <a:avLst/>
          </a:prstGeom>
          <a:solidFill>
            <a:srgbClr val="D5B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After</a:t>
            </a:r>
            <a:r>
              <a:rPr lang="en-US" dirty="0">
                <a:solidFill>
                  <a:schemeClr val="tx1"/>
                </a:solidFill>
              </a:rPr>
              <a:t> Treatment: Changes in Neckline/Skin Tone</a:t>
            </a:r>
          </a:p>
        </p:txBody>
      </p:sp>
    </p:spTree>
    <p:extLst>
      <p:ext uri="{BB962C8B-B14F-4D97-AF65-F5344CB8AC3E}">
        <p14:creationId xmlns:p14="http://schemas.microsoft.com/office/powerpoint/2010/main" val="11264802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C740DE54-1EEB-A5E1-24F5-63674C52C55D}"/>
              </a:ext>
            </a:extLst>
          </p:cNvPr>
          <p:cNvSpPr txBox="1">
            <a:spLocks noChangeArrowheads="1"/>
          </p:cNvSpPr>
          <p:nvPr/>
        </p:nvSpPr>
        <p:spPr>
          <a:xfrm>
            <a:off x="4948900" y="295339"/>
            <a:ext cx="2197486" cy="518405"/>
          </a:xfrm>
          <a:prstGeom prst="rect">
            <a:avLst/>
          </a:prstGeom>
          <a:effectLst>
            <a:outerShdw dist="35921" dir="2700000" algn="ctr" rotWithShape="0">
              <a:srgbClr val="B2B2B2">
                <a:alpha val="50000"/>
              </a:srgbClr>
            </a:outerShdw>
          </a:effectLst>
        </p:spPr>
        <p:txBody>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lnSpc>
                <a:spcPct val="85000"/>
              </a:lnSpc>
            </a:pPr>
            <a:r>
              <a:rPr lang="en-US" altLang="ko-KR" sz="2800" b="1" dirty="0">
                <a:effectLst>
                  <a:outerShdw blurRad="38100" dist="38100" dir="2700000" algn="tl">
                    <a:srgbClr val="C0C0C0"/>
                  </a:outerShdw>
                </a:effectLst>
                <a:latin typeface="HY각헤드라인M" pitchFamily="18" charset="-127"/>
                <a:ea typeface="HY각헤드라인M" pitchFamily="18" charset="-127"/>
              </a:rPr>
              <a:t>Health Care 
</a:t>
            </a:r>
          </a:p>
        </p:txBody>
      </p:sp>
      <p:pic>
        <p:nvPicPr>
          <p:cNvPr id="3" name="그림 7">
            <a:extLst>
              <a:ext uri="{FF2B5EF4-FFF2-40B4-BE49-F238E27FC236}">
                <a16:creationId xmlns:a16="http://schemas.microsoft.com/office/drawing/2014/main" id="{4A74B336-33F2-1ABB-D49F-9CAD6AA684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086" y="1011765"/>
            <a:ext cx="5055577" cy="5463370"/>
          </a:xfrm>
          <a:prstGeom prst="rect">
            <a:avLst/>
          </a:prstGeom>
        </p:spPr>
      </p:pic>
      <p:pic>
        <p:nvPicPr>
          <p:cNvPr id="4" name="그림 8">
            <a:extLst>
              <a:ext uri="{FF2B5EF4-FFF2-40B4-BE49-F238E27FC236}">
                <a16:creationId xmlns:a16="http://schemas.microsoft.com/office/drawing/2014/main" id="{C85B2FDB-D02F-B796-B1C0-DEC80D52BA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7643" y="1011765"/>
            <a:ext cx="5143500" cy="5463370"/>
          </a:xfrm>
          <a:prstGeom prst="rect">
            <a:avLst/>
          </a:prstGeom>
        </p:spPr>
      </p:pic>
    </p:spTree>
    <p:extLst>
      <p:ext uri="{BB962C8B-B14F-4D97-AF65-F5344CB8AC3E}">
        <p14:creationId xmlns:p14="http://schemas.microsoft.com/office/powerpoint/2010/main" val="9780747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7">
            <a:extLst>
              <a:ext uri="{FF2B5EF4-FFF2-40B4-BE49-F238E27FC236}">
                <a16:creationId xmlns:a16="http://schemas.microsoft.com/office/drawing/2014/main" id="{75775223-1A27-0F7E-239C-E3B6F7CB00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534" y="1183512"/>
            <a:ext cx="4724557" cy="5442922"/>
          </a:xfrm>
          <a:prstGeom prst="rect">
            <a:avLst/>
          </a:prstGeom>
        </p:spPr>
      </p:pic>
      <p:pic>
        <p:nvPicPr>
          <p:cNvPr id="3" name="그림 8">
            <a:extLst>
              <a:ext uri="{FF2B5EF4-FFF2-40B4-BE49-F238E27FC236}">
                <a16:creationId xmlns:a16="http://schemas.microsoft.com/office/drawing/2014/main" id="{E9825E04-AD9F-145A-F9A8-9F9A0EFAB3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4533" y="1212854"/>
            <a:ext cx="5143500" cy="5384239"/>
          </a:xfrm>
          <a:prstGeom prst="rect">
            <a:avLst/>
          </a:prstGeom>
        </p:spPr>
      </p:pic>
      <p:sp>
        <p:nvSpPr>
          <p:cNvPr id="4" name="Rectangle 2">
            <a:extLst>
              <a:ext uri="{FF2B5EF4-FFF2-40B4-BE49-F238E27FC236}">
                <a16:creationId xmlns:a16="http://schemas.microsoft.com/office/drawing/2014/main" id="{17098F07-C379-86EB-D0F2-DEB52FF81AF2}"/>
              </a:ext>
            </a:extLst>
          </p:cNvPr>
          <p:cNvSpPr txBox="1">
            <a:spLocks noChangeArrowheads="1"/>
          </p:cNvSpPr>
          <p:nvPr/>
        </p:nvSpPr>
        <p:spPr>
          <a:xfrm>
            <a:off x="4845790" y="260907"/>
            <a:ext cx="2197486" cy="518405"/>
          </a:xfrm>
          <a:prstGeom prst="rect">
            <a:avLst/>
          </a:prstGeom>
          <a:effectLst>
            <a:outerShdw dist="35921" dir="2700000" algn="ctr" rotWithShape="0">
              <a:srgbClr val="B2B2B2">
                <a:alpha val="50000"/>
              </a:srgbClr>
            </a:outerShdw>
          </a:effectLst>
        </p:spPr>
        <p:txBody>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lnSpc>
                <a:spcPct val="85000"/>
              </a:lnSpc>
            </a:pPr>
            <a:r>
              <a:rPr lang="en-US" altLang="ko-KR" sz="2800" b="1" dirty="0">
                <a:effectLst>
                  <a:outerShdw blurRad="38100" dist="38100" dir="2700000" algn="tl">
                    <a:srgbClr val="C0C0C0"/>
                  </a:outerShdw>
                </a:effectLst>
                <a:latin typeface="HY각헤드라인M" pitchFamily="18" charset="-127"/>
                <a:ea typeface="HY각헤드라인M" pitchFamily="18" charset="-127"/>
              </a:rPr>
              <a:t>Health Care 
</a:t>
            </a:r>
          </a:p>
        </p:txBody>
      </p:sp>
    </p:spTree>
    <p:extLst>
      <p:ext uri="{BB962C8B-B14F-4D97-AF65-F5344CB8AC3E}">
        <p14:creationId xmlns:p14="http://schemas.microsoft.com/office/powerpoint/2010/main" val="20578063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2">
            <a:extLst>
              <a:ext uri="{FF2B5EF4-FFF2-40B4-BE49-F238E27FC236}">
                <a16:creationId xmlns:a16="http://schemas.microsoft.com/office/drawing/2014/main" id="{DBC5CCD8-40F2-D659-9EC2-F2805D339E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99210" y="1021935"/>
            <a:ext cx="3910082" cy="5412567"/>
          </a:xfrm>
          <a:prstGeom prst="rect">
            <a:avLst/>
          </a:prstGeom>
        </p:spPr>
      </p:pic>
      <p:pic>
        <p:nvPicPr>
          <p:cNvPr id="3" name="그림 1">
            <a:extLst>
              <a:ext uri="{FF2B5EF4-FFF2-40B4-BE49-F238E27FC236}">
                <a16:creationId xmlns:a16="http://schemas.microsoft.com/office/drawing/2014/main" id="{9EA5E4AA-F920-9BFB-B3C5-F937879451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0269" y="1021936"/>
            <a:ext cx="3910676" cy="5412567"/>
          </a:xfrm>
          <a:prstGeom prst="rect">
            <a:avLst/>
          </a:prstGeom>
        </p:spPr>
      </p:pic>
      <p:sp>
        <p:nvSpPr>
          <p:cNvPr id="4" name="Rectangle 2">
            <a:extLst>
              <a:ext uri="{FF2B5EF4-FFF2-40B4-BE49-F238E27FC236}">
                <a16:creationId xmlns:a16="http://schemas.microsoft.com/office/drawing/2014/main" id="{4BA8E34C-5E77-09DE-0720-0DAD70EBE89D}"/>
              </a:ext>
            </a:extLst>
          </p:cNvPr>
          <p:cNvSpPr txBox="1">
            <a:spLocks noChangeArrowheads="1"/>
          </p:cNvSpPr>
          <p:nvPr/>
        </p:nvSpPr>
        <p:spPr>
          <a:xfrm>
            <a:off x="4845790" y="260907"/>
            <a:ext cx="2197486" cy="518405"/>
          </a:xfrm>
          <a:prstGeom prst="rect">
            <a:avLst/>
          </a:prstGeom>
          <a:effectLst>
            <a:outerShdw dist="35921" dir="2700000" algn="ctr" rotWithShape="0">
              <a:srgbClr val="B2B2B2">
                <a:alpha val="50000"/>
              </a:srgbClr>
            </a:outerShdw>
          </a:effectLst>
        </p:spPr>
        <p:txBody>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lnSpc>
                <a:spcPct val="85000"/>
              </a:lnSpc>
            </a:pPr>
            <a:r>
              <a:rPr lang="en-US" altLang="ko-KR" sz="2800" b="1" dirty="0">
                <a:effectLst>
                  <a:outerShdw blurRad="38100" dist="38100" dir="2700000" algn="tl">
                    <a:srgbClr val="C0C0C0"/>
                  </a:outerShdw>
                </a:effectLst>
                <a:latin typeface="HY각헤드라인M" pitchFamily="18" charset="-127"/>
                <a:ea typeface="HY각헤드라인M" pitchFamily="18" charset="-127"/>
              </a:rPr>
              <a:t>Health Care 
</a:t>
            </a:r>
          </a:p>
        </p:txBody>
      </p:sp>
    </p:spTree>
    <p:extLst>
      <p:ext uri="{BB962C8B-B14F-4D97-AF65-F5344CB8AC3E}">
        <p14:creationId xmlns:p14="http://schemas.microsoft.com/office/powerpoint/2010/main" val="11630779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6">
            <a:extLst>
              <a:ext uri="{FF2B5EF4-FFF2-40B4-BE49-F238E27FC236}">
                <a16:creationId xmlns:a16="http://schemas.microsoft.com/office/drawing/2014/main" id="{BB1DFB02-9F17-B70C-F0F3-2F1234E425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3934" y="872836"/>
            <a:ext cx="9997843" cy="5623787"/>
          </a:xfrm>
          <a:prstGeom prst="rect">
            <a:avLst/>
          </a:prstGeom>
        </p:spPr>
      </p:pic>
      <p:sp>
        <p:nvSpPr>
          <p:cNvPr id="3" name="Rectangle 2">
            <a:extLst>
              <a:ext uri="{FF2B5EF4-FFF2-40B4-BE49-F238E27FC236}">
                <a16:creationId xmlns:a16="http://schemas.microsoft.com/office/drawing/2014/main" id="{F90F7D2B-9B3C-2F87-1DAB-726B8B3298A7}"/>
              </a:ext>
            </a:extLst>
          </p:cNvPr>
          <p:cNvSpPr txBox="1">
            <a:spLocks noChangeArrowheads="1"/>
          </p:cNvSpPr>
          <p:nvPr/>
        </p:nvSpPr>
        <p:spPr>
          <a:xfrm>
            <a:off x="4845790" y="260907"/>
            <a:ext cx="2197486" cy="518405"/>
          </a:xfrm>
          <a:prstGeom prst="rect">
            <a:avLst/>
          </a:prstGeom>
          <a:effectLst>
            <a:outerShdw dist="35921" dir="2700000" algn="ctr" rotWithShape="0">
              <a:srgbClr val="B2B2B2">
                <a:alpha val="50000"/>
              </a:srgbClr>
            </a:outerShdw>
          </a:effectLst>
        </p:spPr>
        <p:txBody>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lnSpc>
                <a:spcPct val="85000"/>
              </a:lnSpc>
            </a:pPr>
            <a:r>
              <a:rPr lang="en-US" altLang="ko-KR" sz="2800" b="1" dirty="0">
                <a:effectLst>
                  <a:outerShdw blurRad="38100" dist="38100" dir="2700000" algn="tl">
                    <a:srgbClr val="C0C0C0"/>
                  </a:outerShdw>
                </a:effectLst>
                <a:latin typeface="HY각헤드라인M" pitchFamily="18" charset="-127"/>
                <a:ea typeface="HY각헤드라인M" pitchFamily="18" charset="-127"/>
              </a:rPr>
              <a:t>Health Care 
</a:t>
            </a:r>
          </a:p>
        </p:txBody>
      </p:sp>
    </p:spTree>
    <p:extLst>
      <p:ext uri="{BB962C8B-B14F-4D97-AF65-F5344CB8AC3E}">
        <p14:creationId xmlns:p14="http://schemas.microsoft.com/office/powerpoint/2010/main" val="39131533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6E1F1BF-D4CB-4469-4473-E456EF978C7E}"/>
              </a:ext>
            </a:extLst>
          </p:cNvPr>
          <p:cNvSpPr txBox="1">
            <a:spLocks noChangeArrowheads="1"/>
          </p:cNvSpPr>
          <p:nvPr/>
        </p:nvSpPr>
        <p:spPr>
          <a:xfrm>
            <a:off x="4845790" y="260907"/>
            <a:ext cx="2197486" cy="518405"/>
          </a:xfrm>
          <a:prstGeom prst="rect">
            <a:avLst/>
          </a:prstGeom>
          <a:effectLst>
            <a:outerShdw dist="35921" dir="2700000" algn="ctr" rotWithShape="0">
              <a:srgbClr val="B2B2B2">
                <a:alpha val="50000"/>
              </a:srgbClr>
            </a:outerShdw>
          </a:effectLst>
        </p:spPr>
        <p:txBody>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lnSpc>
                <a:spcPct val="85000"/>
              </a:lnSpc>
            </a:pPr>
            <a:r>
              <a:rPr lang="en-US" altLang="ko-KR" sz="2800" b="1" dirty="0">
                <a:effectLst>
                  <a:outerShdw blurRad="38100" dist="38100" dir="2700000" algn="tl">
                    <a:srgbClr val="C0C0C0"/>
                  </a:outerShdw>
                </a:effectLst>
                <a:latin typeface="HY각헤드라인M" pitchFamily="18" charset="-127"/>
                <a:ea typeface="HY각헤드라인M" pitchFamily="18" charset="-127"/>
              </a:rPr>
              <a:t>Health Care 
</a:t>
            </a:r>
          </a:p>
        </p:txBody>
      </p:sp>
      <p:pic>
        <p:nvPicPr>
          <p:cNvPr id="3" name="그림 6">
            <a:extLst>
              <a:ext uri="{FF2B5EF4-FFF2-40B4-BE49-F238E27FC236}">
                <a16:creationId xmlns:a16="http://schemas.microsoft.com/office/drawing/2014/main" id="{3FDC26ED-55BA-9951-CE5E-D50D4E18F5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872" y="1205346"/>
            <a:ext cx="11014837" cy="5201451"/>
          </a:xfrm>
          <a:prstGeom prst="rect">
            <a:avLst/>
          </a:prstGeom>
        </p:spPr>
      </p:pic>
    </p:spTree>
    <p:extLst>
      <p:ext uri="{BB962C8B-B14F-4D97-AF65-F5344CB8AC3E}">
        <p14:creationId xmlns:p14="http://schemas.microsoft.com/office/powerpoint/2010/main" val="28192491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31E99E7-8BAE-46E1-A35E-F942A6839F85}"/>
              </a:ext>
            </a:extLst>
          </p:cNvPr>
          <p:cNvSpPr txBox="1">
            <a:spLocks noChangeArrowheads="1"/>
          </p:cNvSpPr>
          <p:nvPr/>
        </p:nvSpPr>
        <p:spPr>
          <a:xfrm>
            <a:off x="4845790" y="260907"/>
            <a:ext cx="2197486" cy="518405"/>
          </a:xfrm>
          <a:prstGeom prst="rect">
            <a:avLst/>
          </a:prstGeom>
          <a:effectLst>
            <a:outerShdw dist="35921" dir="2700000" algn="ctr" rotWithShape="0">
              <a:srgbClr val="B2B2B2">
                <a:alpha val="50000"/>
              </a:srgbClr>
            </a:outerShdw>
          </a:effectLst>
        </p:spPr>
        <p:txBody>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lnSpc>
                <a:spcPct val="85000"/>
              </a:lnSpc>
            </a:pPr>
            <a:r>
              <a:rPr lang="en-US" altLang="ko-KR" sz="2800" b="1" dirty="0">
                <a:effectLst>
                  <a:outerShdw blurRad="38100" dist="38100" dir="2700000" algn="tl">
                    <a:srgbClr val="C0C0C0"/>
                  </a:outerShdw>
                </a:effectLst>
                <a:latin typeface="HY각헤드라인M" pitchFamily="18" charset="-127"/>
                <a:ea typeface="HY각헤드라인M" pitchFamily="18" charset="-127"/>
              </a:rPr>
              <a:t>Health Care 
</a:t>
            </a:r>
          </a:p>
        </p:txBody>
      </p:sp>
      <p:pic>
        <p:nvPicPr>
          <p:cNvPr id="3" name="그림 1">
            <a:extLst>
              <a:ext uri="{FF2B5EF4-FFF2-40B4-BE49-F238E27FC236}">
                <a16:creationId xmlns:a16="http://schemas.microsoft.com/office/drawing/2014/main" id="{3F73A45D-D059-EE76-5F0D-D18B25C36C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7956" y="1012851"/>
            <a:ext cx="4187833" cy="5583777"/>
          </a:xfrm>
          <a:prstGeom prst="rect">
            <a:avLst/>
          </a:prstGeom>
        </p:spPr>
      </p:pic>
      <p:pic>
        <p:nvPicPr>
          <p:cNvPr id="4" name="그림 2">
            <a:extLst>
              <a:ext uri="{FF2B5EF4-FFF2-40B4-BE49-F238E27FC236}">
                <a16:creationId xmlns:a16="http://schemas.microsoft.com/office/drawing/2014/main" id="{66A7EA21-59AF-42C9-F757-451C621A91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0233" y="1090713"/>
            <a:ext cx="5937294" cy="2416149"/>
          </a:xfrm>
          <a:prstGeom prst="rect">
            <a:avLst/>
          </a:prstGeom>
        </p:spPr>
      </p:pic>
      <p:pic>
        <p:nvPicPr>
          <p:cNvPr id="5" name="그림 7">
            <a:extLst>
              <a:ext uri="{FF2B5EF4-FFF2-40B4-BE49-F238E27FC236}">
                <a16:creationId xmlns:a16="http://schemas.microsoft.com/office/drawing/2014/main" id="{9D7AF9E5-2EA6-FBF7-9ABB-FC69A1FF17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9501" y="3746051"/>
            <a:ext cx="3153475" cy="2719872"/>
          </a:xfrm>
          <a:prstGeom prst="rect">
            <a:avLst/>
          </a:prstGeom>
        </p:spPr>
      </p:pic>
      <p:pic>
        <p:nvPicPr>
          <p:cNvPr id="6" name="그림 8">
            <a:extLst>
              <a:ext uri="{FF2B5EF4-FFF2-40B4-BE49-F238E27FC236}">
                <a16:creationId xmlns:a16="http://schemas.microsoft.com/office/drawing/2014/main" id="{2780B74D-F66E-9D14-4368-7392DD05DF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20013" y="3746051"/>
            <a:ext cx="3429769" cy="2781222"/>
          </a:xfrm>
          <a:prstGeom prst="rect">
            <a:avLst/>
          </a:prstGeom>
        </p:spPr>
      </p:pic>
    </p:spTree>
    <p:extLst>
      <p:ext uri="{BB962C8B-B14F-4D97-AF65-F5344CB8AC3E}">
        <p14:creationId xmlns:p14="http://schemas.microsoft.com/office/powerpoint/2010/main" val="12277865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6F811D3-9E41-AC20-51E3-8DC5B25256B2}"/>
              </a:ext>
            </a:extLst>
          </p:cNvPr>
          <p:cNvSpPr txBox="1">
            <a:spLocks noChangeArrowheads="1"/>
          </p:cNvSpPr>
          <p:nvPr/>
        </p:nvSpPr>
        <p:spPr>
          <a:xfrm>
            <a:off x="4845790" y="260907"/>
            <a:ext cx="2197486" cy="518405"/>
          </a:xfrm>
          <a:prstGeom prst="rect">
            <a:avLst/>
          </a:prstGeom>
          <a:effectLst>
            <a:outerShdw dist="35921" dir="2700000" algn="ctr" rotWithShape="0">
              <a:srgbClr val="B2B2B2">
                <a:alpha val="50000"/>
              </a:srgbClr>
            </a:outerShdw>
          </a:effectLst>
        </p:spPr>
        <p:txBody>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lnSpc>
                <a:spcPct val="85000"/>
              </a:lnSpc>
            </a:pPr>
            <a:r>
              <a:rPr lang="en-US" altLang="ko-KR" sz="2800" b="1" dirty="0">
                <a:effectLst>
                  <a:outerShdw blurRad="38100" dist="38100" dir="2700000" algn="tl">
                    <a:srgbClr val="C0C0C0"/>
                  </a:outerShdw>
                </a:effectLst>
                <a:latin typeface="HY각헤드라인M" pitchFamily="18" charset="-127"/>
                <a:ea typeface="HY각헤드라인M" pitchFamily="18" charset="-127"/>
              </a:rPr>
              <a:t>Health Care 
</a:t>
            </a:r>
          </a:p>
        </p:txBody>
      </p:sp>
      <p:pic>
        <p:nvPicPr>
          <p:cNvPr id="3" name="그림 1">
            <a:extLst>
              <a:ext uri="{FF2B5EF4-FFF2-40B4-BE49-F238E27FC236}">
                <a16:creationId xmlns:a16="http://schemas.microsoft.com/office/drawing/2014/main" id="{BE439190-3C6F-E246-15BC-D4B811766C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7419" y="894940"/>
            <a:ext cx="10137161" cy="5702153"/>
          </a:xfrm>
          <a:prstGeom prst="rect">
            <a:avLst/>
          </a:prstGeom>
        </p:spPr>
      </p:pic>
      <p:sp>
        <p:nvSpPr>
          <p:cNvPr id="4" name="Rectangle 3">
            <a:extLst>
              <a:ext uri="{FF2B5EF4-FFF2-40B4-BE49-F238E27FC236}">
                <a16:creationId xmlns:a16="http://schemas.microsoft.com/office/drawing/2014/main" id="{79421E22-B958-EBE3-5153-299A15A91148}"/>
              </a:ext>
            </a:extLst>
          </p:cNvPr>
          <p:cNvSpPr/>
          <p:nvPr/>
        </p:nvSpPr>
        <p:spPr>
          <a:xfrm>
            <a:off x="9691444" y="2348345"/>
            <a:ext cx="1250183" cy="924791"/>
          </a:xfrm>
          <a:prstGeom prst="rect">
            <a:avLst/>
          </a:prstGeom>
          <a:solidFill>
            <a:srgbClr val="FE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Arial Rounded MT Bold" panose="020F0704030504030204" pitchFamily="34" charset="0"/>
              </a:rPr>
              <a:t>after</a:t>
            </a:r>
          </a:p>
        </p:txBody>
      </p:sp>
    </p:spTree>
    <p:extLst>
      <p:ext uri="{BB962C8B-B14F-4D97-AF65-F5344CB8AC3E}">
        <p14:creationId xmlns:p14="http://schemas.microsoft.com/office/powerpoint/2010/main" val="879375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7488161-1FA3-CA2A-CF4A-AA78A12AAE42}"/>
              </a:ext>
            </a:extLst>
          </p:cNvPr>
          <p:cNvSpPr txBox="1">
            <a:spLocks noChangeArrowheads="1"/>
          </p:cNvSpPr>
          <p:nvPr/>
        </p:nvSpPr>
        <p:spPr>
          <a:xfrm>
            <a:off x="4845790" y="260907"/>
            <a:ext cx="2197486" cy="518405"/>
          </a:xfrm>
          <a:prstGeom prst="rect">
            <a:avLst/>
          </a:prstGeom>
          <a:effectLst>
            <a:outerShdw dist="35921" dir="2700000" algn="ctr" rotWithShape="0">
              <a:srgbClr val="B2B2B2">
                <a:alpha val="50000"/>
              </a:srgbClr>
            </a:outerShdw>
          </a:effectLst>
        </p:spPr>
        <p:txBody>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lnSpc>
                <a:spcPct val="85000"/>
              </a:lnSpc>
            </a:pPr>
            <a:r>
              <a:rPr lang="en-US" altLang="ko-KR" sz="2800" b="1" dirty="0">
                <a:effectLst>
                  <a:outerShdw blurRad="38100" dist="38100" dir="2700000" algn="tl">
                    <a:srgbClr val="C0C0C0"/>
                  </a:outerShdw>
                </a:effectLst>
                <a:latin typeface="HY각헤드라인M" pitchFamily="18" charset="-127"/>
                <a:ea typeface="HY각헤드라인M" pitchFamily="18" charset="-127"/>
              </a:rPr>
              <a:t>Health Care 
</a:t>
            </a:r>
          </a:p>
        </p:txBody>
      </p:sp>
      <p:pic>
        <p:nvPicPr>
          <p:cNvPr id="3" name="그림 1">
            <a:extLst>
              <a:ext uri="{FF2B5EF4-FFF2-40B4-BE49-F238E27FC236}">
                <a16:creationId xmlns:a16="http://schemas.microsoft.com/office/drawing/2014/main" id="{BC0BFF1A-B19A-3F97-5C61-9484FBDD42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18006"/>
            <a:ext cx="7800423" cy="4387738"/>
          </a:xfrm>
          <a:prstGeom prst="rect">
            <a:avLst/>
          </a:prstGeom>
        </p:spPr>
      </p:pic>
      <p:pic>
        <p:nvPicPr>
          <p:cNvPr id="4" name="그림 7">
            <a:extLst>
              <a:ext uri="{FF2B5EF4-FFF2-40B4-BE49-F238E27FC236}">
                <a16:creationId xmlns:a16="http://schemas.microsoft.com/office/drawing/2014/main" id="{B916800C-31BD-AE1C-A1E0-6D3039E8C0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4275" y="1145774"/>
            <a:ext cx="3886400" cy="5131064"/>
          </a:xfrm>
          <a:prstGeom prst="rect">
            <a:avLst/>
          </a:prstGeom>
        </p:spPr>
      </p:pic>
      <p:sp>
        <p:nvSpPr>
          <p:cNvPr id="5" name="Rectangle 4">
            <a:extLst>
              <a:ext uri="{FF2B5EF4-FFF2-40B4-BE49-F238E27FC236}">
                <a16:creationId xmlns:a16="http://schemas.microsoft.com/office/drawing/2014/main" id="{C97E92ED-4212-A2A9-90AF-3AB8EDF254F2}"/>
              </a:ext>
            </a:extLst>
          </p:cNvPr>
          <p:cNvSpPr/>
          <p:nvPr/>
        </p:nvSpPr>
        <p:spPr>
          <a:xfrm>
            <a:off x="2655831" y="5176299"/>
            <a:ext cx="2488759" cy="461176"/>
          </a:xfrm>
          <a:prstGeom prst="rect">
            <a:avLst/>
          </a:prstGeom>
          <a:solidFill>
            <a:srgbClr val="C1C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FF0000"/>
                </a:solidFill>
                <a:latin typeface="Malgun Gothic" panose="020B0503020000020004" pitchFamily="34" charset="-127"/>
                <a:ea typeface="Malgun Gothic" panose="020B0503020000020004" pitchFamily="34" charset="-127"/>
              </a:rPr>
              <a:t>Treatment after 30 Min.</a:t>
            </a:r>
          </a:p>
        </p:txBody>
      </p:sp>
    </p:spTree>
    <p:extLst>
      <p:ext uri="{BB962C8B-B14F-4D97-AF65-F5344CB8AC3E}">
        <p14:creationId xmlns:p14="http://schemas.microsoft.com/office/powerpoint/2010/main" val="30890832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88E7822-C389-C683-929A-EF415528E0E4}"/>
              </a:ext>
            </a:extLst>
          </p:cNvPr>
          <p:cNvSpPr txBox="1">
            <a:spLocks noChangeArrowheads="1"/>
          </p:cNvSpPr>
          <p:nvPr/>
        </p:nvSpPr>
        <p:spPr>
          <a:xfrm>
            <a:off x="4845790" y="260907"/>
            <a:ext cx="2197486" cy="518405"/>
          </a:xfrm>
          <a:prstGeom prst="rect">
            <a:avLst/>
          </a:prstGeom>
          <a:effectLst>
            <a:outerShdw dist="35921" dir="2700000" algn="ctr" rotWithShape="0">
              <a:srgbClr val="B2B2B2">
                <a:alpha val="50000"/>
              </a:srgbClr>
            </a:outerShdw>
          </a:effectLst>
        </p:spPr>
        <p:txBody>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lnSpc>
                <a:spcPct val="85000"/>
              </a:lnSpc>
            </a:pPr>
            <a:r>
              <a:rPr lang="en-US" altLang="ko-KR" sz="2800" b="1" dirty="0">
                <a:effectLst>
                  <a:outerShdw blurRad="38100" dist="38100" dir="2700000" algn="tl">
                    <a:srgbClr val="C0C0C0"/>
                  </a:outerShdw>
                </a:effectLst>
                <a:latin typeface="HY각헤드라인M" pitchFamily="18" charset="-127"/>
                <a:ea typeface="HY각헤드라인M" pitchFamily="18" charset="-127"/>
              </a:rPr>
              <a:t>Health Care 
</a:t>
            </a:r>
          </a:p>
        </p:txBody>
      </p:sp>
      <p:pic>
        <p:nvPicPr>
          <p:cNvPr id="4" name="그림 6">
            <a:extLst>
              <a:ext uri="{FF2B5EF4-FFF2-40B4-BE49-F238E27FC236}">
                <a16:creationId xmlns:a16="http://schemas.microsoft.com/office/drawing/2014/main" id="{697CD1A6-AF09-E324-54E7-B831AD97CF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2986" y="779313"/>
            <a:ext cx="4291313" cy="5721750"/>
          </a:xfrm>
          <a:prstGeom prst="rect">
            <a:avLst/>
          </a:prstGeom>
        </p:spPr>
      </p:pic>
      <p:pic>
        <p:nvPicPr>
          <p:cNvPr id="5" name="그림 2">
            <a:extLst>
              <a:ext uri="{FF2B5EF4-FFF2-40B4-BE49-F238E27FC236}">
                <a16:creationId xmlns:a16="http://schemas.microsoft.com/office/drawing/2014/main" id="{D6870095-F0B8-EF75-F717-956D736DA6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2370" y="779312"/>
            <a:ext cx="4291313" cy="5721751"/>
          </a:xfrm>
          <a:prstGeom prst="rect">
            <a:avLst/>
          </a:prstGeom>
        </p:spPr>
      </p:pic>
    </p:spTree>
    <p:extLst>
      <p:ext uri="{BB962C8B-B14F-4D97-AF65-F5344CB8AC3E}">
        <p14:creationId xmlns:p14="http://schemas.microsoft.com/office/powerpoint/2010/main" val="15483901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451AC4C-F788-41BD-4B3B-94E28D4F6CF7}"/>
              </a:ext>
            </a:extLst>
          </p:cNvPr>
          <p:cNvSpPr txBox="1">
            <a:spLocks noChangeArrowheads="1"/>
          </p:cNvSpPr>
          <p:nvPr/>
        </p:nvSpPr>
        <p:spPr>
          <a:xfrm>
            <a:off x="4845790" y="260907"/>
            <a:ext cx="2197486" cy="518405"/>
          </a:xfrm>
          <a:prstGeom prst="rect">
            <a:avLst/>
          </a:prstGeom>
          <a:effectLst>
            <a:outerShdw dist="35921" dir="2700000" algn="ctr" rotWithShape="0">
              <a:srgbClr val="B2B2B2">
                <a:alpha val="50000"/>
              </a:srgbClr>
            </a:outerShdw>
          </a:effectLst>
        </p:spPr>
        <p:txBody>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lnSpc>
                <a:spcPct val="85000"/>
              </a:lnSpc>
            </a:pPr>
            <a:r>
              <a:rPr lang="en-US" altLang="ko-KR" sz="2800" b="1" dirty="0">
                <a:effectLst>
                  <a:outerShdw blurRad="38100" dist="38100" dir="2700000" algn="tl">
                    <a:srgbClr val="C0C0C0"/>
                  </a:outerShdw>
                </a:effectLst>
                <a:latin typeface="HY각헤드라인M" pitchFamily="18" charset="-127"/>
                <a:ea typeface="HY각헤드라인M" pitchFamily="18" charset="-127"/>
              </a:rPr>
              <a:t>Health Care 
</a:t>
            </a:r>
          </a:p>
        </p:txBody>
      </p:sp>
      <p:pic>
        <p:nvPicPr>
          <p:cNvPr id="3" name="그림 1">
            <a:extLst>
              <a:ext uri="{FF2B5EF4-FFF2-40B4-BE49-F238E27FC236}">
                <a16:creationId xmlns:a16="http://schemas.microsoft.com/office/drawing/2014/main" id="{CBE44920-05BA-2D92-AD89-2B5A732C9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77" y="1311812"/>
            <a:ext cx="6621193" cy="4965895"/>
          </a:xfrm>
          <a:prstGeom prst="rect">
            <a:avLst/>
          </a:prstGeom>
        </p:spPr>
      </p:pic>
      <p:pic>
        <p:nvPicPr>
          <p:cNvPr id="4" name="그림 2">
            <a:extLst>
              <a:ext uri="{FF2B5EF4-FFF2-40B4-BE49-F238E27FC236}">
                <a16:creationId xmlns:a16="http://schemas.microsoft.com/office/drawing/2014/main" id="{AAC522C7-BED2-C1F9-1810-2932704E1C9C}"/>
              </a:ext>
            </a:extLst>
          </p:cNvPr>
          <p:cNvPicPr>
            <a:picLocks noChangeAspect="1"/>
          </p:cNvPicPr>
          <p:nvPr/>
        </p:nvPicPr>
        <p:blipFill rotWithShape="1">
          <a:blip r:embed="rId3">
            <a:extLst>
              <a:ext uri="{28A0092B-C50C-407E-A947-70E740481C1C}">
                <a14:useLocalDpi xmlns:a14="http://schemas.microsoft.com/office/drawing/2010/main" val="0"/>
              </a:ext>
            </a:extLst>
          </a:blip>
          <a:srcRect r="25498"/>
          <a:stretch/>
        </p:blipFill>
        <p:spPr>
          <a:xfrm>
            <a:off x="7142285" y="1311812"/>
            <a:ext cx="4692162" cy="4965895"/>
          </a:xfrm>
          <a:prstGeom prst="rect">
            <a:avLst/>
          </a:prstGeom>
        </p:spPr>
      </p:pic>
      <p:sp>
        <p:nvSpPr>
          <p:cNvPr id="5" name="Rectangle 4">
            <a:extLst>
              <a:ext uri="{FF2B5EF4-FFF2-40B4-BE49-F238E27FC236}">
                <a16:creationId xmlns:a16="http://schemas.microsoft.com/office/drawing/2014/main" id="{B6FC59EF-2DBC-B801-BD51-140201CF2891}"/>
              </a:ext>
            </a:extLst>
          </p:cNvPr>
          <p:cNvSpPr/>
          <p:nvPr/>
        </p:nvSpPr>
        <p:spPr>
          <a:xfrm>
            <a:off x="8333509" y="5715000"/>
            <a:ext cx="2709629" cy="562707"/>
          </a:xfrm>
          <a:prstGeom prst="rect">
            <a:avLst/>
          </a:prstGeom>
          <a:solidFill>
            <a:srgbClr val="C28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After 30 Min. </a:t>
            </a:r>
          </a:p>
          <a:p>
            <a:pPr algn="ctr"/>
            <a:r>
              <a:rPr lang="en-US" sz="2000" b="1" dirty="0">
                <a:solidFill>
                  <a:schemeClr val="tx1"/>
                </a:solidFill>
              </a:rPr>
              <a:t>Knee Treatment</a:t>
            </a:r>
          </a:p>
        </p:txBody>
      </p:sp>
    </p:spTree>
    <p:extLst>
      <p:ext uri="{BB962C8B-B14F-4D97-AF65-F5344CB8AC3E}">
        <p14:creationId xmlns:p14="http://schemas.microsoft.com/office/powerpoint/2010/main" val="39293996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E06C3522-7F0F-29D9-E063-446EEBEF5209}"/>
              </a:ext>
            </a:extLst>
          </p:cNvPr>
          <p:cNvSpPr txBox="1">
            <a:spLocks noChangeArrowheads="1"/>
          </p:cNvSpPr>
          <p:nvPr/>
        </p:nvSpPr>
        <p:spPr>
          <a:xfrm>
            <a:off x="4845790" y="325026"/>
            <a:ext cx="2197486" cy="518405"/>
          </a:xfrm>
          <a:prstGeom prst="rect">
            <a:avLst/>
          </a:prstGeom>
          <a:effectLst>
            <a:outerShdw dist="35921" dir="2700000" algn="ctr" rotWithShape="0">
              <a:srgbClr val="B2B2B2">
                <a:alpha val="50000"/>
              </a:srgbClr>
            </a:outerShdw>
          </a:effectLst>
        </p:spPr>
        <p:txBody>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lnSpc>
                <a:spcPct val="85000"/>
              </a:lnSpc>
            </a:pPr>
            <a:r>
              <a:rPr lang="en-US" altLang="ko-KR" sz="2800" b="1" dirty="0">
                <a:effectLst>
                  <a:outerShdw blurRad="38100" dist="38100" dir="2700000" algn="tl">
                    <a:srgbClr val="C0C0C0"/>
                  </a:outerShdw>
                </a:effectLst>
                <a:latin typeface="HY각헤드라인M" pitchFamily="18" charset="-127"/>
                <a:ea typeface="HY각헤드라인M" pitchFamily="18" charset="-127"/>
              </a:rPr>
              <a:t>Health Care 
</a:t>
            </a:r>
          </a:p>
        </p:txBody>
      </p:sp>
      <p:pic>
        <p:nvPicPr>
          <p:cNvPr id="3" name="그림 7">
            <a:extLst>
              <a:ext uri="{FF2B5EF4-FFF2-40B4-BE49-F238E27FC236}">
                <a16:creationId xmlns:a16="http://schemas.microsoft.com/office/drawing/2014/main" id="{2CABF05B-42B4-2FA8-A332-30AFE221DB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8781" y="987136"/>
            <a:ext cx="4864152" cy="5462710"/>
          </a:xfrm>
          <a:prstGeom prst="rect">
            <a:avLst/>
          </a:prstGeom>
        </p:spPr>
      </p:pic>
      <p:pic>
        <p:nvPicPr>
          <p:cNvPr id="4" name="그림 9">
            <a:extLst>
              <a:ext uri="{FF2B5EF4-FFF2-40B4-BE49-F238E27FC236}">
                <a16:creationId xmlns:a16="http://schemas.microsoft.com/office/drawing/2014/main" id="{E3367742-FF9E-8E59-1A34-78357F4B3C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9" y="987136"/>
            <a:ext cx="5556648" cy="5545838"/>
          </a:xfrm>
          <a:prstGeom prst="rect">
            <a:avLst/>
          </a:prstGeom>
        </p:spPr>
      </p:pic>
      <p:sp>
        <p:nvSpPr>
          <p:cNvPr id="5" name="Rectangle 4">
            <a:extLst>
              <a:ext uri="{FF2B5EF4-FFF2-40B4-BE49-F238E27FC236}">
                <a16:creationId xmlns:a16="http://schemas.microsoft.com/office/drawing/2014/main" id="{D74B738A-E8FF-DE08-FA50-6001477C3AFA}"/>
              </a:ext>
            </a:extLst>
          </p:cNvPr>
          <p:cNvSpPr/>
          <p:nvPr/>
        </p:nvSpPr>
        <p:spPr>
          <a:xfrm>
            <a:off x="1039091" y="3667991"/>
            <a:ext cx="4042064" cy="17872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Malgun Gothic" panose="020B0503020000020004" pitchFamily="34" charset="-127"/>
                <a:ea typeface="Malgun Gothic" panose="020B0503020000020004" pitchFamily="34" charset="-127"/>
              </a:rPr>
              <a:t>Bunion Corrected!  </a:t>
            </a:r>
          </a:p>
          <a:p>
            <a:pPr algn="ctr"/>
            <a:r>
              <a:rPr lang="en-US" sz="2400" b="1" dirty="0">
                <a:solidFill>
                  <a:schemeClr val="tx1"/>
                </a:solidFill>
                <a:latin typeface="Malgun Gothic" panose="020B0503020000020004" pitchFamily="34" charset="-127"/>
                <a:ea typeface="Malgun Gothic" panose="020B0503020000020004" pitchFamily="34" charset="-127"/>
              </a:rPr>
              <a:t>Using #3 on the Ultrasonic Device!  </a:t>
            </a:r>
          </a:p>
        </p:txBody>
      </p:sp>
      <p:sp>
        <p:nvSpPr>
          <p:cNvPr id="6" name="Rectangle 5">
            <a:extLst>
              <a:ext uri="{FF2B5EF4-FFF2-40B4-BE49-F238E27FC236}">
                <a16:creationId xmlns:a16="http://schemas.microsoft.com/office/drawing/2014/main" id="{BA7BCF2F-EC26-53BA-05B8-A34832D038E3}"/>
              </a:ext>
            </a:extLst>
          </p:cNvPr>
          <p:cNvSpPr/>
          <p:nvPr/>
        </p:nvSpPr>
        <p:spPr>
          <a:xfrm>
            <a:off x="852055" y="5746172"/>
            <a:ext cx="2535381" cy="703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Malgun Gothic" panose="020B0503020000020004" pitchFamily="34" charset="-127"/>
                <a:ea typeface="Malgun Gothic" panose="020B0503020000020004" pitchFamily="34" charset="-127"/>
              </a:rPr>
              <a:t>Awesome</a:t>
            </a:r>
          </a:p>
        </p:txBody>
      </p:sp>
      <p:pic>
        <p:nvPicPr>
          <p:cNvPr id="8" name="Picture 7">
            <a:extLst>
              <a:ext uri="{FF2B5EF4-FFF2-40B4-BE49-F238E27FC236}">
                <a16:creationId xmlns:a16="http://schemas.microsoft.com/office/drawing/2014/main" id="{AC39A1D7-ADFF-6FCB-A2F4-A775EDF7FD01}"/>
              </a:ext>
            </a:extLst>
          </p:cNvPr>
          <p:cNvPicPr>
            <a:picLocks noChangeAspect="1"/>
          </p:cNvPicPr>
          <p:nvPr/>
        </p:nvPicPr>
        <p:blipFill rotWithShape="1">
          <a:blip r:embed="rId4"/>
          <a:srcRect t="-8440" r="-9325" b="3905"/>
          <a:stretch/>
        </p:blipFill>
        <p:spPr>
          <a:xfrm>
            <a:off x="2888461" y="5859017"/>
            <a:ext cx="924791" cy="477981"/>
          </a:xfrm>
          <a:prstGeom prst="rect">
            <a:avLst/>
          </a:prstGeom>
        </p:spPr>
      </p:pic>
    </p:spTree>
    <p:extLst>
      <p:ext uri="{BB962C8B-B14F-4D97-AF65-F5344CB8AC3E}">
        <p14:creationId xmlns:p14="http://schemas.microsoft.com/office/powerpoint/2010/main" val="22294811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C927429-265B-C12C-F2E9-7C8EBB47EB90}"/>
              </a:ext>
            </a:extLst>
          </p:cNvPr>
          <p:cNvSpPr txBox="1">
            <a:spLocks noChangeArrowheads="1"/>
          </p:cNvSpPr>
          <p:nvPr/>
        </p:nvSpPr>
        <p:spPr>
          <a:xfrm>
            <a:off x="4554763" y="306643"/>
            <a:ext cx="3082474" cy="518405"/>
          </a:xfrm>
          <a:prstGeom prst="rect">
            <a:avLst/>
          </a:prstGeom>
          <a:effectLst>
            <a:outerShdw dist="35921" dir="2700000" algn="ctr" rotWithShape="0">
              <a:srgbClr val="B2B2B2">
                <a:alpha val="50000"/>
              </a:srgbClr>
            </a:outerShdw>
          </a:effectLst>
        </p:spPr>
        <p:txBody>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nSpc>
                <a:spcPct val="85000"/>
              </a:lnSpc>
            </a:pPr>
            <a:r>
              <a:rPr lang="en-US" altLang="ko-KR" sz="2800" b="1" dirty="0">
                <a:effectLst>
                  <a:outerShdw blurRad="38100" dist="38100" dir="2700000" algn="tl">
                    <a:srgbClr val="C0C0C0"/>
                  </a:outerShdw>
                </a:effectLst>
                <a:latin typeface="HY각헤드라인M" pitchFamily="18" charset="-127"/>
                <a:ea typeface="HY각헤드라인M" pitchFamily="18" charset="-127"/>
              </a:rPr>
              <a:t>Whitening Care 
</a:t>
            </a:r>
          </a:p>
        </p:txBody>
      </p:sp>
      <p:pic>
        <p:nvPicPr>
          <p:cNvPr id="3" name="그림 2">
            <a:extLst>
              <a:ext uri="{FF2B5EF4-FFF2-40B4-BE49-F238E27FC236}">
                <a16:creationId xmlns:a16="http://schemas.microsoft.com/office/drawing/2014/main" id="{81446027-2C0B-FF9A-3A78-CC038FC8B9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2826" y="950946"/>
            <a:ext cx="4597431" cy="5745854"/>
          </a:xfrm>
          <a:prstGeom prst="rect">
            <a:avLst/>
          </a:prstGeom>
        </p:spPr>
      </p:pic>
      <p:pic>
        <p:nvPicPr>
          <p:cNvPr id="4" name="그림 11">
            <a:extLst>
              <a:ext uri="{FF2B5EF4-FFF2-40B4-BE49-F238E27FC236}">
                <a16:creationId xmlns:a16="http://schemas.microsoft.com/office/drawing/2014/main" id="{120B32A1-85E5-9DA4-0A70-A1101A75C5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4933" y="950945"/>
            <a:ext cx="4597431" cy="5745854"/>
          </a:xfrm>
          <a:prstGeom prst="rect">
            <a:avLst/>
          </a:prstGeom>
        </p:spPr>
      </p:pic>
      <p:sp>
        <p:nvSpPr>
          <p:cNvPr id="5" name="Rectangle 4">
            <a:extLst>
              <a:ext uri="{FF2B5EF4-FFF2-40B4-BE49-F238E27FC236}">
                <a16:creationId xmlns:a16="http://schemas.microsoft.com/office/drawing/2014/main" id="{2570E334-9734-AAC2-CE95-9043E900C76E}"/>
              </a:ext>
            </a:extLst>
          </p:cNvPr>
          <p:cNvSpPr/>
          <p:nvPr/>
        </p:nvSpPr>
        <p:spPr>
          <a:xfrm>
            <a:off x="1998366" y="3217985"/>
            <a:ext cx="3207479" cy="422030"/>
          </a:xfrm>
          <a:prstGeom prst="rect">
            <a:avLst/>
          </a:prstGeom>
          <a:solidFill>
            <a:srgbClr val="9882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Malgun Gothic" panose="020B0503020000020004" pitchFamily="34" charset="-127"/>
                <a:ea typeface="Malgun Gothic" panose="020B0503020000020004" pitchFamily="34" charset="-127"/>
              </a:rPr>
              <a:t>1</a:t>
            </a:r>
            <a:r>
              <a:rPr lang="en-US" b="1" baseline="30000" dirty="0">
                <a:solidFill>
                  <a:schemeClr val="tx1"/>
                </a:solidFill>
                <a:latin typeface="Malgun Gothic" panose="020B0503020000020004" pitchFamily="34" charset="-127"/>
                <a:ea typeface="Malgun Gothic" panose="020B0503020000020004" pitchFamily="34" charset="-127"/>
              </a:rPr>
              <a:t>st</a:t>
            </a:r>
            <a:r>
              <a:rPr lang="en-US" sz="1600" dirty="0">
                <a:solidFill>
                  <a:schemeClr val="tx1"/>
                </a:solidFill>
                <a:latin typeface="Malgun Gothic" panose="020B0503020000020004" pitchFamily="34" charset="-127"/>
                <a:ea typeface="Malgun Gothic" panose="020B0503020000020004" pitchFamily="34" charset="-127"/>
              </a:rPr>
              <a:t> Treatment of Ultrasonic Care</a:t>
            </a:r>
          </a:p>
        </p:txBody>
      </p:sp>
      <p:sp>
        <p:nvSpPr>
          <p:cNvPr id="6" name="Rectangle 5">
            <a:extLst>
              <a:ext uri="{FF2B5EF4-FFF2-40B4-BE49-F238E27FC236}">
                <a16:creationId xmlns:a16="http://schemas.microsoft.com/office/drawing/2014/main" id="{62FB86A3-3FE0-8C92-8C06-29EFE01792B3}"/>
              </a:ext>
            </a:extLst>
          </p:cNvPr>
          <p:cNvSpPr/>
          <p:nvPr/>
        </p:nvSpPr>
        <p:spPr>
          <a:xfrm>
            <a:off x="1998366" y="5969399"/>
            <a:ext cx="3342561" cy="422030"/>
          </a:xfrm>
          <a:prstGeom prst="rect">
            <a:avLst/>
          </a:prstGeom>
          <a:solidFill>
            <a:srgbClr val="9882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Malgun Gothic" panose="020B0503020000020004" pitchFamily="34" charset="-127"/>
                <a:ea typeface="Malgun Gothic" panose="020B0503020000020004" pitchFamily="34" charset="-127"/>
              </a:rPr>
              <a:t>10</a:t>
            </a:r>
            <a:r>
              <a:rPr lang="en-US" b="1" baseline="30000" dirty="0">
                <a:solidFill>
                  <a:schemeClr val="tx1"/>
                </a:solidFill>
                <a:latin typeface="Malgun Gothic" panose="020B0503020000020004" pitchFamily="34" charset="-127"/>
                <a:ea typeface="Malgun Gothic" panose="020B0503020000020004" pitchFamily="34" charset="-127"/>
              </a:rPr>
              <a:t>th</a:t>
            </a:r>
            <a:r>
              <a:rPr lang="en-US" sz="1600" dirty="0">
                <a:solidFill>
                  <a:schemeClr val="tx1"/>
                </a:solidFill>
                <a:latin typeface="Malgun Gothic" panose="020B0503020000020004" pitchFamily="34" charset="-127"/>
                <a:ea typeface="Malgun Gothic" panose="020B0503020000020004" pitchFamily="34" charset="-127"/>
              </a:rPr>
              <a:t> Treatment of Ultrasonic Care</a:t>
            </a:r>
          </a:p>
        </p:txBody>
      </p:sp>
    </p:spTree>
    <p:extLst>
      <p:ext uri="{BB962C8B-B14F-4D97-AF65-F5344CB8AC3E}">
        <p14:creationId xmlns:p14="http://schemas.microsoft.com/office/powerpoint/2010/main" val="22550426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16">
            <a:extLst>
              <a:ext uri="{FF2B5EF4-FFF2-40B4-BE49-F238E27FC236}">
                <a16:creationId xmlns:a16="http://schemas.microsoft.com/office/drawing/2014/main" id="{91E15B98-4B79-6922-E35F-5808B4AFEB26}"/>
              </a:ext>
            </a:extLst>
          </p:cNvPr>
          <p:cNvGrpSpPr/>
          <p:nvPr/>
        </p:nvGrpSpPr>
        <p:grpSpPr>
          <a:xfrm rot="5400000">
            <a:off x="7551958" y="1009441"/>
            <a:ext cx="3693234" cy="5586849"/>
            <a:chOff x="1087583" y="1795474"/>
            <a:chExt cx="2549237" cy="3143322"/>
          </a:xfrm>
        </p:grpSpPr>
        <p:pic>
          <p:nvPicPr>
            <p:cNvPr id="3" name="object 17">
              <a:extLst>
                <a:ext uri="{FF2B5EF4-FFF2-40B4-BE49-F238E27FC236}">
                  <a16:creationId xmlns:a16="http://schemas.microsoft.com/office/drawing/2014/main" id="{40375C5A-48F1-3727-FE90-615D08F08141}"/>
                </a:ext>
              </a:extLst>
            </p:cNvPr>
            <p:cNvPicPr/>
            <p:nvPr/>
          </p:nvPicPr>
          <p:blipFill>
            <a:blip r:embed="rId2" cstate="print"/>
            <a:stretch>
              <a:fillRect/>
            </a:stretch>
          </p:blipFill>
          <p:spPr>
            <a:xfrm>
              <a:off x="1087583" y="1795474"/>
              <a:ext cx="2549237" cy="3143322"/>
            </a:xfrm>
            <a:prstGeom prst="rect">
              <a:avLst/>
            </a:prstGeom>
          </p:spPr>
        </p:pic>
        <p:sp>
          <p:nvSpPr>
            <p:cNvPr id="4" name="object 18">
              <a:extLst>
                <a:ext uri="{FF2B5EF4-FFF2-40B4-BE49-F238E27FC236}">
                  <a16:creationId xmlns:a16="http://schemas.microsoft.com/office/drawing/2014/main" id="{6A7951AC-E84D-D40F-E9B6-EDA5C7C666F7}"/>
                </a:ext>
              </a:extLst>
            </p:cNvPr>
            <p:cNvSpPr/>
            <p:nvPr/>
          </p:nvSpPr>
          <p:spPr>
            <a:xfrm>
              <a:off x="2132855" y="2009768"/>
              <a:ext cx="846455" cy="846455"/>
            </a:xfrm>
            <a:custGeom>
              <a:avLst/>
              <a:gdLst/>
              <a:ahLst/>
              <a:cxnLst/>
              <a:rect l="l" t="t" r="r" b="b"/>
              <a:pathLst>
                <a:path w="846455" h="846455">
                  <a:moveTo>
                    <a:pt x="422935" y="845871"/>
                  </a:moveTo>
                  <a:lnTo>
                    <a:pt x="373612" y="843025"/>
                  </a:lnTo>
                  <a:lnTo>
                    <a:pt x="325960" y="834700"/>
                  </a:lnTo>
                  <a:lnTo>
                    <a:pt x="280296" y="821214"/>
                  </a:lnTo>
                  <a:lnTo>
                    <a:pt x="236939" y="802883"/>
                  </a:lnTo>
                  <a:lnTo>
                    <a:pt x="196204" y="780025"/>
                  </a:lnTo>
                  <a:lnTo>
                    <a:pt x="158410" y="752956"/>
                  </a:lnTo>
                  <a:lnTo>
                    <a:pt x="123874" y="721996"/>
                  </a:lnTo>
                  <a:lnTo>
                    <a:pt x="92914" y="687460"/>
                  </a:lnTo>
                  <a:lnTo>
                    <a:pt x="65845" y="649666"/>
                  </a:lnTo>
                  <a:lnTo>
                    <a:pt x="42987" y="608931"/>
                  </a:lnTo>
                  <a:lnTo>
                    <a:pt x="24656" y="565574"/>
                  </a:lnTo>
                  <a:lnTo>
                    <a:pt x="11170" y="519910"/>
                  </a:lnTo>
                  <a:lnTo>
                    <a:pt x="2845" y="472258"/>
                  </a:lnTo>
                  <a:lnTo>
                    <a:pt x="0" y="422935"/>
                  </a:lnTo>
                  <a:lnTo>
                    <a:pt x="2845" y="373612"/>
                  </a:lnTo>
                  <a:lnTo>
                    <a:pt x="11170" y="325960"/>
                  </a:lnTo>
                  <a:lnTo>
                    <a:pt x="24656" y="280296"/>
                  </a:lnTo>
                  <a:lnTo>
                    <a:pt x="42987" y="236939"/>
                  </a:lnTo>
                  <a:lnTo>
                    <a:pt x="65845" y="196204"/>
                  </a:lnTo>
                  <a:lnTo>
                    <a:pt x="92914" y="158410"/>
                  </a:lnTo>
                  <a:lnTo>
                    <a:pt x="123874" y="123874"/>
                  </a:lnTo>
                  <a:lnTo>
                    <a:pt x="158410" y="92914"/>
                  </a:lnTo>
                  <a:lnTo>
                    <a:pt x="196204" y="65845"/>
                  </a:lnTo>
                  <a:lnTo>
                    <a:pt x="236939" y="42987"/>
                  </a:lnTo>
                  <a:lnTo>
                    <a:pt x="280296" y="24656"/>
                  </a:lnTo>
                  <a:lnTo>
                    <a:pt x="325960" y="11170"/>
                  </a:lnTo>
                  <a:lnTo>
                    <a:pt x="373612" y="2845"/>
                  </a:lnTo>
                  <a:lnTo>
                    <a:pt x="422935" y="0"/>
                  </a:lnTo>
                  <a:lnTo>
                    <a:pt x="472258" y="2845"/>
                  </a:lnTo>
                  <a:lnTo>
                    <a:pt x="519910" y="11170"/>
                  </a:lnTo>
                  <a:lnTo>
                    <a:pt x="565574" y="24656"/>
                  </a:lnTo>
                  <a:lnTo>
                    <a:pt x="608931" y="42987"/>
                  </a:lnTo>
                  <a:lnTo>
                    <a:pt x="649666" y="65845"/>
                  </a:lnTo>
                  <a:lnTo>
                    <a:pt x="687460" y="92914"/>
                  </a:lnTo>
                  <a:lnTo>
                    <a:pt x="721996" y="123874"/>
                  </a:lnTo>
                  <a:lnTo>
                    <a:pt x="752956" y="158410"/>
                  </a:lnTo>
                  <a:lnTo>
                    <a:pt x="780025" y="196204"/>
                  </a:lnTo>
                  <a:lnTo>
                    <a:pt x="802883" y="236939"/>
                  </a:lnTo>
                  <a:lnTo>
                    <a:pt x="821214" y="280296"/>
                  </a:lnTo>
                  <a:lnTo>
                    <a:pt x="834700" y="325960"/>
                  </a:lnTo>
                  <a:lnTo>
                    <a:pt x="843025" y="373612"/>
                  </a:lnTo>
                  <a:lnTo>
                    <a:pt x="845871" y="422935"/>
                  </a:lnTo>
                  <a:lnTo>
                    <a:pt x="843025" y="472258"/>
                  </a:lnTo>
                  <a:lnTo>
                    <a:pt x="834700" y="519910"/>
                  </a:lnTo>
                  <a:lnTo>
                    <a:pt x="821214" y="565574"/>
                  </a:lnTo>
                  <a:lnTo>
                    <a:pt x="802883" y="608931"/>
                  </a:lnTo>
                  <a:lnTo>
                    <a:pt x="780025" y="649666"/>
                  </a:lnTo>
                  <a:lnTo>
                    <a:pt x="752956" y="687460"/>
                  </a:lnTo>
                  <a:lnTo>
                    <a:pt x="721996" y="721996"/>
                  </a:lnTo>
                  <a:lnTo>
                    <a:pt x="687460" y="752956"/>
                  </a:lnTo>
                  <a:lnTo>
                    <a:pt x="649666" y="780025"/>
                  </a:lnTo>
                  <a:lnTo>
                    <a:pt x="608931" y="802883"/>
                  </a:lnTo>
                  <a:lnTo>
                    <a:pt x="565574" y="821214"/>
                  </a:lnTo>
                  <a:lnTo>
                    <a:pt x="519910" y="834700"/>
                  </a:lnTo>
                  <a:lnTo>
                    <a:pt x="472258" y="843025"/>
                  </a:lnTo>
                  <a:lnTo>
                    <a:pt x="422935" y="845871"/>
                  </a:lnTo>
                  <a:close/>
                </a:path>
              </a:pathLst>
            </a:custGeom>
            <a:ln w="12700">
              <a:solidFill>
                <a:srgbClr val="FF0000"/>
              </a:solidFill>
            </a:ln>
          </p:spPr>
          <p:txBody>
            <a:bodyPr wrap="square" lIns="0" tIns="0" rIns="0" bIns="0" rtlCol="0"/>
            <a:lstStyle/>
            <a:p>
              <a:endParaRPr/>
            </a:p>
          </p:txBody>
        </p:sp>
      </p:grpSp>
      <p:pic>
        <p:nvPicPr>
          <p:cNvPr id="5" name="Picture 4">
            <a:extLst>
              <a:ext uri="{FF2B5EF4-FFF2-40B4-BE49-F238E27FC236}">
                <a16:creationId xmlns:a16="http://schemas.microsoft.com/office/drawing/2014/main" id="{CEB5142A-E841-9D17-8722-FBBF82EF6108}"/>
              </a:ext>
            </a:extLst>
          </p:cNvPr>
          <p:cNvPicPr>
            <a:picLocks noChangeAspect="1"/>
          </p:cNvPicPr>
          <p:nvPr/>
        </p:nvPicPr>
        <p:blipFill rotWithShape="1">
          <a:blip r:embed="rId3"/>
          <a:srcRect t="4593"/>
          <a:stretch/>
        </p:blipFill>
        <p:spPr>
          <a:xfrm rot="5400000">
            <a:off x="1123638" y="622036"/>
            <a:ext cx="4174306" cy="6421582"/>
          </a:xfrm>
          <a:prstGeom prst="rect">
            <a:avLst/>
          </a:prstGeom>
        </p:spPr>
      </p:pic>
      <p:sp>
        <p:nvSpPr>
          <p:cNvPr id="6" name="object 7">
            <a:extLst>
              <a:ext uri="{FF2B5EF4-FFF2-40B4-BE49-F238E27FC236}">
                <a16:creationId xmlns:a16="http://schemas.microsoft.com/office/drawing/2014/main" id="{E03D02D2-1AE8-46BA-E57B-36ED802118CD}"/>
              </a:ext>
            </a:extLst>
          </p:cNvPr>
          <p:cNvSpPr txBox="1"/>
          <p:nvPr/>
        </p:nvSpPr>
        <p:spPr>
          <a:xfrm>
            <a:off x="3821420" y="647886"/>
            <a:ext cx="4740689"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Ultrasonic Wave Case Studies</a:t>
            </a:r>
            <a:endParaRPr sz="2400" dirty="0">
              <a:latin typeface="Malgun Gothic"/>
              <a:cs typeface="Malgun Gothic"/>
            </a:endParaRPr>
          </a:p>
        </p:txBody>
      </p:sp>
      <p:pic>
        <p:nvPicPr>
          <p:cNvPr id="7" name="그림 10">
            <a:extLst>
              <a:ext uri="{FF2B5EF4-FFF2-40B4-BE49-F238E27FC236}">
                <a16:creationId xmlns:a16="http://schemas.microsoft.com/office/drawing/2014/main" id="{9C6B3F6E-6A90-27F6-0279-C460BE83CE31}"/>
              </a:ext>
            </a:extLst>
          </p:cNvPr>
          <p:cNvPicPr>
            <a:picLocks noChangeAspect="1"/>
          </p:cNvPicPr>
          <p:nvPr/>
        </p:nvPicPr>
        <p:blipFill>
          <a:blip r:embed="rId4"/>
          <a:stretch>
            <a:fillRect/>
          </a:stretch>
        </p:blipFill>
        <p:spPr>
          <a:xfrm>
            <a:off x="5523436" y="356499"/>
            <a:ext cx="1627089" cy="291387"/>
          </a:xfrm>
          <a:prstGeom prst="rect">
            <a:avLst/>
          </a:prstGeom>
        </p:spPr>
      </p:pic>
    </p:spTree>
    <p:extLst>
      <p:ext uri="{BB962C8B-B14F-4D97-AF65-F5344CB8AC3E}">
        <p14:creationId xmlns:p14="http://schemas.microsoft.com/office/powerpoint/2010/main" val="15902689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그림 5">
            <a:extLst>
              <a:ext uri="{FF2B5EF4-FFF2-40B4-BE49-F238E27FC236}">
                <a16:creationId xmlns:a16="http://schemas.microsoft.com/office/drawing/2014/main" id="{1DE57FA4-A909-4324-41C0-7EF66AFAE6A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427" t="-1119" r="9587" b="-1"/>
          <a:stretch/>
        </p:blipFill>
        <p:spPr>
          <a:xfrm>
            <a:off x="340466" y="3548638"/>
            <a:ext cx="5259849" cy="3070307"/>
          </a:xfrm>
          <a:prstGeom prst="rect">
            <a:avLst/>
          </a:prstGeom>
        </p:spPr>
      </p:pic>
      <p:pic>
        <p:nvPicPr>
          <p:cNvPr id="16" name="Picture 15">
            <a:extLst>
              <a:ext uri="{FF2B5EF4-FFF2-40B4-BE49-F238E27FC236}">
                <a16:creationId xmlns:a16="http://schemas.microsoft.com/office/drawing/2014/main" id="{710CD5C5-74EB-7F4E-C547-1107A33885DE}"/>
              </a:ext>
            </a:extLst>
          </p:cNvPr>
          <p:cNvPicPr>
            <a:picLocks noChangeAspect="1"/>
          </p:cNvPicPr>
          <p:nvPr/>
        </p:nvPicPr>
        <p:blipFill rotWithShape="1">
          <a:blip r:embed="rId3"/>
          <a:srcRect b="50000"/>
          <a:stretch/>
        </p:blipFill>
        <p:spPr>
          <a:xfrm>
            <a:off x="349858" y="1043262"/>
            <a:ext cx="5426764" cy="535976"/>
          </a:xfrm>
          <a:prstGeom prst="rect">
            <a:avLst/>
          </a:prstGeom>
        </p:spPr>
      </p:pic>
      <p:sp>
        <p:nvSpPr>
          <p:cNvPr id="21" name="Rectangle 20">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그림 3">
            <a:extLst>
              <a:ext uri="{FF2B5EF4-FFF2-40B4-BE49-F238E27FC236}">
                <a16:creationId xmlns:a16="http://schemas.microsoft.com/office/drawing/2014/main" id="{02BAC0E2-E521-E87D-CB66-1A75CED59E62}"/>
              </a:ext>
            </a:extLst>
          </p:cNvPr>
          <p:cNvPicPr>
            <a:picLocks noChangeAspect="1"/>
          </p:cNvPicPr>
          <p:nvPr/>
        </p:nvPicPr>
        <p:blipFill>
          <a:blip r:embed="rId4"/>
          <a:stretch>
            <a:fillRect/>
          </a:stretch>
        </p:blipFill>
        <p:spPr>
          <a:xfrm>
            <a:off x="6275188" y="1579238"/>
            <a:ext cx="5858369" cy="3295332"/>
          </a:xfrm>
          <a:prstGeom prst="rect">
            <a:avLst/>
          </a:prstGeom>
        </p:spPr>
      </p:pic>
      <p:sp>
        <p:nvSpPr>
          <p:cNvPr id="19" name="object 7">
            <a:extLst>
              <a:ext uri="{FF2B5EF4-FFF2-40B4-BE49-F238E27FC236}">
                <a16:creationId xmlns:a16="http://schemas.microsoft.com/office/drawing/2014/main" id="{A3819141-0BF7-CA7D-3ABF-B933745760A1}"/>
              </a:ext>
            </a:extLst>
          </p:cNvPr>
          <p:cNvSpPr txBox="1"/>
          <p:nvPr/>
        </p:nvSpPr>
        <p:spPr>
          <a:xfrm>
            <a:off x="943138" y="1579238"/>
            <a:ext cx="4740689"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Ultrasonic Wave Case Studies</a:t>
            </a:r>
            <a:endParaRPr sz="2400" dirty="0">
              <a:latin typeface="Malgun Gothic"/>
              <a:cs typeface="Malgun Gothic"/>
            </a:endParaRPr>
          </a:p>
        </p:txBody>
      </p:sp>
    </p:spTree>
    <p:extLst>
      <p:ext uri="{BB962C8B-B14F-4D97-AF65-F5344CB8AC3E}">
        <p14:creationId xmlns:p14="http://schemas.microsoft.com/office/powerpoint/2010/main" val="9731074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1">
            <a:extLst>
              <a:ext uri="{FF2B5EF4-FFF2-40B4-BE49-F238E27FC236}">
                <a16:creationId xmlns:a16="http://schemas.microsoft.com/office/drawing/2014/main" id="{86254AAB-6164-F507-A858-7EA555A8F618}"/>
              </a:ext>
            </a:extLst>
          </p:cNvPr>
          <p:cNvPicPr>
            <a:picLocks noChangeAspect="1"/>
          </p:cNvPicPr>
          <p:nvPr/>
        </p:nvPicPr>
        <p:blipFill>
          <a:blip r:embed="rId2"/>
          <a:stretch>
            <a:fillRect/>
          </a:stretch>
        </p:blipFill>
        <p:spPr>
          <a:xfrm>
            <a:off x="783987" y="1602223"/>
            <a:ext cx="5532162" cy="4924412"/>
          </a:xfrm>
          <a:prstGeom prst="rect">
            <a:avLst/>
          </a:prstGeom>
        </p:spPr>
      </p:pic>
      <p:pic>
        <p:nvPicPr>
          <p:cNvPr id="3" name="그림 4">
            <a:extLst>
              <a:ext uri="{FF2B5EF4-FFF2-40B4-BE49-F238E27FC236}">
                <a16:creationId xmlns:a16="http://schemas.microsoft.com/office/drawing/2014/main" id="{E5D70DB4-A5E2-00C5-8EF0-5071E585F4AC}"/>
              </a:ext>
            </a:extLst>
          </p:cNvPr>
          <p:cNvPicPr>
            <a:picLocks noChangeAspect="1"/>
          </p:cNvPicPr>
          <p:nvPr/>
        </p:nvPicPr>
        <p:blipFill>
          <a:blip r:embed="rId3"/>
          <a:stretch>
            <a:fillRect/>
          </a:stretch>
        </p:blipFill>
        <p:spPr>
          <a:xfrm>
            <a:off x="6316149" y="1696326"/>
            <a:ext cx="5759473" cy="4730767"/>
          </a:xfrm>
          <a:prstGeom prst="rect">
            <a:avLst/>
          </a:prstGeom>
        </p:spPr>
      </p:pic>
      <p:pic>
        <p:nvPicPr>
          <p:cNvPr id="5" name="Picture 4">
            <a:extLst>
              <a:ext uri="{FF2B5EF4-FFF2-40B4-BE49-F238E27FC236}">
                <a16:creationId xmlns:a16="http://schemas.microsoft.com/office/drawing/2014/main" id="{BCD0A6EE-09C3-F435-D7DD-21EC625D1714}"/>
              </a:ext>
            </a:extLst>
          </p:cNvPr>
          <p:cNvPicPr>
            <a:picLocks noChangeAspect="1"/>
          </p:cNvPicPr>
          <p:nvPr/>
        </p:nvPicPr>
        <p:blipFill rotWithShape="1">
          <a:blip r:embed="rId4"/>
          <a:srcRect b="54389"/>
          <a:stretch/>
        </p:blipFill>
        <p:spPr>
          <a:xfrm>
            <a:off x="2861603" y="264695"/>
            <a:ext cx="5426764" cy="488931"/>
          </a:xfrm>
          <a:prstGeom prst="rect">
            <a:avLst/>
          </a:prstGeom>
        </p:spPr>
      </p:pic>
      <p:sp>
        <p:nvSpPr>
          <p:cNvPr id="4" name="object 7">
            <a:extLst>
              <a:ext uri="{FF2B5EF4-FFF2-40B4-BE49-F238E27FC236}">
                <a16:creationId xmlns:a16="http://schemas.microsoft.com/office/drawing/2014/main" id="{887C5280-4C8B-D159-482B-C03530D9E43D}"/>
              </a:ext>
            </a:extLst>
          </p:cNvPr>
          <p:cNvSpPr txBox="1"/>
          <p:nvPr/>
        </p:nvSpPr>
        <p:spPr>
          <a:xfrm>
            <a:off x="7656844" y="753626"/>
            <a:ext cx="1316334"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 (Facial)</a:t>
            </a:r>
            <a:endParaRPr sz="2400" dirty="0">
              <a:latin typeface="Malgun Gothic"/>
              <a:cs typeface="Malgun Gothic"/>
            </a:endParaRPr>
          </a:p>
        </p:txBody>
      </p:sp>
      <p:sp>
        <p:nvSpPr>
          <p:cNvPr id="6" name="object 7">
            <a:extLst>
              <a:ext uri="{FF2B5EF4-FFF2-40B4-BE49-F238E27FC236}">
                <a16:creationId xmlns:a16="http://schemas.microsoft.com/office/drawing/2014/main" id="{F3DD7284-B1EE-28F2-7D7C-C20D487C97E0}"/>
              </a:ext>
            </a:extLst>
          </p:cNvPr>
          <p:cNvSpPr txBox="1"/>
          <p:nvPr/>
        </p:nvSpPr>
        <p:spPr>
          <a:xfrm>
            <a:off x="3291484" y="755649"/>
            <a:ext cx="4740689" cy="382156"/>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Ultrasonic Wave Case Studies</a:t>
            </a:r>
            <a:endParaRPr sz="2400" dirty="0">
              <a:latin typeface="Malgun Gothic"/>
              <a:cs typeface="Malgun Gothic"/>
            </a:endParaRPr>
          </a:p>
        </p:txBody>
      </p:sp>
    </p:spTree>
    <p:extLst>
      <p:ext uri="{BB962C8B-B14F-4D97-AF65-F5344CB8AC3E}">
        <p14:creationId xmlns:p14="http://schemas.microsoft.com/office/powerpoint/2010/main" val="21636728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7">
            <a:extLst>
              <a:ext uri="{FF2B5EF4-FFF2-40B4-BE49-F238E27FC236}">
                <a16:creationId xmlns:a16="http://schemas.microsoft.com/office/drawing/2014/main" id="{24F2584D-8EFC-9525-E153-FCA43451427B}"/>
              </a:ext>
            </a:extLst>
          </p:cNvPr>
          <p:cNvSpPr txBox="1"/>
          <p:nvPr/>
        </p:nvSpPr>
        <p:spPr>
          <a:xfrm>
            <a:off x="3291484" y="755649"/>
            <a:ext cx="4740689" cy="764312"/>
          </a:xfrm>
          <a:prstGeom prst="rect">
            <a:avLst/>
          </a:prstGeom>
        </p:spPr>
        <p:txBody>
          <a:bodyPr vert="horz" wrap="square" lIns="0" tIns="12700" rIns="0" bIns="0" rtlCol="0">
            <a:spAutoFit/>
          </a:bodyPr>
          <a:lstStyle/>
          <a:p>
            <a:pPr marL="12700" algn="ctr">
              <a:lnSpc>
                <a:spcPct val="100000"/>
              </a:lnSpc>
              <a:spcBef>
                <a:spcPts val="100"/>
              </a:spcBef>
            </a:pPr>
            <a:r>
              <a:rPr lang="en-US" sz="2400" b="1" dirty="0">
                <a:latin typeface="Malgun Gothic"/>
                <a:cs typeface="Malgun Gothic"/>
              </a:rPr>
              <a:t>Ultrasonic Wave Case Studies</a:t>
            </a:r>
          </a:p>
          <a:p>
            <a:pPr marL="12700" algn="ctr">
              <a:lnSpc>
                <a:spcPct val="100000"/>
              </a:lnSpc>
              <a:spcBef>
                <a:spcPts val="100"/>
              </a:spcBef>
            </a:pPr>
            <a:r>
              <a:rPr lang="en-US" sz="2400" b="1" dirty="0">
                <a:latin typeface="Malgun Gothic"/>
                <a:cs typeface="Malgun Gothic"/>
              </a:rPr>
              <a:t>(Belly Fat Management)</a:t>
            </a:r>
            <a:endParaRPr sz="2400" dirty="0">
              <a:latin typeface="Malgun Gothic"/>
              <a:cs typeface="Malgun Gothic"/>
            </a:endParaRPr>
          </a:p>
        </p:txBody>
      </p:sp>
      <p:pic>
        <p:nvPicPr>
          <p:cNvPr id="4" name="Picture 3">
            <a:extLst>
              <a:ext uri="{FF2B5EF4-FFF2-40B4-BE49-F238E27FC236}">
                <a16:creationId xmlns:a16="http://schemas.microsoft.com/office/drawing/2014/main" id="{1A39D278-BEDF-3169-C792-B4FDFEF3052E}"/>
              </a:ext>
            </a:extLst>
          </p:cNvPr>
          <p:cNvPicPr>
            <a:picLocks noChangeAspect="1"/>
          </p:cNvPicPr>
          <p:nvPr/>
        </p:nvPicPr>
        <p:blipFill rotWithShape="1">
          <a:blip r:embed="rId2"/>
          <a:srcRect b="50000"/>
          <a:stretch/>
        </p:blipFill>
        <p:spPr>
          <a:xfrm>
            <a:off x="2741365" y="219673"/>
            <a:ext cx="5426764" cy="535976"/>
          </a:xfrm>
          <a:prstGeom prst="rect">
            <a:avLst/>
          </a:prstGeom>
        </p:spPr>
      </p:pic>
      <p:pic>
        <p:nvPicPr>
          <p:cNvPr id="5" name="그림 16">
            <a:extLst>
              <a:ext uri="{FF2B5EF4-FFF2-40B4-BE49-F238E27FC236}">
                <a16:creationId xmlns:a16="http://schemas.microsoft.com/office/drawing/2014/main" id="{D3DF255B-CE4E-B001-AE61-04EF7B02AEEE}"/>
              </a:ext>
            </a:extLst>
          </p:cNvPr>
          <p:cNvPicPr>
            <a:picLocks noChangeAspect="1"/>
          </p:cNvPicPr>
          <p:nvPr/>
        </p:nvPicPr>
        <p:blipFill>
          <a:blip r:embed="rId3"/>
          <a:stretch>
            <a:fillRect/>
          </a:stretch>
        </p:blipFill>
        <p:spPr>
          <a:xfrm>
            <a:off x="654657" y="1636500"/>
            <a:ext cx="4632837" cy="4632837"/>
          </a:xfrm>
          <a:prstGeom prst="rect">
            <a:avLst/>
          </a:prstGeom>
        </p:spPr>
      </p:pic>
      <p:pic>
        <p:nvPicPr>
          <p:cNvPr id="6" name="그림 3">
            <a:extLst>
              <a:ext uri="{FF2B5EF4-FFF2-40B4-BE49-F238E27FC236}">
                <a16:creationId xmlns:a16="http://schemas.microsoft.com/office/drawing/2014/main" id="{EF28F5D4-F904-5281-A3D9-ABB75FBEDEA7}"/>
              </a:ext>
            </a:extLst>
          </p:cNvPr>
          <p:cNvPicPr>
            <a:picLocks noChangeAspect="1"/>
          </p:cNvPicPr>
          <p:nvPr/>
        </p:nvPicPr>
        <p:blipFill>
          <a:blip r:embed="rId4"/>
          <a:stretch>
            <a:fillRect/>
          </a:stretch>
        </p:blipFill>
        <p:spPr>
          <a:xfrm>
            <a:off x="5590068" y="1636500"/>
            <a:ext cx="6015777" cy="4630177"/>
          </a:xfrm>
          <a:prstGeom prst="rect">
            <a:avLst/>
          </a:prstGeom>
        </p:spPr>
      </p:pic>
    </p:spTree>
    <p:extLst>
      <p:ext uri="{BB962C8B-B14F-4D97-AF65-F5344CB8AC3E}">
        <p14:creationId xmlns:p14="http://schemas.microsoft.com/office/powerpoint/2010/main" val="3286890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4668D66-7BC5-8253-C663-643942D083D0}"/>
              </a:ext>
            </a:extLst>
          </p:cNvPr>
          <p:cNvSpPr txBox="1">
            <a:spLocks noChangeArrowheads="1"/>
          </p:cNvSpPr>
          <p:nvPr/>
        </p:nvSpPr>
        <p:spPr>
          <a:xfrm>
            <a:off x="4845790" y="325026"/>
            <a:ext cx="2197486" cy="518405"/>
          </a:xfrm>
          <a:prstGeom prst="rect">
            <a:avLst/>
          </a:prstGeom>
          <a:effectLst>
            <a:outerShdw dist="35921" dir="2700000" algn="ctr" rotWithShape="0">
              <a:srgbClr val="B2B2B2">
                <a:alpha val="50000"/>
              </a:srgbClr>
            </a:outerShdw>
          </a:effectLst>
        </p:spPr>
        <p:txBody>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lnSpc>
                <a:spcPct val="85000"/>
              </a:lnSpc>
            </a:pPr>
            <a:r>
              <a:rPr lang="en-US" altLang="ko-KR" sz="2800" b="1" dirty="0">
                <a:effectLst>
                  <a:outerShdw blurRad="38100" dist="38100" dir="2700000" algn="tl">
                    <a:srgbClr val="C0C0C0"/>
                  </a:outerShdw>
                </a:effectLst>
                <a:latin typeface="HY각헤드라인M" pitchFamily="18" charset="-127"/>
                <a:ea typeface="HY각헤드라인M" pitchFamily="18" charset="-127"/>
              </a:rPr>
              <a:t>Health Care 
</a:t>
            </a:r>
          </a:p>
        </p:txBody>
      </p:sp>
      <p:pic>
        <p:nvPicPr>
          <p:cNvPr id="3" name="그림 6">
            <a:extLst>
              <a:ext uri="{FF2B5EF4-FFF2-40B4-BE49-F238E27FC236}">
                <a16:creationId xmlns:a16="http://schemas.microsoft.com/office/drawing/2014/main" id="{A4058290-2504-F449-CAC3-F2B218DD84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3920" y="970087"/>
            <a:ext cx="5592080" cy="5461452"/>
          </a:xfrm>
          <a:prstGeom prst="rect">
            <a:avLst/>
          </a:prstGeom>
        </p:spPr>
      </p:pic>
      <p:pic>
        <p:nvPicPr>
          <p:cNvPr id="4" name="그림 7">
            <a:extLst>
              <a:ext uri="{FF2B5EF4-FFF2-40B4-BE49-F238E27FC236}">
                <a16:creationId xmlns:a16="http://schemas.microsoft.com/office/drawing/2014/main" id="{B69F16A8-C464-D37C-2402-44B66F5641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2355" y="970087"/>
            <a:ext cx="5345556" cy="5425261"/>
          </a:xfrm>
          <a:prstGeom prst="rect">
            <a:avLst/>
          </a:prstGeom>
        </p:spPr>
      </p:pic>
      <p:sp>
        <p:nvSpPr>
          <p:cNvPr id="5" name="Rectangle 4">
            <a:extLst>
              <a:ext uri="{FF2B5EF4-FFF2-40B4-BE49-F238E27FC236}">
                <a16:creationId xmlns:a16="http://schemas.microsoft.com/office/drawing/2014/main" id="{80F9EFD2-054F-EEA1-DB70-3190FD0BCE01}"/>
              </a:ext>
            </a:extLst>
          </p:cNvPr>
          <p:cNvSpPr/>
          <p:nvPr/>
        </p:nvSpPr>
        <p:spPr>
          <a:xfrm rot="19684992">
            <a:off x="624241" y="2854674"/>
            <a:ext cx="652974" cy="381867"/>
          </a:xfrm>
          <a:prstGeom prst="rect">
            <a:avLst/>
          </a:prstGeom>
          <a:solidFill>
            <a:srgbClr val="B49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Before</a:t>
            </a:r>
          </a:p>
        </p:txBody>
      </p:sp>
      <p:sp>
        <p:nvSpPr>
          <p:cNvPr id="6" name="Rectangle 5">
            <a:extLst>
              <a:ext uri="{FF2B5EF4-FFF2-40B4-BE49-F238E27FC236}">
                <a16:creationId xmlns:a16="http://schemas.microsoft.com/office/drawing/2014/main" id="{E85361A2-7DA7-B937-B8BD-4E8B91720DCC}"/>
              </a:ext>
            </a:extLst>
          </p:cNvPr>
          <p:cNvSpPr/>
          <p:nvPr/>
        </p:nvSpPr>
        <p:spPr>
          <a:xfrm rot="20291321">
            <a:off x="3254998" y="3157965"/>
            <a:ext cx="516902" cy="444640"/>
          </a:xfrm>
          <a:prstGeom prst="rect">
            <a:avLst/>
          </a:prstGeom>
          <a:solidFill>
            <a:srgbClr val="B49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After </a:t>
            </a:r>
          </a:p>
        </p:txBody>
      </p:sp>
    </p:spTree>
    <p:extLst>
      <p:ext uri="{BB962C8B-B14F-4D97-AF65-F5344CB8AC3E}">
        <p14:creationId xmlns:p14="http://schemas.microsoft.com/office/powerpoint/2010/main" val="40397374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4">
            <a:extLst>
              <a:ext uri="{FF2B5EF4-FFF2-40B4-BE49-F238E27FC236}">
                <a16:creationId xmlns:a16="http://schemas.microsoft.com/office/drawing/2014/main" id="{5F3B7DDE-6C7E-9665-F019-E34419F5F1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279" y="236886"/>
            <a:ext cx="3708625" cy="6696129"/>
          </a:xfrm>
          <a:prstGeom prst="rect">
            <a:avLst/>
          </a:prstGeom>
        </p:spPr>
      </p:pic>
      <p:pic>
        <p:nvPicPr>
          <p:cNvPr id="3" name="그림 6">
            <a:extLst>
              <a:ext uri="{FF2B5EF4-FFF2-40B4-BE49-F238E27FC236}">
                <a16:creationId xmlns:a16="http://schemas.microsoft.com/office/drawing/2014/main" id="{E711DE2C-B2D3-1AFB-B104-1D814D8A7A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43277" y="208161"/>
            <a:ext cx="3708625" cy="6593110"/>
          </a:xfrm>
          <a:prstGeom prst="rect">
            <a:avLst/>
          </a:prstGeom>
        </p:spPr>
      </p:pic>
      <p:pic>
        <p:nvPicPr>
          <p:cNvPr id="4" name="그림 8">
            <a:extLst>
              <a:ext uri="{FF2B5EF4-FFF2-40B4-BE49-F238E27FC236}">
                <a16:creationId xmlns:a16="http://schemas.microsoft.com/office/drawing/2014/main" id="{95045324-67A5-1E31-56D5-1A01C460E0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1276" y="236886"/>
            <a:ext cx="3804584" cy="6564385"/>
          </a:xfrm>
          <a:prstGeom prst="rect">
            <a:avLst/>
          </a:prstGeom>
        </p:spPr>
      </p:pic>
    </p:spTree>
    <p:extLst>
      <p:ext uri="{BB962C8B-B14F-4D97-AF65-F5344CB8AC3E}">
        <p14:creationId xmlns:p14="http://schemas.microsoft.com/office/powerpoint/2010/main" val="38787115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3">
            <a:extLst>
              <a:ext uri="{FF2B5EF4-FFF2-40B4-BE49-F238E27FC236}">
                <a16:creationId xmlns:a16="http://schemas.microsoft.com/office/drawing/2014/main" id="{9BE623C2-1A7E-45C9-3B97-CA56E03C7B79}"/>
              </a:ext>
            </a:extLst>
          </p:cNvPr>
          <p:cNvPicPr/>
          <p:nvPr/>
        </p:nvPicPr>
        <p:blipFill>
          <a:blip r:embed="rId2" cstate="print"/>
          <a:stretch>
            <a:fillRect/>
          </a:stretch>
        </p:blipFill>
        <p:spPr>
          <a:xfrm>
            <a:off x="2" y="1"/>
            <a:ext cx="12191998" cy="6857999"/>
          </a:xfrm>
          <a:prstGeom prst="rect">
            <a:avLst/>
          </a:prstGeom>
        </p:spPr>
      </p:pic>
      <p:pic>
        <p:nvPicPr>
          <p:cNvPr id="2" name="그림 1">
            <a:extLst>
              <a:ext uri="{FF2B5EF4-FFF2-40B4-BE49-F238E27FC236}">
                <a16:creationId xmlns:a16="http://schemas.microsoft.com/office/drawing/2014/main" id="{0256F99A-319B-E402-F611-2E033C39289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7973" r="34788"/>
          <a:stretch/>
        </p:blipFill>
        <p:spPr>
          <a:xfrm>
            <a:off x="1858181" y="833544"/>
            <a:ext cx="3190672" cy="5754161"/>
          </a:xfrm>
          <a:prstGeom prst="rect">
            <a:avLst/>
          </a:prstGeom>
        </p:spPr>
      </p:pic>
      <p:pic>
        <p:nvPicPr>
          <p:cNvPr id="6" name="object 6">
            <a:extLst>
              <a:ext uri="{FF2B5EF4-FFF2-40B4-BE49-F238E27FC236}">
                <a16:creationId xmlns:a16="http://schemas.microsoft.com/office/drawing/2014/main" id="{8F0C3A54-4B74-724E-5CD4-32A02DB1C1FE}"/>
              </a:ext>
            </a:extLst>
          </p:cNvPr>
          <p:cNvPicPr/>
          <p:nvPr/>
        </p:nvPicPr>
        <p:blipFill>
          <a:blip r:embed="rId4" cstate="print"/>
          <a:stretch>
            <a:fillRect/>
          </a:stretch>
        </p:blipFill>
        <p:spPr>
          <a:xfrm>
            <a:off x="4826224" y="1932981"/>
            <a:ext cx="5732373" cy="5213571"/>
          </a:xfrm>
          <a:prstGeom prst="rect">
            <a:avLst/>
          </a:prstGeom>
        </p:spPr>
      </p:pic>
      <p:sp>
        <p:nvSpPr>
          <p:cNvPr id="7" name="Rectangle 6">
            <a:extLst>
              <a:ext uri="{FF2B5EF4-FFF2-40B4-BE49-F238E27FC236}">
                <a16:creationId xmlns:a16="http://schemas.microsoft.com/office/drawing/2014/main" id="{81140009-1B11-2479-7D21-1E82A66A8B08}"/>
              </a:ext>
            </a:extLst>
          </p:cNvPr>
          <p:cNvSpPr/>
          <p:nvPr/>
        </p:nvSpPr>
        <p:spPr>
          <a:xfrm>
            <a:off x="4123963" y="681391"/>
            <a:ext cx="5020037" cy="963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err="1">
                <a:solidFill>
                  <a:schemeClr val="tx1"/>
                </a:solidFill>
              </a:rPr>
              <a:t>CareCellve</a:t>
            </a:r>
            <a:r>
              <a:rPr lang="en-US" sz="5400" b="1" dirty="0">
                <a:solidFill>
                  <a:schemeClr val="tx1"/>
                </a:solidFill>
              </a:rPr>
              <a:t> Mechanic Gel </a:t>
            </a:r>
          </a:p>
        </p:txBody>
      </p:sp>
    </p:spTree>
    <p:extLst>
      <p:ext uri="{BB962C8B-B14F-4D97-AF65-F5344CB8AC3E}">
        <p14:creationId xmlns:p14="http://schemas.microsoft.com/office/powerpoint/2010/main" val="5538052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C74C4AF2-83CB-D1B9-9DA8-22C265DC07F1}"/>
              </a:ext>
            </a:extLst>
          </p:cNvPr>
          <p:cNvPicPr/>
          <p:nvPr/>
        </p:nvPicPr>
        <p:blipFill>
          <a:blip r:embed="rId2" cstate="print"/>
          <a:stretch>
            <a:fillRect/>
          </a:stretch>
        </p:blipFill>
        <p:spPr>
          <a:xfrm rot="5400000">
            <a:off x="2667002" y="-2666999"/>
            <a:ext cx="6857999" cy="12191998"/>
          </a:xfrm>
          <a:prstGeom prst="rect">
            <a:avLst/>
          </a:prstGeom>
        </p:spPr>
      </p:pic>
      <p:sp>
        <p:nvSpPr>
          <p:cNvPr id="3" name="Rectangle 2">
            <a:extLst>
              <a:ext uri="{FF2B5EF4-FFF2-40B4-BE49-F238E27FC236}">
                <a16:creationId xmlns:a16="http://schemas.microsoft.com/office/drawing/2014/main" id="{EF54B205-4606-4542-6C8C-A785C71C9175}"/>
              </a:ext>
            </a:extLst>
          </p:cNvPr>
          <p:cNvSpPr/>
          <p:nvPr/>
        </p:nvSpPr>
        <p:spPr>
          <a:xfrm>
            <a:off x="191813" y="331603"/>
            <a:ext cx="2223740" cy="63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latin typeface="Malgun Gothic" panose="020B0503020000020004" pitchFamily="34" charset="-127"/>
                <a:ea typeface="Malgun Gothic" panose="020B0503020000020004" pitchFamily="34" charset="-127"/>
              </a:rPr>
              <a:t>IMPORTANT NOTICE</a:t>
            </a:r>
          </a:p>
        </p:txBody>
      </p:sp>
      <p:sp>
        <p:nvSpPr>
          <p:cNvPr id="4" name="object 11">
            <a:extLst>
              <a:ext uri="{FF2B5EF4-FFF2-40B4-BE49-F238E27FC236}">
                <a16:creationId xmlns:a16="http://schemas.microsoft.com/office/drawing/2014/main" id="{0CC2C3FB-071D-F181-845A-F3B01B51ED29}"/>
              </a:ext>
            </a:extLst>
          </p:cNvPr>
          <p:cNvSpPr txBox="1"/>
          <p:nvPr/>
        </p:nvSpPr>
        <p:spPr>
          <a:xfrm>
            <a:off x="2539697" y="294881"/>
            <a:ext cx="8173650" cy="1006686"/>
          </a:xfrm>
          <a:prstGeom prst="rect">
            <a:avLst/>
          </a:prstGeom>
        </p:spPr>
        <p:txBody>
          <a:bodyPr vert="horz" wrap="square" lIns="0" tIns="82550" rIns="0" bIns="0" rtlCol="0">
            <a:spAutoFit/>
          </a:bodyPr>
          <a:lstStyle/>
          <a:p>
            <a:pPr marL="12700">
              <a:lnSpc>
                <a:spcPct val="100000"/>
              </a:lnSpc>
            </a:pPr>
            <a:r>
              <a:rPr lang="en-US" sz="1200" dirty="0">
                <a:latin typeface="Malgun Gothic"/>
                <a:cs typeface="Malgun Gothic"/>
              </a:rPr>
              <a:t>All members are committed to a healthy advertising culture so that they are not harmed by hype.
Please refer to the Act on the Hype of Health Functional Foods and cooperate so as not to lead to false hype.
</a:t>
            </a:r>
          </a:p>
          <a:p>
            <a:pPr marL="12700">
              <a:lnSpc>
                <a:spcPct val="100000"/>
              </a:lnSpc>
            </a:pPr>
            <a:r>
              <a:rPr lang="en-US" sz="1200" dirty="0">
                <a:solidFill>
                  <a:srgbClr val="C00000"/>
                </a:solidFill>
                <a:latin typeface="Malgun Gothic"/>
                <a:cs typeface="Malgun Gothic"/>
              </a:rPr>
              <a:t>This material is for internal training purposes and cannot be exported or posted separately.
</a:t>
            </a:r>
            <a:endParaRPr sz="1200" dirty="0">
              <a:latin typeface="Malgun Gothic"/>
              <a:cs typeface="Malgun Gothic"/>
            </a:endParaRPr>
          </a:p>
        </p:txBody>
      </p:sp>
      <p:sp>
        <p:nvSpPr>
          <p:cNvPr id="5" name="object 14">
            <a:extLst>
              <a:ext uri="{FF2B5EF4-FFF2-40B4-BE49-F238E27FC236}">
                <a16:creationId xmlns:a16="http://schemas.microsoft.com/office/drawing/2014/main" id="{CAD85A4C-3E7E-B4DC-45EF-F124F8CEBFED}"/>
              </a:ext>
            </a:extLst>
          </p:cNvPr>
          <p:cNvSpPr txBox="1"/>
          <p:nvPr/>
        </p:nvSpPr>
        <p:spPr>
          <a:xfrm>
            <a:off x="2466212" y="1596447"/>
            <a:ext cx="8452909" cy="3665106"/>
          </a:xfrm>
          <a:prstGeom prst="rect">
            <a:avLst/>
          </a:prstGeom>
        </p:spPr>
        <p:txBody>
          <a:bodyPr vert="horz" wrap="square" lIns="0" tIns="12700" rIns="0" bIns="0" rtlCol="0">
            <a:spAutoFit/>
          </a:bodyPr>
          <a:lstStyle/>
          <a:p>
            <a:pPr marL="12700">
              <a:lnSpc>
                <a:spcPct val="100000"/>
              </a:lnSpc>
              <a:spcBef>
                <a:spcPts val="100"/>
              </a:spcBef>
            </a:pPr>
            <a:r>
              <a:rPr lang="en-US" sz="1400" b="1" dirty="0">
                <a:latin typeface="Malgun Gothic"/>
                <a:cs typeface="Malgun Gothic"/>
              </a:rPr>
              <a:t>Cosmetics Hype Act</a:t>
            </a:r>
          </a:p>
          <a:p>
            <a:pPr marL="12700">
              <a:lnSpc>
                <a:spcPct val="100000"/>
              </a:lnSpc>
              <a:spcBef>
                <a:spcPts val="100"/>
              </a:spcBef>
            </a:pPr>
            <a:endParaRPr lang="en-US" sz="1400" b="1" dirty="0">
              <a:latin typeface="Malgun Gothic"/>
              <a:cs typeface="Malgun Gothic"/>
            </a:endParaRPr>
          </a:p>
          <a:p>
            <a:pPr marL="241300" indent="-228600">
              <a:lnSpc>
                <a:spcPct val="100000"/>
              </a:lnSpc>
              <a:spcBef>
                <a:spcPts val="100"/>
              </a:spcBef>
              <a:buAutoNum type="arabicPeriod"/>
            </a:pPr>
            <a:r>
              <a:rPr lang="en-US" sz="1400" spc="-50" dirty="0">
                <a:latin typeface="Malgun Gothic"/>
                <a:cs typeface="Malgun Gothic"/>
              </a:rPr>
              <a:t>Do not advertise the contents that may be mistakenly recognized as medicines, the name of the product, and the efficacy effect.
Display advertisements comparing with competing products must clearly state the objects and criteria for comparison and display only those matters that can be objectively confirmed. Do not advertise with absolute expressions such as "best" or “the best" that are exclusive.
Do not advertise display advertisements that are untrue or partially true that can likely be misunderstood by consumers in their entirety, or display advertisements that deceive consumers or may be deceived by consumers.</a:t>
            </a:r>
            <a:endParaRPr sz="1400" dirty="0">
              <a:latin typeface="Malgun Gothic"/>
              <a:cs typeface="Malgun Gothic"/>
            </a:endParaRPr>
          </a:p>
          <a:p>
            <a:pPr marL="191135" marR="5080" indent="-142875">
              <a:spcBef>
                <a:spcPts val="285"/>
              </a:spcBef>
              <a:buAutoNum type="arabicPeriod"/>
              <a:tabLst>
                <a:tab pos="201295" algn="l"/>
              </a:tabLst>
            </a:pPr>
            <a:r>
              <a:rPr lang="en-US" sz="1400" spc="-50" dirty="0">
                <a:latin typeface="Malgun Gothic"/>
                <a:cs typeface="Malgun Gothic"/>
              </a:rPr>
              <a:t>Do not advertise quality efficacy, etc., even though they cannot or have not been objectively verified or advertise labels that are outside the scope of cosmetics in accordance with Article 2(1) of the Act.
Do not advertise displays that use vulgar or hateful graphic photographs, etc.
Do not advertise labels that express or imply that cosmetics contain processed products of internationally endangered species.
Do not advertise labels that slander or suspect of slandering other products, whether or not they are true.</a:t>
            </a:r>
            <a:endParaRPr sz="1400" dirty="0">
              <a:latin typeface="Malgun Gothic"/>
              <a:cs typeface="Malgun Gothic"/>
            </a:endParaRPr>
          </a:p>
        </p:txBody>
      </p:sp>
      <p:sp>
        <p:nvSpPr>
          <p:cNvPr id="6" name="object 13">
            <a:extLst>
              <a:ext uri="{FF2B5EF4-FFF2-40B4-BE49-F238E27FC236}">
                <a16:creationId xmlns:a16="http://schemas.microsoft.com/office/drawing/2014/main" id="{493B66C0-D9E7-703C-2A0A-21E1EFAD68F2}"/>
              </a:ext>
            </a:extLst>
          </p:cNvPr>
          <p:cNvSpPr txBox="1"/>
          <p:nvPr/>
        </p:nvSpPr>
        <p:spPr>
          <a:xfrm>
            <a:off x="2415553" y="5868930"/>
            <a:ext cx="8177868" cy="441146"/>
          </a:xfrm>
          <a:prstGeom prst="rect">
            <a:avLst/>
          </a:prstGeom>
        </p:spPr>
        <p:txBody>
          <a:bodyPr vert="horz" wrap="square" lIns="0" tIns="12700" rIns="0" bIns="0" rtlCol="0">
            <a:spAutoFit/>
          </a:bodyPr>
          <a:lstStyle/>
          <a:p>
            <a:pPr marL="12700" marR="5080">
              <a:spcBef>
                <a:spcPts val="100"/>
              </a:spcBef>
            </a:pPr>
            <a:r>
              <a:rPr lang="en-US" sz="900" spc="-5" dirty="0">
                <a:latin typeface="Malgun Gothic"/>
                <a:cs typeface="Malgun Gothic"/>
              </a:rPr>
              <a:t>Article 22 of the Enforcement Regulations of the Cosmetics Act (Scope of Labeling Advertisements, etc.) [Enforcement 2018. 4. 19.] [Prime Minister Decree No. 1454, 2018. 4. 11., Amendments to Other Laws] [Schedule 5] &lt; Amendment 2017. 1. 12.&gt; Scope and compliance of cosmetic labeling advertisements
</a:t>
            </a:r>
            <a:endParaRPr sz="900" dirty="0">
              <a:latin typeface="Malgun Gothic"/>
              <a:cs typeface="Malgun Gothic"/>
            </a:endParaRPr>
          </a:p>
        </p:txBody>
      </p:sp>
    </p:spTree>
    <p:extLst>
      <p:ext uri="{BB962C8B-B14F-4D97-AF65-F5344CB8AC3E}">
        <p14:creationId xmlns:p14="http://schemas.microsoft.com/office/powerpoint/2010/main" val="9744637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32229DE6-15AB-AD5E-CDFC-92922C06693A}"/>
              </a:ext>
            </a:extLst>
          </p:cNvPr>
          <p:cNvPicPr/>
          <p:nvPr/>
        </p:nvPicPr>
        <p:blipFill>
          <a:blip r:embed="rId2" cstate="print"/>
          <a:stretch>
            <a:fillRect/>
          </a:stretch>
        </p:blipFill>
        <p:spPr>
          <a:xfrm rot="5400000">
            <a:off x="2434086" y="-2666999"/>
            <a:ext cx="6857999" cy="12191998"/>
          </a:xfrm>
          <a:prstGeom prst="rect">
            <a:avLst/>
          </a:prstGeom>
        </p:spPr>
      </p:pic>
      <p:sp>
        <p:nvSpPr>
          <p:cNvPr id="3" name="TextBox 2">
            <a:extLst>
              <a:ext uri="{FF2B5EF4-FFF2-40B4-BE49-F238E27FC236}">
                <a16:creationId xmlns:a16="http://schemas.microsoft.com/office/drawing/2014/main" id="{93610549-F90E-BE32-AEB1-9014DF12DFFE}"/>
              </a:ext>
            </a:extLst>
          </p:cNvPr>
          <p:cNvSpPr txBox="1"/>
          <p:nvPr/>
        </p:nvSpPr>
        <p:spPr>
          <a:xfrm>
            <a:off x="3209110" y="537443"/>
            <a:ext cx="5773775" cy="646331"/>
          </a:xfrm>
          <a:prstGeom prst="rect">
            <a:avLst/>
          </a:prstGeom>
          <a:noFill/>
        </p:spPr>
        <p:txBody>
          <a:bodyPr wrap="square" rtlCol="0">
            <a:spAutoFit/>
          </a:bodyPr>
          <a:lstStyle/>
          <a:p>
            <a:r>
              <a:rPr lang="en-US" altLang="ko-KR" sz="3600" b="1" dirty="0"/>
              <a:t>Difference of Ultrasonic Gel</a:t>
            </a:r>
            <a:endParaRPr lang="ko-KR" altLang="en-US" sz="3600" b="1" dirty="0"/>
          </a:p>
        </p:txBody>
      </p:sp>
      <p:sp>
        <p:nvSpPr>
          <p:cNvPr id="5" name="TextBox 4">
            <a:extLst>
              <a:ext uri="{FF2B5EF4-FFF2-40B4-BE49-F238E27FC236}">
                <a16:creationId xmlns:a16="http://schemas.microsoft.com/office/drawing/2014/main" id="{15FC3889-942E-C510-497A-D8AAF32AEA40}"/>
              </a:ext>
            </a:extLst>
          </p:cNvPr>
          <p:cNvSpPr txBox="1"/>
          <p:nvPr/>
        </p:nvSpPr>
        <p:spPr>
          <a:xfrm>
            <a:off x="1442170" y="1504814"/>
            <a:ext cx="9307657" cy="4708981"/>
          </a:xfrm>
          <a:prstGeom prst="rect">
            <a:avLst/>
          </a:prstGeom>
          <a:noFill/>
        </p:spPr>
        <p:txBody>
          <a:bodyPr wrap="square">
            <a:spAutoFit/>
          </a:bodyPr>
          <a:lstStyle/>
          <a:p>
            <a:pPr marL="342900" lvl="0" indent="-342900">
              <a:buAutoNum type="arabicPeriod"/>
            </a:pPr>
            <a:r>
              <a:rPr lang="en-US" altLang="ko-KR" sz="2000" b="1" dirty="0">
                <a:latin typeface="+mn-ea"/>
              </a:rPr>
              <a:t>Other</a:t>
            </a:r>
            <a:r>
              <a:rPr lang="en-US" altLang="ko-KR" sz="2000" dirty="0">
                <a:latin typeface="+mn-ea"/>
              </a:rPr>
              <a:t> company’s Gel </a:t>
            </a:r>
            <a:r>
              <a:rPr lang="en-US" altLang="ko-KR" sz="2000" dirty="0">
                <a:latin typeface="+mn-ea"/>
                <a:sym typeface="Wingdings" panose="05000000000000000000" pitchFamily="2" charset="2"/>
              </a:rPr>
              <a:t></a:t>
            </a:r>
            <a:r>
              <a:rPr lang="en-US" altLang="ko-KR" sz="2000" b="1" dirty="0">
                <a:latin typeface="+mn-ea"/>
              </a:rPr>
              <a:t>Use of adhesive agents</a:t>
            </a:r>
            <a:r>
              <a:rPr lang="en-US" altLang="ko-KR" sz="2000" dirty="0">
                <a:latin typeface="+mn-ea"/>
              </a:rPr>
              <a:t> obtained by dissolving </a:t>
            </a:r>
            <a:r>
              <a:rPr lang="en-US" altLang="ko-KR" sz="2000" b="1" dirty="0">
                <a:latin typeface="+mn-ea"/>
              </a:rPr>
              <a:t>Dimethyl X</a:t>
            </a:r>
            <a:r>
              <a:rPr lang="en-US" altLang="ko-KR" sz="2000" dirty="0">
                <a:latin typeface="+mn-ea"/>
              </a:rPr>
              <a:t> (</a:t>
            </a:r>
            <a:r>
              <a:rPr lang="en-US" altLang="ko-KR" sz="2000" dirty="0">
                <a:solidFill>
                  <a:srgbClr val="FF0000"/>
                </a:solidFill>
                <a:latin typeface="+mn-ea"/>
              </a:rPr>
              <a:t>harmful substances</a:t>
            </a:r>
            <a:r>
              <a:rPr lang="en-US" altLang="ko-KR" sz="2000" dirty="0">
                <a:latin typeface="+mn-ea"/>
              </a:rPr>
              <a:t>) in the gel-manufacturing process along with </a:t>
            </a:r>
            <a:r>
              <a:rPr lang="en-US" altLang="ko-KR" sz="2000" b="1" dirty="0">
                <a:latin typeface="+mn-ea"/>
              </a:rPr>
              <a:t>catalyzing sulfuric acid</a:t>
            </a:r>
            <a:r>
              <a:rPr lang="en-US" altLang="ko-KR" sz="2000" dirty="0">
                <a:latin typeface="+mn-ea"/>
              </a:rPr>
              <a:t> and </a:t>
            </a:r>
            <a:r>
              <a:rPr lang="en-US" altLang="ko-KR" sz="2000" b="1" dirty="0">
                <a:latin typeface="+mn-ea"/>
              </a:rPr>
              <a:t>nitric acid</a:t>
            </a:r>
            <a:r>
              <a:rPr lang="en-US" altLang="ko-KR" sz="2000" dirty="0">
                <a:latin typeface="+mn-ea"/>
              </a:rPr>
              <a:t>. </a:t>
            </a:r>
          </a:p>
          <a:p>
            <a:pPr lvl="0"/>
            <a:endParaRPr lang="en-US" altLang="ko-KR" sz="2000" dirty="0">
              <a:latin typeface="+mn-ea"/>
            </a:endParaRPr>
          </a:p>
          <a:p>
            <a:pPr marL="457200" lvl="0" indent="-457200">
              <a:buAutoNum type="arabicPeriod" startAt="2"/>
            </a:pPr>
            <a:r>
              <a:rPr lang="en-US" altLang="ko-KR" sz="2000" b="1" dirty="0">
                <a:latin typeface="+mn-ea"/>
              </a:rPr>
              <a:t>Prohibited</a:t>
            </a:r>
            <a:r>
              <a:rPr lang="en-US" altLang="ko-KR" sz="2000" dirty="0">
                <a:latin typeface="+mn-ea"/>
              </a:rPr>
              <a:t> cosmetic raw materials due to the occurrence of side effects such as abdominal pain, headache, nausea, etc.</a:t>
            </a:r>
          </a:p>
          <a:p>
            <a:pPr marL="457200" lvl="0" indent="-457200">
              <a:buAutoNum type="arabicPeriod" startAt="2"/>
            </a:pPr>
            <a:endParaRPr lang="en-US" altLang="ko-KR" sz="2000" dirty="0">
              <a:latin typeface="+mn-ea"/>
            </a:endParaRPr>
          </a:p>
          <a:p>
            <a:pPr marL="457200" lvl="0" indent="-457200">
              <a:buAutoNum type="arabicPeriod" startAt="2"/>
            </a:pPr>
            <a:r>
              <a:rPr lang="en-US" altLang="ko-KR" sz="2000" dirty="0">
                <a:latin typeface="+mn-ea"/>
              </a:rPr>
              <a:t>Medical device products are </a:t>
            </a:r>
            <a:r>
              <a:rPr lang="en-US" altLang="ko-KR" sz="2000" b="1" dirty="0">
                <a:latin typeface="+mn-ea"/>
              </a:rPr>
              <a:t>not obliged to release</a:t>
            </a:r>
            <a:r>
              <a:rPr lang="en-US" altLang="ko-KR" sz="2000" dirty="0">
                <a:latin typeface="+mn-ea"/>
              </a:rPr>
              <a:t> all ingredients. It is only listed in the patent data, so </a:t>
            </a:r>
            <a:r>
              <a:rPr lang="en-US" altLang="ko-KR" sz="2000" b="1" dirty="0">
                <a:latin typeface="+mn-ea"/>
              </a:rPr>
              <a:t>consumers are left clueless</a:t>
            </a:r>
            <a:r>
              <a:rPr lang="en-US" altLang="ko-KR" sz="2000" dirty="0">
                <a:latin typeface="+mn-ea"/>
              </a:rPr>
              <a:t>.</a:t>
            </a:r>
          </a:p>
          <a:p>
            <a:pPr marL="457200" lvl="0" indent="-457200">
              <a:buAutoNum type="arabicPeriod" startAt="2"/>
            </a:pPr>
            <a:endParaRPr lang="en-US" altLang="ko-KR" sz="2000" dirty="0">
              <a:latin typeface="+mn-ea"/>
            </a:endParaRPr>
          </a:p>
          <a:p>
            <a:pPr marL="457200" lvl="0" indent="-457200">
              <a:buAutoNum type="arabicPeriod" startAt="2"/>
            </a:pPr>
            <a:r>
              <a:rPr lang="en-US" altLang="ko-KR" sz="2000" dirty="0">
                <a:latin typeface="+mn-ea"/>
              </a:rPr>
              <a:t>Unlawful ingredients cannot be used in cosmetics, so </a:t>
            </a:r>
            <a:r>
              <a:rPr lang="en-US" altLang="ko-KR" sz="2000" b="1" dirty="0" err="1">
                <a:latin typeface="+mn-ea"/>
              </a:rPr>
              <a:t>CareCellve</a:t>
            </a:r>
            <a:r>
              <a:rPr lang="en-US" altLang="ko-KR" sz="2000" b="1" dirty="0">
                <a:latin typeface="+mn-ea"/>
              </a:rPr>
              <a:t> Mechanic Gel has launched, the safest and cleanest gel</a:t>
            </a:r>
            <a:r>
              <a:rPr lang="en-US" altLang="ko-KR" sz="2000" dirty="0">
                <a:latin typeface="+mn-ea"/>
              </a:rPr>
              <a:t>.</a:t>
            </a:r>
          </a:p>
          <a:p>
            <a:pPr marL="457200" lvl="0" indent="-457200">
              <a:buAutoNum type="arabicPeriod" startAt="2"/>
            </a:pPr>
            <a:endParaRPr lang="en-US" altLang="ko-KR" sz="2000" dirty="0">
              <a:latin typeface="+mn-ea"/>
            </a:endParaRPr>
          </a:p>
          <a:p>
            <a:pPr marL="457200" lvl="0" indent="-457200">
              <a:buAutoNum type="arabicPeriod" startAt="2"/>
            </a:pPr>
            <a:r>
              <a:rPr lang="en-US" altLang="ko-KR" sz="2000" dirty="0">
                <a:latin typeface="+mn-ea"/>
              </a:rPr>
              <a:t>Added </a:t>
            </a:r>
            <a:r>
              <a:rPr lang="en-US" altLang="ko-KR" sz="2000" b="1" dirty="0">
                <a:latin typeface="+mn-ea"/>
              </a:rPr>
              <a:t>Kava </a:t>
            </a:r>
            <a:r>
              <a:rPr lang="en-US" altLang="ko-KR" sz="2000" b="1" dirty="0" err="1">
                <a:latin typeface="+mn-ea"/>
              </a:rPr>
              <a:t>Kava</a:t>
            </a:r>
            <a:r>
              <a:rPr lang="en-US" altLang="ko-KR" sz="2000" b="1" dirty="0">
                <a:latin typeface="+mn-ea"/>
              </a:rPr>
              <a:t> extract</a:t>
            </a:r>
            <a:r>
              <a:rPr lang="en-US" altLang="ko-KR" sz="2000" dirty="0">
                <a:latin typeface="+mn-ea"/>
              </a:rPr>
              <a:t> and various </a:t>
            </a:r>
            <a:r>
              <a:rPr lang="en-US" altLang="ko-KR" sz="2000" b="1" dirty="0">
                <a:latin typeface="+mn-ea"/>
              </a:rPr>
              <a:t>soothing ingredients to help relieve pain</a:t>
            </a:r>
            <a:r>
              <a:rPr lang="en-US" altLang="ko-KR" sz="2000" dirty="0">
                <a:latin typeface="+mn-ea"/>
              </a:rPr>
              <a:t>.</a:t>
            </a:r>
            <a:endParaRPr lang="en-US" altLang="ko-KR" sz="1800" dirty="0"/>
          </a:p>
        </p:txBody>
      </p:sp>
    </p:spTree>
    <p:extLst>
      <p:ext uri="{BB962C8B-B14F-4D97-AF65-F5344CB8AC3E}">
        <p14:creationId xmlns:p14="http://schemas.microsoft.com/office/powerpoint/2010/main" val="3177774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p:nvPr/>
        </p:nvSpPr>
        <p:spPr>
          <a:xfrm>
            <a:off x="0" y="-1"/>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FFFFFF">
              <a:alpha val="50199"/>
            </a:srgbClr>
          </a:solidFill>
        </p:spPr>
        <p:txBody>
          <a:bodyPr wrap="square" lIns="0" tIns="0" rIns="0" bIns="0" rtlCol="0"/>
          <a:lstStyle/>
          <a:p>
            <a:pPr marL="12700">
              <a:lnSpc>
                <a:spcPct val="100000"/>
              </a:lnSpc>
              <a:spcBef>
                <a:spcPts val="114"/>
              </a:spcBef>
              <a:tabLst>
                <a:tab pos="412115" algn="l"/>
                <a:tab pos="412750" algn="l"/>
              </a:tabLst>
            </a:pPr>
            <a:endParaRPr lang="ko-KR" altLang="en-US" sz="1800" dirty="0">
              <a:latin typeface="Malgun Gothic"/>
              <a:cs typeface="Malgun Gothic"/>
            </a:endParaRPr>
          </a:p>
        </p:txBody>
      </p:sp>
      <p:sp>
        <p:nvSpPr>
          <p:cNvPr id="4" name="object 4"/>
          <p:cNvSpPr txBox="1"/>
          <p:nvPr/>
        </p:nvSpPr>
        <p:spPr>
          <a:xfrm rot="5400000">
            <a:off x="3228098" y="826904"/>
            <a:ext cx="706604" cy="3048000"/>
          </a:xfrm>
          <a:prstGeom prst="rect">
            <a:avLst/>
          </a:prstGeom>
        </p:spPr>
        <p:txBody>
          <a:bodyPr vert="vert270" wrap="square" lIns="0" tIns="0" rIns="0" bIns="0" rtlCol="0">
            <a:spAutoFit/>
          </a:bodyPr>
          <a:lstStyle/>
          <a:p>
            <a:pPr marL="12700">
              <a:lnSpc>
                <a:spcPts val="6270"/>
              </a:lnSpc>
            </a:pPr>
            <a:r>
              <a:rPr sz="3600" spc="-90" dirty="0">
                <a:latin typeface="Malgun Gothic"/>
                <a:cs typeface="Malgun Gothic"/>
              </a:rPr>
              <a:t>CONTENTS</a:t>
            </a:r>
            <a:endParaRPr sz="3600" dirty="0">
              <a:latin typeface="Malgun Gothic"/>
              <a:cs typeface="Malgun Gothic"/>
            </a:endParaRPr>
          </a:p>
        </p:txBody>
      </p:sp>
      <p:sp>
        <p:nvSpPr>
          <p:cNvPr id="5" name="object 5"/>
          <p:cNvSpPr txBox="1">
            <a:spLocks noGrp="1"/>
          </p:cNvSpPr>
          <p:nvPr>
            <p:ph type="title"/>
          </p:nvPr>
        </p:nvSpPr>
        <p:spPr>
          <a:xfrm>
            <a:off x="2286000" y="653835"/>
            <a:ext cx="7899704" cy="689932"/>
          </a:xfrm>
          <a:prstGeom prst="rect">
            <a:avLst/>
          </a:prstGeom>
        </p:spPr>
        <p:txBody>
          <a:bodyPr vert="horz" wrap="square" lIns="0" tIns="12700" rIns="0" bIns="0" rtlCol="0">
            <a:spAutoFit/>
          </a:bodyPr>
          <a:lstStyle/>
          <a:p>
            <a:pPr marL="73660">
              <a:lnSpc>
                <a:spcPct val="100000"/>
              </a:lnSpc>
              <a:spcBef>
                <a:spcPts val="100"/>
              </a:spcBef>
            </a:pPr>
            <a:r>
              <a:rPr sz="4400" b="1" spc="45" dirty="0"/>
              <a:t>C</a:t>
            </a:r>
            <a:r>
              <a:rPr sz="4400" b="1" spc="70" dirty="0"/>
              <a:t>a</a:t>
            </a:r>
            <a:r>
              <a:rPr sz="4400" b="1" spc="229" dirty="0"/>
              <a:t>r</a:t>
            </a:r>
            <a:r>
              <a:rPr sz="4400" b="1" spc="105" dirty="0"/>
              <a:t>e</a:t>
            </a:r>
            <a:r>
              <a:rPr sz="4400" b="1" spc="30" dirty="0"/>
              <a:t>C</a:t>
            </a:r>
            <a:r>
              <a:rPr sz="4400" b="1" spc="65" dirty="0"/>
              <a:t>e</a:t>
            </a:r>
            <a:r>
              <a:rPr sz="4400" b="1" spc="20" dirty="0"/>
              <a:t>ll</a:t>
            </a:r>
            <a:r>
              <a:rPr sz="4400" b="1" spc="130" dirty="0"/>
              <a:t>v</a:t>
            </a:r>
            <a:r>
              <a:rPr sz="4400" b="1" spc="105" dirty="0"/>
              <a:t>e</a:t>
            </a:r>
            <a:r>
              <a:rPr sz="4400" b="1" spc="-405" dirty="0"/>
              <a:t> </a:t>
            </a:r>
            <a:r>
              <a:rPr sz="4400" b="1" spc="35" dirty="0"/>
              <a:t>M</a:t>
            </a:r>
            <a:r>
              <a:rPr sz="4400" b="1" spc="15" dirty="0"/>
              <a:t>E</a:t>
            </a:r>
            <a:r>
              <a:rPr sz="4400" b="1" spc="30" dirty="0"/>
              <a:t>C</a:t>
            </a:r>
            <a:r>
              <a:rPr sz="4400" b="1" spc="-120" dirty="0"/>
              <a:t>H</a:t>
            </a:r>
            <a:r>
              <a:rPr sz="4400" b="1" spc="50" dirty="0"/>
              <a:t>A</a:t>
            </a:r>
            <a:r>
              <a:rPr sz="4400" b="1" spc="-265" dirty="0"/>
              <a:t>N</a:t>
            </a:r>
            <a:r>
              <a:rPr sz="4400" b="1" spc="-35" dirty="0"/>
              <a:t>I</a:t>
            </a:r>
            <a:r>
              <a:rPr sz="4400" b="1" spc="35" dirty="0"/>
              <a:t>C</a:t>
            </a:r>
            <a:r>
              <a:rPr sz="4400" b="1" spc="-409" dirty="0"/>
              <a:t> </a:t>
            </a:r>
            <a:r>
              <a:rPr sz="4400" b="1" spc="-125" dirty="0"/>
              <a:t>G</a:t>
            </a:r>
            <a:r>
              <a:rPr sz="4400" b="1" spc="315" dirty="0"/>
              <a:t>E</a:t>
            </a:r>
            <a:r>
              <a:rPr sz="4400" b="1" spc="260" dirty="0"/>
              <a:t>L</a:t>
            </a:r>
          </a:p>
        </p:txBody>
      </p:sp>
      <p:sp>
        <p:nvSpPr>
          <p:cNvPr id="6" name="object 6"/>
          <p:cNvSpPr txBox="1"/>
          <p:nvPr/>
        </p:nvSpPr>
        <p:spPr>
          <a:xfrm>
            <a:off x="4953000" y="2145421"/>
            <a:ext cx="5181600" cy="4169730"/>
          </a:xfrm>
          <a:prstGeom prst="rect">
            <a:avLst/>
          </a:prstGeom>
        </p:spPr>
        <p:txBody>
          <a:bodyPr vert="horz" wrap="square" lIns="0" tIns="14604" rIns="0" bIns="0" rtlCol="0">
            <a:spAutoFit/>
          </a:bodyPr>
          <a:lstStyle/>
          <a:p>
            <a:pPr marL="412750" indent="-400050">
              <a:lnSpc>
                <a:spcPct val="100000"/>
              </a:lnSpc>
              <a:spcBef>
                <a:spcPts val="5"/>
              </a:spcBef>
              <a:buAutoNum type="romanUcPeriod"/>
              <a:tabLst>
                <a:tab pos="412115" algn="l"/>
                <a:tab pos="412750" algn="l"/>
              </a:tabLst>
            </a:pPr>
            <a:r>
              <a:rPr lang="en-US" b="1" spc="-105" dirty="0">
                <a:latin typeface="Malgun Gothic"/>
                <a:cs typeface="Malgun Gothic"/>
              </a:rPr>
              <a:t>Product Features (Selling Point)</a:t>
            </a:r>
          </a:p>
          <a:p>
            <a:pPr marL="412750" indent="-400050">
              <a:lnSpc>
                <a:spcPct val="100000"/>
              </a:lnSpc>
              <a:spcBef>
                <a:spcPts val="5"/>
              </a:spcBef>
              <a:buAutoNum type="romanUcPeriod"/>
              <a:tabLst>
                <a:tab pos="412115" algn="l"/>
                <a:tab pos="412750" algn="l"/>
              </a:tabLst>
            </a:pPr>
            <a:endParaRPr lang="en-US" b="1" spc="-105" dirty="0">
              <a:latin typeface="Malgun Gothic"/>
              <a:cs typeface="Malgun Gothic"/>
            </a:endParaRPr>
          </a:p>
          <a:p>
            <a:pPr marL="412750" indent="-400050">
              <a:lnSpc>
                <a:spcPct val="100000"/>
              </a:lnSpc>
              <a:spcBef>
                <a:spcPts val="5"/>
              </a:spcBef>
              <a:buAutoNum type="romanUcPeriod"/>
              <a:tabLst>
                <a:tab pos="412115" algn="l"/>
                <a:tab pos="412750" algn="l"/>
              </a:tabLst>
            </a:pPr>
            <a:r>
              <a:rPr lang="en-US" b="1" spc="-105" dirty="0">
                <a:latin typeface="Malgun Gothic"/>
                <a:cs typeface="Malgun Gothic"/>
              </a:rPr>
              <a:t>Product Specifications</a:t>
            </a:r>
          </a:p>
          <a:p>
            <a:pPr marL="412750" indent="-400050">
              <a:lnSpc>
                <a:spcPct val="100000"/>
              </a:lnSpc>
              <a:spcBef>
                <a:spcPts val="5"/>
              </a:spcBef>
              <a:buAutoNum type="romanUcPeriod"/>
              <a:tabLst>
                <a:tab pos="412115" algn="l"/>
                <a:tab pos="412750" algn="l"/>
              </a:tabLst>
            </a:pPr>
            <a:endParaRPr lang="en-US" b="1" spc="-105" dirty="0">
              <a:latin typeface="Malgun Gothic"/>
              <a:cs typeface="Malgun Gothic"/>
            </a:endParaRPr>
          </a:p>
          <a:p>
            <a:pPr marL="412750" indent="-400050">
              <a:lnSpc>
                <a:spcPct val="100000"/>
              </a:lnSpc>
              <a:spcBef>
                <a:spcPts val="5"/>
              </a:spcBef>
              <a:buAutoNum type="romanUcPeriod"/>
              <a:tabLst>
                <a:tab pos="412115" algn="l"/>
                <a:tab pos="412750" algn="l"/>
              </a:tabLst>
            </a:pPr>
            <a:r>
              <a:rPr lang="en-US" altLang="ko-KR" b="1" spc="-105" dirty="0">
                <a:latin typeface="Malgun Gothic"/>
                <a:cs typeface="Malgun Gothic"/>
              </a:rPr>
              <a:t>Product Features</a:t>
            </a:r>
          </a:p>
          <a:p>
            <a:pPr marL="412750" indent="-400050">
              <a:lnSpc>
                <a:spcPct val="100000"/>
              </a:lnSpc>
              <a:spcBef>
                <a:spcPts val="5"/>
              </a:spcBef>
              <a:buAutoNum type="romanUcPeriod"/>
              <a:tabLst>
                <a:tab pos="412115" algn="l"/>
                <a:tab pos="412750" algn="l"/>
              </a:tabLst>
            </a:pPr>
            <a:endParaRPr lang="en-US" b="1" spc="-105" dirty="0">
              <a:latin typeface="Malgun Gothic"/>
              <a:cs typeface="Malgun Gothic"/>
            </a:endParaRPr>
          </a:p>
          <a:p>
            <a:pPr marL="412750" indent="-400050">
              <a:lnSpc>
                <a:spcPct val="100000"/>
              </a:lnSpc>
              <a:spcBef>
                <a:spcPts val="5"/>
              </a:spcBef>
              <a:buAutoNum type="romanUcPeriod"/>
              <a:tabLst>
                <a:tab pos="412115" algn="l"/>
                <a:tab pos="412750" algn="l"/>
              </a:tabLst>
            </a:pPr>
            <a:r>
              <a:rPr lang="en-US" altLang="ko-KR" b="1" spc="-105" dirty="0">
                <a:latin typeface="Malgun Gothic"/>
                <a:cs typeface="Malgun Gothic"/>
              </a:rPr>
              <a:t>Introduction of Key Raw Materials</a:t>
            </a:r>
          </a:p>
          <a:p>
            <a:pPr marL="412750" indent="-400050">
              <a:lnSpc>
                <a:spcPct val="100000"/>
              </a:lnSpc>
              <a:spcBef>
                <a:spcPts val="5"/>
              </a:spcBef>
              <a:buAutoNum type="romanUcPeriod"/>
              <a:tabLst>
                <a:tab pos="412115" algn="l"/>
                <a:tab pos="412750" algn="l"/>
              </a:tabLst>
            </a:pPr>
            <a:endParaRPr lang="en-US" b="1" spc="-105" dirty="0">
              <a:latin typeface="Malgun Gothic"/>
              <a:cs typeface="Malgun Gothic"/>
            </a:endParaRPr>
          </a:p>
          <a:p>
            <a:pPr marL="412750" indent="-400050">
              <a:spcBef>
                <a:spcPts val="5"/>
              </a:spcBef>
              <a:buFontTx/>
              <a:buAutoNum type="romanUcPeriod"/>
              <a:tabLst>
                <a:tab pos="412115" algn="l"/>
                <a:tab pos="412750" algn="l"/>
              </a:tabLst>
            </a:pPr>
            <a:r>
              <a:rPr lang="en-US" altLang="ko-KR" b="1" spc="-105" dirty="0">
                <a:latin typeface="Malgun Gothic"/>
                <a:cs typeface="Malgun Gothic"/>
              </a:rPr>
              <a:t>Recommended For</a:t>
            </a:r>
          </a:p>
          <a:p>
            <a:pPr marL="412750" indent="-400050">
              <a:spcBef>
                <a:spcPts val="5"/>
              </a:spcBef>
              <a:buFontTx/>
              <a:buAutoNum type="romanUcPeriod"/>
              <a:tabLst>
                <a:tab pos="412115" algn="l"/>
                <a:tab pos="412750" algn="l"/>
              </a:tabLst>
            </a:pPr>
            <a:endParaRPr lang="en-US" altLang="ko-KR" b="1" spc="-105" dirty="0">
              <a:latin typeface="Malgun Gothic"/>
              <a:cs typeface="Malgun Gothic"/>
            </a:endParaRPr>
          </a:p>
          <a:p>
            <a:pPr marL="412750" indent="-400050">
              <a:spcBef>
                <a:spcPts val="5"/>
              </a:spcBef>
              <a:buFontTx/>
              <a:buAutoNum type="romanUcPeriod"/>
              <a:tabLst>
                <a:tab pos="412115" algn="l"/>
                <a:tab pos="412750" algn="l"/>
              </a:tabLst>
            </a:pPr>
            <a:r>
              <a:rPr lang="en-US" altLang="ko-KR" b="1" spc="-105" dirty="0">
                <a:latin typeface="Malgun Gothic"/>
                <a:cs typeface="Malgun Gothic"/>
              </a:rPr>
              <a:t>How to Use</a:t>
            </a:r>
          </a:p>
          <a:p>
            <a:pPr marL="412750" indent="-400050">
              <a:spcBef>
                <a:spcPts val="5"/>
              </a:spcBef>
              <a:buFontTx/>
              <a:buAutoNum type="romanUcPeriod"/>
              <a:tabLst>
                <a:tab pos="412115" algn="l"/>
                <a:tab pos="412750" algn="l"/>
              </a:tabLst>
            </a:pPr>
            <a:endParaRPr lang="en-US" altLang="ko-KR" b="1" spc="-105" dirty="0">
              <a:latin typeface="Malgun Gothic"/>
              <a:cs typeface="Malgun Gothic"/>
            </a:endParaRPr>
          </a:p>
          <a:p>
            <a:pPr marL="412750" indent="-400050">
              <a:spcBef>
                <a:spcPts val="5"/>
              </a:spcBef>
              <a:buFontTx/>
              <a:buAutoNum type="romanUcPeriod"/>
              <a:tabLst>
                <a:tab pos="412115" algn="l"/>
                <a:tab pos="412750" algn="l"/>
              </a:tabLst>
            </a:pPr>
            <a:r>
              <a:rPr lang="en-US" altLang="ko-KR" b="1" spc="-105" dirty="0">
                <a:latin typeface="Malgun Gothic"/>
                <a:cs typeface="Malgun Gothic"/>
              </a:rPr>
              <a:t>Related Products</a:t>
            </a:r>
          </a:p>
          <a:p>
            <a:pPr marL="412750" indent="-400050">
              <a:spcBef>
                <a:spcPts val="5"/>
              </a:spcBef>
              <a:buFontTx/>
              <a:buAutoNum type="romanUcPeriod"/>
              <a:tabLst>
                <a:tab pos="412115" algn="l"/>
                <a:tab pos="412750" algn="l"/>
              </a:tabLst>
            </a:pPr>
            <a:endParaRPr lang="en-US" altLang="ko-KR" b="1" spc="-105" dirty="0">
              <a:latin typeface="Malgun Gothic"/>
              <a:cs typeface="Malgun Gothic"/>
            </a:endParaRPr>
          </a:p>
          <a:p>
            <a:pPr marL="412750" indent="-400050">
              <a:spcBef>
                <a:spcPts val="5"/>
              </a:spcBef>
              <a:buFontTx/>
              <a:buAutoNum type="romanUcPeriod"/>
              <a:tabLst>
                <a:tab pos="412115" algn="l"/>
                <a:tab pos="412750" algn="l"/>
              </a:tabLst>
            </a:pPr>
            <a:r>
              <a:rPr lang="en-US" altLang="ko-KR" b="1" spc="-105" dirty="0">
                <a:latin typeface="Malgun Gothic"/>
                <a:cs typeface="Malgun Gothic"/>
              </a:rPr>
              <a:t> FAQ</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800225" y="221407"/>
            <a:ext cx="2207895" cy="521970"/>
          </a:xfrm>
          <a:prstGeom prst="rect">
            <a:avLst/>
          </a:prstGeom>
          <a:ln w="6351">
            <a:solidFill>
              <a:srgbClr val="A6A6A6"/>
            </a:solidFill>
          </a:ln>
        </p:spPr>
        <p:txBody>
          <a:bodyPr vert="horz" wrap="square" lIns="0" tIns="140970" rIns="0" bIns="0" rtlCol="0">
            <a:spAutoFit/>
          </a:bodyPr>
          <a:lstStyle/>
          <a:p>
            <a:pPr marL="436880">
              <a:lnSpc>
                <a:spcPct val="100000"/>
              </a:lnSpc>
              <a:spcBef>
                <a:spcPts val="1110"/>
              </a:spcBef>
            </a:pPr>
            <a:r>
              <a:rPr sz="1350" b="1" spc="-155" dirty="0">
                <a:latin typeface="Malgun Gothic"/>
                <a:cs typeface="Malgun Gothic"/>
              </a:rPr>
              <a:t>M</a:t>
            </a:r>
            <a:r>
              <a:rPr sz="1350" b="1" spc="95" dirty="0">
                <a:latin typeface="Malgun Gothic"/>
                <a:cs typeface="Malgun Gothic"/>
              </a:rPr>
              <a:t>E</a:t>
            </a:r>
            <a:r>
              <a:rPr sz="1350" b="1" spc="20" dirty="0">
                <a:latin typeface="Malgun Gothic"/>
                <a:cs typeface="Malgun Gothic"/>
              </a:rPr>
              <a:t>C</a:t>
            </a:r>
            <a:r>
              <a:rPr sz="1350" b="1" spc="-95" dirty="0">
                <a:latin typeface="Malgun Gothic"/>
                <a:cs typeface="Malgun Gothic"/>
              </a:rPr>
              <a:t>H</a:t>
            </a:r>
            <a:r>
              <a:rPr sz="1350" b="1" spc="-30" dirty="0">
                <a:latin typeface="Malgun Gothic"/>
                <a:cs typeface="Malgun Gothic"/>
              </a:rPr>
              <a:t>A</a:t>
            </a:r>
            <a:r>
              <a:rPr sz="1350" b="1" spc="-130" dirty="0">
                <a:latin typeface="Malgun Gothic"/>
                <a:cs typeface="Malgun Gothic"/>
              </a:rPr>
              <a:t>N</a:t>
            </a:r>
            <a:r>
              <a:rPr sz="1350" b="1" spc="-85" dirty="0">
                <a:latin typeface="Malgun Gothic"/>
                <a:cs typeface="Malgun Gothic"/>
              </a:rPr>
              <a:t>I</a:t>
            </a:r>
            <a:r>
              <a:rPr sz="1350" b="1" spc="15" dirty="0">
                <a:latin typeface="Malgun Gothic"/>
                <a:cs typeface="Malgun Gothic"/>
              </a:rPr>
              <a:t>C</a:t>
            </a:r>
            <a:r>
              <a:rPr sz="1350" b="1" spc="-120" dirty="0">
                <a:latin typeface="Malgun Gothic"/>
                <a:cs typeface="Malgun Gothic"/>
              </a:rPr>
              <a:t> </a:t>
            </a:r>
            <a:r>
              <a:rPr sz="1350" b="1" spc="-55" dirty="0">
                <a:latin typeface="Malgun Gothic"/>
                <a:cs typeface="Malgun Gothic"/>
              </a:rPr>
              <a:t>G</a:t>
            </a:r>
            <a:r>
              <a:rPr sz="1350" b="1" spc="95" dirty="0">
                <a:latin typeface="Malgun Gothic"/>
                <a:cs typeface="Malgun Gothic"/>
              </a:rPr>
              <a:t>E</a:t>
            </a:r>
            <a:r>
              <a:rPr sz="1350" b="1" spc="55" dirty="0">
                <a:latin typeface="Malgun Gothic"/>
                <a:cs typeface="Malgun Gothic"/>
              </a:rPr>
              <a:t>L</a:t>
            </a:r>
            <a:endParaRPr sz="1350" dirty="0">
              <a:latin typeface="Malgun Gothic"/>
              <a:cs typeface="Malgun Gothic"/>
            </a:endParaRPr>
          </a:p>
        </p:txBody>
      </p:sp>
      <p:pic>
        <p:nvPicPr>
          <p:cNvPr id="7" name="object 7"/>
          <p:cNvPicPr/>
          <p:nvPr/>
        </p:nvPicPr>
        <p:blipFill>
          <a:blip r:embed="rId2" cstate="print"/>
          <a:stretch>
            <a:fillRect/>
          </a:stretch>
        </p:blipFill>
        <p:spPr>
          <a:xfrm>
            <a:off x="8104584" y="1231900"/>
            <a:ext cx="3512344" cy="4958556"/>
          </a:xfrm>
          <a:prstGeom prst="rect">
            <a:avLst/>
          </a:prstGeom>
        </p:spPr>
      </p:pic>
      <p:sp>
        <p:nvSpPr>
          <p:cNvPr id="21" name="TextBox 20">
            <a:extLst>
              <a:ext uri="{FF2B5EF4-FFF2-40B4-BE49-F238E27FC236}">
                <a16:creationId xmlns:a16="http://schemas.microsoft.com/office/drawing/2014/main" id="{BF177E6F-4E24-D084-E101-B7E81C797A75}"/>
              </a:ext>
            </a:extLst>
          </p:cNvPr>
          <p:cNvSpPr txBox="1"/>
          <p:nvPr/>
        </p:nvSpPr>
        <p:spPr>
          <a:xfrm>
            <a:off x="4859749" y="265835"/>
            <a:ext cx="4419600" cy="400110"/>
          </a:xfrm>
          <a:prstGeom prst="rect">
            <a:avLst/>
          </a:prstGeom>
          <a:noFill/>
        </p:spPr>
        <p:txBody>
          <a:bodyPr wrap="square">
            <a:spAutoFit/>
          </a:bodyPr>
          <a:lstStyle/>
          <a:p>
            <a:pPr marL="12700">
              <a:lnSpc>
                <a:spcPct val="100000"/>
              </a:lnSpc>
              <a:spcBef>
                <a:spcPts val="5"/>
              </a:spcBef>
              <a:tabLst>
                <a:tab pos="412115" algn="l"/>
                <a:tab pos="412750" algn="l"/>
              </a:tabLst>
            </a:pPr>
            <a:r>
              <a:rPr lang="en-US" sz="2000" b="1" spc="-105" dirty="0">
                <a:solidFill>
                  <a:srgbClr val="595959"/>
                </a:solidFill>
                <a:latin typeface="Malgun Gothic"/>
                <a:cs typeface="Malgun Gothic"/>
              </a:rPr>
              <a:t>Product Features (Selling Point)</a:t>
            </a:r>
          </a:p>
        </p:txBody>
      </p:sp>
      <p:sp>
        <p:nvSpPr>
          <p:cNvPr id="9" name="TextBox 8">
            <a:extLst>
              <a:ext uri="{FF2B5EF4-FFF2-40B4-BE49-F238E27FC236}">
                <a16:creationId xmlns:a16="http://schemas.microsoft.com/office/drawing/2014/main" id="{42A8D196-63E6-FE8E-25CA-6D02870AF675}"/>
              </a:ext>
            </a:extLst>
          </p:cNvPr>
          <p:cNvSpPr txBox="1"/>
          <p:nvPr/>
        </p:nvSpPr>
        <p:spPr>
          <a:xfrm>
            <a:off x="1066800" y="1688829"/>
            <a:ext cx="6629400" cy="4044697"/>
          </a:xfrm>
          <a:prstGeom prst="rect">
            <a:avLst/>
          </a:prstGeom>
          <a:noFill/>
        </p:spPr>
        <p:txBody>
          <a:bodyPr wrap="square">
            <a:spAutoFit/>
          </a:bodyPr>
          <a:lstStyle/>
          <a:p>
            <a:pPr marL="355600" indent="-342900">
              <a:lnSpc>
                <a:spcPct val="100000"/>
              </a:lnSpc>
              <a:spcBef>
                <a:spcPts val="100"/>
              </a:spcBef>
              <a:buFont typeface="Wingdings"/>
              <a:buChar char=""/>
              <a:tabLst>
                <a:tab pos="354965" algn="l"/>
                <a:tab pos="355600" algn="l"/>
              </a:tabLst>
            </a:pPr>
            <a:r>
              <a:rPr lang="en-US" sz="1600" dirty="0">
                <a:highlight>
                  <a:srgbClr val="00FFFF"/>
                </a:highlight>
                <a:uFill>
                  <a:solidFill>
                    <a:srgbClr val="595959"/>
                  </a:solidFill>
                </a:uFill>
                <a:latin typeface="Malgun Gothic"/>
                <a:cs typeface="Malgun Gothic"/>
              </a:rPr>
              <a:t>EWG GREEN </a:t>
            </a:r>
            <a:r>
              <a:rPr lang="en-US" sz="1600" dirty="0">
                <a:uFill>
                  <a:solidFill>
                    <a:srgbClr val="595959"/>
                  </a:solidFill>
                </a:uFill>
                <a:latin typeface="Malgun Gothic"/>
                <a:cs typeface="Malgun Gothic"/>
              </a:rPr>
              <a:t>rated skin-friendly water-soluble gel</a:t>
            </a:r>
          </a:p>
          <a:p>
            <a:pPr marL="12700">
              <a:lnSpc>
                <a:spcPct val="100000"/>
              </a:lnSpc>
              <a:spcBef>
                <a:spcPts val="100"/>
              </a:spcBef>
              <a:tabLst>
                <a:tab pos="354965" algn="l"/>
                <a:tab pos="355600" algn="l"/>
              </a:tabLst>
            </a:pPr>
            <a:endParaRPr lang="en-US" sz="1600" dirty="0">
              <a:latin typeface="Malgun Gothic"/>
              <a:cs typeface="Malgun Gothic"/>
            </a:endParaRPr>
          </a:p>
          <a:p>
            <a:pPr marL="355600" indent="-342900">
              <a:lnSpc>
                <a:spcPct val="100000"/>
              </a:lnSpc>
              <a:buFont typeface="Wingdings"/>
              <a:buChar char=""/>
              <a:tabLst>
                <a:tab pos="354965" algn="l"/>
                <a:tab pos="355600" algn="l"/>
              </a:tabLst>
            </a:pPr>
            <a:r>
              <a:rPr lang="en-US" sz="1600" dirty="0">
                <a:latin typeface="Malgun Gothic"/>
                <a:cs typeface="Malgun Gothic"/>
              </a:rPr>
              <a:t>Colorant-free for all skin types · </a:t>
            </a:r>
            <a:r>
              <a:rPr lang="en-US" sz="1600" dirty="0">
                <a:highlight>
                  <a:srgbClr val="00FFFF"/>
                </a:highlight>
                <a:latin typeface="Malgun Gothic"/>
                <a:cs typeface="Malgun Gothic"/>
              </a:rPr>
              <a:t>Unscented</a:t>
            </a:r>
            <a:r>
              <a:rPr lang="en-US" sz="1600" dirty="0">
                <a:latin typeface="Malgun Gothic"/>
                <a:cs typeface="Malgun Gothic"/>
              </a:rPr>
              <a:t> · </a:t>
            </a:r>
            <a:r>
              <a:rPr lang="en-US" sz="1600" dirty="0">
                <a:highlight>
                  <a:srgbClr val="00FFFF"/>
                </a:highlight>
                <a:latin typeface="Malgun Gothic"/>
                <a:cs typeface="Malgun Gothic"/>
              </a:rPr>
              <a:t>Skin hypoallergenic </a:t>
            </a:r>
            <a:r>
              <a:rPr lang="en-US" sz="1600" dirty="0">
                <a:latin typeface="Malgun Gothic"/>
                <a:cs typeface="Malgun Gothic"/>
              </a:rPr>
              <a:t>cosmetics</a:t>
            </a:r>
          </a:p>
          <a:p>
            <a:pPr marL="12700">
              <a:lnSpc>
                <a:spcPct val="100000"/>
              </a:lnSpc>
              <a:tabLst>
                <a:tab pos="354965" algn="l"/>
                <a:tab pos="355600" algn="l"/>
              </a:tabLst>
            </a:pPr>
            <a:endParaRPr lang="en-US" sz="1600" dirty="0">
              <a:latin typeface="Malgun Gothic"/>
              <a:cs typeface="Malgun Gothic"/>
            </a:endParaRPr>
          </a:p>
          <a:p>
            <a:pPr marL="355600" indent="-342900">
              <a:lnSpc>
                <a:spcPct val="100000"/>
              </a:lnSpc>
              <a:buFont typeface="Wingdings"/>
              <a:buChar char=""/>
              <a:tabLst>
                <a:tab pos="354965" algn="l"/>
                <a:tab pos="355600" algn="l"/>
              </a:tabLst>
            </a:pPr>
            <a:r>
              <a:rPr lang="en-US" sz="1600" dirty="0">
                <a:latin typeface="Malgun Gothic"/>
                <a:cs typeface="Malgun Gothic"/>
              </a:rPr>
              <a:t>Helps improve the </a:t>
            </a:r>
            <a:r>
              <a:rPr lang="en-US" sz="1600" dirty="0">
                <a:highlight>
                  <a:srgbClr val="00FFFF"/>
                </a:highlight>
                <a:latin typeface="Malgun Gothic"/>
                <a:cs typeface="Malgun Gothic"/>
              </a:rPr>
              <a:t>transmission of energy </a:t>
            </a:r>
            <a:r>
              <a:rPr lang="en-US" sz="1600" dirty="0">
                <a:latin typeface="Malgun Gothic"/>
                <a:cs typeface="Malgun Gothic"/>
              </a:rPr>
              <a:t>generated by ultrasonic devices to the human body</a:t>
            </a:r>
          </a:p>
          <a:p>
            <a:pPr marL="12700">
              <a:lnSpc>
                <a:spcPct val="100000"/>
              </a:lnSpc>
              <a:tabLst>
                <a:tab pos="354965" algn="l"/>
                <a:tab pos="355600" algn="l"/>
              </a:tabLst>
            </a:pPr>
            <a:endParaRPr lang="en-US" sz="1600" dirty="0">
              <a:latin typeface="Malgun Gothic"/>
              <a:cs typeface="Malgun Gothic"/>
            </a:endParaRPr>
          </a:p>
          <a:p>
            <a:pPr marL="355600" indent="-342900">
              <a:lnSpc>
                <a:spcPct val="100000"/>
              </a:lnSpc>
              <a:spcBef>
                <a:spcPts val="5"/>
              </a:spcBef>
              <a:buFont typeface="Wingdings"/>
              <a:buChar char=""/>
              <a:tabLst>
                <a:tab pos="354965" algn="l"/>
                <a:tab pos="355600" algn="l"/>
              </a:tabLst>
            </a:pPr>
            <a:r>
              <a:rPr lang="en-US" sz="1600" dirty="0">
                <a:highlight>
                  <a:srgbClr val="00FFFF"/>
                </a:highlight>
                <a:uFill>
                  <a:solidFill>
                    <a:srgbClr val="595959"/>
                  </a:solidFill>
                </a:uFill>
                <a:latin typeface="Malgun Gothic"/>
                <a:cs typeface="Malgun Gothic"/>
              </a:rPr>
              <a:t>Soft rubbing </a:t>
            </a:r>
            <a:r>
              <a:rPr lang="en-US" sz="1600" dirty="0">
                <a:uFill>
                  <a:solidFill>
                    <a:srgbClr val="595959"/>
                  </a:solidFill>
                </a:uFill>
                <a:latin typeface="Malgun Gothic"/>
                <a:cs typeface="Malgun Gothic"/>
              </a:rPr>
              <a:t>maintains texture viscosity for a long time</a:t>
            </a:r>
          </a:p>
          <a:p>
            <a:pPr marL="12700">
              <a:lnSpc>
                <a:spcPct val="100000"/>
              </a:lnSpc>
              <a:spcBef>
                <a:spcPts val="5"/>
              </a:spcBef>
              <a:tabLst>
                <a:tab pos="354965" algn="l"/>
                <a:tab pos="355600" algn="l"/>
              </a:tabLst>
            </a:pPr>
            <a:endParaRPr lang="en-US" sz="1600" dirty="0">
              <a:latin typeface="Malgun Gothic"/>
              <a:cs typeface="Malgun Gothic"/>
            </a:endParaRPr>
          </a:p>
          <a:p>
            <a:pPr marL="355600" indent="-342900">
              <a:lnSpc>
                <a:spcPct val="100000"/>
              </a:lnSpc>
              <a:buFont typeface="Wingdings"/>
              <a:buChar char=""/>
              <a:tabLst>
                <a:tab pos="354965" algn="l"/>
                <a:tab pos="355600" algn="l"/>
              </a:tabLst>
            </a:pPr>
            <a:r>
              <a:rPr lang="en-US" sz="1600" dirty="0">
                <a:latin typeface="Malgun Gothic"/>
                <a:cs typeface="Malgun Gothic"/>
              </a:rPr>
              <a:t>Contains </a:t>
            </a:r>
            <a:r>
              <a:rPr lang="en-US" sz="1600" i="1" dirty="0">
                <a:highlight>
                  <a:srgbClr val="00FFFF"/>
                </a:highlight>
                <a:latin typeface="Malgun Gothic"/>
                <a:cs typeface="Malgun Gothic"/>
              </a:rPr>
              <a:t>Kava Kava </a:t>
            </a:r>
            <a:r>
              <a:rPr lang="en-US" sz="1600" dirty="0">
                <a:highlight>
                  <a:srgbClr val="00FFFF"/>
                </a:highlight>
                <a:latin typeface="Malgun Gothic"/>
                <a:cs typeface="Malgun Gothic"/>
              </a:rPr>
              <a:t>extract</a:t>
            </a:r>
            <a:r>
              <a:rPr lang="en-US" sz="1600" dirty="0">
                <a:latin typeface="Malgun Gothic"/>
                <a:cs typeface="Malgun Gothic"/>
              </a:rPr>
              <a:t>, traditionally used as a pain-relieving sedative</a:t>
            </a:r>
          </a:p>
          <a:p>
            <a:pPr marL="12700">
              <a:lnSpc>
                <a:spcPct val="100000"/>
              </a:lnSpc>
              <a:tabLst>
                <a:tab pos="354965" algn="l"/>
                <a:tab pos="355600" algn="l"/>
              </a:tabLst>
            </a:pPr>
            <a:endParaRPr lang="en-US" sz="1600" dirty="0">
              <a:latin typeface="Malgun Gothic"/>
              <a:cs typeface="Malgun Gothic"/>
            </a:endParaRPr>
          </a:p>
          <a:p>
            <a:pPr marL="355600" indent="-342900">
              <a:lnSpc>
                <a:spcPct val="100000"/>
              </a:lnSpc>
              <a:buFont typeface="Wingdings"/>
              <a:buChar char=""/>
              <a:tabLst>
                <a:tab pos="354965" algn="l"/>
                <a:tab pos="355600" algn="l"/>
              </a:tabLst>
            </a:pPr>
            <a:r>
              <a:rPr lang="en-US" sz="1600" dirty="0">
                <a:uFill>
                  <a:solidFill>
                    <a:srgbClr val="595959"/>
                  </a:solidFill>
                </a:uFill>
                <a:latin typeface="Malgun Gothic"/>
                <a:cs typeface="Malgun Gothic"/>
              </a:rPr>
              <a:t>Contains ingredients that help </a:t>
            </a:r>
            <a:r>
              <a:rPr lang="en-US" sz="1600" dirty="0">
                <a:highlight>
                  <a:srgbClr val="00FFFF"/>
                </a:highlight>
                <a:uFill>
                  <a:solidFill>
                    <a:srgbClr val="595959"/>
                  </a:solidFill>
                </a:uFill>
                <a:latin typeface="Malgun Gothic"/>
                <a:cs typeface="Malgun Gothic"/>
              </a:rPr>
              <a:t>soothe the skin</a:t>
            </a:r>
          </a:p>
          <a:p>
            <a:pPr marL="355600" indent="-342900">
              <a:buFont typeface="Wingdings"/>
              <a:buChar char=""/>
              <a:tabLst>
                <a:tab pos="354965" algn="l"/>
                <a:tab pos="355600" algn="l"/>
              </a:tabLst>
            </a:pPr>
            <a:endParaRPr lang="en-US" sz="1600" dirty="0">
              <a:latin typeface="Malgun Gothic"/>
              <a:cs typeface="Malgun Gothic"/>
            </a:endParaRPr>
          </a:p>
          <a:p>
            <a:pPr marL="355600" indent="-342900">
              <a:buFont typeface="Wingdings"/>
              <a:buChar char=""/>
              <a:tabLst>
                <a:tab pos="354965" algn="l"/>
                <a:tab pos="355600" algn="l"/>
              </a:tabLst>
            </a:pPr>
            <a:r>
              <a:rPr lang="en-US" sz="1600" dirty="0">
                <a:latin typeface="Malgun Gothic"/>
                <a:cs typeface="Malgun Gothic"/>
              </a:rPr>
              <a:t>With a </a:t>
            </a:r>
            <a:r>
              <a:rPr lang="en-US" sz="1600" dirty="0">
                <a:highlight>
                  <a:srgbClr val="00FFFF"/>
                </a:highlight>
                <a:latin typeface="Malgun Gothic"/>
                <a:cs typeface="Malgun Gothic"/>
              </a:rPr>
              <a:t>non-sticky</a:t>
            </a:r>
            <a:r>
              <a:rPr lang="en-US" sz="1600" dirty="0">
                <a:latin typeface="Malgun Gothic"/>
                <a:cs typeface="Malgun Gothic"/>
              </a:rPr>
              <a:t> finish</a:t>
            </a:r>
            <a:endParaRPr lang="en-US" sz="1600" dirty="0">
              <a:uFill>
                <a:solidFill>
                  <a:srgbClr val="595959"/>
                </a:solidFill>
              </a:uFill>
              <a:latin typeface="Malgun Gothic"/>
              <a:cs typeface="Malgun Gothic"/>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00225" y="221407"/>
            <a:ext cx="2207895" cy="521970"/>
          </a:xfrm>
          <a:prstGeom prst="rect">
            <a:avLst/>
          </a:prstGeom>
          <a:ln w="6351">
            <a:solidFill>
              <a:srgbClr val="A6A6A6"/>
            </a:solidFill>
          </a:ln>
        </p:spPr>
        <p:txBody>
          <a:bodyPr vert="horz" wrap="square" lIns="0" tIns="140970" rIns="0" bIns="0" rtlCol="0">
            <a:spAutoFit/>
          </a:bodyPr>
          <a:lstStyle/>
          <a:p>
            <a:pPr marL="436880">
              <a:lnSpc>
                <a:spcPct val="100000"/>
              </a:lnSpc>
              <a:spcBef>
                <a:spcPts val="1110"/>
              </a:spcBef>
            </a:pPr>
            <a:r>
              <a:rPr sz="1350" b="1" spc="-155" dirty="0">
                <a:latin typeface="Malgun Gothic"/>
                <a:cs typeface="Malgun Gothic"/>
              </a:rPr>
              <a:t>M</a:t>
            </a:r>
            <a:r>
              <a:rPr sz="1350" b="1" spc="95" dirty="0">
                <a:latin typeface="Malgun Gothic"/>
                <a:cs typeface="Malgun Gothic"/>
              </a:rPr>
              <a:t>E</a:t>
            </a:r>
            <a:r>
              <a:rPr sz="1350" b="1" spc="20" dirty="0">
                <a:latin typeface="Malgun Gothic"/>
                <a:cs typeface="Malgun Gothic"/>
              </a:rPr>
              <a:t>C</a:t>
            </a:r>
            <a:r>
              <a:rPr sz="1350" b="1" spc="-95" dirty="0">
                <a:latin typeface="Malgun Gothic"/>
                <a:cs typeface="Malgun Gothic"/>
              </a:rPr>
              <a:t>H</a:t>
            </a:r>
            <a:r>
              <a:rPr sz="1350" b="1" spc="-30" dirty="0">
                <a:latin typeface="Malgun Gothic"/>
                <a:cs typeface="Malgun Gothic"/>
              </a:rPr>
              <a:t>A</a:t>
            </a:r>
            <a:r>
              <a:rPr sz="1350" b="1" spc="-130" dirty="0">
                <a:latin typeface="Malgun Gothic"/>
                <a:cs typeface="Malgun Gothic"/>
              </a:rPr>
              <a:t>N</a:t>
            </a:r>
            <a:r>
              <a:rPr sz="1350" b="1" spc="-85" dirty="0">
                <a:latin typeface="Malgun Gothic"/>
                <a:cs typeface="Malgun Gothic"/>
              </a:rPr>
              <a:t>I</a:t>
            </a:r>
            <a:r>
              <a:rPr sz="1350" b="1" spc="15" dirty="0">
                <a:latin typeface="Malgun Gothic"/>
                <a:cs typeface="Malgun Gothic"/>
              </a:rPr>
              <a:t>C</a:t>
            </a:r>
            <a:r>
              <a:rPr sz="1350" b="1" spc="-120" dirty="0">
                <a:latin typeface="Malgun Gothic"/>
                <a:cs typeface="Malgun Gothic"/>
              </a:rPr>
              <a:t> </a:t>
            </a:r>
            <a:r>
              <a:rPr sz="1350" b="1" spc="-55" dirty="0">
                <a:latin typeface="Malgun Gothic"/>
                <a:cs typeface="Malgun Gothic"/>
              </a:rPr>
              <a:t>G</a:t>
            </a:r>
            <a:r>
              <a:rPr sz="1350" b="1" spc="95" dirty="0">
                <a:latin typeface="Malgun Gothic"/>
                <a:cs typeface="Malgun Gothic"/>
              </a:rPr>
              <a:t>E</a:t>
            </a:r>
            <a:r>
              <a:rPr sz="1350" b="1" spc="55" dirty="0">
                <a:latin typeface="Malgun Gothic"/>
                <a:cs typeface="Malgun Gothic"/>
              </a:rPr>
              <a:t>L</a:t>
            </a:r>
            <a:endParaRPr sz="1350">
              <a:latin typeface="Malgun Gothic"/>
              <a:cs typeface="Malgun Gothic"/>
            </a:endParaRPr>
          </a:p>
        </p:txBody>
      </p:sp>
      <p:sp>
        <p:nvSpPr>
          <p:cNvPr id="4" name="object 4"/>
          <p:cNvSpPr txBox="1"/>
          <p:nvPr/>
        </p:nvSpPr>
        <p:spPr>
          <a:xfrm>
            <a:off x="990600" y="1981200"/>
            <a:ext cx="7180387" cy="3683188"/>
          </a:xfrm>
          <a:prstGeom prst="rect">
            <a:avLst/>
          </a:prstGeom>
        </p:spPr>
        <p:txBody>
          <a:bodyPr vert="horz" wrap="square" lIns="0" tIns="12700" rIns="0" bIns="0" rtlCol="0">
            <a:spAutoFit/>
          </a:bodyPr>
          <a:lstStyle/>
          <a:p>
            <a:pPr marL="12700">
              <a:lnSpc>
                <a:spcPct val="100000"/>
              </a:lnSpc>
              <a:spcBef>
                <a:spcPts val="100"/>
              </a:spcBef>
            </a:pPr>
            <a:r>
              <a:rPr lang="en-US" b="1" dirty="0">
                <a:solidFill>
                  <a:srgbClr val="595959"/>
                </a:solidFill>
                <a:latin typeface="Malgun Gothic"/>
                <a:cs typeface="Malgun Gothic"/>
              </a:rPr>
              <a:t>Efficacy</a:t>
            </a:r>
            <a:r>
              <a:rPr lang="en-US" dirty="0">
                <a:solidFill>
                  <a:srgbClr val="595959"/>
                </a:solidFill>
                <a:latin typeface="Malgun Gothic"/>
                <a:cs typeface="Malgun Gothic"/>
              </a:rPr>
              <a:t> : </a:t>
            </a:r>
            <a:r>
              <a:rPr lang="en-US" sz="1600" dirty="0">
                <a:solidFill>
                  <a:srgbClr val="595959"/>
                </a:solidFill>
                <a:latin typeface="Malgun Gothic"/>
                <a:cs typeface="Malgun Gothic"/>
              </a:rPr>
              <a:t>Ultrasonic energy transfer, soothing, moisturizing
</a:t>
            </a:r>
            <a:r>
              <a:rPr lang="en-US" dirty="0">
                <a:solidFill>
                  <a:srgbClr val="595959"/>
                </a:solidFill>
                <a:latin typeface="Malgun Gothic"/>
                <a:cs typeface="Malgun Gothic"/>
              </a:rPr>
              <a:t>             </a:t>
            </a:r>
            <a:r>
              <a:rPr lang="en-US" sz="1300" dirty="0">
                <a:solidFill>
                  <a:srgbClr val="2F5597"/>
                </a:solidFill>
                <a:latin typeface="Malgun Gothic"/>
                <a:cs typeface="Malgun Gothic"/>
              </a:rPr>
              <a:t>German </a:t>
            </a:r>
            <a:r>
              <a:rPr lang="en-US" sz="1200" i="0" dirty="0" err="1">
                <a:solidFill>
                  <a:schemeClr val="accent1"/>
                </a:solidFill>
                <a:effectLst/>
                <a:latin typeface="Malgun Gothic" panose="020B0503020000020004" pitchFamily="34" charset="-127"/>
                <a:ea typeface="Malgun Gothic" panose="020B0503020000020004" pitchFamily="34" charset="-127"/>
              </a:rPr>
              <a:t>Dermatest</a:t>
            </a:r>
            <a:r>
              <a:rPr lang="en-US" sz="1400" b="1" i="0" dirty="0">
                <a:solidFill>
                  <a:srgbClr val="111111"/>
                </a:solidFill>
                <a:effectLst/>
                <a:latin typeface="Roboto" panose="02000000000000000000" pitchFamily="2" charset="0"/>
              </a:rPr>
              <a:t>®</a:t>
            </a:r>
            <a:r>
              <a:rPr lang="en-US" sz="1300" dirty="0">
                <a:solidFill>
                  <a:srgbClr val="2F5597"/>
                </a:solidFill>
                <a:latin typeface="Malgun Gothic"/>
                <a:cs typeface="Malgun Gothic"/>
              </a:rPr>
              <a:t>/ Skin Irritation Test Completed
</a:t>
            </a:r>
            <a:r>
              <a:rPr lang="en-US" b="1" dirty="0">
                <a:solidFill>
                  <a:srgbClr val="595959"/>
                </a:solidFill>
                <a:latin typeface="Malgun Gothic"/>
                <a:cs typeface="Malgun Gothic"/>
              </a:rPr>
              <a:t>Main ingredients</a:t>
            </a:r>
            <a:r>
              <a:rPr lang="en-US" dirty="0">
                <a:solidFill>
                  <a:srgbClr val="595959"/>
                </a:solidFill>
                <a:latin typeface="Malgun Gothic"/>
                <a:cs typeface="Malgun Gothic"/>
              </a:rPr>
              <a:t> : </a:t>
            </a:r>
            <a:r>
              <a:rPr lang="en-US" sz="1600" i="1" dirty="0">
                <a:solidFill>
                  <a:srgbClr val="595959"/>
                </a:solidFill>
                <a:latin typeface="Malgun Gothic"/>
                <a:cs typeface="Malgun Gothic"/>
              </a:rPr>
              <a:t>Kava </a:t>
            </a:r>
            <a:r>
              <a:rPr lang="en-US" sz="1600" i="1" dirty="0" err="1">
                <a:solidFill>
                  <a:srgbClr val="595959"/>
                </a:solidFill>
                <a:latin typeface="Malgun Gothic"/>
                <a:cs typeface="Malgun Gothic"/>
              </a:rPr>
              <a:t>Kava</a:t>
            </a:r>
            <a:r>
              <a:rPr lang="en-US" sz="1600" i="1" dirty="0">
                <a:solidFill>
                  <a:srgbClr val="595959"/>
                </a:solidFill>
                <a:latin typeface="Malgun Gothic"/>
                <a:cs typeface="Malgun Gothic"/>
              </a:rPr>
              <a:t> </a:t>
            </a:r>
            <a:r>
              <a:rPr lang="en-US" sz="1600" dirty="0">
                <a:solidFill>
                  <a:srgbClr val="595959"/>
                </a:solidFill>
                <a:latin typeface="Malgun Gothic"/>
                <a:cs typeface="Malgun Gothic"/>
              </a:rPr>
              <a:t>extract, </a:t>
            </a:r>
            <a:r>
              <a:rPr lang="en-US" sz="1600" i="1" dirty="0" err="1">
                <a:solidFill>
                  <a:srgbClr val="595959"/>
                </a:solidFill>
                <a:latin typeface="Malgun Gothic"/>
                <a:cs typeface="Malgun Gothic"/>
              </a:rPr>
              <a:t>Centella</a:t>
            </a:r>
            <a:r>
              <a:rPr lang="en-US" sz="1600" i="1" dirty="0">
                <a:solidFill>
                  <a:srgbClr val="595959"/>
                </a:solidFill>
                <a:latin typeface="Malgun Gothic"/>
                <a:cs typeface="Malgun Gothic"/>
              </a:rPr>
              <a:t> Asiatica </a:t>
            </a:r>
            <a:r>
              <a:rPr lang="en-US" sz="1600" dirty="0">
                <a:solidFill>
                  <a:srgbClr val="595959"/>
                </a:solidFill>
                <a:latin typeface="Malgun Gothic"/>
                <a:cs typeface="Malgun Gothic"/>
              </a:rPr>
              <a:t>extract,</a:t>
            </a:r>
          </a:p>
          <a:p>
            <a:pPr marL="12700">
              <a:lnSpc>
                <a:spcPct val="100000"/>
              </a:lnSpc>
              <a:spcBef>
                <a:spcPts val="100"/>
              </a:spcBef>
            </a:pPr>
            <a:r>
              <a:rPr lang="en-US" sz="1600" dirty="0">
                <a:solidFill>
                  <a:srgbClr val="595959"/>
                </a:solidFill>
                <a:latin typeface="Malgun Gothic"/>
                <a:cs typeface="Malgun Gothic"/>
              </a:rPr>
              <a:t>		  Green Tea extract, Allantoin
</a:t>
            </a:r>
            <a:r>
              <a:rPr lang="en-US" b="1" dirty="0">
                <a:solidFill>
                  <a:srgbClr val="595959"/>
                </a:solidFill>
                <a:latin typeface="Malgun Gothic"/>
                <a:cs typeface="Malgun Gothic"/>
              </a:rPr>
              <a:t>Contents</a:t>
            </a:r>
            <a:r>
              <a:rPr lang="en-US" dirty="0">
                <a:solidFill>
                  <a:srgbClr val="595959"/>
                </a:solidFill>
                <a:latin typeface="Malgun Gothic"/>
                <a:cs typeface="Malgun Gothic"/>
              </a:rPr>
              <a:t>: </a:t>
            </a:r>
            <a:r>
              <a:rPr lang="en-US" sz="1600" dirty="0">
                <a:solidFill>
                  <a:srgbClr val="595959"/>
                </a:solidFill>
                <a:latin typeface="Malgun Gothic"/>
                <a:cs typeface="Malgun Gothic"/>
              </a:rPr>
              <a:t>250 mL (8.45 fl. oz.)
</a:t>
            </a:r>
            <a:r>
              <a:rPr lang="en-US" b="1" dirty="0">
                <a:solidFill>
                  <a:srgbClr val="595959"/>
                </a:solidFill>
                <a:latin typeface="Malgun Gothic"/>
                <a:cs typeface="Malgun Gothic"/>
              </a:rPr>
              <a:t>Where to Use</a:t>
            </a:r>
            <a:r>
              <a:rPr lang="en-US" dirty="0">
                <a:solidFill>
                  <a:srgbClr val="595959"/>
                </a:solidFill>
                <a:latin typeface="Malgun Gothic"/>
                <a:cs typeface="Malgun Gothic"/>
              </a:rPr>
              <a:t>: </a:t>
            </a:r>
            <a:r>
              <a:rPr lang="en-US" sz="1600" dirty="0">
                <a:solidFill>
                  <a:srgbClr val="595959"/>
                </a:solidFill>
                <a:latin typeface="Malgun Gothic"/>
                <a:cs typeface="Malgun Gothic"/>
              </a:rPr>
              <a:t>Face and Body
</a:t>
            </a:r>
            <a:endParaRPr sz="1600" dirty="0">
              <a:latin typeface="Malgun Gothic"/>
              <a:cs typeface="Malgun Gothic"/>
            </a:endParaRPr>
          </a:p>
          <a:p>
            <a:pPr marL="12700">
              <a:lnSpc>
                <a:spcPct val="100000"/>
              </a:lnSpc>
            </a:pPr>
            <a:r>
              <a:rPr lang="en-US" b="1" dirty="0">
                <a:solidFill>
                  <a:srgbClr val="595959"/>
                </a:solidFill>
                <a:latin typeface="Malgun Gothic"/>
                <a:cs typeface="Malgun Gothic"/>
              </a:rPr>
              <a:t>How to Use</a:t>
            </a:r>
            <a:r>
              <a:rPr lang="en-US" dirty="0">
                <a:solidFill>
                  <a:srgbClr val="595959"/>
                </a:solidFill>
                <a:latin typeface="Malgun Gothic"/>
                <a:cs typeface="Malgun Gothic"/>
              </a:rPr>
              <a:t>:
</a:t>
            </a:r>
            <a:r>
              <a:rPr lang="en-US" sz="1600" dirty="0">
                <a:solidFill>
                  <a:srgbClr val="595959"/>
                </a:solidFill>
                <a:latin typeface="Malgun Gothic"/>
                <a:cs typeface="Malgun Gothic"/>
              </a:rPr>
              <a:t>Apply to the ultrasonic massage area before use.
Wipe off with a wet towel (wipes) after use.
</a:t>
            </a:r>
            <a:endParaRPr sz="950" dirty="0">
              <a:latin typeface="Malgun Gothic"/>
              <a:cs typeface="Malgun Gothic"/>
            </a:endParaRPr>
          </a:p>
          <a:p>
            <a:pPr marL="95250" marR="5080" indent="-82550">
              <a:lnSpc>
                <a:spcPct val="123100"/>
              </a:lnSpc>
              <a:spcBef>
                <a:spcPts val="5"/>
              </a:spcBef>
            </a:pPr>
            <a:r>
              <a:rPr lang="en-US" sz="1300" dirty="0">
                <a:latin typeface="Malgun Gothic"/>
                <a:cs typeface="Malgun Gothic"/>
              </a:rPr>
              <a:t>*For face and body only. If the contact area is dry or insufficient, the conductivity decreases and the effect decreases, so apply ample amount of gel.
</a:t>
            </a:r>
            <a:endParaRPr sz="1300" dirty="0">
              <a:latin typeface="Malgun Gothic"/>
              <a:cs typeface="Malgun Gothic"/>
            </a:endParaRPr>
          </a:p>
        </p:txBody>
      </p:sp>
      <p:grpSp>
        <p:nvGrpSpPr>
          <p:cNvPr id="6" name="object 6"/>
          <p:cNvGrpSpPr/>
          <p:nvPr/>
        </p:nvGrpSpPr>
        <p:grpSpPr>
          <a:xfrm>
            <a:off x="7816911" y="1091183"/>
            <a:ext cx="3891915" cy="5029200"/>
            <a:chOff x="7816911" y="1091183"/>
            <a:chExt cx="3891915" cy="5029200"/>
          </a:xfrm>
        </p:grpSpPr>
        <p:pic>
          <p:nvPicPr>
            <p:cNvPr id="7" name="object 7"/>
            <p:cNvPicPr/>
            <p:nvPr/>
          </p:nvPicPr>
          <p:blipFill>
            <a:blip r:embed="rId2" cstate="print"/>
            <a:stretch>
              <a:fillRect/>
            </a:stretch>
          </p:blipFill>
          <p:spPr>
            <a:xfrm>
              <a:off x="8222923" y="1567893"/>
              <a:ext cx="1286822" cy="1286819"/>
            </a:xfrm>
            <a:prstGeom prst="rect">
              <a:avLst/>
            </a:prstGeom>
          </p:spPr>
        </p:pic>
        <p:pic>
          <p:nvPicPr>
            <p:cNvPr id="8" name="object 8"/>
            <p:cNvPicPr/>
            <p:nvPr/>
          </p:nvPicPr>
          <p:blipFill>
            <a:blip r:embed="rId3" cstate="print"/>
            <a:stretch>
              <a:fillRect/>
            </a:stretch>
          </p:blipFill>
          <p:spPr>
            <a:xfrm>
              <a:off x="7816911" y="1091183"/>
              <a:ext cx="3891506" cy="5029199"/>
            </a:xfrm>
            <a:prstGeom prst="rect">
              <a:avLst/>
            </a:prstGeom>
          </p:spPr>
        </p:pic>
      </p:grpSp>
      <p:sp>
        <p:nvSpPr>
          <p:cNvPr id="9" name="TextBox 8">
            <a:extLst>
              <a:ext uri="{FF2B5EF4-FFF2-40B4-BE49-F238E27FC236}">
                <a16:creationId xmlns:a16="http://schemas.microsoft.com/office/drawing/2014/main" id="{3257DE81-EDF1-F91D-F96D-96F6DE6580CE}"/>
              </a:ext>
            </a:extLst>
          </p:cNvPr>
          <p:cNvSpPr txBox="1"/>
          <p:nvPr/>
        </p:nvSpPr>
        <p:spPr>
          <a:xfrm>
            <a:off x="4859749" y="265835"/>
            <a:ext cx="2957162" cy="400110"/>
          </a:xfrm>
          <a:prstGeom prst="rect">
            <a:avLst/>
          </a:prstGeom>
          <a:noFill/>
        </p:spPr>
        <p:txBody>
          <a:bodyPr wrap="square">
            <a:spAutoFit/>
          </a:bodyPr>
          <a:lstStyle/>
          <a:p>
            <a:pPr marL="12700">
              <a:lnSpc>
                <a:spcPct val="100000"/>
              </a:lnSpc>
              <a:spcBef>
                <a:spcPts val="5"/>
              </a:spcBef>
              <a:tabLst>
                <a:tab pos="412115" algn="l"/>
                <a:tab pos="412750" algn="l"/>
              </a:tabLst>
            </a:pPr>
            <a:r>
              <a:rPr lang="en-US" sz="2000" b="1" spc="-105" dirty="0">
                <a:solidFill>
                  <a:srgbClr val="595959"/>
                </a:solidFill>
                <a:latin typeface="Malgun Gothic"/>
                <a:cs typeface="Malgun Gothic"/>
              </a:rPr>
              <a:t>Product Specification</a:t>
            </a:r>
          </a:p>
        </p:txBody>
      </p:sp>
      <p:sp>
        <p:nvSpPr>
          <p:cNvPr id="3" name="Rectangle 2">
            <a:extLst>
              <a:ext uri="{FF2B5EF4-FFF2-40B4-BE49-F238E27FC236}">
                <a16:creationId xmlns:a16="http://schemas.microsoft.com/office/drawing/2014/main" id="{7FC5C840-B31D-84FE-7971-D1EE0CA4D44C}"/>
              </a:ext>
            </a:extLst>
          </p:cNvPr>
          <p:cNvSpPr/>
          <p:nvPr/>
        </p:nvSpPr>
        <p:spPr>
          <a:xfrm>
            <a:off x="8305800" y="2514600"/>
            <a:ext cx="1143000" cy="340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00225" y="221407"/>
            <a:ext cx="2207895" cy="521970"/>
          </a:xfrm>
          <a:prstGeom prst="rect">
            <a:avLst/>
          </a:prstGeom>
          <a:ln w="6351">
            <a:solidFill>
              <a:srgbClr val="A6A6A6"/>
            </a:solidFill>
          </a:ln>
        </p:spPr>
        <p:txBody>
          <a:bodyPr vert="horz" wrap="square" lIns="0" tIns="140970" rIns="0" bIns="0" rtlCol="0">
            <a:spAutoFit/>
          </a:bodyPr>
          <a:lstStyle/>
          <a:p>
            <a:pPr marL="436880">
              <a:lnSpc>
                <a:spcPct val="100000"/>
              </a:lnSpc>
              <a:spcBef>
                <a:spcPts val="1110"/>
              </a:spcBef>
            </a:pPr>
            <a:r>
              <a:rPr sz="1350" b="1" spc="-155" dirty="0">
                <a:latin typeface="Malgun Gothic"/>
                <a:cs typeface="Malgun Gothic"/>
              </a:rPr>
              <a:t>M</a:t>
            </a:r>
            <a:r>
              <a:rPr sz="1350" b="1" spc="95" dirty="0">
                <a:latin typeface="Malgun Gothic"/>
                <a:cs typeface="Malgun Gothic"/>
              </a:rPr>
              <a:t>E</a:t>
            </a:r>
            <a:r>
              <a:rPr sz="1350" b="1" spc="20" dirty="0">
                <a:latin typeface="Malgun Gothic"/>
                <a:cs typeface="Malgun Gothic"/>
              </a:rPr>
              <a:t>C</a:t>
            </a:r>
            <a:r>
              <a:rPr sz="1350" b="1" spc="-95" dirty="0">
                <a:latin typeface="Malgun Gothic"/>
                <a:cs typeface="Malgun Gothic"/>
              </a:rPr>
              <a:t>H</a:t>
            </a:r>
            <a:r>
              <a:rPr sz="1350" b="1" spc="-30" dirty="0">
                <a:latin typeface="Malgun Gothic"/>
                <a:cs typeface="Malgun Gothic"/>
              </a:rPr>
              <a:t>A</a:t>
            </a:r>
            <a:r>
              <a:rPr sz="1350" b="1" spc="-130" dirty="0">
                <a:latin typeface="Malgun Gothic"/>
                <a:cs typeface="Malgun Gothic"/>
              </a:rPr>
              <a:t>N</a:t>
            </a:r>
            <a:r>
              <a:rPr sz="1350" b="1" spc="-85" dirty="0">
                <a:latin typeface="Malgun Gothic"/>
                <a:cs typeface="Malgun Gothic"/>
              </a:rPr>
              <a:t>I</a:t>
            </a:r>
            <a:r>
              <a:rPr sz="1350" b="1" spc="15" dirty="0">
                <a:latin typeface="Malgun Gothic"/>
                <a:cs typeface="Malgun Gothic"/>
              </a:rPr>
              <a:t>C</a:t>
            </a:r>
            <a:r>
              <a:rPr sz="1350" b="1" spc="-120" dirty="0">
                <a:latin typeface="Malgun Gothic"/>
                <a:cs typeface="Malgun Gothic"/>
              </a:rPr>
              <a:t> </a:t>
            </a:r>
            <a:r>
              <a:rPr sz="1350" b="1" spc="-55" dirty="0">
                <a:latin typeface="Malgun Gothic"/>
                <a:cs typeface="Malgun Gothic"/>
              </a:rPr>
              <a:t>G</a:t>
            </a:r>
            <a:r>
              <a:rPr sz="1350" b="1" spc="95" dirty="0">
                <a:latin typeface="Malgun Gothic"/>
                <a:cs typeface="Malgun Gothic"/>
              </a:rPr>
              <a:t>E</a:t>
            </a:r>
            <a:r>
              <a:rPr sz="1350" b="1" spc="55" dirty="0">
                <a:latin typeface="Malgun Gothic"/>
                <a:cs typeface="Malgun Gothic"/>
              </a:rPr>
              <a:t>L</a:t>
            </a:r>
            <a:endParaRPr sz="1350">
              <a:latin typeface="Malgun Gothic"/>
              <a:cs typeface="Malgun Gothic"/>
            </a:endParaRPr>
          </a:p>
        </p:txBody>
      </p:sp>
      <p:sp>
        <p:nvSpPr>
          <p:cNvPr id="9" name="object 9"/>
          <p:cNvSpPr txBox="1"/>
          <p:nvPr/>
        </p:nvSpPr>
        <p:spPr>
          <a:xfrm>
            <a:off x="1002323" y="2954215"/>
            <a:ext cx="5441555" cy="2118529"/>
          </a:xfrm>
          <a:prstGeom prst="rect">
            <a:avLst/>
          </a:prstGeom>
        </p:spPr>
        <p:txBody>
          <a:bodyPr vert="horz" wrap="square" lIns="0" tIns="12700" rIns="0" bIns="0" rtlCol="0">
            <a:spAutoFit/>
          </a:bodyPr>
          <a:lstStyle/>
          <a:p>
            <a:pPr marL="12700">
              <a:lnSpc>
                <a:spcPct val="100000"/>
              </a:lnSpc>
              <a:spcBef>
                <a:spcPts val="100"/>
              </a:spcBef>
            </a:pPr>
            <a:r>
              <a:rPr lang="en-US" sz="2000" b="1" dirty="0">
                <a:solidFill>
                  <a:srgbClr val="404040"/>
                </a:solidFill>
                <a:latin typeface="Malgun Gothic"/>
                <a:cs typeface="Malgun Gothic"/>
              </a:rPr>
              <a:t>Delivers High Energy to the Skin
</a:t>
            </a:r>
            <a:endParaRPr sz="1850" b="1" dirty="0">
              <a:latin typeface="Malgun Gothic"/>
              <a:cs typeface="Malgun Gothic"/>
            </a:endParaRPr>
          </a:p>
          <a:p>
            <a:pPr marL="12700">
              <a:lnSpc>
                <a:spcPct val="100000"/>
              </a:lnSpc>
            </a:pPr>
            <a:r>
              <a:rPr lang="en-US" altLang="ko-KR" sz="1600" dirty="0">
                <a:latin typeface="Malgun Gothic"/>
                <a:cs typeface="Malgun Gothic"/>
              </a:rPr>
              <a:t>By improving the degree of energy transmission to the human body generated by ultrasonic devices, it achieves effective results in </a:t>
            </a:r>
            <a:r>
              <a:rPr lang="en-US" altLang="ko-KR" sz="1600" b="1" dirty="0">
                <a:latin typeface="Malgun Gothic"/>
                <a:cs typeface="Malgun Gothic"/>
              </a:rPr>
              <a:t>various beauty/medical </a:t>
            </a:r>
            <a:r>
              <a:rPr lang="en-US" altLang="ko-KR" sz="1600" dirty="0">
                <a:latin typeface="Malgun Gothic"/>
                <a:cs typeface="Malgun Gothic"/>
              </a:rPr>
              <a:t>devices such as </a:t>
            </a:r>
            <a:r>
              <a:rPr lang="en-US" altLang="ko-KR" sz="1600" b="1" dirty="0">
                <a:latin typeface="Malgun Gothic"/>
                <a:cs typeface="Malgun Gothic"/>
              </a:rPr>
              <a:t>ultrasonic massage, body care device, low-frequency device,</a:t>
            </a:r>
            <a:r>
              <a:rPr lang="en-US" altLang="ko-KR" sz="1600" dirty="0">
                <a:latin typeface="Malgun Gothic"/>
                <a:cs typeface="Malgun Gothic"/>
              </a:rPr>
              <a:t> and various beauty devices.</a:t>
            </a:r>
            <a:r>
              <a:rPr lang="en-US" altLang="ko-KR" sz="1600" spc="-140" dirty="0">
                <a:latin typeface="Malgun Gothic"/>
                <a:cs typeface="Malgun Gothic"/>
              </a:rPr>
              <a:t>
</a:t>
            </a:r>
            <a:endParaRPr lang="ko-KR" altLang="en-US" sz="1600" dirty="0">
              <a:latin typeface="Malgun Gothic"/>
              <a:cs typeface="Malgun Gothic"/>
            </a:endParaRPr>
          </a:p>
        </p:txBody>
      </p:sp>
      <p:sp>
        <p:nvSpPr>
          <p:cNvPr id="10" name="TextBox 9">
            <a:extLst>
              <a:ext uri="{FF2B5EF4-FFF2-40B4-BE49-F238E27FC236}">
                <a16:creationId xmlns:a16="http://schemas.microsoft.com/office/drawing/2014/main" id="{5558F18F-63B2-E7DD-044F-CF9CA282C13C}"/>
              </a:ext>
            </a:extLst>
          </p:cNvPr>
          <p:cNvSpPr txBox="1"/>
          <p:nvPr/>
        </p:nvSpPr>
        <p:spPr>
          <a:xfrm>
            <a:off x="4859749" y="265835"/>
            <a:ext cx="2957162" cy="400110"/>
          </a:xfrm>
          <a:prstGeom prst="rect">
            <a:avLst/>
          </a:prstGeom>
          <a:noFill/>
        </p:spPr>
        <p:txBody>
          <a:bodyPr wrap="square">
            <a:spAutoFit/>
          </a:bodyPr>
          <a:lstStyle/>
          <a:p>
            <a:pPr marL="12700">
              <a:lnSpc>
                <a:spcPct val="100000"/>
              </a:lnSpc>
              <a:spcBef>
                <a:spcPts val="5"/>
              </a:spcBef>
              <a:tabLst>
                <a:tab pos="412115" algn="l"/>
                <a:tab pos="412750" algn="l"/>
              </a:tabLst>
            </a:pPr>
            <a:r>
              <a:rPr lang="en-US" sz="2000" b="1" spc="-105" dirty="0">
                <a:solidFill>
                  <a:srgbClr val="595959"/>
                </a:solidFill>
                <a:latin typeface="Malgun Gothic"/>
                <a:cs typeface="Malgun Gothic"/>
              </a:rPr>
              <a:t>Product Features</a:t>
            </a:r>
          </a:p>
        </p:txBody>
      </p:sp>
      <p:pic>
        <p:nvPicPr>
          <p:cNvPr id="4" name="Picture 3">
            <a:extLst>
              <a:ext uri="{FF2B5EF4-FFF2-40B4-BE49-F238E27FC236}">
                <a16:creationId xmlns:a16="http://schemas.microsoft.com/office/drawing/2014/main" id="{33384F19-A5E4-DF5C-DB33-52E8F1C92767}"/>
              </a:ext>
            </a:extLst>
          </p:cNvPr>
          <p:cNvPicPr>
            <a:picLocks noChangeAspect="1"/>
          </p:cNvPicPr>
          <p:nvPr/>
        </p:nvPicPr>
        <p:blipFill>
          <a:blip r:embed="rId2"/>
          <a:stretch>
            <a:fillRect/>
          </a:stretch>
        </p:blipFill>
        <p:spPr>
          <a:xfrm>
            <a:off x="6553200" y="1515053"/>
            <a:ext cx="4975442" cy="3827893"/>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1800225" y="221407"/>
            <a:ext cx="2207895" cy="521970"/>
          </a:xfrm>
          <a:prstGeom prst="rect">
            <a:avLst/>
          </a:prstGeom>
          <a:ln w="6351">
            <a:solidFill>
              <a:srgbClr val="A6A6A6"/>
            </a:solidFill>
          </a:ln>
        </p:spPr>
        <p:txBody>
          <a:bodyPr vert="horz" wrap="square" lIns="0" tIns="140970" rIns="0" bIns="0" rtlCol="0">
            <a:spAutoFit/>
          </a:bodyPr>
          <a:lstStyle/>
          <a:p>
            <a:pPr marL="436880">
              <a:lnSpc>
                <a:spcPct val="100000"/>
              </a:lnSpc>
              <a:spcBef>
                <a:spcPts val="1110"/>
              </a:spcBef>
            </a:pPr>
            <a:r>
              <a:rPr sz="1350" b="1" spc="-155" dirty="0">
                <a:latin typeface="Malgun Gothic"/>
                <a:cs typeface="Malgun Gothic"/>
              </a:rPr>
              <a:t>M</a:t>
            </a:r>
            <a:r>
              <a:rPr sz="1350" b="1" spc="95" dirty="0">
                <a:latin typeface="Malgun Gothic"/>
                <a:cs typeface="Malgun Gothic"/>
              </a:rPr>
              <a:t>E</a:t>
            </a:r>
            <a:r>
              <a:rPr sz="1350" b="1" spc="20" dirty="0">
                <a:latin typeface="Malgun Gothic"/>
                <a:cs typeface="Malgun Gothic"/>
              </a:rPr>
              <a:t>C</a:t>
            </a:r>
            <a:r>
              <a:rPr sz="1350" b="1" spc="-95" dirty="0">
                <a:latin typeface="Malgun Gothic"/>
                <a:cs typeface="Malgun Gothic"/>
              </a:rPr>
              <a:t>H</a:t>
            </a:r>
            <a:r>
              <a:rPr sz="1350" b="1" spc="-30" dirty="0">
                <a:latin typeface="Malgun Gothic"/>
                <a:cs typeface="Malgun Gothic"/>
              </a:rPr>
              <a:t>A</a:t>
            </a:r>
            <a:r>
              <a:rPr sz="1350" b="1" spc="-130" dirty="0">
                <a:latin typeface="Malgun Gothic"/>
                <a:cs typeface="Malgun Gothic"/>
              </a:rPr>
              <a:t>N</a:t>
            </a:r>
            <a:r>
              <a:rPr sz="1350" b="1" spc="-85" dirty="0">
                <a:latin typeface="Malgun Gothic"/>
                <a:cs typeface="Malgun Gothic"/>
              </a:rPr>
              <a:t>I</a:t>
            </a:r>
            <a:r>
              <a:rPr sz="1350" b="1" spc="15" dirty="0">
                <a:latin typeface="Malgun Gothic"/>
                <a:cs typeface="Malgun Gothic"/>
              </a:rPr>
              <a:t>C</a:t>
            </a:r>
            <a:r>
              <a:rPr sz="1350" b="1" spc="-120" dirty="0">
                <a:latin typeface="Malgun Gothic"/>
                <a:cs typeface="Malgun Gothic"/>
              </a:rPr>
              <a:t> </a:t>
            </a:r>
            <a:r>
              <a:rPr sz="1350" b="1" spc="-55" dirty="0">
                <a:latin typeface="Malgun Gothic"/>
                <a:cs typeface="Malgun Gothic"/>
              </a:rPr>
              <a:t>G</a:t>
            </a:r>
            <a:r>
              <a:rPr sz="1350" b="1" spc="95" dirty="0">
                <a:latin typeface="Malgun Gothic"/>
                <a:cs typeface="Malgun Gothic"/>
              </a:rPr>
              <a:t>E</a:t>
            </a:r>
            <a:r>
              <a:rPr sz="1350" b="1" spc="55" dirty="0">
                <a:latin typeface="Malgun Gothic"/>
                <a:cs typeface="Malgun Gothic"/>
              </a:rPr>
              <a:t>L</a:t>
            </a:r>
            <a:endParaRPr sz="1350">
              <a:latin typeface="Malgun Gothic"/>
              <a:cs typeface="Malgun Gothic"/>
            </a:endParaRPr>
          </a:p>
        </p:txBody>
      </p:sp>
      <p:pic>
        <p:nvPicPr>
          <p:cNvPr id="9" name="object 9"/>
          <p:cNvPicPr/>
          <p:nvPr/>
        </p:nvPicPr>
        <p:blipFill>
          <a:blip r:embed="rId2" cstate="print"/>
          <a:stretch>
            <a:fillRect/>
          </a:stretch>
        </p:blipFill>
        <p:spPr>
          <a:xfrm>
            <a:off x="6490003" y="2057400"/>
            <a:ext cx="5562600" cy="3518568"/>
          </a:xfrm>
          <a:prstGeom prst="rect">
            <a:avLst/>
          </a:prstGeom>
        </p:spPr>
      </p:pic>
      <p:sp>
        <p:nvSpPr>
          <p:cNvPr id="10" name="TextBox 9">
            <a:extLst>
              <a:ext uri="{FF2B5EF4-FFF2-40B4-BE49-F238E27FC236}">
                <a16:creationId xmlns:a16="http://schemas.microsoft.com/office/drawing/2014/main" id="{B40D5FA0-427F-1086-D4F4-5564B46A4A4D}"/>
              </a:ext>
            </a:extLst>
          </p:cNvPr>
          <p:cNvSpPr txBox="1"/>
          <p:nvPr/>
        </p:nvSpPr>
        <p:spPr>
          <a:xfrm>
            <a:off x="4859749" y="265835"/>
            <a:ext cx="2957162" cy="400110"/>
          </a:xfrm>
          <a:prstGeom prst="rect">
            <a:avLst/>
          </a:prstGeom>
          <a:noFill/>
        </p:spPr>
        <p:txBody>
          <a:bodyPr wrap="square">
            <a:spAutoFit/>
          </a:bodyPr>
          <a:lstStyle/>
          <a:p>
            <a:pPr marL="12700">
              <a:lnSpc>
                <a:spcPct val="100000"/>
              </a:lnSpc>
              <a:spcBef>
                <a:spcPts val="5"/>
              </a:spcBef>
              <a:tabLst>
                <a:tab pos="412115" algn="l"/>
                <a:tab pos="412750" algn="l"/>
              </a:tabLst>
            </a:pPr>
            <a:r>
              <a:rPr lang="en-US" sz="2000" b="1" spc="-105" dirty="0">
                <a:solidFill>
                  <a:srgbClr val="595959"/>
                </a:solidFill>
                <a:latin typeface="Malgun Gothic"/>
                <a:cs typeface="Malgun Gothic"/>
              </a:rPr>
              <a:t>Product Features</a:t>
            </a:r>
          </a:p>
        </p:txBody>
      </p:sp>
      <p:sp>
        <p:nvSpPr>
          <p:cNvPr id="14" name="Rectangle 13">
            <a:extLst>
              <a:ext uri="{FF2B5EF4-FFF2-40B4-BE49-F238E27FC236}">
                <a16:creationId xmlns:a16="http://schemas.microsoft.com/office/drawing/2014/main" id="{AC9C64A6-749C-3DC4-B898-1E628115ACB3}"/>
              </a:ext>
            </a:extLst>
          </p:cNvPr>
          <p:cNvSpPr/>
          <p:nvPr/>
        </p:nvSpPr>
        <p:spPr>
          <a:xfrm>
            <a:off x="896815" y="2359142"/>
            <a:ext cx="5199185" cy="2915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Composed of Pure Water and </a:t>
            </a:r>
          </a:p>
          <a:p>
            <a:pPr algn="ctr"/>
            <a:r>
              <a:rPr lang="en-US" sz="2000" b="1" dirty="0">
                <a:solidFill>
                  <a:schemeClr val="tx1"/>
                </a:solidFill>
              </a:rPr>
              <a:t>EWG Green Grade Ingredients</a:t>
            </a:r>
          </a:p>
          <a:p>
            <a:endParaRPr lang="en-US" sz="2000" dirty="0">
              <a:solidFill>
                <a:schemeClr val="tx1"/>
              </a:solidFill>
            </a:endParaRPr>
          </a:p>
          <a:p>
            <a:pPr algn="ctr"/>
            <a:r>
              <a:rPr lang="en-US" sz="2000" dirty="0" err="1">
                <a:solidFill>
                  <a:schemeClr val="tx1"/>
                </a:solidFill>
              </a:rPr>
              <a:t>CareCellve</a:t>
            </a:r>
            <a:r>
              <a:rPr lang="en-US" sz="2000" dirty="0">
                <a:solidFill>
                  <a:schemeClr val="tx1"/>
                </a:solidFill>
              </a:rPr>
              <a:t> Mechanic Gel is based on pure water and made with skin-friendly ingredients.</a:t>
            </a:r>
          </a:p>
          <a:p>
            <a:pPr algn="ctr"/>
            <a:r>
              <a:rPr lang="en-US" sz="2000" b="1" dirty="0">
                <a:solidFill>
                  <a:schemeClr val="tx1"/>
                </a:solidFill>
              </a:rPr>
              <a:t>Tested with the </a:t>
            </a:r>
            <a:r>
              <a:rPr lang="en-US" sz="2000" b="1" dirty="0" err="1">
                <a:solidFill>
                  <a:schemeClr val="tx1"/>
                </a:solidFill>
              </a:rPr>
              <a:t>Dermatest</a:t>
            </a:r>
            <a:r>
              <a:rPr lang="en-US" sz="2000" b="1" dirty="0">
                <a:solidFill>
                  <a:schemeClr val="tx1"/>
                </a:solidFill>
              </a:rPr>
              <a:t>, </a:t>
            </a:r>
          </a:p>
          <a:p>
            <a:pPr algn="ctr"/>
            <a:r>
              <a:rPr lang="en-US" sz="2000" b="1" dirty="0">
                <a:solidFill>
                  <a:schemeClr val="tx1"/>
                </a:solidFill>
              </a:rPr>
              <a:t>Germany’s  Dermatology Institute for skin irritation</a:t>
            </a:r>
            <a:r>
              <a:rPr lang="en-US" sz="2000" dirty="0">
                <a:solidFill>
                  <a:schemeClr val="tx1"/>
                </a:solidFill>
              </a:rPr>
              <a:t>, the hypoallergenic gel can be used safely on all skin types.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00225" y="221407"/>
            <a:ext cx="2207895" cy="521970"/>
          </a:xfrm>
          <a:prstGeom prst="rect">
            <a:avLst/>
          </a:prstGeom>
          <a:ln w="6351">
            <a:solidFill>
              <a:srgbClr val="A6A6A6"/>
            </a:solidFill>
          </a:ln>
        </p:spPr>
        <p:txBody>
          <a:bodyPr vert="horz" wrap="square" lIns="0" tIns="140970" rIns="0" bIns="0" rtlCol="0">
            <a:spAutoFit/>
          </a:bodyPr>
          <a:lstStyle/>
          <a:p>
            <a:pPr marL="436880">
              <a:lnSpc>
                <a:spcPct val="100000"/>
              </a:lnSpc>
              <a:spcBef>
                <a:spcPts val="1110"/>
              </a:spcBef>
            </a:pPr>
            <a:r>
              <a:rPr sz="1350" b="1" spc="-155" dirty="0">
                <a:latin typeface="Malgun Gothic"/>
                <a:cs typeface="Malgun Gothic"/>
              </a:rPr>
              <a:t>M</a:t>
            </a:r>
            <a:r>
              <a:rPr sz="1350" b="1" spc="95" dirty="0">
                <a:latin typeface="Malgun Gothic"/>
                <a:cs typeface="Malgun Gothic"/>
              </a:rPr>
              <a:t>E</a:t>
            </a:r>
            <a:r>
              <a:rPr sz="1350" b="1" spc="20" dirty="0">
                <a:latin typeface="Malgun Gothic"/>
                <a:cs typeface="Malgun Gothic"/>
              </a:rPr>
              <a:t>C</a:t>
            </a:r>
            <a:r>
              <a:rPr sz="1350" b="1" spc="-95" dirty="0">
                <a:latin typeface="Malgun Gothic"/>
                <a:cs typeface="Malgun Gothic"/>
              </a:rPr>
              <a:t>H</a:t>
            </a:r>
            <a:r>
              <a:rPr sz="1350" b="1" spc="-30" dirty="0">
                <a:latin typeface="Malgun Gothic"/>
                <a:cs typeface="Malgun Gothic"/>
              </a:rPr>
              <a:t>A</a:t>
            </a:r>
            <a:r>
              <a:rPr sz="1350" b="1" spc="-130" dirty="0">
                <a:latin typeface="Malgun Gothic"/>
                <a:cs typeface="Malgun Gothic"/>
              </a:rPr>
              <a:t>N</a:t>
            </a:r>
            <a:r>
              <a:rPr sz="1350" b="1" spc="-85" dirty="0">
                <a:latin typeface="Malgun Gothic"/>
                <a:cs typeface="Malgun Gothic"/>
              </a:rPr>
              <a:t>I</a:t>
            </a:r>
            <a:r>
              <a:rPr sz="1350" b="1" spc="15" dirty="0">
                <a:latin typeface="Malgun Gothic"/>
                <a:cs typeface="Malgun Gothic"/>
              </a:rPr>
              <a:t>C</a:t>
            </a:r>
            <a:r>
              <a:rPr sz="1350" b="1" spc="-120" dirty="0">
                <a:latin typeface="Malgun Gothic"/>
                <a:cs typeface="Malgun Gothic"/>
              </a:rPr>
              <a:t> </a:t>
            </a:r>
            <a:r>
              <a:rPr sz="1350" b="1" spc="-55" dirty="0">
                <a:latin typeface="Malgun Gothic"/>
                <a:cs typeface="Malgun Gothic"/>
              </a:rPr>
              <a:t>G</a:t>
            </a:r>
            <a:r>
              <a:rPr sz="1350" b="1" spc="95" dirty="0">
                <a:latin typeface="Malgun Gothic"/>
                <a:cs typeface="Malgun Gothic"/>
              </a:rPr>
              <a:t>E</a:t>
            </a:r>
            <a:r>
              <a:rPr sz="1350" b="1" spc="55" dirty="0">
                <a:latin typeface="Malgun Gothic"/>
                <a:cs typeface="Malgun Gothic"/>
              </a:rPr>
              <a:t>L</a:t>
            </a:r>
            <a:endParaRPr sz="1350">
              <a:latin typeface="Malgun Gothic"/>
              <a:cs typeface="Malgun Gothic"/>
            </a:endParaRPr>
          </a:p>
        </p:txBody>
      </p:sp>
      <p:sp>
        <p:nvSpPr>
          <p:cNvPr id="4" name="object 4"/>
          <p:cNvSpPr txBox="1"/>
          <p:nvPr/>
        </p:nvSpPr>
        <p:spPr>
          <a:xfrm>
            <a:off x="1474521" y="2121730"/>
            <a:ext cx="4876166" cy="3095976"/>
          </a:xfrm>
          <a:prstGeom prst="rect">
            <a:avLst/>
          </a:prstGeom>
        </p:spPr>
        <p:txBody>
          <a:bodyPr vert="horz" wrap="square" lIns="0" tIns="12700" rIns="0" bIns="0" rtlCol="0">
            <a:spAutoFit/>
          </a:bodyPr>
          <a:lstStyle/>
          <a:p>
            <a:pPr marL="12700" marR="5080" algn="ctr">
              <a:lnSpc>
                <a:spcPct val="115999"/>
              </a:lnSpc>
              <a:spcBef>
                <a:spcPts val="100"/>
              </a:spcBef>
            </a:pPr>
            <a:r>
              <a:rPr lang="en-US" b="1" dirty="0">
                <a:solidFill>
                  <a:srgbClr val="404040"/>
                </a:solidFill>
                <a:latin typeface="Malgun Gothic"/>
                <a:cs typeface="Malgun Gothic"/>
              </a:rPr>
              <a:t>Full of Moisture</a:t>
            </a:r>
            <a:br>
              <a:rPr lang="en-US" b="1" dirty="0">
                <a:solidFill>
                  <a:srgbClr val="404040"/>
                </a:solidFill>
                <a:latin typeface="Malgun Gothic"/>
                <a:cs typeface="Malgun Gothic"/>
              </a:rPr>
            </a:br>
            <a:r>
              <a:rPr lang="en-US" b="1" dirty="0">
                <a:solidFill>
                  <a:srgbClr val="404040"/>
                </a:solidFill>
                <a:latin typeface="Malgun Gothic"/>
                <a:cs typeface="Malgun Gothic"/>
              </a:rPr>
              <a:t>Maintains Long Viscosity that Does </a:t>
            </a:r>
            <a:r>
              <a:rPr lang="en-US" b="1" u="sng" dirty="0">
                <a:solidFill>
                  <a:srgbClr val="404040"/>
                </a:solidFill>
                <a:latin typeface="Malgun Gothic"/>
                <a:cs typeface="Malgun Gothic"/>
              </a:rPr>
              <a:t>Not</a:t>
            </a:r>
            <a:r>
              <a:rPr lang="en-US" b="1" dirty="0">
                <a:solidFill>
                  <a:srgbClr val="404040"/>
                </a:solidFill>
                <a:latin typeface="Malgun Gothic"/>
                <a:cs typeface="Malgun Gothic"/>
              </a:rPr>
              <a:t> </a:t>
            </a:r>
          </a:p>
          <a:p>
            <a:pPr marL="12700" marR="5080" algn="ctr">
              <a:lnSpc>
                <a:spcPct val="115999"/>
              </a:lnSpc>
              <a:spcBef>
                <a:spcPts val="100"/>
              </a:spcBef>
            </a:pPr>
            <a:r>
              <a:rPr lang="en-US" b="1" dirty="0">
                <a:solidFill>
                  <a:srgbClr val="404040"/>
                </a:solidFill>
                <a:latin typeface="Malgun Gothic"/>
                <a:cs typeface="Malgun Gothic"/>
              </a:rPr>
              <a:t>Dry Out Easily!
</a:t>
            </a:r>
            <a:endParaRPr sz="1200" b="1" dirty="0">
              <a:latin typeface="Malgun Gothic"/>
              <a:cs typeface="Malgun Gothic"/>
            </a:endParaRPr>
          </a:p>
          <a:p>
            <a:pPr marL="12700" marR="36830"/>
            <a:r>
              <a:rPr lang="en-US" sz="1400" dirty="0">
                <a:latin typeface="Malgun Gothic"/>
                <a:cs typeface="Malgun Gothic"/>
              </a:rPr>
              <a:t>Mechanic Gel has been developed as a formulation that maintains a stable gel state so that the viscosity does not change severely depending on the temperature.
</a:t>
            </a:r>
          </a:p>
          <a:p>
            <a:pPr marL="12700" marR="36830"/>
            <a:r>
              <a:rPr lang="en-US" sz="1400" dirty="0">
                <a:latin typeface="Malgun Gothic"/>
                <a:cs typeface="Malgun Gothic"/>
              </a:rPr>
              <a:t>Gel can be conveniently </a:t>
            </a:r>
            <a:r>
              <a:rPr lang="en-US" sz="1400" b="1" dirty="0">
                <a:latin typeface="Malgun Gothic"/>
                <a:cs typeface="Malgun Gothic"/>
              </a:rPr>
              <a:t>used as a medium for Ultrasonic</a:t>
            </a:r>
          </a:p>
          <a:p>
            <a:pPr marL="12700" marR="36830"/>
            <a:r>
              <a:rPr lang="en-US" sz="1400" b="1" dirty="0">
                <a:latin typeface="Malgun Gothic"/>
                <a:cs typeface="Malgun Gothic"/>
              </a:rPr>
              <a:t>Device transmission for maintaining smooth glide</a:t>
            </a:r>
          </a:p>
          <a:p>
            <a:pPr marL="12700" marR="36830"/>
            <a:endParaRPr lang="en-US" sz="1600" spc="-140" dirty="0">
              <a:latin typeface="Malgun Gothic"/>
              <a:cs typeface="Malgun Gothic"/>
            </a:endParaRPr>
          </a:p>
          <a:p>
            <a:pPr marL="12700" marR="36830"/>
            <a:endParaRPr sz="1600" dirty="0">
              <a:latin typeface="Malgun Gothic"/>
              <a:cs typeface="Malgun Gothic"/>
            </a:endParaRPr>
          </a:p>
        </p:txBody>
      </p:sp>
      <p:pic>
        <p:nvPicPr>
          <p:cNvPr id="8" name="object 8"/>
          <p:cNvPicPr/>
          <p:nvPr/>
        </p:nvPicPr>
        <p:blipFill>
          <a:blip r:embed="rId2" cstate="print"/>
          <a:stretch>
            <a:fillRect/>
          </a:stretch>
        </p:blipFill>
        <p:spPr>
          <a:xfrm>
            <a:off x="6995795" y="2002791"/>
            <a:ext cx="4068518" cy="3846268"/>
          </a:xfrm>
          <a:prstGeom prst="rect">
            <a:avLst/>
          </a:prstGeom>
        </p:spPr>
      </p:pic>
      <p:sp>
        <p:nvSpPr>
          <p:cNvPr id="9" name="TextBox 8">
            <a:extLst>
              <a:ext uri="{FF2B5EF4-FFF2-40B4-BE49-F238E27FC236}">
                <a16:creationId xmlns:a16="http://schemas.microsoft.com/office/drawing/2014/main" id="{86F0A1F0-F242-D17F-5975-9C3889D2E9D9}"/>
              </a:ext>
            </a:extLst>
          </p:cNvPr>
          <p:cNvSpPr txBox="1"/>
          <p:nvPr/>
        </p:nvSpPr>
        <p:spPr>
          <a:xfrm>
            <a:off x="4859749" y="265835"/>
            <a:ext cx="2957162" cy="400110"/>
          </a:xfrm>
          <a:prstGeom prst="rect">
            <a:avLst/>
          </a:prstGeom>
          <a:noFill/>
        </p:spPr>
        <p:txBody>
          <a:bodyPr wrap="square">
            <a:spAutoFit/>
          </a:bodyPr>
          <a:lstStyle/>
          <a:p>
            <a:pPr marL="12700">
              <a:lnSpc>
                <a:spcPct val="100000"/>
              </a:lnSpc>
              <a:spcBef>
                <a:spcPts val="5"/>
              </a:spcBef>
              <a:tabLst>
                <a:tab pos="412115" algn="l"/>
                <a:tab pos="412750" algn="l"/>
              </a:tabLst>
            </a:pPr>
            <a:r>
              <a:rPr lang="en-US" sz="2000" b="1" spc="-105" dirty="0">
                <a:solidFill>
                  <a:srgbClr val="595959"/>
                </a:solidFill>
                <a:latin typeface="Malgun Gothic"/>
                <a:cs typeface="Malgun Gothic"/>
              </a:rPr>
              <a:t>Product Features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800225" y="221407"/>
            <a:ext cx="2207895" cy="521970"/>
          </a:xfrm>
          <a:prstGeom prst="rect">
            <a:avLst/>
          </a:prstGeom>
          <a:ln w="6351">
            <a:solidFill>
              <a:srgbClr val="A6A6A6"/>
            </a:solidFill>
          </a:ln>
        </p:spPr>
        <p:txBody>
          <a:bodyPr vert="horz" wrap="square" lIns="0" tIns="140970" rIns="0" bIns="0" rtlCol="0">
            <a:spAutoFit/>
          </a:bodyPr>
          <a:lstStyle/>
          <a:p>
            <a:pPr marL="436880">
              <a:lnSpc>
                <a:spcPct val="100000"/>
              </a:lnSpc>
              <a:spcBef>
                <a:spcPts val="1110"/>
              </a:spcBef>
            </a:pPr>
            <a:r>
              <a:rPr sz="1350" b="1" spc="-155" dirty="0">
                <a:latin typeface="Malgun Gothic"/>
                <a:cs typeface="Malgun Gothic"/>
              </a:rPr>
              <a:t>M</a:t>
            </a:r>
            <a:r>
              <a:rPr sz="1350" b="1" spc="95" dirty="0">
                <a:latin typeface="Malgun Gothic"/>
                <a:cs typeface="Malgun Gothic"/>
              </a:rPr>
              <a:t>E</a:t>
            </a:r>
            <a:r>
              <a:rPr sz="1350" b="1" spc="20" dirty="0">
                <a:latin typeface="Malgun Gothic"/>
                <a:cs typeface="Malgun Gothic"/>
              </a:rPr>
              <a:t>C</a:t>
            </a:r>
            <a:r>
              <a:rPr sz="1350" b="1" spc="-95" dirty="0">
                <a:latin typeface="Malgun Gothic"/>
                <a:cs typeface="Malgun Gothic"/>
              </a:rPr>
              <a:t>H</a:t>
            </a:r>
            <a:r>
              <a:rPr sz="1350" b="1" spc="-30" dirty="0">
                <a:latin typeface="Malgun Gothic"/>
                <a:cs typeface="Malgun Gothic"/>
              </a:rPr>
              <a:t>A</a:t>
            </a:r>
            <a:r>
              <a:rPr sz="1350" b="1" spc="-130" dirty="0">
                <a:latin typeface="Malgun Gothic"/>
                <a:cs typeface="Malgun Gothic"/>
              </a:rPr>
              <a:t>N</a:t>
            </a:r>
            <a:r>
              <a:rPr sz="1350" b="1" spc="-85" dirty="0">
                <a:latin typeface="Malgun Gothic"/>
                <a:cs typeface="Malgun Gothic"/>
              </a:rPr>
              <a:t>I</a:t>
            </a:r>
            <a:r>
              <a:rPr sz="1350" b="1" spc="15" dirty="0">
                <a:latin typeface="Malgun Gothic"/>
                <a:cs typeface="Malgun Gothic"/>
              </a:rPr>
              <a:t>C</a:t>
            </a:r>
            <a:r>
              <a:rPr sz="1350" b="1" spc="-120" dirty="0">
                <a:latin typeface="Malgun Gothic"/>
                <a:cs typeface="Malgun Gothic"/>
              </a:rPr>
              <a:t> </a:t>
            </a:r>
            <a:r>
              <a:rPr sz="1350" b="1" spc="-55" dirty="0">
                <a:latin typeface="Malgun Gothic"/>
                <a:cs typeface="Malgun Gothic"/>
              </a:rPr>
              <a:t>G</a:t>
            </a:r>
            <a:r>
              <a:rPr sz="1350" b="1" spc="95" dirty="0">
                <a:latin typeface="Malgun Gothic"/>
                <a:cs typeface="Malgun Gothic"/>
              </a:rPr>
              <a:t>E</a:t>
            </a:r>
            <a:r>
              <a:rPr sz="1350" b="1" spc="55" dirty="0">
                <a:latin typeface="Malgun Gothic"/>
                <a:cs typeface="Malgun Gothic"/>
              </a:rPr>
              <a:t>L</a:t>
            </a:r>
            <a:endParaRPr sz="1350">
              <a:latin typeface="Malgun Gothic"/>
              <a:cs typeface="Malgun Gothic"/>
            </a:endParaRPr>
          </a:p>
        </p:txBody>
      </p:sp>
      <p:grpSp>
        <p:nvGrpSpPr>
          <p:cNvPr id="8" name="object 8"/>
          <p:cNvGrpSpPr/>
          <p:nvPr/>
        </p:nvGrpSpPr>
        <p:grpSpPr>
          <a:xfrm>
            <a:off x="6477000" y="1828800"/>
            <a:ext cx="5022435" cy="4959390"/>
            <a:chOff x="6636165" y="1761954"/>
            <a:chExt cx="4735195" cy="4709795"/>
          </a:xfrm>
        </p:grpSpPr>
        <p:pic>
          <p:nvPicPr>
            <p:cNvPr id="9" name="object 9"/>
            <p:cNvPicPr/>
            <p:nvPr/>
          </p:nvPicPr>
          <p:blipFill>
            <a:blip r:embed="rId2" cstate="print"/>
            <a:stretch>
              <a:fillRect/>
            </a:stretch>
          </p:blipFill>
          <p:spPr>
            <a:xfrm>
              <a:off x="6636165" y="1761954"/>
              <a:ext cx="4613438" cy="2924175"/>
            </a:xfrm>
            <a:prstGeom prst="rect">
              <a:avLst/>
            </a:prstGeom>
          </p:spPr>
        </p:pic>
        <p:pic>
          <p:nvPicPr>
            <p:cNvPr id="10" name="object 10"/>
            <p:cNvPicPr/>
            <p:nvPr/>
          </p:nvPicPr>
          <p:blipFill>
            <a:blip r:embed="rId3" cstate="print"/>
            <a:stretch>
              <a:fillRect/>
            </a:stretch>
          </p:blipFill>
          <p:spPr>
            <a:xfrm>
              <a:off x="9388890" y="4237092"/>
              <a:ext cx="1981928" cy="2234173"/>
            </a:xfrm>
            <a:prstGeom prst="rect">
              <a:avLst/>
            </a:prstGeom>
          </p:spPr>
        </p:pic>
      </p:grpSp>
      <p:sp>
        <p:nvSpPr>
          <p:cNvPr id="12" name="TextBox 11">
            <a:extLst>
              <a:ext uri="{FF2B5EF4-FFF2-40B4-BE49-F238E27FC236}">
                <a16:creationId xmlns:a16="http://schemas.microsoft.com/office/drawing/2014/main" id="{C6E20020-3FF6-8A8B-D1FC-6896FA3AFA3B}"/>
              </a:ext>
            </a:extLst>
          </p:cNvPr>
          <p:cNvSpPr txBox="1"/>
          <p:nvPr/>
        </p:nvSpPr>
        <p:spPr>
          <a:xfrm>
            <a:off x="4859749" y="265835"/>
            <a:ext cx="2957162" cy="400110"/>
          </a:xfrm>
          <a:prstGeom prst="rect">
            <a:avLst/>
          </a:prstGeom>
          <a:noFill/>
        </p:spPr>
        <p:txBody>
          <a:bodyPr wrap="square">
            <a:spAutoFit/>
          </a:bodyPr>
          <a:lstStyle/>
          <a:p>
            <a:pPr marL="12700">
              <a:lnSpc>
                <a:spcPct val="100000"/>
              </a:lnSpc>
              <a:spcBef>
                <a:spcPts val="5"/>
              </a:spcBef>
              <a:tabLst>
                <a:tab pos="412115" algn="l"/>
                <a:tab pos="412750" algn="l"/>
              </a:tabLst>
            </a:pPr>
            <a:r>
              <a:rPr lang="en-US" sz="2000" b="1" spc="-105" dirty="0">
                <a:solidFill>
                  <a:srgbClr val="595959"/>
                </a:solidFill>
                <a:latin typeface="Malgun Gothic"/>
                <a:cs typeface="Malgun Gothic"/>
              </a:rPr>
              <a:t>Key Raw Materials</a:t>
            </a:r>
          </a:p>
        </p:txBody>
      </p:sp>
      <p:sp>
        <p:nvSpPr>
          <p:cNvPr id="17" name="Rectangle 16">
            <a:extLst>
              <a:ext uri="{FF2B5EF4-FFF2-40B4-BE49-F238E27FC236}">
                <a16:creationId xmlns:a16="http://schemas.microsoft.com/office/drawing/2014/main" id="{C5C64701-35EA-5572-9906-B565D5F40087}"/>
              </a:ext>
            </a:extLst>
          </p:cNvPr>
          <p:cNvSpPr/>
          <p:nvPr/>
        </p:nvSpPr>
        <p:spPr>
          <a:xfrm>
            <a:off x="914400" y="2732239"/>
            <a:ext cx="5181599" cy="2710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solidFill>
                  <a:schemeClr val="tx1"/>
                </a:solidFill>
                <a:latin typeface="Malgun Gothic" panose="020B0503020000020004" pitchFamily="34" charset="-127"/>
                <a:ea typeface="Malgun Gothic" panose="020B0503020000020004" pitchFamily="34" charset="-127"/>
                <a:cs typeface="Kokila" panose="020B0502040204020203" pitchFamily="34" charset="0"/>
              </a:rPr>
              <a:t>Kava </a:t>
            </a:r>
            <a:r>
              <a:rPr lang="en-US" sz="2000" b="1" i="1" dirty="0" err="1">
                <a:solidFill>
                  <a:schemeClr val="tx1"/>
                </a:solidFill>
                <a:latin typeface="Malgun Gothic" panose="020B0503020000020004" pitchFamily="34" charset="-127"/>
                <a:ea typeface="Malgun Gothic" panose="020B0503020000020004" pitchFamily="34" charset="-127"/>
                <a:cs typeface="Kokila" panose="020B0502040204020203" pitchFamily="34" charset="0"/>
              </a:rPr>
              <a:t>Kava</a:t>
            </a:r>
            <a:r>
              <a:rPr lang="en-US" sz="2000" b="1" i="1" dirty="0">
                <a:solidFill>
                  <a:schemeClr val="tx1"/>
                </a:solidFill>
                <a:latin typeface="Malgun Gothic" panose="020B0503020000020004" pitchFamily="34" charset="-127"/>
                <a:ea typeface="Malgun Gothic" panose="020B0503020000020004" pitchFamily="34" charset="-127"/>
                <a:cs typeface="Kokila" panose="020B0502040204020203" pitchFamily="34" charset="0"/>
              </a:rPr>
              <a:t> </a:t>
            </a:r>
            <a:r>
              <a:rPr lang="en-US" sz="2000" b="1" dirty="0">
                <a:solidFill>
                  <a:schemeClr val="tx1"/>
                </a:solidFill>
                <a:latin typeface="Malgun Gothic" panose="020B0503020000020004" pitchFamily="34" charset="-127"/>
                <a:ea typeface="Malgun Gothic" panose="020B0503020000020004" pitchFamily="34" charset="-127"/>
                <a:cs typeface="Kokila" panose="020B0502040204020203" pitchFamily="34" charset="0"/>
              </a:rPr>
              <a:t>Extract for Skin Soothing </a:t>
            </a:r>
          </a:p>
          <a:p>
            <a:pPr algn="ctr"/>
            <a:r>
              <a:rPr lang="en-US" sz="2000" b="1" dirty="0">
                <a:solidFill>
                  <a:schemeClr val="tx1"/>
                </a:solidFill>
                <a:latin typeface="Malgun Gothic" panose="020B0503020000020004" pitchFamily="34" charset="-127"/>
                <a:ea typeface="Malgun Gothic" panose="020B0503020000020004" pitchFamily="34" charset="-127"/>
                <a:cs typeface="Kokila" panose="020B0502040204020203" pitchFamily="34" charset="0"/>
              </a:rPr>
              <a:t>and Relaxing Effect</a:t>
            </a:r>
          </a:p>
          <a:p>
            <a:endParaRPr lang="en-US" sz="1600" spc="40" dirty="0">
              <a:solidFill>
                <a:schemeClr val="tx1"/>
              </a:solidFill>
              <a:latin typeface="Malgun Gothic" panose="020B0503020000020004" pitchFamily="34" charset="-127"/>
              <a:ea typeface="Malgun Gothic" panose="020B0503020000020004" pitchFamily="34" charset="-127"/>
              <a:cs typeface="Kokila" panose="020B0502040204020203" pitchFamily="34" charset="0"/>
            </a:endParaRPr>
          </a:p>
          <a:p>
            <a:r>
              <a:rPr lang="en-US" sz="1600" spc="40" dirty="0">
                <a:solidFill>
                  <a:schemeClr val="tx1"/>
                </a:solidFill>
                <a:latin typeface="Malgun Gothic"/>
                <a:cs typeface="Malgun Gothic"/>
              </a:rPr>
              <a:t>The root extract of </a:t>
            </a:r>
            <a:r>
              <a:rPr lang="en-US" sz="1600" i="1" spc="40" dirty="0">
                <a:solidFill>
                  <a:schemeClr val="tx1"/>
                </a:solidFill>
                <a:latin typeface="Malgun Gothic"/>
                <a:cs typeface="Malgun Gothic"/>
              </a:rPr>
              <a:t>Kava </a:t>
            </a:r>
            <a:r>
              <a:rPr lang="en-US" sz="1600" i="1" spc="40" dirty="0" err="1">
                <a:solidFill>
                  <a:schemeClr val="tx1"/>
                </a:solidFill>
                <a:latin typeface="Malgun Gothic"/>
                <a:cs typeface="Malgun Gothic"/>
              </a:rPr>
              <a:t>Kava</a:t>
            </a:r>
            <a:r>
              <a:rPr lang="en-US" sz="1600" i="1" spc="40" dirty="0">
                <a:solidFill>
                  <a:schemeClr val="tx1"/>
                </a:solidFill>
                <a:latin typeface="Malgun Gothic"/>
                <a:cs typeface="Malgun Gothic"/>
              </a:rPr>
              <a:t> </a:t>
            </a:r>
            <a:r>
              <a:rPr lang="en-US" sz="1600" spc="40" dirty="0">
                <a:solidFill>
                  <a:schemeClr val="tx1"/>
                </a:solidFill>
                <a:latin typeface="Malgun Gothic"/>
                <a:cs typeface="Malgun Gothic"/>
              </a:rPr>
              <a:t>has been used as an odorless beverage to induce </a:t>
            </a:r>
            <a:r>
              <a:rPr lang="en-US" sz="1600" b="1" spc="40" dirty="0">
                <a:solidFill>
                  <a:schemeClr val="tx1"/>
                </a:solidFill>
                <a:latin typeface="Malgun Gothic"/>
                <a:cs typeface="Malgun Gothic"/>
              </a:rPr>
              <a:t>physiological and psychological relaxation in traditional religious and cultural ceremonies, medicinal purposes, and social gatherings, and in detail, it is also known to be used for local anesthesia (pain relief) and treatment</a:t>
            </a:r>
            <a:r>
              <a:rPr lang="en-US" sz="1600" spc="40" dirty="0">
                <a:solidFill>
                  <a:schemeClr val="tx1"/>
                </a:solidFill>
                <a:latin typeface="Malgun Gothic"/>
                <a:cs typeface="Malgun Gothic"/>
              </a:rPr>
              <a:t>.</a:t>
            </a:r>
          </a:p>
          <a:p>
            <a:endParaRPr lang="en-US" sz="1600" spc="40" dirty="0">
              <a:solidFill>
                <a:schemeClr val="tx1"/>
              </a:solidFill>
              <a:latin typeface="Malgun Gothic"/>
              <a:cs typeface="Malgun Gothic"/>
            </a:endParaRPr>
          </a:p>
          <a:p>
            <a:r>
              <a:rPr lang="en-US" sz="1600" b="1" spc="40" dirty="0">
                <a:solidFill>
                  <a:schemeClr val="tx1"/>
                </a:solidFill>
                <a:latin typeface="Malgun Gothic"/>
                <a:cs typeface="Malgun Gothic"/>
              </a:rPr>
              <a:t>Kavalactones (Kavapyrones)</a:t>
            </a:r>
          </a:p>
          <a:p>
            <a:r>
              <a:rPr lang="en-US" sz="1600" i="1" spc="40" dirty="0">
                <a:solidFill>
                  <a:schemeClr val="tx1"/>
                </a:solidFill>
                <a:latin typeface="Malgun Gothic"/>
                <a:cs typeface="Malgun Gothic"/>
              </a:rPr>
              <a:t>Kava </a:t>
            </a:r>
            <a:r>
              <a:rPr lang="en-US" sz="1600" i="1" spc="40" dirty="0" err="1">
                <a:solidFill>
                  <a:schemeClr val="tx1"/>
                </a:solidFill>
                <a:latin typeface="Malgun Gothic"/>
                <a:cs typeface="Malgun Gothic"/>
              </a:rPr>
              <a:t>Kava</a:t>
            </a:r>
            <a:r>
              <a:rPr lang="en-US" sz="1600" i="1" spc="40" dirty="0">
                <a:solidFill>
                  <a:schemeClr val="tx1"/>
                </a:solidFill>
                <a:latin typeface="Malgun Gothic"/>
                <a:cs typeface="Malgun Gothic"/>
              </a:rPr>
              <a:t> </a:t>
            </a:r>
            <a:r>
              <a:rPr lang="en-US" sz="1600" spc="40" dirty="0">
                <a:solidFill>
                  <a:schemeClr val="tx1"/>
                </a:solidFill>
                <a:latin typeface="Malgun Gothic"/>
                <a:cs typeface="Malgun Gothic"/>
              </a:rPr>
              <a:t>root (rhizome) is a predominantly present lactone-based ingredient that is an active ingredient with anxiolytic and soothing properties. It has also been reported to be used as an anxiolytic, sleep aid, anti-depressant, diuretic, anti-inflammatory, antibacterial, sedative, analgesic, antispasmodic, antifungal effects, etc. 
</a:t>
            </a:r>
            <a:endParaRPr lang="en-US" sz="1600" dirty="0">
              <a:solidFill>
                <a:schemeClr val="tx1"/>
              </a:solidFill>
              <a:latin typeface="Malgun Gothic"/>
              <a:cs typeface="Malgun Gothic"/>
            </a:endParaRPr>
          </a:p>
          <a:p>
            <a:endParaRPr lang="en-US" sz="1600" b="1" spc="40" dirty="0">
              <a:solidFill>
                <a:schemeClr val="tx1"/>
              </a:solidFill>
              <a:latin typeface="Malgun Gothic"/>
              <a:cs typeface="Malgun Gothic"/>
            </a:endParaRPr>
          </a:p>
          <a:p>
            <a:r>
              <a:rPr lang="en-US" sz="1600" spc="40" dirty="0">
                <a:solidFill>
                  <a:schemeClr val="tx1"/>
                </a:solidFill>
                <a:latin typeface="Malgun Gothic"/>
                <a:cs typeface="Malgun Gothic"/>
              </a:rPr>
              <a:t>
</a:t>
            </a:r>
            <a:endParaRPr lang="en-US" sz="1600" dirty="0">
              <a:solidFill>
                <a:schemeClr val="tx1"/>
              </a:solidFill>
              <a:latin typeface="Malgun Gothic" panose="020B0503020000020004" pitchFamily="34" charset="-127"/>
              <a:ea typeface="Malgun Gothic" panose="020B0503020000020004" pitchFamily="34" charset="-127"/>
              <a:cs typeface="Kokila" panose="020B0502040204020203"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745223" y="1688592"/>
            <a:ext cx="4559935" cy="3840479"/>
            <a:chOff x="6745223" y="1688592"/>
            <a:chExt cx="4559935" cy="3840479"/>
          </a:xfrm>
        </p:grpSpPr>
        <p:sp>
          <p:nvSpPr>
            <p:cNvPr id="3" name="object 3"/>
            <p:cNvSpPr/>
            <p:nvPr/>
          </p:nvSpPr>
          <p:spPr>
            <a:xfrm>
              <a:off x="9210090" y="2829354"/>
              <a:ext cx="1482725" cy="1741170"/>
            </a:xfrm>
            <a:custGeom>
              <a:avLst/>
              <a:gdLst/>
              <a:ahLst/>
              <a:cxnLst/>
              <a:rect l="l" t="t" r="r" b="b"/>
              <a:pathLst>
                <a:path w="1482725" h="1741170">
                  <a:moveTo>
                    <a:pt x="1482112" y="1741021"/>
                  </a:moveTo>
                  <a:lnTo>
                    <a:pt x="0" y="0"/>
                  </a:lnTo>
                </a:path>
              </a:pathLst>
            </a:custGeom>
            <a:ln w="19050">
              <a:solidFill>
                <a:srgbClr val="548235"/>
              </a:solidFill>
            </a:ln>
          </p:spPr>
          <p:txBody>
            <a:bodyPr wrap="square" lIns="0" tIns="0" rIns="0" bIns="0" rtlCol="0"/>
            <a:lstStyle/>
            <a:p>
              <a:endParaRPr/>
            </a:p>
          </p:txBody>
        </p:sp>
        <p:sp>
          <p:nvSpPr>
            <p:cNvPr id="4" name="object 4"/>
            <p:cNvSpPr/>
            <p:nvPr/>
          </p:nvSpPr>
          <p:spPr>
            <a:xfrm>
              <a:off x="7476138" y="2714673"/>
              <a:ext cx="1482725" cy="1766570"/>
            </a:xfrm>
            <a:custGeom>
              <a:avLst/>
              <a:gdLst/>
              <a:ahLst/>
              <a:cxnLst/>
              <a:rect l="l" t="t" r="r" b="b"/>
              <a:pathLst>
                <a:path w="1482725" h="1766570">
                  <a:moveTo>
                    <a:pt x="1482112" y="0"/>
                  </a:moveTo>
                  <a:lnTo>
                    <a:pt x="0" y="1766442"/>
                  </a:lnTo>
                </a:path>
              </a:pathLst>
            </a:custGeom>
            <a:ln w="19050">
              <a:solidFill>
                <a:srgbClr val="548235"/>
              </a:solidFill>
            </a:ln>
          </p:spPr>
          <p:txBody>
            <a:bodyPr wrap="square" lIns="0" tIns="0" rIns="0" bIns="0" rtlCol="0"/>
            <a:lstStyle/>
            <a:p>
              <a:endParaRPr/>
            </a:p>
          </p:txBody>
        </p:sp>
        <p:sp>
          <p:nvSpPr>
            <p:cNvPr id="5" name="object 5"/>
            <p:cNvSpPr/>
            <p:nvPr/>
          </p:nvSpPr>
          <p:spPr>
            <a:xfrm>
              <a:off x="7634634" y="4687342"/>
              <a:ext cx="2964815" cy="26034"/>
            </a:xfrm>
            <a:custGeom>
              <a:avLst/>
              <a:gdLst/>
              <a:ahLst/>
              <a:cxnLst/>
              <a:rect l="l" t="t" r="r" b="b"/>
              <a:pathLst>
                <a:path w="2964815" h="26035">
                  <a:moveTo>
                    <a:pt x="2964223" y="0"/>
                  </a:moveTo>
                  <a:lnTo>
                    <a:pt x="0" y="25420"/>
                  </a:lnTo>
                </a:path>
              </a:pathLst>
            </a:custGeom>
            <a:ln w="19050">
              <a:solidFill>
                <a:srgbClr val="548235"/>
              </a:solidFill>
            </a:ln>
          </p:spPr>
          <p:txBody>
            <a:bodyPr wrap="square" lIns="0" tIns="0" rIns="0" bIns="0" rtlCol="0"/>
            <a:lstStyle/>
            <a:p>
              <a:endParaRPr/>
            </a:p>
          </p:txBody>
        </p:sp>
        <p:pic>
          <p:nvPicPr>
            <p:cNvPr id="6" name="object 6"/>
            <p:cNvPicPr/>
            <p:nvPr/>
          </p:nvPicPr>
          <p:blipFill>
            <a:blip r:embed="rId2" cstate="print"/>
            <a:stretch>
              <a:fillRect/>
            </a:stretch>
          </p:blipFill>
          <p:spPr>
            <a:xfrm>
              <a:off x="6745223" y="3761232"/>
              <a:ext cx="1834896" cy="1767839"/>
            </a:xfrm>
            <a:prstGeom prst="rect">
              <a:avLst/>
            </a:prstGeom>
          </p:spPr>
        </p:pic>
        <p:pic>
          <p:nvPicPr>
            <p:cNvPr id="7" name="object 7"/>
            <p:cNvPicPr/>
            <p:nvPr/>
          </p:nvPicPr>
          <p:blipFill>
            <a:blip r:embed="rId3" cstate="print"/>
            <a:stretch>
              <a:fillRect/>
            </a:stretch>
          </p:blipFill>
          <p:spPr>
            <a:xfrm>
              <a:off x="6770819" y="3785564"/>
              <a:ext cx="1729392" cy="1662739"/>
            </a:xfrm>
            <a:prstGeom prst="rect">
              <a:avLst/>
            </a:prstGeom>
          </p:spPr>
        </p:pic>
        <p:pic>
          <p:nvPicPr>
            <p:cNvPr id="8" name="object 8"/>
            <p:cNvPicPr/>
            <p:nvPr/>
          </p:nvPicPr>
          <p:blipFill>
            <a:blip r:embed="rId4" cstate="print"/>
            <a:stretch>
              <a:fillRect/>
            </a:stretch>
          </p:blipFill>
          <p:spPr>
            <a:xfrm>
              <a:off x="8162543" y="1688592"/>
              <a:ext cx="1825752" cy="1767839"/>
            </a:xfrm>
            <a:prstGeom prst="rect">
              <a:avLst/>
            </a:prstGeom>
          </p:spPr>
        </p:pic>
        <p:pic>
          <p:nvPicPr>
            <p:cNvPr id="9" name="object 9"/>
            <p:cNvPicPr/>
            <p:nvPr/>
          </p:nvPicPr>
          <p:blipFill>
            <a:blip r:embed="rId5" cstate="print"/>
            <a:stretch>
              <a:fillRect/>
            </a:stretch>
          </p:blipFill>
          <p:spPr>
            <a:xfrm>
              <a:off x="8188962" y="1715169"/>
              <a:ext cx="1719294" cy="1662737"/>
            </a:xfrm>
            <a:prstGeom prst="rect">
              <a:avLst/>
            </a:prstGeom>
          </p:spPr>
        </p:pic>
        <p:pic>
          <p:nvPicPr>
            <p:cNvPr id="10" name="object 10"/>
            <p:cNvPicPr/>
            <p:nvPr/>
          </p:nvPicPr>
          <p:blipFill>
            <a:blip r:embed="rId6" cstate="print"/>
            <a:stretch>
              <a:fillRect/>
            </a:stretch>
          </p:blipFill>
          <p:spPr>
            <a:xfrm>
              <a:off x="9470135" y="3761232"/>
              <a:ext cx="1834896" cy="1767839"/>
            </a:xfrm>
            <a:prstGeom prst="rect">
              <a:avLst/>
            </a:prstGeom>
          </p:spPr>
        </p:pic>
        <p:pic>
          <p:nvPicPr>
            <p:cNvPr id="11" name="object 11"/>
            <p:cNvPicPr/>
            <p:nvPr/>
          </p:nvPicPr>
          <p:blipFill>
            <a:blip r:embed="rId7" cstate="print"/>
            <a:stretch>
              <a:fillRect/>
            </a:stretch>
          </p:blipFill>
          <p:spPr>
            <a:xfrm>
              <a:off x="9496703" y="3785562"/>
              <a:ext cx="1729812" cy="1662737"/>
            </a:xfrm>
            <a:prstGeom prst="rect">
              <a:avLst/>
            </a:prstGeom>
          </p:spPr>
        </p:pic>
      </p:grpSp>
      <p:sp>
        <p:nvSpPr>
          <p:cNvPr id="12" name="object 12"/>
          <p:cNvSpPr txBox="1"/>
          <p:nvPr/>
        </p:nvSpPr>
        <p:spPr>
          <a:xfrm>
            <a:off x="1800225" y="221407"/>
            <a:ext cx="2207895" cy="521970"/>
          </a:xfrm>
          <a:prstGeom prst="rect">
            <a:avLst/>
          </a:prstGeom>
          <a:ln w="6351">
            <a:solidFill>
              <a:srgbClr val="A6A6A6"/>
            </a:solidFill>
          </a:ln>
        </p:spPr>
        <p:txBody>
          <a:bodyPr vert="horz" wrap="square" lIns="0" tIns="140970" rIns="0" bIns="0" rtlCol="0">
            <a:spAutoFit/>
          </a:bodyPr>
          <a:lstStyle/>
          <a:p>
            <a:pPr marL="436880">
              <a:lnSpc>
                <a:spcPct val="100000"/>
              </a:lnSpc>
              <a:spcBef>
                <a:spcPts val="1110"/>
              </a:spcBef>
            </a:pPr>
            <a:r>
              <a:rPr sz="1350" b="1" spc="-155" dirty="0">
                <a:latin typeface="Malgun Gothic"/>
                <a:cs typeface="Malgun Gothic"/>
              </a:rPr>
              <a:t>M</a:t>
            </a:r>
            <a:r>
              <a:rPr sz="1350" b="1" spc="95" dirty="0">
                <a:latin typeface="Malgun Gothic"/>
                <a:cs typeface="Malgun Gothic"/>
              </a:rPr>
              <a:t>E</a:t>
            </a:r>
            <a:r>
              <a:rPr sz="1350" b="1" spc="20" dirty="0">
                <a:latin typeface="Malgun Gothic"/>
                <a:cs typeface="Malgun Gothic"/>
              </a:rPr>
              <a:t>C</a:t>
            </a:r>
            <a:r>
              <a:rPr sz="1350" b="1" spc="-95" dirty="0">
                <a:latin typeface="Malgun Gothic"/>
                <a:cs typeface="Malgun Gothic"/>
              </a:rPr>
              <a:t>H</a:t>
            </a:r>
            <a:r>
              <a:rPr sz="1350" b="1" spc="-30" dirty="0">
                <a:latin typeface="Malgun Gothic"/>
                <a:cs typeface="Malgun Gothic"/>
              </a:rPr>
              <a:t>A</a:t>
            </a:r>
            <a:r>
              <a:rPr sz="1350" b="1" spc="-130" dirty="0">
                <a:latin typeface="Malgun Gothic"/>
                <a:cs typeface="Malgun Gothic"/>
              </a:rPr>
              <a:t>N</a:t>
            </a:r>
            <a:r>
              <a:rPr sz="1350" b="1" spc="-85" dirty="0">
                <a:latin typeface="Malgun Gothic"/>
                <a:cs typeface="Malgun Gothic"/>
              </a:rPr>
              <a:t>I</a:t>
            </a:r>
            <a:r>
              <a:rPr sz="1350" b="1" spc="15" dirty="0">
                <a:latin typeface="Malgun Gothic"/>
                <a:cs typeface="Malgun Gothic"/>
              </a:rPr>
              <a:t>C</a:t>
            </a:r>
            <a:r>
              <a:rPr sz="1350" b="1" spc="-120" dirty="0">
                <a:latin typeface="Malgun Gothic"/>
                <a:cs typeface="Malgun Gothic"/>
              </a:rPr>
              <a:t> </a:t>
            </a:r>
            <a:r>
              <a:rPr sz="1350" b="1" spc="-55" dirty="0">
                <a:latin typeface="Malgun Gothic"/>
                <a:cs typeface="Malgun Gothic"/>
              </a:rPr>
              <a:t>G</a:t>
            </a:r>
            <a:r>
              <a:rPr sz="1350" b="1" spc="95" dirty="0">
                <a:latin typeface="Malgun Gothic"/>
                <a:cs typeface="Malgun Gothic"/>
              </a:rPr>
              <a:t>E</a:t>
            </a:r>
            <a:r>
              <a:rPr sz="1350" b="1" spc="55" dirty="0">
                <a:latin typeface="Malgun Gothic"/>
                <a:cs typeface="Malgun Gothic"/>
              </a:rPr>
              <a:t>L</a:t>
            </a:r>
            <a:endParaRPr sz="1350">
              <a:latin typeface="Malgun Gothic"/>
              <a:cs typeface="Malgun Gothic"/>
            </a:endParaRPr>
          </a:p>
        </p:txBody>
      </p:sp>
      <p:sp>
        <p:nvSpPr>
          <p:cNvPr id="16" name="object 16"/>
          <p:cNvSpPr txBox="1"/>
          <p:nvPr/>
        </p:nvSpPr>
        <p:spPr>
          <a:xfrm>
            <a:off x="1318894" y="3535069"/>
            <a:ext cx="4536313" cy="1269578"/>
          </a:xfrm>
          <a:prstGeom prst="rect">
            <a:avLst/>
          </a:prstGeom>
        </p:spPr>
        <p:txBody>
          <a:bodyPr vert="horz" wrap="square" lIns="0" tIns="12700" rIns="0" bIns="0" rtlCol="0">
            <a:spAutoFit/>
          </a:bodyPr>
          <a:lstStyle/>
          <a:p>
            <a:pPr marL="12700" marR="5080">
              <a:spcBef>
                <a:spcPts val="100"/>
              </a:spcBef>
            </a:pPr>
            <a:r>
              <a:rPr lang="en-US" sz="1600" dirty="0">
                <a:latin typeface="Malgun Gothic"/>
                <a:cs typeface="Malgun Gothic"/>
              </a:rPr>
              <a:t>Contains ingredients such as </a:t>
            </a:r>
            <a:r>
              <a:rPr lang="en-US" sz="1600" dirty="0" err="1">
                <a:latin typeface="Malgun Gothic"/>
                <a:cs typeface="Malgun Gothic"/>
              </a:rPr>
              <a:t>Centella</a:t>
            </a:r>
            <a:r>
              <a:rPr lang="en-US" sz="1600" dirty="0">
                <a:latin typeface="Malgun Gothic"/>
                <a:cs typeface="Malgun Gothic"/>
              </a:rPr>
              <a:t> Asiatica extract, Green Tea extract, and Allantoin that help soothe the skin.
</a:t>
            </a:r>
          </a:p>
          <a:p>
            <a:pPr marL="12700" marR="5080">
              <a:spcBef>
                <a:spcPts val="100"/>
              </a:spcBef>
            </a:pPr>
            <a:r>
              <a:rPr lang="en-US" sz="1600" b="1" dirty="0">
                <a:latin typeface="Malgun Gothic"/>
                <a:cs typeface="Malgun Gothic"/>
              </a:rPr>
              <a:t>Safe to use on weak and sensitive skin</a:t>
            </a:r>
            <a:endParaRPr sz="1600" b="1" dirty="0">
              <a:latin typeface="Malgun Gothic"/>
              <a:cs typeface="Malgun Gothic"/>
            </a:endParaRPr>
          </a:p>
        </p:txBody>
      </p:sp>
      <p:sp>
        <p:nvSpPr>
          <p:cNvPr id="18" name="object 18"/>
          <p:cNvSpPr txBox="1"/>
          <p:nvPr/>
        </p:nvSpPr>
        <p:spPr>
          <a:xfrm>
            <a:off x="1318894" y="4968077"/>
            <a:ext cx="2561445" cy="364202"/>
          </a:xfrm>
          <a:prstGeom prst="rect">
            <a:avLst/>
          </a:prstGeom>
        </p:spPr>
        <p:txBody>
          <a:bodyPr vert="horz" wrap="square" lIns="0" tIns="12700" rIns="0" bIns="0" rtlCol="0">
            <a:spAutoFit/>
          </a:bodyPr>
          <a:lstStyle/>
          <a:p>
            <a:pPr marL="12700">
              <a:lnSpc>
                <a:spcPct val="100000"/>
              </a:lnSpc>
              <a:spcBef>
                <a:spcPts val="100"/>
              </a:spcBef>
            </a:pPr>
            <a:r>
              <a:rPr sz="1000" spc="35" dirty="0">
                <a:latin typeface="Malgun Gothic"/>
                <a:cs typeface="Malgun Gothic"/>
              </a:rPr>
              <a:t>*</a:t>
            </a:r>
            <a:r>
              <a:rPr lang="en-US" sz="1100" spc="35" dirty="0">
                <a:latin typeface="Malgun Gothic"/>
                <a:cs typeface="Malgun Gothic"/>
              </a:rPr>
              <a:t>Limited to raw m</a:t>
            </a:r>
            <a:r>
              <a:rPr lang="en-US" sz="1100" spc="-114" dirty="0">
                <a:latin typeface="Malgun Gothic"/>
                <a:cs typeface="Malgun Gothic"/>
              </a:rPr>
              <a:t>aterial characteristics.
</a:t>
            </a:r>
            <a:endParaRPr sz="1100" dirty="0">
              <a:latin typeface="Malgun Gothic"/>
              <a:cs typeface="Malgun Gothic"/>
            </a:endParaRPr>
          </a:p>
        </p:txBody>
      </p:sp>
      <p:sp>
        <p:nvSpPr>
          <p:cNvPr id="19" name="object 19"/>
          <p:cNvSpPr txBox="1"/>
          <p:nvPr/>
        </p:nvSpPr>
        <p:spPr>
          <a:xfrm>
            <a:off x="8235617" y="3535069"/>
            <a:ext cx="1834896" cy="443711"/>
          </a:xfrm>
          <a:prstGeom prst="rect">
            <a:avLst/>
          </a:prstGeom>
        </p:spPr>
        <p:txBody>
          <a:bodyPr vert="horz" wrap="square" lIns="0" tIns="15240" rIns="0" bIns="0" rtlCol="0">
            <a:spAutoFit/>
          </a:bodyPr>
          <a:lstStyle/>
          <a:p>
            <a:pPr marL="12700">
              <a:lnSpc>
                <a:spcPct val="100000"/>
              </a:lnSpc>
              <a:spcBef>
                <a:spcPts val="120"/>
              </a:spcBef>
            </a:pPr>
            <a:r>
              <a:rPr lang="en-US" sz="1350" b="1" spc="-80" dirty="0" err="1">
                <a:solidFill>
                  <a:srgbClr val="7F7F7F"/>
                </a:solidFill>
                <a:latin typeface="Malgun Gothic"/>
                <a:cs typeface="Malgun Gothic"/>
              </a:rPr>
              <a:t>Centella</a:t>
            </a:r>
            <a:r>
              <a:rPr lang="en-US" sz="1350" b="1" spc="-80" dirty="0">
                <a:solidFill>
                  <a:srgbClr val="7F7F7F"/>
                </a:solidFill>
                <a:latin typeface="Malgun Gothic"/>
                <a:cs typeface="Malgun Gothic"/>
              </a:rPr>
              <a:t> Asiatica Extract
</a:t>
            </a:r>
            <a:endParaRPr sz="1350" dirty="0">
              <a:latin typeface="Malgun Gothic"/>
              <a:cs typeface="Malgun Gothic"/>
            </a:endParaRPr>
          </a:p>
        </p:txBody>
      </p:sp>
      <p:sp>
        <p:nvSpPr>
          <p:cNvPr id="20" name="object 20"/>
          <p:cNvSpPr txBox="1"/>
          <p:nvPr/>
        </p:nvSpPr>
        <p:spPr>
          <a:xfrm>
            <a:off x="7303627" y="5537687"/>
            <a:ext cx="673100" cy="443711"/>
          </a:xfrm>
          <a:prstGeom prst="rect">
            <a:avLst/>
          </a:prstGeom>
        </p:spPr>
        <p:txBody>
          <a:bodyPr vert="horz" wrap="square" lIns="0" tIns="15240" rIns="0" bIns="0" rtlCol="0">
            <a:spAutoFit/>
          </a:bodyPr>
          <a:lstStyle/>
          <a:p>
            <a:pPr marL="12700">
              <a:lnSpc>
                <a:spcPct val="100000"/>
              </a:lnSpc>
              <a:spcBef>
                <a:spcPts val="120"/>
              </a:spcBef>
            </a:pPr>
            <a:r>
              <a:rPr lang="en-US" sz="1350" b="1" spc="-80" dirty="0">
                <a:solidFill>
                  <a:srgbClr val="7F7F7F"/>
                </a:solidFill>
                <a:latin typeface="Malgun Gothic"/>
                <a:cs typeface="Malgun Gothic"/>
              </a:rPr>
              <a:t>Allantoin
</a:t>
            </a:r>
            <a:endParaRPr sz="1350" dirty="0">
              <a:latin typeface="Malgun Gothic"/>
              <a:cs typeface="Malgun Gothic"/>
            </a:endParaRPr>
          </a:p>
        </p:txBody>
      </p:sp>
      <p:sp>
        <p:nvSpPr>
          <p:cNvPr id="21" name="object 21"/>
          <p:cNvSpPr txBox="1"/>
          <p:nvPr/>
        </p:nvSpPr>
        <p:spPr>
          <a:xfrm>
            <a:off x="9935155" y="5537687"/>
            <a:ext cx="1369876" cy="443711"/>
          </a:xfrm>
          <a:prstGeom prst="rect">
            <a:avLst/>
          </a:prstGeom>
        </p:spPr>
        <p:txBody>
          <a:bodyPr vert="horz" wrap="square" lIns="0" tIns="15240" rIns="0" bIns="0" rtlCol="0">
            <a:spAutoFit/>
          </a:bodyPr>
          <a:lstStyle/>
          <a:p>
            <a:pPr marL="12700">
              <a:lnSpc>
                <a:spcPct val="100000"/>
              </a:lnSpc>
              <a:spcBef>
                <a:spcPts val="120"/>
              </a:spcBef>
            </a:pPr>
            <a:r>
              <a:rPr lang="en-US" sz="1350" b="1" spc="-80" dirty="0">
                <a:solidFill>
                  <a:srgbClr val="7F7F7F"/>
                </a:solidFill>
                <a:latin typeface="Malgun Gothic"/>
                <a:cs typeface="Malgun Gothic"/>
              </a:rPr>
              <a:t>Green Tea Extract
</a:t>
            </a:r>
            <a:endParaRPr sz="1350" dirty="0">
              <a:latin typeface="Malgun Gothic"/>
              <a:cs typeface="Malgun Gothic"/>
            </a:endParaRPr>
          </a:p>
        </p:txBody>
      </p:sp>
      <p:sp>
        <p:nvSpPr>
          <p:cNvPr id="24" name="TextBox 23">
            <a:extLst>
              <a:ext uri="{FF2B5EF4-FFF2-40B4-BE49-F238E27FC236}">
                <a16:creationId xmlns:a16="http://schemas.microsoft.com/office/drawing/2014/main" id="{A7A266DA-CB5C-E184-8D11-0EAB3B546B77}"/>
              </a:ext>
            </a:extLst>
          </p:cNvPr>
          <p:cNvSpPr txBox="1"/>
          <p:nvPr/>
        </p:nvSpPr>
        <p:spPr>
          <a:xfrm>
            <a:off x="4859749" y="265835"/>
            <a:ext cx="2957162" cy="400110"/>
          </a:xfrm>
          <a:prstGeom prst="rect">
            <a:avLst/>
          </a:prstGeom>
          <a:noFill/>
        </p:spPr>
        <p:txBody>
          <a:bodyPr wrap="square">
            <a:spAutoFit/>
          </a:bodyPr>
          <a:lstStyle/>
          <a:p>
            <a:pPr marL="12700">
              <a:lnSpc>
                <a:spcPct val="100000"/>
              </a:lnSpc>
              <a:spcBef>
                <a:spcPts val="5"/>
              </a:spcBef>
              <a:tabLst>
                <a:tab pos="412115" algn="l"/>
                <a:tab pos="412750" algn="l"/>
              </a:tabLst>
            </a:pPr>
            <a:r>
              <a:rPr lang="en-US" sz="2000" b="1" spc="-105" dirty="0">
                <a:solidFill>
                  <a:srgbClr val="595959"/>
                </a:solidFill>
                <a:latin typeface="Malgun Gothic"/>
                <a:cs typeface="Malgun Gothic"/>
              </a:rPr>
              <a:t>Key Raw Materials</a:t>
            </a:r>
          </a:p>
        </p:txBody>
      </p:sp>
      <p:sp>
        <p:nvSpPr>
          <p:cNvPr id="25" name="Rectangle 24">
            <a:extLst>
              <a:ext uri="{FF2B5EF4-FFF2-40B4-BE49-F238E27FC236}">
                <a16:creationId xmlns:a16="http://schemas.microsoft.com/office/drawing/2014/main" id="{CBD78E1C-891F-3C38-1A98-26FB745955D7}"/>
              </a:ext>
            </a:extLst>
          </p:cNvPr>
          <p:cNvSpPr/>
          <p:nvPr/>
        </p:nvSpPr>
        <p:spPr>
          <a:xfrm>
            <a:off x="1120689" y="2150563"/>
            <a:ext cx="5217641" cy="1054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Malgun Gothic" panose="020B0503020000020004" pitchFamily="34" charset="-127"/>
                <a:ea typeface="Malgun Gothic" panose="020B0503020000020004" pitchFamily="34" charset="-127"/>
              </a:rPr>
              <a:t>Contains 3 Soothing Ingredients</a:t>
            </a:r>
          </a:p>
          <a:p>
            <a:pPr algn="ctr"/>
            <a:r>
              <a:rPr lang="en-US" sz="2000" dirty="0">
                <a:solidFill>
                  <a:schemeClr val="tx1"/>
                </a:solidFill>
                <a:latin typeface="Malgun Gothic" panose="020B0503020000020004" pitchFamily="34" charset="-127"/>
                <a:ea typeface="Malgun Gothic" panose="020B0503020000020004" pitchFamily="34" charset="-127"/>
              </a:rPr>
              <a:t>to help relieve functional reaction from </a:t>
            </a:r>
          </a:p>
          <a:p>
            <a:pPr algn="ctr"/>
            <a:r>
              <a:rPr lang="en-US" sz="2000" dirty="0">
                <a:solidFill>
                  <a:schemeClr val="tx1"/>
                </a:solidFill>
                <a:latin typeface="Malgun Gothic" panose="020B0503020000020004" pitchFamily="34" charset="-127"/>
                <a:ea typeface="Malgun Gothic" panose="020B0503020000020004" pitchFamily="34" charset="-127"/>
              </a:rPr>
              <a:t>the external environment</a:t>
            </a:r>
          </a:p>
          <a:p>
            <a:endParaRPr lang="en-US" dirty="0">
              <a:solidFill>
                <a:schemeClr val="tx1"/>
              </a:solidFill>
              <a:latin typeface="Malgun Gothic" panose="020B0503020000020004" pitchFamily="34" charset="-127"/>
              <a:ea typeface="Malgun Gothic" panose="020B0503020000020004" pitchFamily="34" charset="-127"/>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00225" y="221407"/>
            <a:ext cx="2207895" cy="521970"/>
          </a:xfrm>
          <a:prstGeom prst="rect">
            <a:avLst/>
          </a:prstGeom>
          <a:ln w="6351">
            <a:solidFill>
              <a:srgbClr val="A6A6A6"/>
            </a:solidFill>
          </a:ln>
        </p:spPr>
        <p:txBody>
          <a:bodyPr vert="horz" wrap="square" lIns="0" tIns="140970" rIns="0" bIns="0" rtlCol="0">
            <a:spAutoFit/>
          </a:bodyPr>
          <a:lstStyle/>
          <a:p>
            <a:pPr marL="436880">
              <a:lnSpc>
                <a:spcPct val="100000"/>
              </a:lnSpc>
              <a:spcBef>
                <a:spcPts val="1110"/>
              </a:spcBef>
            </a:pPr>
            <a:r>
              <a:rPr sz="1350" b="1" spc="-155" dirty="0">
                <a:latin typeface="Malgun Gothic"/>
                <a:cs typeface="Malgun Gothic"/>
              </a:rPr>
              <a:t>M</a:t>
            </a:r>
            <a:r>
              <a:rPr sz="1350" b="1" spc="95" dirty="0">
                <a:latin typeface="Malgun Gothic"/>
                <a:cs typeface="Malgun Gothic"/>
              </a:rPr>
              <a:t>E</a:t>
            </a:r>
            <a:r>
              <a:rPr sz="1350" b="1" spc="20" dirty="0">
                <a:latin typeface="Malgun Gothic"/>
                <a:cs typeface="Malgun Gothic"/>
              </a:rPr>
              <a:t>C</a:t>
            </a:r>
            <a:r>
              <a:rPr sz="1350" b="1" spc="-95" dirty="0">
                <a:latin typeface="Malgun Gothic"/>
                <a:cs typeface="Malgun Gothic"/>
              </a:rPr>
              <a:t>H</a:t>
            </a:r>
            <a:r>
              <a:rPr sz="1350" b="1" spc="-30" dirty="0">
                <a:latin typeface="Malgun Gothic"/>
                <a:cs typeface="Malgun Gothic"/>
              </a:rPr>
              <a:t>A</a:t>
            </a:r>
            <a:r>
              <a:rPr sz="1350" b="1" spc="-130" dirty="0">
                <a:latin typeface="Malgun Gothic"/>
                <a:cs typeface="Malgun Gothic"/>
              </a:rPr>
              <a:t>N</a:t>
            </a:r>
            <a:r>
              <a:rPr sz="1350" b="1" spc="-85" dirty="0">
                <a:latin typeface="Malgun Gothic"/>
                <a:cs typeface="Malgun Gothic"/>
              </a:rPr>
              <a:t>I</a:t>
            </a:r>
            <a:r>
              <a:rPr sz="1350" b="1" spc="15" dirty="0">
                <a:latin typeface="Malgun Gothic"/>
                <a:cs typeface="Malgun Gothic"/>
              </a:rPr>
              <a:t>C</a:t>
            </a:r>
            <a:r>
              <a:rPr sz="1350" b="1" spc="-120" dirty="0">
                <a:latin typeface="Malgun Gothic"/>
                <a:cs typeface="Malgun Gothic"/>
              </a:rPr>
              <a:t> </a:t>
            </a:r>
            <a:r>
              <a:rPr sz="1350" b="1" spc="-55" dirty="0">
                <a:latin typeface="Malgun Gothic"/>
                <a:cs typeface="Malgun Gothic"/>
              </a:rPr>
              <a:t>G</a:t>
            </a:r>
            <a:r>
              <a:rPr sz="1350" b="1" spc="95" dirty="0">
                <a:latin typeface="Malgun Gothic"/>
                <a:cs typeface="Malgun Gothic"/>
              </a:rPr>
              <a:t>E</a:t>
            </a:r>
            <a:r>
              <a:rPr sz="1350" b="1" spc="55" dirty="0">
                <a:latin typeface="Malgun Gothic"/>
                <a:cs typeface="Malgun Gothic"/>
              </a:rPr>
              <a:t>L</a:t>
            </a:r>
            <a:endParaRPr sz="1350">
              <a:latin typeface="Malgun Gothic"/>
              <a:cs typeface="Malgun Gothic"/>
            </a:endParaRPr>
          </a:p>
        </p:txBody>
      </p:sp>
      <p:sp>
        <p:nvSpPr>
          <p:cNvPr id="5" name="object 5"/>
          <p:cNvSpPr txBox="1"/>
          <p:nvPr/>
        </p:nvSpPr>
        <p:spPr>
          <a:xfrm>
            <a:off x="1447800" y="2334073"/>
            <a:ext cx="5257800" cy="3167534"/>
          </a:xfrm>
          <a:prstGeom prst="rect">
            <a:avLst/>
          </a:prstGeom>
        </p:spPr>
        <p:txBody>
          <a:bodyPr vert="horz" wrap="square" lIns="0" tIns="12700" rIns="0" bIns="0" rtlCol="0">
            <a:spAutoFit/>
          </a:bodyPr>
          <a:lstStyle/>
          <a:p>
            <a:pPr marL="298450" indent="-285750">
              <a:lnSpc>
                <a:spcPct val="100000"/>
              </a:lnSpc>
              <a:spcBef>
                <a:spcPts val="100"/>
              </a:spcBef>
              <a:buFont typeface="Arial MT"/>
              <a:buChar char="•"/>
              <a:tabLst>
                <a:tab pos="297815" algn="l"/>
                <a:tab pos="298450" algn="l"/>
              </a:tabLst>
            </a:pPr>
            <a:r>
              <a:rPr lang="en-US" sz="2000" spc="-155" dirty="0">
                <a:latin typeface="Malgun Gothic"/>
                <a:cs typeface="Malgun Gothic"/>
              </a:rPr>
              <a:t>Those who want to check the effect of ultrasonic devices more accurately</a:t>
            </a:r>
          </a:p>
          <a:p>
            <a:pPr marL="12700">
              <a:lnSpc>
                <a:spcPct val="100000"/>
              </a:lnSpc>
              <a:spcBef>
                <a:spcPts val="100"/>
              </a:spcBef>
              <a:tabLst>
                <a:tab pos="297815" algn="l"/>
                <a:tab pos="298450" algn="l"/>
              </a:tabLst>
            </a:pPr>
            <a:endParaRPr lang="en-US" sz="2000" spc="-155" dirty="0">
              <a:latin typeface="Malgun Gothic"/>
              <a:cs typeface="Malgun Gothic"/>
            </a:endParaRPr>
          </a:p>
          <a:p>
            <a:pPr marL="298450" indent="-285750">
              <a:spcBef>
                <a:spcPts val="100"/>
              </a:spcBef>
              <a:buFont typeface="Arial MT"/>
              <a:buChar char="•"/>
              <a:tabLst>
                <a:tab pos="297815" algn="l"/>
                <a:tab pos="298450" algn="l"/>
              </a:tabLst>
            </a:pPr>
            <a:r>
              <a:rPr lang="en-US" sz="2000" spc="-155" dirty="0">
                <a:latin typeface="Malgun Gothic"/>
                <a:cs typeface="Malgun Gothic"/>
              </a:rPr>
              <a:t>Those who are looking for a mild gel to use with devices without irritation</a:t>
            </a:r>
          </a:p>
          <a:p>
            <a:pPr marL="12700">
              <a:spcBef>
                <a:spcPts val="100"/>
              </a:spcBef>
              <a:tabLst>
                <a:tab pos="297815" algn="l"/>
                <a:tab pos="298450" algn="l"/>
              </a:tabLst>
            </a:pPr>
            <a:endParaRPr lang="en-US" sz="2000" spc="-155" dirty="0">
              <a:latin typeface="Malgun Gothic"/>
              <a:cs typeface="Malgun Gothic"/>
            </a:endParaRPr>
          </a:p>
          <a:p>
            <a:pPr marL="298450" indent="-285750">
              <a:spcBef>
                <a:spcPts val="100"/>
              </a:spcBef>
              <a:buFont typeface="Arial MT"/>
              <a:buChar char="•"/>
              <a:tabLst>
                <a:tab pos="297815" algn="l"/>
                <a:tab pos="298450" algn="l"/>
              </a:tabLst>
            </a:pPr>
            <a:r>
              <a:rPr lang="en-US" sz="2000" b="1" spc="-90" dirty="0">
                <a:highlight>
                  <a:srgbClr val="00FFFF"/>
                </a:highlight>
                <a:latin typeface="Malgun Gothic"/>
                <a:cs typeface="Malgun Gothic"/>
              </a:rPr>
              <a:t>Those who do not like stickiness after use but want a fresh feeling</a:t>
            </a:r>
          </a:p>
          <a:p>
            <a:pPr marL="298450" indent="-285750">
              <a:spcBef>
                <a:spcPts val="100"/>
              </a:spcBef>
              <a:buFont typeface="Arial MT"/>
              <a:buChar char="•"/>
              <a:tabLst>
                <a:tab pos="297815" algn="l"/>
                <a:tab pos="298450" algn="l"/>
              </a:tabLst>
            </a:pPr>
            <a:endParaRPr lang="en-US" sz="2000" dirty="0">
              <a:latin typeface="Malgun Gothic"/>
              <a:cs typeface="Malgun Gothic"/>
            </a:endParaRPr>
          </a:p>
          <a:p>
            <a:pPr marL="298450" indent="-285750">
              <a:spcBef>
                <a:spcPts val="100"/>
              </a:spcBef>
              <a:buFont typeface="Arial MT"/>
              <a:buChar char="•"/>
              <a:tabLst>
                <a:tab pos="297815" algn="l"/>
                <a:tab pos="298450" algn="l"/>
              </a:tabLst>
            </a:pPr>
            <a:r>
              <a:rPr lang="en-US" sz="2000" spc="-155" dirty="0">
                <a:latin typeface="Malgun Gothic"/>
                <a:cs typeface="Malgun Gothic"/>
              </a:rPr>
              <a:t>After use, those who need a moisturizing effect</a:t>
            </a:r>
            <a:endParaRPr lang="en-US" sz="2000" dirty="0">
              <a:latin typeface="Malgun Gothic"/>
              <a:cs typeface="Malgun Gothic"/>
            </a:endParaRPr>
          </a:p>
        </p:txBody>
      </p:sp>
      <p:pic>
        <p:nvPicPr>
          <p:cNvPr id="11" name="object 11"/>
          <p:cNvPicPr/>
          <p:nvPr/>
        </p:nvPicPr>
        <p:blipFill>
          <a:blip r:embed="rId2" cstate="print"/>
          <a:stretch>
            <a:fillRect/>
          </a:stretch>
        </p:blipFill>
        <p:spPr>
          <a:xfrm>
            <a:off x="7255495" y="1781599"/>
            <a:ext cx="4031615" cy="4272482"/>
          </a:xfrm>
          <a:prstGeom prst="rect">
            <a:avLst/>
          </a:prstGeom>
        </p:spPr>
      </p:pic>
      <p:sp>
        <p:nvSpPr>
          <p:cNvPr id="12" name="TextBox 11">
            <a:extLst>
              <a:ext uri="{FF2B5EF4-FFF2-40B4-BE49-F238E27FC236}">
                <a16:creationId xmlns:a16="http://schemas.microsoft.com/office/drawing/2014/main" id="{A5AE3AE9-82CF-3964-F97D-76FA0FEECEB6}"/>
              </a:ext>
            </a:extLst>
          </p:cNvPr>
          <p:cNvSpPr txBox="1"/>
          <p:nvPr/>
        </p:nvSpPr>
        <p:spPr>
          <a:xfrm>
            <a:off x="4859749" y="265835"/>
            <a:ext cx="2957162" cy="400110"/>
          </a:xfrm>
          <a:prstGeom prst="rect">
            <a:avLst/>
          </a:prstGeom>
          <a:noFill/>
        </p:spPr>
        <p:txBody>
          <a:bodyPr wrap="square">
            <a:spAutoFit/>
          </a:bodyPr>
          <a:lstStyle/>
          <a:p>
            <a:pPr marL="12700">
              <a:lnSpc>
                <a:spcPct val="100000"/>
              </a:lnSpc>
              <a:spcBef>
                <a:spcPts val="5"/>
              </a:spcBef>
              <a:tabLst>
                <a:tab pos="412115" algn="l"/>
                <a:tab pos="412750" algn="l"/>
              </a:tabLst>
            </a:pPr>
            <a:r>
              <a:rPr lang="en-US" sz="2000" b="1" spc="-105" dirty="0">
                <a:solidFill>
                  <a:srgbClr val="595959"/>
                </a:solidFill>
                <a:latin typeface="Malgun Gothic"/>
                <a:cs typeface="Malgun Gothic"/>
              </a:rPr>
              <a:t>Recommended For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00225" y="221407"/>
            <a:ext cx="2207895" cy="521970"/>
          </a:xfrm>
          <a:prstGeom prst="rect">
            <a:avLst/>
          </a:prstGeom>
          <a:ln w="6351">
            <a:solidFill>
              <a:srgbClr val="A6A6A6"/>
            </a:solidFill>
          </a:ln>
        </p:spPr>
        <p:txBody>
          <a:bodyPr vert="horz" wrap="square" lIns="0" tIns="140970" rIns="0" bIns="0" rtlCol="0">
            <a:spAutoFit/>
          </a:bodyPr>
          <a:lstStyle/>
          <a:p>
            <a:pPr marL="436880">
              <a:lnSpc>
                <a:spcPct val="100000"/>
              </a:lnSpc>
              <a:spcBef>
                <a:spcPts val="1110"/>
              </a:spcBef>
            </a:pPr>
            <a:r>
              <a:rPr sz="1350" b="1" spc="-155" dirty="0">
                <a:latin typeface="Malgun Gothic"/>
                <a:cs typeface="Malgun Gothic"/>
              </a:rPr>
              <a:t>M</a:t>
            </a:r>
            <a:r>
              <a:rPr sz="1350" b="1" spc="95" dirty="0">
                <a:latin typeface="Malgun Gothic"/>
                <a:cs typeface="Malgun Gothic"/>
              </a:rPr>
              <a:t>E</a:t>
            </a:r>
            <a:r>
              <a:rPr sz="1350" b="1" spc="20" dirty="0">
                <a:latin typeface="Malgun Gothic"/>
                <a:cs typeface="Malgun Gothic"/>
              </a:rPr>
              <a:t>C</a:t>
            </a:r>
            <a:r>
              <a:rPr sz="1350" b="1" spc="-95" dirty="0">
                <a:latin typeface="Malgun Gothic"/>
                <a:cs typeface="Malgun Gothic"/>
              </a:rPr>
              <a:t>H</a:t>
            </a:r>
            <a:r>
              <a:rPr sz="1350" b="1" spc="-30" dirty="0">
                <a:latin typeface="Malgun Gothic"/>
                <a:cs typeface="Malgun Gothic"/>
              </a:rPr>
              <a:t>A</a:t>
            </a:r>
            <a:r>
              <a:rPr sz="1350" b="1" spc="-130" dirty="0">
                <a:latin typeface="Malgun Gothic"/>
                <a:cs typeface="Malgun Gothic"/>
              </a:rPr>
              <a:t>N</a:t>
            </a:r>
            <a:r>
              <a:rPr sz="1350" b="1" spc="-85" dirty="0">
                <a:latin typeface="Malgun Gothic"/>
                <a:cs typeface="Malgun Gothic"/>
              </a:rPr>
              <a:t>I</a:t>
            </a:r>
            <a:r>
              <a:rPr sz="1350" b="1" spc="15" dirty="0">
                <a:latin typeface="Malgun Gothic"/>
                <a:cs typeface="Malgun Gothic"/>
              </a:rPr>
              <a:t>C</a:t>
            </a:r>
            <a:r>
              <a:rPr sz="1350" b="1" spc="-120" dirty="0">
                <a:latin typeface="Malgun Gothic"/>
                <a:cs typeface="Malgun Gothic"/>
              </a:rPr>
              <a:t> </a:t>
            </a:r>
            <a:r>
              <a:rPr sz="1350" b="1" spc="-55" dirty="0">
                <a:latin typeface="Malgun Gothic"/>
                <a:cs typeface="Malgun Gothic"/>
              </a:rPr>
              <a:t>G</a:t>
            </a:r>
            <a:r>
              <a:rPr sz="1350" b="1" spc="95" dirty="0">
                <a:latin typeface="Malgun Gothic"/>
                <a:cs typeface="Malgun Gothic"/>
              </a:rPr>
              <a:t>E</a:t>
            </a:r>
            <a:r>
              <a:rPr sz="1350" b="1" spc="55" dirty="0">
                <a:latin typeface="Malgun Gothic"/>
                <a:cs typeface="Malgun Gothic"/>
              </a:rPr>
              <a:t>L</a:t>
            </a:r>
            <a:endParaRPr sz="1350">
              <a:latin typeface="Malgun Gothic"/>
              <a:cs typeface="Malgun Gothic"/>
            </a:endParaRPr>
          </a:p>
        </p:txBody>
      </p:sp>
      <p:pic>
        <p:nvPicPr>
          <p:cNvPr id="5" name="object 5"/>
          <p:cNvPicPr/>
          <p:nvPr/>
        </p:nvPicPr>
        <p:blipFill>
          <a:blip r:embed="rId2" cstate="print"/>
          <a:stretch>
            <a:fillRect/>
          </a:stretch>
        </p:blipFill>
        <p:spPr>
          <a:xfrm>
            <a:off x="1624096" y="2084298"/>
            <a:ext cx="3166985" cy="3034912"/>
          </a:xfrm>
          <a:prstGeom prst="rect">
            <a:avLst/>
          </a:prstGeom>
        </p:spPr>
      </p:pic>
      <p:pic>
        <p:nvPicPr>
          <p:cNvPr id="6" name="object 6"/>
          <p:cNvPicPr/>
          <p:nvPr/>
        </p:nvPicPr>
        <p:blipFill>
          <a:blip r:embed="rId3" cstate="print"/>
          <a:stretch>
            <a:fillRect/>
          </a:stretch>
        </p:blipFill>
        <p:spPr>
          <a:xfrm>
            <a:off x="6999123" y="2077524"/>
            <a:ext cx="3200887" cy="3041686"/>
          </a:xfrm>
          <a:prstGeom prst="rect">
            <a:avLst/>
          </a:prstGeom>
        </p:spPr>
      </p:pic>
      <p:sp>
        <p:nvSpPr>
          <p:cNvPr id="7" name="object 7"/>
          <p:cNvSpPr txBox="1"/>
          <p:nvPr/>
        </p:nvSpPr>
        <p:spPr>
          <a:xfrm>
            <a:off x="1664183" y="5300979"/>
            <a:ext cx="2984017" cy="779701"/>
          </a:xfrm>
          <a:prstGeom prst="rect">
            <a:avLst/>
          </a:prstGeom>
        </p:spPr>
        <p:txBody>
          <a:bodyPr vert="horz" wrap="square" lIns="0" tIns="22860" rIns="0" bIns="0" rtlCol="0">
            <a:spAutoFit/>
          </a:bodyPr>
          <a:lstStyle/>
          <a:p>
            <a:pPr marL="12700" marR="5080" algn="ctr">
              <a:lnSpc>
                <a:spcPts val="1900"/>
              </a:lnSpc>
              <a:spcBef>
                <a:spcPts val="180"/>
              </a:spcBef>
            </a:pPr>
            <a:r>
              <a:rPr lang="en-US" sz="1600" spc="-155" dirty="0">
                <a:latin typeface="Malgun Gothic"/>
                <a:cs typeface="Malgun Gothic"/>
              </a:rPr>
              <a:t>Apply sparingly to the ultrasonic massage area before use.
</a:t>
            </a:r>
            <a:endParaRPr sz="1600" dirty="0">
              <a:latin typeface="Malgun Gothic"/>
              <a:cs typeface="Malgun Gothic"/>
            </a:endParaRPr>
          </a:p>
        </p:txBody>
      </p:sp>
      <p:sp>
        <p:nvSpPr>
          <p:cNvPr id="8" name="object 8"/>
          <p:cNvSpPr txBox="1"/>
          <p:nvPr/>
        </p:nvSpPr>
        <p:spPr>
          <a:xfrm>
            <a:off x="6999123" y="5300979"/>
            <a:ext cx="3200887" cy="536044"/>
          </a:xfrm>
          <a:prstGeom prst="rect">
            <a:avLst/>
          </a:prstGeom>
        </p:spPr>
        <p:txBody>
          <a:bodyPr vert="horz" wrap="square" lIns="0" tIns="22860" rIns="0" bIns="0" rtlCol="0">
            <a:spAutoFit/>
          </a:bodyPr>
          <a:lstStyle/>
          <a:p>
            <a:pPr marL="12700" marR="5080">
              <a:lnSpc>
                <a:spcPts val="1900"/>
              </a:lnSpc>
              <a:spcBef>
                <a:spcPts val="180"/>
              </a:spcBef>
            </a:pPr>
            <a:r>
              <a:rPr lang="en-US" sz="1600" spc="-155" dirty="0">
                <a:latin typeface="Malgun Gothic"/>
                <a:cs typeface="Malgun Gothic"/>
              </a:rPr>
              <a:t>Wipe off with a wet towel (wipes) after use.
</a:t>
            </a:r>
            <a:endParaRPr sz="1600" dirty="0">
              <a:latin typeface="Malgun Gothic"/>
              <a:cs typeface="Malgun Gothic"/>
            </a:endParaRPr>
          </a:p>
        </p:txBody>
      </p:sp>
      <p:sp>
        <p:nvSpPr>
          <p:cNvPr id="9" name="object 9"/>
          <p:cNvSpPr txBox="1"/>
          <p:nvPr/>
        </p:nvSpPr>
        <p:spPr>
          <a:xfrm>
            <a:off x="1029513" y="4037076"/>
            <a:ext cx="635000" cy="1244600"/>
          </a:xfrm>
          <a:prstGeom prst="rect">
            <a:avLst/>
          </a:prstGeom>
        </p:spPr>
        <p:txBody>
          <a:bodyPr vert="horz" wrap="square" lIns="0" tIns="12700" rIns="0" bIns="0" rtlCol="0">
            <a:spAutoFit/>
          </a:bodyPr>
          <a:lstStyle/>
          <a:p>
            <a:pPr marL="12700">
              <a:lnSpc>
                <a:spcPct val="100000"/>
              </a:lnSpc>
              <a:spcBef>
                <a:spcPts val="100"/>
              </a:spcBef>
            </a:pPr>
            <a:r>
              <a:rPr sz="8000" spc="390" dirty="0">
                <a:solidFill>
                  <a:srgbClr val="D9D9D9"/>
                </a:solidFill>
                <a:latin typeface="Malgun Gothic"/>
                <a:cs typeface="Malgun Gothic"/>
              </a:rPr>
              <a:t>1</a:t>
            </a:r>
            <a:endParaRPr sz="8000">
              <a:latin typeface="Malgun Gothic"/>
              <a:cs typeface="Malgun Gothic"/>
            </a:endParaRPr>
          </a:p>
        </p:txBody>
      </p:sp>
      <p:sp>
        <p:nvSpPr>
          <p:cNvPr id="10" name="object 10"/>
          <p:cNvSpPr txBox="1"/>
          <p:nvPr/>
        </p:nvSpPr>
        <p:spPr>
          <a:xfrm>
            <a:off x="6335337" y="4037076"/>
            <a:ext cx="635000" cy="1244600"/>
          </a:xfrm>
          <a:prstGeom prst="rect">
            <a:avLst/>
          </a:prstGeom>
        </p:spPr>
        <p:txBody>
          <a:bodyPr vert="horz" wrap="square" lIns="0" tIns="12700" rIns="0" bIns="0" rtlCol="0">
            <a:spAutoFit/>
          </a:bodyPr>
          <a:lstStyle/>
          <a:p>
            <a:pPr marL="12700">
              <a:lnSpc>
                <a:spcPct val="100000"/>
              </a:lnSpc>
              <a:spcBef>
                <a:spcPts val="100"/>
              </a:spcBef>
            </a:pPr>
            <a:r>
              <a:rPr sz="8000" spc="390" dirty="0">
                <a:solidFill>
                  <a:srgbClr val="D9D9D9"/>
                </a:solidFill>
                <a:latin typeface="Malgun Gothic"/>
                <a:cs typeface="Malgun Gothic"/>
              </a:rPr>
              <a:t>2</a:t>
            </a:r>
            <a:endParaRPr sz="8000">
              <a:latin typeface="Malgun Gothic"/>
              <a:cs typeface="Malgun Gothic"/>
            </a:endParaRPr>
          </a:p>
        </p:txBody>
      </p:sp>
      <p:sp>
        <p:nvSpPr>
          <p:cNvPr id="12" name="TextBox 11">
            <a:extLst>
              <a:ext uri="{FF2B5EF4-FFF2-40B4-BE49-F238E27FC236}">
                <a16:creationId xmlns:a16="http://schemas.microsoft.com/office/drawing/2014/main" id="{A2D6307B-8621-D19D-B1AD-CC5C5F134820}"/>
              </a:ext>
            </a:extLst>
          </p:cNvPr>
          <p:cNvSpPr txBox="1"/>
          <p:nvPr/>
        </p:nvSpPr>
        <p:spPr>
          <a:xfrm>
            <a:off x="4859749" y="265835"/>
            <a:ext cx="2139374" cy="400110"/>
          </a:xfrm>
          <a:prstGeom prst="rect">
            <a:avLst/>
          </a:prstGeom>
          <a:noFill/>
        </p:spPr>
        <p:txBody>
          <a:bodyPr wrap="square">
            <a:spAutoFit/>
          </a:bodyPr>
          <a:lstStyle/>
          <a:p>
            <a:pPr marL="12700">
              <a:lnSpc>
                <a:spcPct val="100000"/>
              </a:lnSpc>
              <a:spcBef>
                <a:spcPts val="5"/>
              </a:spcBef>
              <a:tabLst>
                <a:tab pos="412115" algn="l"/>
                <a:tab pos="412750" algn="l"/>
              </a:tabLst>
            </a:pPr>
            <a:r>
              <a:rPr lang="en-US" sz="2000" b="1" spc="-105" dirty="0">
                <a:solidFill>
                  <a:srgbClr val="595959"/>
                </a:solidFill>
                <a:latin typeface="Malgun Gothic"/>
                <a:cs typeface="Malgun Gothic"/>
              </a:rPr>
              <a:t>How to Use</a:t>
            </a:r>
          </a:p>
        </p:txBody>
      </p:sp>
      <p:sp>
        <p:nvSpPr>
          <p:cNvPr id="14" name="TextBox 13">
            <a:extLst>
              <a:ext uri="{FF2B5EF4-FFF2-40B4-BE49-F238E27FC236}">
                <a16:creationId xmlns:a16="http://schemas.microsoft.com/office/drawing/2014/main" id="{B5D57DAE-C993-AEB6-9523-40AE2440C7D9}"/>
              </a:ext>
            </a:extLst>
          </p:cNvPr>
          <p:cNvSpPr txBox="1"/>
          <p:nvPr/>
        </p:nvSpPr>
        <p:spPr>
          <a:xfrm>
            <a:off x="1401887" y="6304002"/>
            <a:ext cx="9388226" cy="553998"/>
          </a:xfrm>
          <a:prstGeom prst="rect">
            <a:avLst/>
          </a:prstGeom>
          <a:noFill/>
        </p:spPr>
        <p:txBody>
          <a:bodyPr wrap="square">
            <a:spAutoFit/>
          </a:bodyPr>
          <a:lstStyle/>
          <a:p>
            <a:pPr marL="95250" marR="5080" indent="-82550">
              <a:spcBef>
                <a:spcPts val="5"/>
              </a:spcBef>
            </a:pPr>
            <a:r>
              <a:rPr lang="en-US" sz="1800" spc="-65" dirty="0">
                <a:solidFill>
                  <a:srgbClr val="7F7F7F"/>
                </a:solidFill>
                <a:latin typeface="Malgun Gothic"/>
                <a:cs typeface="Malgun Gothic"/>
              </a:rPr>
              <a:t>*</a:t>
            </a:r>
            <a:r>
              <a:rPr lang="en-US" sz="1200" spc="-65" dirty="0">
                <a:solidFill>
                  <a:srgbClr val="7F7F7F"/>
                </a:solidFill>
                <a:latin typeface="Malgun Gothic"/>
                <a:cs typeface="Malgun Gothic"/>
              </a:rPr>
              <a:t>For face and body only. If the contact area is dry or insufficient, the conductivity decreases and the effect decreases, so apply ample amount of gel.
</a:t>
            </a:r>
            <a:endParaRPr lang="en-US" sz="1200" dirty="0">
              <a:latin typeface="Malgun Gothic"/>
              <a:cs typeface="Malgun Gothic"/>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126991" y="5044439"/>
            <a:ext cx="5775960" cy="1356360"/>
            <a:chOff x="4126991" y="5044439"/>
            <a:chExt cx="5775960" cy="1356360"/>
          </a:xfrm>
        </p:grpSpPr>
        <p:pic>
          <p:nvPicPr>
            <p:cNvPr id="3" name="object 3"/>
            <p:cNvPicPr/>
            <p:nvPr/>
          </p:nvPicPr>
          <p:blipFill>
            <a:blip r:embed="rId2" cstate="print"/>
            <a:stretch>
              <a:fillRect/>
            </a:stretch>
          </p:blipFill>
          <p:spPr>
            <a:xfrm>
              <a:off x="4126991" y="5044439"/>
              <a:ext cx="5775960" cy="1356359"/>
            </a:xfrm>
            <a:prstGeom prst="rect">
              <a:avLst/>
            </a:prstGeom>
          </p:spPr>
        </p:pic>
        <p:pic>
          <p:nvPicPr>
            <p:cNvPr id="4" name="object 4"/>
            <p:cNvPicPr/>
            <p:nvPr/>
          </p:nvPicPr>
          <p:blipFill>
            <a:blip r:embed="rId3" cstate="print"/>
            <a:stretch>
              <a:fillRect/>
            </a:stretch>
          </p:blipFill>
          <p:spPr>
            <a:xfrm>
              <a:off x="4187178" y="5085183"/>
              <a:ext cx="5657438" cy="1236741"/>
            </a:xfrm>
            <a:prstGeom prst="rect">
              <a:avLst/>
            </a:prstGeom>
          </p:spPr>
        </p:pic>
        <p:sp>
          <p:nvSpPr>
            <p:cNvPr id="5" name="object 5"/>
            <p:cNvSpPr/>
            <p:nvPr/>
          </p:nvSpPr>
          <p:spPr>
            <a:xfrm>
              <a:off x="9726205" y="5085184"/>
              <a:ext cx="118745" cy="1236980"/>
            </a:xfrm>
            <a:custGeom>
              <a:avLst/>
              <a:gdLst/>
              <a:ahLst/>
              <a:cxnLst/>
              <a:rect l="l" t="t" r="r" b="b"/>
              <a:pathLst>
                <a:path w="118745" h="1236979">
                  <a:moveTo>
                    <a:pt x="118412" y="0"/>
                  </a:moveTo>
                  <a:lnTo>
                    <a:pt x="0" y="0"/>
                  </a:lnTo>
                  <a:lnTo>
                    <a:pt x="0" y="1236741"/>
                  </a:lnTo>
                  <a:lnTo>
                    <a:pt x="118412" y="1236741"/>
                  </a:lnTo>
                  <a:lnTo>
                    <a:pt x="118412" y="0"/>
                  </a:lnTo>
                  <a:close/>
                </a:path>
              </a:pathLst>
            </a:custGeom>
            <a:solidFill>
              <a:srgbClr val="2E75B6"/>
            </a:solidFill>
          </p:spPr>
          <p:txBody>
            <a:bodyPr wrap="square" lIns="0" tIns="0" rIns="0" bIns="0" rtlCol="0"/>
            <a:lstStyle/>
            <a:p>
              <a:endParaRPr/>
            </a:p>
          </p:txBody>
        </p:sp>
      </p:grpSp>
      <p:grpSp>
        <p:nvGrpSpPr>
          <p:cNvPr id="6" name="object 6"/>
          <p:cNvGrpSpPr/>
          <p:nvPr/>
        </p:nvGrpSpPr>
        <p:grpSpPr>
          <a:xfrm>
            <a:off x="4892040" y="3578352"/>
            <a:ext cx="5773420" cy="1356360"/>
            <a:chOff x="4892040" y="3578352"/>
            <a:chExt cx="5773420" cy="1356360"/>
          </a:xfrm>
        </p:grpSpPr>
        <p:pic>
          <p:nvPicPr>
            <p:cNvPr id="7" name="object 7"/>
            <p:cNvPicPr/>
            <p:nvPr/>
          </p:nvPicPr>
          <p:blipFill>
            <a:blip r:embed="rId4" cstate="print"/>
            <a:stretch>
              <a:fillRect/>
            </a:stretch>
          </p:blipFill>
          <p:spPr>
            <a:xfrm>
              <a:off x="4892040" y="3578352"/>
              <a:ext cx="5772912" cy="1356360"/>
            </a:xfrm>
            <a:prstGeom prst="rect">
              <a:avLst/>
            </a:prstGeom>
          </p:spPr>
        </p:pic>
        <p:pic>
          <p:nvPicPr>
            <p:cNvPr id="8" name="object 8"/>
            <p:cNvPicPr/>
            <p:nvPr/>
          </p:nvPicPr>
          <p:blipFill>
            <a:blip r:embed="rId5" cstate="print"/>
            <a:stretch>
              <a:fillRect/>
            </a:stretch>
          </p:blipFill>
          <p:spPr>
            <a:xfrm>
              <a:off x="4950282" y="3619061"/>
              <a:ext cx="5657438" cy="1236742"/>
            </a:xfrm>
            <a:prstGeom prst="rect">
              <a:avLst/>
            </a:prstGeom>
          </p:spPr>
        </p:pic>
        <p:sp>
          <p:nvSpPr>
            <p:cNvPr id="9" name="object 9"/>
            <p:cNvSpPr/>
            <p:nvPr/>
          </p:nvSpPr>
          <p:spPr>
            <a:xfrm>
              <a:off x="10489308" y="3619061"/>
              <a:ext cx="118745" cy="1236980"/>
            </a:xfrm>
            <a:custGeom>
              <a:avLst/>
              <a:gdLst/>
              <a:ahLst/>
              <a:cxnLst/>
              <a:rect l="l" t="t" r="r" b="b"/>
              <a:pathLst>
                <a:path w="118745" h="1236979">
                  <a:moveTo>
                    <a:pt x="118412" y="0"/>
                  </a:moveTo>
                  <a:lnTo>
                    <a:pt x="0" y="0"/>
                  </a:lnTo>
                  <a:lnTo>
                    <a:pt x="0" y="1236742"/>
                  </a:lnTo>
                  <a:lnTo>
                    <a:pt x="118412" y="1236742"/>
                  </a:lnTo>
                  <a:lnTo>
                    <a:pt x="118412" y="0"/>
                  </a:lnTo>
                  <a:close/>
                </a:path>
              </a:pathLst>
            </a:custGeom>
            <a:solidFill>
              <a:srgbClr val="8FAADC"/>
            </a:solidFill>
          </p:spPr>
          <p:txBody>
            <a:bodyPr wrap="square" lIns="0" tIns="0" rIns="0" bIns="0" rtlCol="0"/>
            <a:lstStyle/>
            <a:p>
              <a:endParaRPr/>
            </a:p>
          </p:txBody>
        </p:sp>
      </p:grpSp>
      <p:grpSp>
        <p:nvGrpSpPr>
          <p:cNvPr id="10" name="object 10"/>
          <p:cNvGrpSpPr/>
          <p:nvPr/>
        </p:nvGrpSpPr>
        <p:grpSpPr>
          <a:xfrm>
            <a:off x="2155094" y="2052747"/>
            <a:ext cx="7748270" cy="4387850"/>
            <a:chOff x="2155094" y="2052747"/>
            <a:chExt cx="7748270" cy="4387850"/>
          </a:xfrm>
        </p:grpSpPr>
        <p:pic>
          <p:nvPicPr>
            <p:cNvPr id="11" name="object 11"/>
            <p:cNvPicPr/>
            <p:nvPr/>
          </p:nvPicPr>
          <p:blipFill>
            <a:blip r:embed="rId6" cstate="print"/>
            <a:stretch>
              <a:fillRect/>
            </a:stretch>
          </p:blipFill>
          <p:spPr>
            <a:xfrm>
              <a:off x="4126992" y="2078735"/>
              <a:ext cx="5775960" cy="1353312"/>
            </a:xfrm>
            <a:prstGeom prst="rect">
              <a:avLst/>
            </a:prstGeom>
          </p:spPr>
        </p:pic>
        <p:pic>
          <p:nvPicPr>
            <p:cNvPr id="12" name="object 12"/>
            <p:cNvPicPr/>
            <p:nvPr/>
          </p:nvPicPr>
          <p:blipFill>
            <a:blip r:embed="rId3" cstate="print"/>
            <a:stretch>
              <a:fillRect/>
            </a:stretch>
          </p:blipFill>
          <p:spPr>
            <a:xfrm>
              <a:off x="4187178" y="2118250"/>
              <a:ext cx="5657438" cy="1236742"/>
            </a:xfrm>
            <a:prstGeom prst="rect">
              <a:avLst/>
            </a:prstGeom>
          </p:spPr>
        </p:pic>
        <p:sp>
          <p:nvSpPr>
            <p:cNvPr id="13" name="object 13"/>
            <p:cNvSpPr/>
            <p:nvPr/>
          </p:nvSpPr>
          <p:spPr>
            <a:xfrm>
              <a:off x="2169382" y="2067035"/>
              <a:ext cx="4359275" cy="4359275"/>
            </a:xfrm>
            <a:custGeom>
              <a:avLst/>
              <a:gdLst/>
              <a:ahLst/>
              <a:cxnLst/>
              <a:rect l="l" t="t" r="r" b="b"/>
              <a:pathLst>
                <a:path w="4359275" h="4359275">
                  <a:moveTo>
                    <a:pt x="2179332" y="0"/>
                  </a:moveTo>
                  <a:lnTo>
                    <a:pt x="2131311" y="518"/>
                  </a:lnTo>
                  <a:lnTo>
                    <a:pt x="2083544" y="2067"/>
                  </a:lnTo>
                  <a:lnTo>
                    <a:pt x="2036040" y="4635"/>
                  </a:lnTo>
                  <a:lnTo>
                    <a:pt x="1988812" y="8212"/>
                  </a:lnTo>
                  <a:lnTo>
                    <a:pt x="1941870" y="12788"/>
                  </a:lnTo>
                  <a:lnTo>
                    <a:pt x="1895224" y="18350"/>
                  </a:lnTo>
                  <a:lnTo>
                    <a:pt x="1848884" y="24890"/>
                  </a:lnTo>
                  <a:lnTo>
                    <a:pt x="1802863" y="32396"/>
                  </a:lnTo>
                  <a:lnTo>
                    <a:pt x="1757169" y="40858"/>
                  </a:lnTo>
                  <a:lnTo>
                    <a:pt x="1711814" y="50265"/>
                  </a:lnTo>
                  <a:lnTo>
                    <a:pt x="1666809" y="60607"/>
                  </a:lnTo>
                  <a:lnTo>
                    <a:pt x="1622164" y="71872"/>
                  </a:lnTo>
                  <a:lnTo>
                    <a:pt x="1577889" y="84050"/>
                  </a:lnTo>
                  <a:lnTo>
                    <a:pt x="1533996" y="97131"/>
                  </a:lnTo>
                  <a:lnTo>
                    <a:pt x="1490495" y="111103"/>
                  </a:lnTo>
                  <a:lnTo>
                    <a:pt x="1447396" y="125957"/>
                  </a:lnTo>
                  <a:lnTo>
                    <a:pt x="1404711" y="141681"/>
                  </a:lnTo>
                  <a:lnTo>
                    <a:pt x="1362449" y="158266"/>
                  </a:lnTo>
                  <a:lnTo>
                    <a:pt x="1320622" y="175700"/>
                  </a:lnTo>
                  <a:lnTo>
                    <a:pt x="1279240" y="193972"/>
                  </a:lnTo>
                  <a:lnTo>
                    <a:pt x="1238314" y="213072"/>
                  </a:lnTo>
                  <a:lnTo>
                    <a:pt x="1197855" y="232990"/>
                  </a:lnTo>
                  <a:lnTo>
                    <a:pt x="1157873" y="253715"/>
                  </a:lnTo>
                  <a:lnTo>
                    <a:pt x="1118378" y="275236"/>
                  </a:lnTo>
                  <a:lnTo>
                    <a:pt x="1079381" y="297542"/>
                  </a:lnTo>
                  <a:lnTo>
                    <a:pt x="1040894" y="320623"/>
                  </a:lnTo>
                  <a:lnTo>
                    <a:pt x="1002926" y="344469"/>
                  </a:lnTo>
                  <a:lnTo>
                    <a:pt x="965489" y="369068"/>
                  </a:lnTo>
                  <a:lnTo>
                    <a:pt x="928592" y="394410"/>
                  </a:lnTo>
                  <a:lnTo>
                    <a:pt x="892247" y="420484"/>
                  </a:lnTo>
                  <a:lnTo>
                    <a:pt x="856464" y="447280"/>
                  </a:lnTo>
                  <a:lnTo>
                    <a:pt x="821253" y="474787"/>
                  </a:lnTo>
                  <a:lnTo>
                    <a:pt x="786627" y="502995"/>
                  </a:lnTo>
                  <a:lnTo>
                    <a:pt x="752594" y="531892"/>
                  </a:lnTo>
                  <a:lnTo>
                    <a:pt x="719166" y="561468"/>
                  </a:lnTo>
                  <a:lnTo>
                    <a:pt x="686353" y="591713"/>
                  </a:lnTo>
                  <a:lnTo>
                    <a:pt x="654167" y="622616"/>
                  </a:lnTo>
                  <a:lnTo>
                    <a:pt x="622617" y="654166"/>
                  </a:lnTo>
                  <a:lnTo>
                    <a:pt x="591714" y="686353"/>
                  </a:lnTo>
                  <a:lnTo>
                    <a:pt x="561469" y="719165"/>
                  </a:lnTo>
                  <a:lnTo>
                    <a:pt x="531892" y="752593"/>
                  </a:lnTo>
                  <a:lnTo>
                    <a:pt x="502995" y="786626"/>
                  </a:lnTo>
                  <a:lnTo>
                    <a:pt x="474787" y="821253"/>
                  </a:lnTo>
                  <a:lnTo>
                    <a:pt x="447280" y="856463"/>
                  </a:lnTo>
                  <a:lnTo>
                    <a:pt x="420484" y="892246"/>
                  </a:lnTo>
                  <a:lnTo>
                    <a:pt x="394410" y="928591"/>
                  </a:lnTo>
                  <a:lnTo>
                    <a:pt x="369068" y="965488"/>
                  </a:lnTo>
                  <a:lnTo>
                    <a:pt x="344469" y="1002926"/>
                  </a:lnTo>
                  <a:lnTo>
                    <a:pt x="320624" y="1040893"/>
                  </a:lnTo>
                  <a:lnTo>
                    <a:pt x="297542" y="1079381"/>
                  </a:lnTo>
                  <a:lnTo>
                    <a:pt x="275236" y="1118377"/>
                  </a:lnTo>
                  <a:lnTo>
                    <a:pt x="253715" y="1157872"/>
                  </a:lnTo>
                  <a:lnTo>
                    <a:pt x="232991" y="1197854"/>
                  </a:lnTo>
                  <a:lnTo>
                    <a:pt x="213073" y="1238314"/>
                  </a:lnTo>
                  <a:lnTo>
                    <a:pt x="193972" y="1279240"/>
                  </a:lnTo>
                  <a:lnTo>
                    <a:pt x="175700" y="1320622"/>
                  </a:lnTo>
                  <a:lnTo>
                    <a:pt x="158266" y="1362449"/>
                  </a:lnTo>
                  <a:lnTo>
                    <a:pt x="141682" y="1404710"/>
                  </a:lnTo>
                  <a:lnTo>
                    <a:pt x="125957" y="1447395"/>
                  </a:lnTo>
                  <a:lnTo>
                    <a:pt x="111103" y="1490494"/>
                  </a:lnTo>
                  <a:lnTo>
                    <a:pt x="97131" y="1533995"/>
                  </a:lnTo>
                  <a:lnTo>
                    <a:pt x="84050" y="1577889"/>
                  </a:lnTo>
                  <a:lnTo>
                    <a:pt x="71872" y="1622163"/>
                  </a:lnTo>
                  <a:lnTo>
                    <a:pt x="60607" y="1666808"/>
                  </a:lnTo>
                  <a:lnTo>
                    <a:pt x="50265" y="1711814"/>
                  </a:lnTo>
                  <a:lnTo>
                    <a:pt x="40858" y="1757169"/>
                  </a:lnTo>
                  <a:lnTo>
                    <a:pt x="32397" y="1802862"/>
                  </a:lnTo>
                  <a:lnTo>
                    <a:pt x="24890" y="1848884"/>
                  </a:lnTo>
                  <a:lnTo>
                    <a:pt x="18350" y="1895223"/>
                  </a:lnTo>
                  <a:lnTo>
                    <a:pt x="12788" y="1941870"/>
                  </a:lnTo>
                  <a:lnTo>
                    <a:pt x="8212" y="1988812"/>
                  </a:lnTo>
                  <a:lnTo>
                    <a:pt x="4635" y="2036040"/>
                  </a:lnTo>
                  <a:lnTo>
                    <a:pt x="2067" y="2083543"/>
                  </a:lnTo>
                  <a:lnTo>
                    <a:pt x="518" y="2131311"/>
                  </a:lnTo>
                  <a:lnTo>
                    <a:pt x="0" y="2179332"/>
                  </a:lnTo>
                  <a:lnTo>
                    <a:pt x="518" y="2227353"/>
                  </a:lnTo>
                  <a:lnTo>
                    <a:pt x="2067" y="2275121"/>
                  </a:lnTo>
                  <a:lnTo>
                    <a:pt x="4635" y="2322624"/>
                  </a:lnTo>
                  <a:lnTo>
                    <a:pt x="8212" y="2369852"/>
                  </a:lnTo>
                  <a:lnTo>
                    <a:pt x="12788" y="2416794"/>
                  </a:lnTo>
                  <a:lnTo>
                    <a:pt x="18350" y="2463441"/>
                  </a:lnTo>
                  <a:lnTo>
                    <a:pt x="24890" y="2509780"/>
                  </a:lnTo>
                  <a:lnTo>
                    <a:pt x="32397" y="2555802"/>
                  </a:lnTo>
                  <a:lnTo>
                    <a:pt x="40858" y="2601495"/>
                  </a:lnTo>
                  <a:lnTo>
                    <a:pt x="50265" y="2646850"/>
                  </a:lnTo>
                  <a:lnTo>
                    <a:pt x="60607" y="2691856"/>
                  </a:lnTo>
                  <a:lnTo>
                    <a:pt x="71872" y="2736501"/>
                  </a:lnTo>
                  <a:lnTo>
                    <a:pt x="84050" y="2780775"/>
                  </a:lnTo>
                  <a:lnTo>
                    <a:pt x="97131" y="2824669"/>
                  </a:lnTo>
                  <a:lnTo>
                    <a:pt x="111103" y="2868170"/>
                  </a:lnTo>
                  <a:lnTo>
                    <a:pt x="125957" y="2911268"/>
                  </a:lnTo>
                  <a:lnTo>
                    <a:pt x="141682" y="2953954"/>
                  </a:lnTo>
                  <a:lnTo>
                    <a:pt x="158266" y="2996215"/>
                  </a:lnTo>
                  <a:lnTo>
                    <a:pt x="175700" y="3038042"/>
                  </a:lnTo>
                  <a:lnTo>
                    <a:pt x="193972" y="3079424"/>
                  </a:lnTo>
                  <a:lnTo>
                    <a:pt x="213073" y="3120350"/>
                  </a:lnTo>
                  <a:lnTo>
                    <a:pt x="232991" y="3160809"/>
                  </a:lnTo>
                  <a:lnTo>
                    <a:pt x="253715" y="3200792"/>
                  </a:lnTo>
                  <a:lnTo>
                    <a:pt x="275236" y="3240287"/>
                  </a:lnTo>
                  <a:lnTo>
                    <a:pt x="297542" y="3279283"/>
                  </a:lnTo>
                  <a:lnTo>
                    <a:pt x="320624" y="3317770"/>
                  </a:lnTo>
                  <a:lnTo>
                    <a:pt x="344469" y="3355738"/>
                  </a:lnTo>
                  <a:lnTo>
                    <a:pt x="369068" y="3393176"/>
                  </a:lnTo>
                  <a:lnTo>
                    <a:pt x="394410" y="3430073"/>
                  </a:lnTo>
                  <a:lnTo>
                    <a:pt x="420484" y="3466418"/>
                  </a:lnTo>
                  <a:lnTo>
                    <a:pt x="447280" y="3502201"/>
                  </a:lnTo>
                  <a:lnTo>
                    <a:pt x="474787" y="3537411"/>
                  </a:lnTo>
                  <a:lnTo>
                    <a:pt x="502995" y="3572038"/>
                  </a:lnTo>
                  <a:lnTo>
                    <a:pt x="531892" y="3606070"/>
                  </a:lnTo>
                  <a:lnTo>
                    <a:pt x="561469" y="3639498"/>
                  </a:lnTo>
                  <a:lnTo>
                    <a:pt x="591714" y="3672311"/>
                  </a:lnTo>
                  <a:lnTo>
                    <a:pt x="622617" y="3704498"/>
                  </a:lnTo>
                  <a:lnTo>
                    <a:pt x="654167" y="3736048"/>
                  </a:lnTo>
                  <a:lnTo>
                    <a:pt x="686353" y="3766951"/>
                  </a:lnTo>
                  <a:lnTo>
                    <a:pt x="719166" y="3797196"/>
                  </a:lnTo>
                  <a:lnTo>
                    <a:pt x="752594" y="3826772"/>
                  </a:lnTo>
                  <a:lnTo>
                    <a:pt x="786627" y="3855669"/>
                  </a:lnTo>
                  <a:lnTo>
                    <a:pt x="821253" y="3883877"/>
                  </a:lnTo>
                  <a:lnTo>
                    <a:pt x="856464" y="3911384"/>
                  </a:lnTo>
                  <a:lnTo>
                    <a:pt x="892247" y="3938180"/>
                  </a:lnTo>
                  <a:lnTo>
                    <a:pt x="928592" y="3964254"/>
                  </a:lnTo>
                  <a:lnTo>
                    <a:pt x="965489" y="3989596"/>
                  </a:lnTo>
                  <a:lnTo>
                    <a:pt x="1002926" y="4014195"/>
                  </a:lnTo>
                  <a:lnTo>
                    <a:pt x="1040894" y="4038041"/>
                  </a:lnTo>
                  <a:lnTo>
                    <a:pt x="1079381" y="4061122"/>
                  </a:lnTo>
                  <a:lnTo>
                    <a:pt x="1118378" y="4083428"/>
                  </a:lnTo>
                  <a:lnTo>
                    <a:pt x="1157873" y="4104949"/>
                  </a:lnTo>
                  <a:lnTo>
                    <a:pt x="1197855" y="4125674"/>
                  </a:lnTo>
                  <a:lnTo>
                    <a:pt x="1238314" y="4145592"/>
                  </a:lnTo>
                  <a:lnTo>
                    <a:pt x="1279240" y="4164692"/>
                  </a:lnTo>
                  <a:lnTo>
                    <a:pt x="1320622" y="4182965"/>
                  </a:lnTo>
                  <a:lnTo>
                    <a:pt x="1362449" y="4200398"/>
                  </a:lnTo>
                  <a:lnTo>
                    <a:pt x="1404711" y="4216983"/>
                  </a:lnTo>
                  <a:lnTo>
                    <a:pt x="1447396" y="4232707"/>
                  </a:lnTo>
                  <a:lnTo>
                    <a:pt x="1490495" y="4247561"/>
                  </a:lnTo>
                  <a:lnTo>
                    <a:pt x="1533996" y="4261534"/>
                  </a:lnTo>
                  <a:lnTo>
                    <a:pt x="1577889" y="4274614"/>
                  </a:lnTo>
                  <a:lnTo>
                    <a:pt x="1622164" y="4286793"/>
                  </a:lnTo>
                  <a:lnTo>
                    <a:pt x="1666809" y="4298058"/>
                  </a:lnTo>
                  <a:lnTo>
                    <a:pt x="1711814" y="4308399"/>
                  </a:lnTo>
                  <a:lnTo>
                    <a:pt x="1757169" y="4317806"/>
                  </a:lnTo>
                  <a:lnTo>
                    <a:pt x="1802863" y="4326268"/>
                  </a:lnTo>
                  <a:lnTo>
                    <a:pt x="1848884" y="4333774"/>
                  </a:lnTo>
                  <a:lnTo>
                    <a:pt x="1895224" y="4340314"/>
                  </a:lnTo>
                  <a:lnTo>
                    <a:pt x="1941870" y="4345877"/>
                  </a:lnTo>
                  <a:lnTo>
                    <a:pt x="1988812" y="4350452"/>
                  </a:lnTo>
                  <a:lnTo>
                    <a:pt x="2036040" y="4354029"/>
                  </a:lnTo>
                  <a:lnTo>
                    <a:pt x="2083544" y="4356597"/>
                  </a:lnTo>
                  <a:lnTo>
                    <a:pt x="2131311" y="4358146"/>
                  </a:lnTo>
                  <a:lnTo>
                    <a:pt x="2179332" y="4358665"/>
                  </a:lnTo>
                  <a:lnTo>
                    <a:pt x="2227353" y="4358146"/>
                  </a:lnTo>
                  <a:lnTo>
                    <a:pt x="2275121" y="4356597"/>
                  </a:lnTo>
                  <a:lnTo>
                    <a:pt x="2322624" y="4354029"/>
                  </a:lnTo>
                  <a:lnTo>
                    <a:pt x="2369852" y="4350452"/>
                  </a:lnTo>
                  <a:lnTo>
                    <a:pt x="2416794" y="4345877"/>
                  </a:lnTo>
                  <a:lnTo>
                    <a:pt x="2463441" y="4340314"/>
                  </a:lnTo>
                  <a:lnTo>
                    <a:pt x="2509780" y="4333774"/>
                  </a:lnTo>
                  <a:lnTo>
                    <a:pt x="2555802" y="4326268"/>
                  </a:lnTo>
                  <a:lnTo>
                    <a:pt x="2601495" y="4317806"/>
                  </a:lnTo>
                  <a:lnTo>
                    <a:pt x="2646850" y="4308399"/>
                  </a:lnTo>
                  <a:lnTo>
                    <a:pt x="2691856" y="4298058"/>
                  </a:lnTo>
                  <a:lnTo>
                    <a:pt x="2736501" y="4286793"/>
                  </a:lnTo>
                  <a:lnTo>
                    <a:pt x="2780775" y="4274614"/>
                  </a:lnTo>
                  <a:lnTo>
                    <a:pt x="2824669" y="4261534"/>
                  </a:lnTo>
                  <a:lnTo>
                    <a:pt x="2868170" y="4247561"/>
                  </a:lnTo>
                  <a:lnTo>
                    <a:pt x="2911268" y="4232707"/>
                  </a:lnTo>
                  <a:lnTo>
                    <a:pt x="2953954" y="4216983"/>
                  </a:lnTo>
                  <a:lnTo>
                    <a:pt x="2996215" y="4200398"/>
                  </a:lnTo>
                  <a:lnTo>
                    <a:pt x="3038042" y="4182965"/>
                  </a:lnTo>
                  <a:lnTo>
                    <a:pt x="3079424" y="4164692"/>
                  </a:lnTo>
                  <a:lnTo>
                    <a:pt x="3120350" y="4145592"/>
                  </a:lnTo>
                  <a:lnTo>
                    <a:pt x="3160809" y="4125674"/>
                  </a:lnTo>
                  <a:lnTo>
                    <a:pt x="3200792" y="4104949"/>
                  </a:lnTo>
                  <a:lnTo>
                    <a:pt x="3240287" y="4083428"/>
                  </a:lnTo>
                  <a:lnTo>
                    <a:pt x="3279283" y="4061122"/>
                  </a:lnTo>
                  <a:lnTo>
                    <a:pt x="3317770" y="4038041"/>
                  </a:lnTo>
                  <a:lnTo>
                    <a:pt x="3355738" y="4014195"/>
                  </a:lnTo>
                  <a:lnTo>
                    <a:pt x="3393176" y="3989596"/>
                  </a:lnTo>
                  <a:lnTo>
                    <a:pt x="3430073" y="3964254"/>
                  </a:lnTo>
                  <a:lnTo>
                    <a:pt x="3466418" y="3938180"/>
                  </a:lnTo>
                  <a:lnTo>
                    <a:pt x="3502201" y="3911384"/>
                  </a:lnTo>
                  <a:lnTo>
                    <a:pt x="3537411" y="3883877"/>
                  </a:lnTo>
                  <a:lnTo>
                    <a:pt x="3572038" y="3855669"/>
                  </a:lnTo>
                  <a:lnTo>
                    <a:pt x="3606070" y="3826772"/>
                  </a:lnTo>
                  <a:lnTo>
                    <a:pt x="3639498" y="3797196"/>
                  </a:lnTo>
                  <a:lnTo>
                    <a:pt x="3672311" y="3766951"/>
                  </a:lnTo>
                  <a:lnTo>
                    <a:pt x="3704498" y="3736048"/>
                  </a:lnTo>
                  <a:lnTo>
                    <a:pt x="3736048" y="3704498"/>
                  </a:lnTo>
                  <a:lnTo>
                    <a:pt x="3766951" y="3672311"/>
                  </a:lnTo>
                  <a:lnTo>
                    <a:pt x="3797196" y="3639498"/>
                  </a:lnTo>
                  <a:lnTo>
                    <a:pt x="3826772" y="3606070"/>
                  </a:lnTo>
                  <a:lnTo>
                    <a:pt x="3855669" y="3572038"/>
                  </a:lnTo>
                  <a:lnTo>
                    <a:pt x="3883877" y="3537411"/>
                  </a:lnTo>
                  <a:lnTo>
                    <a:pt x="3911384" y="3502201"/>
                  </a:lnTo>
                  <a:lnTo>
                    <a:pt x="3938180" y="3466418"/>
                  </a:lnTo>
                  <a:lnTo>
                    <a:pt x="3964254" y="3430073"/>
                  </a:lnTo>
                  <a:lnTo>
                    <a:pt x="3989596" y="3393176"/>
                  </a:lnTo>
                  <a:lnTo>
                    <a:pt x="4014195" y="3355738"/>
                  </a:lnTo>
                  <a:lnTo>
                    <a:pt x="4038041" y="3317770"/>
                  </a:lnTo>
                  <a:lnTo>
                    <a:pt x="4061122" y="3279283"/>
                  </a:lnTo>
                  <a:lnTo>
                    <a:pt x="4083428" y="3240287"/>
                  </a:lnTo>
                  <a:lnTo>
                    <a:pt x="4104949" y="3200792"/>
                  </a:lnTo>
                  <a:lnTo>
                    <a:pt x="4125674" y="3160809"/>
                  </a:lnTo>
                  <a:lnTo>
                    <a:pt x="4145592" y="3120350"/>
                  </a:lnTo>
                  <a:lnTo>
                    <a:pt x="4164692" y="3079424"/>
                  </a:lnTo>
                  <a:lnTo>
                    <a:pt x="4182965" y="3038042"/>
                  </a:lnTo>
                  <a:lnTo>
                    <a:pt x="4200398" y="2996215"/>
                  </a:lnTo>
                  <a:lnTo>
                    <a:pt x="4216983" y="2953954"/>
                  </a:lnTo>
                  <a:lnTo>
                    <a:pt x="4232707" y="2911268"/>
                  </a:lnTo>
                  <a:lnTo>
                    <a:pt x="4247561" y="2868170"/>
                  </a:lnTo>
                  <a:lnTo>
                    <a:pt x="4261534" y="2824669"/>
                  </a:lnTo>
                  <a:lnTo>
                    <a:pt x="4274614" y="2780775"/>
                  </a:lnTo>
                  <a:lnTo>
                    <a:pt x="4286793" y="2736501"/>
                  </a:lnTo>
                  <a:lnTo>
                    <a:pt x="4298058" y="2691856"/>
                  </a:lnTo>
                  <a:lnTo>
                    <a:pt x="4308399" y="2646850"/>
                  </a:lnTo>
                  <a:lnTo>
                    <a:pt x="4317806" y="2601495"/>
                  </a:lnTo>
                  <a:lnTo>
                    <a:pt x="4326268" y="2555802"/>
                  </a:lnTo>
                  <a:lnTo>
                    <a:pt x="4333774" y="2509780"/>
                  </a:lnTo>
                  <a:lnTo>
                    <a:pt x="4340314" y="2463441"/>
                  </a:lnTo>
                  <a:lnTo>
                    <a:pt x="4345877" y="2416794"/>
                  </a:lnTo>
                  <a:lnTo>
                    <a:pt x="4350452" y="2369852"/>
                  </a:lnTo>
                  <a:lnTo>
                    <a:pt x="4354029" y="2322624"/>
                  </a:lnTo>
                  <a:lnTo>
                    <a:pt x="4356598" y="2275121"/>
                  </a:lnTo>
                  <a:lnTo>
                    <a:pt x="4358146" y="2227353"/>
                  </a:lnTo>
                  <a:lnTo>
                    <a:pt x="4358665" y="2179332"/>
                  </a:lnTo>
                  <a:lnTo>
                    <a:pt x="4358146" y="2131311"/>
                  </a:lnTo>
                  <a:lnTo>
                    <a:pt x="4356598" y="2083543"/>
                  </a:lnTo>
                  <a:lnTo>
                    <a:pt x="4354029" y="2036040"/>
                  </a:lnTo>
                  <a:lnTo>
                    <a:pt x="4350452" y="1988812"/>
                  </a:lnTo>
                  <a:lnTo>
                    <a:pt x="4345877" y="1941870"/>
                  </a:lnTo>
                  <a:lnTo>
                    <a:pt x="4340314" y="1895223"/>
                  </a:lnTo>
                  <a:lnTo>
                    <a:pt x="4333774" y="1848884"/>
                  </a:lnTo>
                  <a:lnTo>
                    <a:pt x="4326268" y="1802862"/>
                  </a:lnTo>
                  <a:lnTo>
                    <a:pt x="4317806" y="1757169"/>
                  </a:lnTo>
                  <a:lnTo>
                    <a:pt x="4308399" y="1711814"/>
                  </a:lnTo>
                  <a:lnTo>
                    <a:pt x="4298058" y="1666808"/>
                  </a:lnTo>
                  <a:lnTo>
                    <a:pt x="4286793" y="1622163"/>
                  </a:lnTo>
                  <a:lnTo>
                    <a:pt x="4274614" y="1577889"/>
                  </a:lnTo>
                  <a:lnTo>
                    <a:pt x="4261534" y="1533995"/>
                  </a:lnTo>
                  <a:lnTo>
                    <a:pt x="4247561" y="1490494"/>
                  </a:lnTo>
                  <a:lnTo>
                    <a:pt x="4232707" y="1447395"/>
                  </a:lnTo>
                  <a:lnTo>
                    <a:pt x="4216983" y="1404710"/>
                  </a:lnTo>
                  <a:lnTo>
                    <a:pt x="4200398" y="1362449"/>
                  </a:lnTo>
                  <a:lnTo>
                    <a:pt x="4182965" y="1320622"/>
                  </a:lnTo>
                  <a:lnTo>
                    <a:pt x="4164692" y="1279240"/>
                  </a:lnTo>
                  <a:lnTo>
                    <a:pt x="4145592" y="1238314"/>
                  </a:lnTo>
                  <a:lnTo>
                    <a:pt x="4125674" y="1197854"/>
                  </a:lnTo>
                  <a:lnTo>
                    <a:pt x="4104949" y="1157872"/>
                  </a:lnTo>
                  <a:lnTo>
                    <a:pt x="4083428" y="1118377"/>
                  </a:lnTo>
                  <a:lnTo>
                    <a:pt x="4061122" y="1079381"/>
                  </a:lnTo>
                  <a:lnTo>
                    <a:pt x="4038041" y="1040893"/>
                  </a:lnTo>
                  <a:lnTo>
                    <a:pt x="4014195" y="1002926"/>
                  </a:lnTo>
                  <a:lnTo>
                    <a:pt x="3989596" y="965488"/>
                  </a:lnTo>
                  <a:lnTo>
                    <a:pt x="3964254" y="928591"/>
                  </a:lnTo>
                  <a:lnTo>
                    <a:pt x="3938180" y="892246"/>
                  </a:lnTo>
                  <a:lnTo>
                    <a:pt x="3911384" y="856463"/>
                  </a:lnTo>
                  <a:lnTo>
                    <a:pt x="3883877" y="821253"/>
                  </a:lnTo>
                  <a:lnTo>
                    <a:pt x="3855669" y="786626"/>
                  </a:lnTo>
                  <a:lnTo>
                    <a:pt x="3826772" y="752593"/>
                  </a:lnTo>
                  <a:lnTo>
                    <a:pt x="3797196" y="719165"/>
                  </a:lnTo>
                  <a:lnTo>
                    <a:pt x="3766951" y="686353"/>
                  </a:lnTo>
                  <a:lnTo>
                    <a:pt x="3736048" y="654166"/>
                  </a:lnTo>
                  <a:lnTo>
                    <a:pt x="3704498" y="622616"/>
                  </a:lnTo>
                  <a:lnTo>
                    <a:pt x="3672311" y="591713"/>
                  </a:lnTo>
                  <a:lnTo>
                    <a:pt x="3639498" y="561468"/>
                  </a:lnTo>
                  <a:lnTo>
                    <a:pt x="3606070" y="531892"/>
                  </a:lnTo>
                  <a:lnTo>
                    <a:pt x="3572038" y="502995"/>
                  </a:lnTo>
                  <a:lnTo>
                    <a:pt x="3537411" y="474787"/>
                  </a:lnTo>
                  <a:lnTo>
                    <a:pt x="3502201" y="447280"/>
                  </a:lnTo>
                  <a:lnTo>
                    <a:pt x="3466418" y="420484"/>
                  </a:lnTo>
                  <a:lnTo>
                    <a:pt x="3430073" y="394410"/>
                  </a:lnTo>
                  <a:lnTo>
                    <a:pt x="3393176" y="369068"/>
                  </a:lnTo>
                  <a:lnTo>
                    <a:pt x="3355738" y="344469"/>
                  </a:lnTo>
                  <a:lnTo>
                    <a:pt x="3317770" y="320623"/>
                  </a:lnTo>
                  <a:lnTo>
                    <a:pt x="3279283" y="297542"/>
                  </a:lnTo>
                  <a:lnTo>
                    <a:pt x="3240287" y="275236"/>
                  </a:lnTo>
                  <a:lnTo>
                    <a:pt x="3200792" y="253715"/>
                  </a:lnTo>
                  <a:lnTo>
                    <a:pt x="3160809" y="232990"/>
                  </a:lnTo>
                  <a:lnTo>
                    <a:pt x="3120350" y="213072"/>
                  </a:lnTo>
                  <a:lnTo>
                    <a:pt x="3079424" y="193972"/>
                  </a:lnTo>
                  <a:lnTo>
                    <a:pt x="3038042" y="175700"/>
                  </a:lnTo>
                  <a:lnTo>
                    <a:pt x="2996215" y="158266"/>
                  </a:lnTo>
                  <a:lnTo>
                    <a:pt x="2953954" y="141681"/>
                  </a:lnTo>
                  <a:lnTo>
                    <a:pt x="2911268" y="125957"/>
                  </a:lnTo>
                  <a:lnTo>
                    <a:pt x="2868170" y="111103"/>
                  </a:lnTo>
                  <a:lnTo>
                    <a:pt x="2824669" y="97131"/>
                  </a:lnTo>
                  <a:lnTo>
                    <a:pt x="2780775" y="84050"/>
                  </a:lnTo>
                  <a:lnTo>
                    <a:pt x="2736501" y="71872"/>
                  </a:lnTo>
                  <a:lnTo>
                    <a:pt x="2691856" y="60607"/>
                  </a:lnTo>
                  <a:lnTo>
                    <a:pt x="2646850" y="50265"/>
                  </a:lnTo>
                  <a:lnTo>
                    <a:pt x="2601495" y="40858"/>
                  </a:lnTo>
                  <a:lnTo>
                    <a:pt x="2555802" y="32396"/>
                  </a:lnTo>
                  <a:lnTo>
                    <a:pt x="2509780" y="24890"/>
                  </a:lnTo>
                  <a:lnTo>
                    <a:pt x="2463441" y="18350"/>
                  </a:lnTo>
                  <a:lnTo>
                    <a:pt x="2416794" y="12788"/>
                  </a:lnTo>
                  <a:lnTo>
                    <a:pt x="2369852" y="8212"/>
                  </a:lnTo>
                  <a:lnTo>
                    <a:pt x="2322624" y="4635"/>
                  </a:lnTo>
                  <a:lnTo>
                    <a:pt x="2275121" y="2067"/>
                  </a:lnTo>
                  <a:lnTo>
                    <a:pt x="2227353" y="518"/>
                  </a:lnTo>
                  <a:lnTo>
                    <a:pt x="2179332" y="0"/>
                  </a:lnTo>
                  <a:close/>
                </a:path>
              </a:pathLst>
            </a:custGeom>
            <a:solidFill>
              <a:srgbClr val="FFFFFF"/>
            </a:solidFill>
          </p:spPr>
          <p:txBody>
            <a:bodyPr wrap="square" lIns="0" tIns="0" rIns="0" bIns="0" rtlCol="0"/>
            <a:lstStyle/>
            <a:p>
              <a:endParaRPr/>
            </a:p>
          </p:txBody>
        </p:sp>
        <p:sp>
          <p:nvSpPr>
            <p:cNvPr id="14" name="object 14"/>
            <p:cNvSpPr/>
            <p:nvPr/>
          </p:nvSpPr>
          <p:spPr>
            <a:xfrm>
              <a:off x="2169382" y="2067035"/>
              <a:ext cx="4359275" cy="4359275"/>
            </a:xfrm>
            <a:custGeom>
              <a:avLst/>
              <a:gdLst/>
              <a:ahLst/>
              <a:cxnLst/>
              <a:rect l="l" t="t" r="r" b="b"/>
              <a:pathLst>
                <a:path w="4359275" h="4359275">
                  <a:moveTo>
                    <a:pt x="0" y="2179333"/>
                  </a:moveTo>
                  <a:lnTo>
                    <a:pt x="518" y="2131311"/>
                  </a:lnTo>
                  <a:lnTo>
                    <a:pt x="2067" y="2083544"/>
                  </a:lnTo>
                  <a:lnTo>
                    <a:pt x="4635" y="2036041"/>
                  </a:lnTo>
                  <a:lnTo>
                    <a:pt x="8212" y="1988813"/>
                  </a:lnTo>
                  <a:lnTo>
                    <a:pt x="12788" y="1941870"/>
                  </a:lnTo>
                  <a:lnTo>
                    <a:pt x="18350" y="1895224"/>
                  </a:lnTo>
                  <a:lnTo>
                    <a:pt x="24890" y="1848885"/>
                  </a:lnTo>
                  <a:lnTo>
                    <a:pt x="32397" y="1802863"/>
                  </a:lnTo>
                  <a:lnTo>
                    <a:pt x="40858" y="1757169"/>
                  </a:lnTo>
                  <a:lnTo>
                    <a:pt x="50265" y="1711814"/>
                  </a:lnTo>
                  <a:lnTo>
                    <a:pt x="60607" y="1666809"/>
                  </a:lnTo>
                  <a:lnTo>
                    <a:pt x="71872" y="1622164"/>
                  </a:lnTo>
                  <a:lnTo>
                    <a:pt x="84050" y="1577889"/>
                  </a:lnTo>
                  <a:lnTo>
                    <a:pt x="97131" y="1533996"/>
                  </a:lnTo>
                  <a:lnTo>
                    <a:pt x="111103" y="1490495"/>
                  </a:lnTo>
                  <a:lnTo>
                    <a:pt x="125957" y="1447396"/>
                  </a:lnTo>
                  <a:lnTo>
                    <a:pt x="141682" y="1404711"/>
                  </a:lnTo>
                  <a:lnTo>
                    <a:pt x="158266" y="1362449"/>
                  </a:lnTo>
                  <a:lnTo>
                    <a:pt x="175700" y="1320622"/>
                  </a:lnTo>
                  <a:lnTo>
                    <a:pt x="193972" y="1279241"/>
                  </a:lnTo>
                  <a:lnTo>
                    <a:pt x="213073" y="1238315"/>
                  </a:lnTo>
                  <a:lnTo>
                    <a:pt x="232991" y="1197855"/>
                  </a:lnTo>
                  <a:lnTo>
                    <a:pt x="253715" y="1157873"/>
                  </a:lnTo>
                  <a:lnTo>
                    <a:pt x="275236" y="1118378"/>
                  </a:lnTo>
                  <a:lnTo>
                    <a:pt x="297542" y="1079381"/>
                  </a:lnTo>
                  <a:lnTo>
                    <a:pt x="320624" y="1040894"/>
                  </a:lnTo>
                  <a:lnTo>
                    <a:pt x="344469" y="1002926"/>
                  </a:lnTo>
                  <a:lnTo>
                    <a:pt x="369068" y="965489"/>
                  </a:lnTo>
                  <a:lnTo>
                    <a:pt x="394410" y="928592"/>
                  </a:lnTo>
                  <a:lnTo>
                    <a:pt x="420484" y="892247"/>
                  </a:lnTo>
                  <a:lnTo>
                    <a:pt x="447280" y="856464"/>
                  </a:lnTo>
                  <a:lnTo>
                    <a:pt x="474787" y="821254"/>
                  </a:lnTo>
                  <a:lnTo>
                    <a:pt x="502995" y="786627"/>
                  </a:lnTo>
                  <a:lnTo>
                    <a:pt x="531892" y="752594"/>
                  </a:lnTo>
                  <a:lnTo>
                    <a:pt x="561469" y="719166"/>
                  </a:lnTo>
                  <a:lnTo>
                    <a:pt x="591714" y="686353"/>
                  </a:lnTo>
                  <a:lnTo>
                    <a:pt x="622617" y="654167"/>
                  </a:lnTo>
                  <a:lnTo>
                    <a:pt x="654167" y="622617"/>
                  </a:lnTo>
                  <a:lnTo>
                    <a:pt x="686353" y="591714"/>
                  </a:lnTo>
                  <a:lnTo>
                    <a:pt x="719166" y="561469"/>
                  </a:lnTo>
                  <a:lnTo>
                    <a:pt x="752594" y="531892"/>
                  </a:lnTo>
                  <a:lnTo>
                    <a:pt x="786627" y="502995"/>
                  </a:lnTo>
                  <a:lnTo>
                    <a:pt x="821254" y="474787"/>
                  </a:lnTo>
                  <a:lnTo>
                    <a:pt x="856464" y="447280"/>
                  </a:lnTo>
                  <a:lnTo>
                    <a:pt x="892247" y="420484"/>
                  </a:lnTo>
                  <a:lnTo>
                    <a:pt x="928592" y="394410"/>
                  </a:lnTo>
                  <a:lnTo>
                    <a:pt x="965489" y="369068"/>
                  </a:lnTo>
                  <a:lnTo>
                    <a:pt x="1002926" y="344469"/>
                  </a:lnTo>
                  <a:lnTo>
                    <a:pt x="1040894" y="320624"/>
                  </a:lnTo>
                  <a:lnTo>
                    <a:pt x="1079381" y="297542"/>
                  </a:lnTo>
                  <a:lnTo>
                    <a:pt x="1118378" y="275236"/>
                  </a:lnTo>
                  <a:lnTo>
                    <a:pt x="1157873" y="253715"/>
                  </a:lnTo>
                  <a:lnTo>
                    <a:pt x="1197855" y="232991"/>
                  </a:lnTo>
                  <a:lnTo>
                    <a:pt x="1238315" y="213073"/>
                  </a:lnTo>
                  <a:lnTo>
                    <a:pt x="1279241" y="193972"/>
                  </a:lnTo>
                  <a:lnTo>
                    <a:pt x="1320622" y="175700"/>
                  </a:lnTo>
                  <a:lnTo>
                    <a:pt x="1362449" y="158266"/>
                  </a:lnTo>
                  <a:lnTo>
                    <a:pt x="1404711" y="141682"/>
                  </a:lnTo>
                  <a:lnTo>
                    <a:pt x="1447396" y="125957"/>
                  </a:lnTo>
                  <a:lnTo>
                    <a:pt x="1490495" y="111103"/>
                  </a:lnTo>
                  <a:lnTo>
                    <a:pt x="1533996" y="97131"/>
                  </a:lnTo>
                  <a:lnTo>
                    <a:pt x="1577889" y="84050"/>
                  </a:lnTo>
                  <a:lnTo>
                    <a:pt x="1622164" y="71872"/>
                  </a:lnTo>
                  <a:lnTo>
                    <a:pt x="1666809" y="60607"/>
                  </a:lnTo>
                  <a:lnTo>
                    <a:pt x="1711814" y="50265"/>
                  </a:lnTo>
                  <a:lnTo>
                    <a:pt x="1757169" y="40858"/>
                  </a:lnTo>
                  <a:lnTo>
                    <a:pt x="1802863" y="32397"/>
                  </a:lnTo>
                  <a:lnTo>
                    <a:pt x="1848885" y="24890"/>
                  </a:lnTo>
                  <a:lnTo>
                    <a:pt x="1895224" y="18350"/>
                  </a:lnTo>
                  <a:lnTo>
                    <a:pt x="1941870" y="12788"/>
                  </a:lnTo>
                  <a:lnTo>
                    <a:pt x="1988813" y="8212"/>
                  </a:lnTo>
                  <a:lnTo>
                    <a:pt x="2036041" y="4635"/>
                  </a:lnTo>
                  <a:lnTo>
                    <a:pt x="2083544" y="2067"/>
                  </a:lnTo>
                  <a:lnTo>
                    <a:pt x="2131311" y="518"/>
                  </a:lnTo>
                  <a:lnTo>
                    <a:pt x="2179333" y="0"/>
                  </a:lnTo>
                  <a:lnTo>
                    <a:pt x="2227354" y="518"/>
                  </a:lnTo>
                  <a:lnTo>
                    <a:pt x="2275121" y="2067"/>
                  </a:lnTo>
                  <a:lnTo>
                    <a:pt x="2322624" y="4635"/>
                  </a:lnTo>
                  <a:lnTo>
                    <a:pt x="2369852" y="8212"/>
                  </a:lnTo>
                  <a:lnTo>
                    <a:pt x="2416795" y="12788"/>
                  </a:lnTo>
                  <a:lnTo>
                    <a:pt x="2463441" y="18350"/>
                  </a:lnTo>
                  <a:lnTo>
                    <a:pt x="2509780" y="24890"/>
                  </a:lnTo>
                  <a:lnTo>
                    <a:pt x="2555802" y="32397"/>
                  </a:lnTo>
                  <a:lnTo>
                    <a:pt x="2601496" y="40858"/>
                  </a:lnTo>
                  <a:lnTo>
                    <a:pt x="2646851" y="50265"/>
                  </a:lnTo>
                  <a:lnTo>
                    <a:pt x="2691856" y="60607"/>
                  </a:lnTo>
                  <a:lnTo>
                    <a:pt x="2736501" y="71872"/>
                  </a:lnTo>
                  <a:lnTo>
                    <a:pt x="2780776" y="84050"/>
                  </a:lnTo>
                  <a:lnTo>
                    <a:pt x="2824669" y="97131"/>
                  </a:lnTo>
                  <a:lnTo>
                    <a:pt x="2868170" y="111103"/>
                  </a:lnTo>
                  <a:lnTo>
                    <a:pt x="2911269" y="125957"/>
                  </a:lnTo>
                  <a:lnTo>
                    <a:pt x="2953954" y="141682"/>
                  </a:lnTo>
                  <a:lnTo>
                    <a:pt x="2996216" y="158266"/>
                  </a:lnTo>
                  <a:lnTo>
                    <a:pt x="3038043" y="175700"/>
                  </a:lnTo>
                  <a:lnTo>
                    <a:pt x="3079424" y="193972"/>
                  </a:lnTo>
                  <a:lnTo>
                    <a:pt x="3120350" y="213073"/>
                  </a:lnTo>
                  <a:lnTo>
                    <a:pt x="3160810" y="232991"/>
                  </a:lnTo>
                  <a:lnTo>
                    <a:pt x="3200792" y="253715"/>
                  </a:lnTo>
                  <a:lnTo>
                    <a:pt x="3240287" y="275236"/>
                  </a:lnTo>
                  <a:lnTo>
                    <a:pt x="3279283" y="297542"/>
                  </a:lnTo>
                  <a:lnTo>
                    <a:pt x="3317771" y="320624"/>
                  </a:lnTo>
                  <a:lnTo>
                    <a:pt x="3355739" y="344469"/>
                  </a:lnTo>
                  <a:lnTo>
                    <a:pt x="3393176" y="369068"/>
                  </a:lnTo>
                  <a:lnTo>
                    <a:pt x="3430073" y="394410"/>
                  </a:lnTo>
                  <a:lnTo>
                    <a:pt x="3466418" y="420484"/>
                  </a:lnTo>
                  <a:lnTo>
                    <a:pt x="3502201" y="447280"/>
                  </a:lnTo>
                  <a:lnTo>
                    <a:pt x="3537411" y="474787"/>
                  </a:lnTo>
                  <a:lnTo>
                    <a:pt x="3572038" y="502995"/>
                  </a:lnTo>
                  <a:lnTo>
                    <a:pt x="3606071" y="531892"/>
                  </a:lnTo>
                  <a:lnTo>
                    <a:pt x="3639499" y="561469"/>
                  </a:lnTo>
                  <a:lnTo>
                    <a:pt x="3672312" y="591714"/>
                  </a:lnTo>
                  <a:lnTo>
                    <a:pt x="3704498" y="622617"/>
                  </a:lnTo>
                  <a:lnTo>
                    <a:pt x="3736048" y="654167"/>
                  </a:lnTo>
                  <a:lnTo>
                    <a:pt x="3766951" y="686353"/>
                  </a:lnTo>
                  <a:lnTo>
                    <a:pt x="3797196" y="719166"/>
                  </a:lnTo>
                  <a:lnTo>
                    <a:pt x="3826773" y="752594"/>
                  </a:lnTo>
                  <a:lnTo>
                    <a:pt x="3855670" y="786627"/>
                  </a:lnTo>
                  <a:lnTo>
                    <a:pt x="3883877" y="821254"/>
                  </a:lnTo>
                  <a:lnTo>
                    <a:pt x="3911385" y="856464"/>
                  </a:lnTo>
                  <a:lnTo>
                    <a:pt x="3938181" y="892247"/>
                  </a:lnTo>
                  <a:lnTo>
                    <a:pt x="3964255" y="928592"/>
                  </a:lnTo>
                  <a:lnTo>
                    <a:pt x="3989597" y="965489"/>
                  </a:lnTo>
                  <a:lnTo>
                    <a:pt x="4014196" y="1002926"/>
                  </a:lnTo>
                  <a:lnTo>
                    <a:pt x="4038041" y="1040894"/>
                  </a:lnTo>
                  <a:lnTo>
                    <a:pt x="4061123" y="1079381"/>
                  </a:lnTo>
                  <a:lnTo>
                    <a:pt x="4083429" y="1118378"/>
                  </a:lnTo>
                  <a:lnTo>
                    <a:pt x="4104950" y="1157873"/>
                  </a:lnTo>
                  <a:lnTo>
                    <a:pt x="4125674" y="1197855"/>
                  </a:lnTo>
                  <a:lnTo>
                    <a:pt x="4145592" y="1238315"/>
                  </a:lnTo>
                  <a:lnTo>
                    <a:pt x="4164693" y="1279241"/>
                  </a:lnTo>
                  <a:lnTo>
                    <a:pt x="4182965" y="1320622"/>
                  </a:lnTo>
                  <a:lnTo>
                    <a:pt x="4200399" y="1362449"/>
                  </a:lnTo>
                  <a:lnTo>
                    <a:pt x="4216983" y="1404711"/>
                  </a:lnTo>
                  <a:lnTo>
                    <a:pt x="4232708" y="1447396"/>
                  </a:lnTo>
                  <a:lnTo>
                    <a:pt x="4247562" y="1490495"/>
                  </a:lnTo>
                  <a:lnTo>
                    <a:pt x="4261534" y="1533996"/>
                  </a:lnTo>
                  <a:lnTo>
                    <a:pt x="4274615" y="1577889"/>
                  </a:lnTo>
                  <a:lnTo>
                    <a:pt x="4286793" y="1622164"/>
                  </a:lnTo>
                  <a:lnTo>
                    <a:pt x="4298058" y="1666809"/>
                  </a:lnTo>
                  <a:lnTo>
                    <a:pt x="4308400" y="1711814"/>
                  </a:lnTo>
                  <a:lnTo>
                    <a:pt x="4317807" y="1757169"/>
                  </a:lnTo>
                  <a:lnTo>
                    <a:pt x="4326269" y="1802863"/>
                  </a:lnTo>
                  <a:lnTo>
                    <a:pt x="4333775" y="1848885"/>
                  </a:lnTo>
                  <a:lnTo>
                    <a:pt x="4340315" y="1895224"/>
                  </a:lnTo>
                  <a:lnTo>
                    <a:pt x="4345878" y="1941870"/>
                  </a:lnTo>
                  <a:lnTo>
                    <a:pt x="4350453" y="1988813"/>
                  </a:lnTo>
                  <a:lnTo>
                    <a:pt x="4354030" y="2036041"/>
                  </a:lnTo>
                  <a:lnTo>
                    <a:pt x="4356598" y="2083544"/>
                  </a:lnTo>
                  <a:lnTo>
                    <a:pt x="4358147" y="2131311"/>
                  </a:lnTo>
                  <a:lnTo>
                    <a:pt x="4358666" y="2179333"/>
                  </a:lnTo>
                  <a:lnTo>
                    <a:pt x="4358147" y="2227354"/>
                  </a:lnTo>
                  <a:lnTo>
                    <a:pt x="4356598" y="2275121"/>
                  </a:lnTo>
                  <a:lnTo>
                    <a:pt x="4354030" y="2322624"/>
                  </a:lnTo>
                  <a:lnTo>
                    <a:pt x="4350453" y="2369852"/>
                  </a:lnTo>
                  <a:lnTo>
                    <a:pt x="4345878" y="2416795"/>
                  </a:lnTo>
                  <a:lnTo>
                    <a:pt x="4340315" y="2463441"/>
                  </a:lnTo>
                  <a:lnTo>
                    <a:pt x="4333775" y="2509780"/>
                  </a:lnTo>
                  <a:lnTo>
                    <a:pt x="4326269" y="2555802"/>
                  </a:lnTo>
                  <a:lnTo>
                    <a:pt x="4317807" y="2601496"/>
                  </a:lnTo>
                  <a:lnTo>
                    <a:pt x="4308400" y="2646851"/>
                  </a:lnTo>
                  <a:lnTo>
                    <a:pt x="4298058" y="2691856"/>
                  </a:lnTo>
                  <a:lnTo>
                    <a:pt x="4286793" y="2736501"/>
                  </a:lnTo>
                  <a:lnTo>
                    <a:pt x="4274615" y="2780776"/>
                  </a:lnTo>
                  <a:lnTo>
                    <a:pt x="4261534" y="2824669"/>
                  </a:lnTo>
                  <a:lnTo>
                    <a:pt x="4247562" y="2868170"/>
                  </a:lnTo>
                  <a:lnTo>
                    <a:pt x="4232708" y="2911269"/>
                  </a:lnTo>
                  <a:lnTo>
                    <a:pt x="4216983" y="2953954"/>
                  </a:lnTo>
                  <a:lnTo>
                    <a:pt x="4200399" y="2996216"/>
                  </a:lnTo>
                  <a:lnTo>
                    <a:pt x="4182965" y="3038043"/>
                  </a:lnTo>
                  <a:lnTo>
                    <a:pt x="4164693" y="3079424"/>
                  </a:lnTo>
                  <a:lnTo>
                    <a:pt x="4145592" y="3120350"/>
                  </a:lnTo>
                  <a:lnTo>
                    <a:pt x="4125674" y="3160810"/>
                  </a:lnTo>
                  <a:lnTo>
                    <a:pt x="4104950" y="3200792"/>
                  </a:lnTo>
                  <a:lnTo>
                    <a:pt x="4083429" y="3240287"/>
                  </a:lnTo>
                  <a:lnTo>
                    <a:pt x="4061123" y="3279283"/>
                  </a:lnTo>
                  <a:lnTo>
                    <a:pt x="4038041" y="3317771"/>
                  </a:lnTo>
                  <a:lnTo>
                    <a:pt x="4014196" y="3355739"/>
                  </a:lnTo>
                  <a:lnTo>
                    <a:pt x="3989597" y="3393176"/>
                  </a:lnTo>
                  <a:lnTo>
                    <a:pt x="3964255" y="3430073"/>
                  </a:lnTo>
                  <a:lnTo>
                    <a:pt x="3938181" y="3466418"/>
                  </a:lnTo>
                  <a:lnTo>
                    <a:pt x="3911385" y="3502201"/>
                  </a:lnTo>
                  <a:lnTo>
                    <a:pt x="3883877" y="3537411"/>
                  </a:lnTo>
                  <a:lnTo>
                    <a:pt x="3855670" y="3572038"/>
                  </a:lnTo>
                  <a:lnTo>
                    <a:pt x="3826773" y="3606071"/>
                  </a:lnTo>
                  <a:lnTo>
                    <a:pt x="3797196" y="3639499"/>
                  </a:lnTo>
                  <a:lnTo>
                    <a:pt x="3766951" y="3672312"/>
                  </a:lnTo>
                  <a:lnTo>
                    <a:pt x="3736048" y="3704498"/>
                  </a:lnTo>
                  <a:lnTo>
                    <a:pt x="3704498" y="3736048"/>
                  </a:lnTo>
                  <a:lnTo>
                    <a:pt x="3672312" y="3766951"/>
                  </a:lnTo>
                  <a:lnTo>
                    <a:pt x="3639499" y="3797196"/>
                  </a:lnTo>
                  <a:lnTo>
                    <a:pt x="3606071" y="3826773"/>
                  </a:lnTo>
                  <a:lnTo>
                    <a:pt x="3572038" y="3855670"/>
                  </a:lnTo>
                  <a:lnTo>
                    <a:pt x="3537411" y="3883877"/>
                  </a:lnTo>
                  <a:lnTo>
                    <a:pt x="3502201" y="3911385"/>
                  </a:lnTo>
                  <a:lnTo>
                    <a:pt x="3466418" y="3938181"/>
                  </a:lnTo>
                  <a:lnTo>
                    <a:pt x="3430073" y="3964255"/>
                  </a:lnTo>
                  <a:lnTo>
                    <a:pt x="3393176" y="3989597"/>
                  </a:lnTo>
                  <a:lnTo>
                    <a:pt x="3355739" y="4014196"/>
                  </a:lnTo>
                  <a:lnTo>
                    <a:pt x="3317771" y="4038041"/>
                  </a:lnTo>
                  <a:lnTo>
                    <a:pt x="3279283" y="4061123"/>
                  </a:lnTo>
                  <a:lnTo>
                    <a:pt x="3240287" y="4083429"/>
                  </a:lnTo>
                  <a:lnTo>
                    <a:pt x="3200792" y="4104950"/>
                  </a:lnTo>
                  <a:lnTo>
                    <a:pt x="3160810" y="4125674"/>
                  </a:lnTo>
                  <a:lnTo>
                    <a:pt x="3120350" y="4145592"/>
                  </a:lnTo>
                  <a:lnTo>
                    <a:pt x="3079424" y="4164693"/>
                  </a:lnTo>
                  <a:lnTo>
                    <a:pt x="3038043" y="4182965"/>
                  </a:lnTo>
                  <a:lnTo>
                    <a:pt x="2996216" y="4200399"/>
                  </a:lnTo>
                  <a:lnTo>
                    <a:pt x="2953954" y="4216983"/>
                  </a:lnTo>
                  <a:lnTo>
                    <a:pt x="2911269" y="4232708"/>
                  </a:lnTo>
                  <a:lnTo>
                    <a:pt x="2868170" y="4247562"/>
                  </a:lnTo>
                  <a:lnTo>
                    <a:pt x="2824669" y="4261534"/>
                  </a:lnTo>
                  <a:lnTo>
                    <a:pt x="2780776" y="4274615"/>
                  </a:lnTo>
                  <a:lnTo>
                    <a:pt x="2736501" y="4286793"/>
                  </a:lnTo>
                  <a:lnTo>
                    <a:pt x="2691856" y="4298058"/>
                  </a:lnTo>
                  <a:lnTo>
                    <a:pt x="2646851" y="4308400"/>
                  </a:lnTo>
                  <a:lnTo>
                    <a:pt x="2601496" y="4317807"/>
                  </a:lnTo>
                  <a:lnTo>
                    <a:pt x="2555802" y="4326269"/>
                  </a:lnTo>
                  <a:lnTo>
                    <a:pt x="2509780" y="4333775"/>
                  </a:lnTo>
                  <a:lnTo>
                    <a:pt x="2463441" y="4340315"/>
                  </a:lnTo>
                  <a:lnTo>
                    <a:pt x="2416795" y="4345878"/>
                  </a:lnTo>
                  <a:lnTo>
                    <a:pt x="2369852" y="4350453"/>
                  </a:lnTo>
                  <a:lnTo>
                    <a:pt x="2322624" y="4354030"/>
                  </a:lnTo>
                  <a:lnTo>
                    <a:pt x="2275121" y="4356598"/>
                  </a:lnTo>
                  <a:lnTo>
                    <a:pt x="2227354" y="4358147"/>
                  </a:lnTo>
                  <a:lnTo>
                    <a:pt x="2179333" y="4358666"/>
                  </a:lnTo>
                  <a:lnTo>
                    <a:pt x="2131311" y="4358147"/>
                  </a:lnTo>
                  <a:lnTo>
                    <a:pt x="2083544" y="4356598"/>
                  </a:lnTo>
                  <a:lnTo>
                    <a:pt x="2036041" y="4354030"/>
                  </a:lnTo>
                  <a:lnTo>
                    <a:pt x="1988813" y="4350453"/>
                  </a:lnTo>
                  <a:lnTo>
                    <a:pt x="1941870" y="4345878"/>
                  </a:lnTo>
                  <a:lnTo>
                    <a:pt x="1895224" y="4340315"/>
                  </a:lnTo>
                  <a:lnTo>
                    <a:pt x="1848885" y="4333775"/>
                  </a:lnTo>
                  <a:lnTo>
                    <a:pt x="1802863" y="4326269"/>
                  </a:lnTo>
                  <a:lnTo>
                    <a:pt x="1757169" y="4317807"/>
                  </a:lnTo>
                  <a:lnTo>
                    <a:pt x="1711814" y="4308400"/>
                  </a:lnTo>
                  <a:lnTo>
                    <a:pt x="1666809" y="4298058"/>
                  </a:lnTo>
                  <a:lnTo>
                    <a:pt x="1622164" y="4286793"/>
                  </a:lnTo>
                  <a:lnTo>
                    <a:pt x="1577889" y="4274615"/>
                  </a:lnTo>
                  <a:lnTo>
                    <a:pt x="1533996" y="4261534"/>
                  </a:lnTo>
                  <a:lnTo>
                    <a:pt x="1490495" y="4247562"/>
                  </a:lnTo>
                  <a:lnTo>
                    <a:pt x="1447396" y="4232708"/>
                  </a:lnTo>
                  <a:lnTo>
                    <a:pt x="1404711" y="4216983"/>
                  </a:lnTo>
                  <a:lnTo>
                    <a:pt x="1362449" y="4200399"/>
                  </a:lnTo>
                  <a:lnTo>
                    <a:pt x="1320622" y="4182965"/>
                  </a:lnTo>
                  <a:lnTo>
                    <a:pt x="1279241" y="4164693"/>
                  </a:lnTo>
                  <a:lnTo>
                    <a:pt x="1238315" y="4145592"/>
                  </a:lnTo>
                  <a:lnTo>
                    <a:pt x="1197855" y="4125674"/>
                  </a:lnTo>
                  <a:lnTo>
                    <a:pt x="1157873" y="4104950"/>
                  </a:lnTo>
                  <a:lnTo>
                    <a:pt x="1118378" y="4083429"/>
                  </a:lnTo>
                  <a:lnTo>
                    <a:pt x="1079381" y="4061123"/>
                  </a:lnTo>
                  <a:lnTo>
                    <a:pt x="1040894" y="4038041"/>
                  </a:lnTo>
                  <a:lnTo>
                    <a:pt x="1002926" y="4014196"/>
                  </a:lnTo>
                  <a:lnTo>
                    <a:pt x="965489" y="3989597"/>
                  </a:lnTo>
                  <a:lnTo>
                    <a:pt x="928592" y="3964255"/>
                  </a:lnTo>
                  <a:lnTo>
                    <a:pt x="892247" y="3938181"/>
                  </a:lnTo>
                  <a:lnTo>
                    <a:pt x="856464" y="3911385"/>
                  </a:lnTo>
                  <a:lnTo>
                    <a:pt x="821254" y="3883877"/>
                  </a:lnTo>
                  <a:lnTo>
                    <a:pt x="786627" y="3855670"/>
                  </a:lnTo>
                  <a:lnTo>
                    <a:pt x="752594" y="3826773"/>
                  </a:lnTo>
                  <a:lnTo>
                    <a:pt x="719166" y="3797196"/>
                  </a:lnTo>
                  <a:lnTo>
                    <a:pt x="686353" y="3766951"/>
                  </a:lnTo>
                  <a:lnTo>
                    <a:pt x="654167" y="3736048"/>
                  </a:lnTo>
                  <a:lnTo>
                    <a:pt x="622617" y="3704498"/>
                  </a:lnTo>
                  <a:lnTo>
                    <a:pt x="591714" y="3672312"/>
                  </a:lnTo>
                  <a:lnTo>
                    <a:pt x="561469" y="3639499"/>
                  </a:lnTo>
                  <a:lnTo>
                    <a:pt x="531892" y="3606071"/>
                  </a:lnTo>
                  <a:lnTo>
                    <a:pt x="502995" y="3572038"/>
                  </a:lnTo>
                  <a:lnTo>
                    <a:pt x="474787" y="3537411"/>
                  </a:lnTo>
                  <a:lnTo>
                    <a:pt x="447280" y="3502201"/>
                  </a:lnTo>
                  <a:lnTo>
                    <a:pt x="420484" y="3466418"/>
                  </a:lnTo>
                  <a:lnTo>
                    <a:pt x="394410" y="3430073"/>
                  </a:lnTo>
                  <a:lnTo>
                    <a:pt x="369068" y="3393176"/>
                  </a:lnTo>
                  <a:lnTo>
                    <a:pt x="344469" y="3355739"/>
                  </a:lnTo>
                  <a:lnTo>
                    <a:pt x="320624" y="3317771"/>
                  </a:lnTo>
                  <a:lnTo>
                    <a:pt x="297542" y="3279283"/>
                  </a:lnTo>
                  <a:lnTo>
                    <a:pt x="275236" y="3240287"/>
                  </a:lnTo>
                  <a:lnTo>
                    <a:pt x="253715" y="3200792"/>
                  </a:lnTo>
                  <a:lnTo>
                    <a:pt x="232991" y="3160810"/>
                  </a:lnTo>
                  <a:lnTo>
                    <a:pt x="213073" y="3120350"/>
                  </a:lnTo>
                  <a:lnTo>
                    <a:pt x="193972" y="3079424"/>
                  </a:lnTo>
                  <a:lnTo>
                    <a:pt x="175700" y="3038043"/>
                  </a:lnTo>
                  <a:lnTo>
                    <a:pt x="158266" y="2996216"/>
                  </a:lnTo>
                  <a:lnTo>
                    <a:pt x="141682" y="2953954"/>
                  </a:lnTo>
                  <a:lnTo>
                    <a:pt x="125957" y="2911269"/>
                  </a:lnTo>
                  <a:lnTo>
                    <a:pt x="111103" y="2868170"/>
                  </a:lnTo>
                  <a:lnTo>
                    <a:pt x="97131" y="2824669"/>
                  </a:lnTo>
                  <a:lnTo>
                    <a:pt x="84050" y="2780776"/>
                  </a:lnTo>
                  <a:lnTo>
                    <a:pt x="71872" y="2736501"/>
                  </a:lnTo>
                  <a:lnTo>
                    <a:pt x="60607" y="2691856"/>
                  </a:lnTo>
                  <a:lnTo>
                    <a:pt x="50265" y="2646851"/>
                  </a:lnTo>
                  <a:lnTo>
                    <a:pt x="40858" y="2601496"/>
                  </a:lnTo>
                  <a:lnTo>
                    <a:pt x="32397" y="2555802"/>
                  </a:lnTo>
                  <a:lnTo>
                    <a:pt x="24890" y="2509780"/>
                  </a:lnTo>
                  <a:lnTo>
                    <a:pt x="18350" y="2463441"/>
                  </a:lnTo>
                  <a:lnTo>
                    <a:pt x="12788" y="2416795"/>
                  </a:lnTo>
                  <a:lnTo>
                    <a:pt x="8212" y="2369852"/>
                  </a:lnTo>
                  <a:lnTo>
                    <a:pt x="4635" y="2322624"/>
                  </a:lnTo>
                  <a:lnTo>
                    <a:pt x="2067" y="2275121"/>
                  </a:lnTo>
                  <a:lnTo>
                    <a:pt x="518" y="2227354"/>
                  </a:lnTo>
                  <a:lnTo>
                    <a:pt x="0" y="2179333"/>
                  </a:lnTo>
                  <a:close/>
                </a:path>
              </a:pathLst>
            </a:custGeom>
            <a:ln w="28575">
              <a:solidFill>
                <a:srgbClr val="BFBFBF"/>
              </a:solidFill>
            </a:ln>
          </p:spPr>
          <p:txBody>
            <a:bodyPr wrap="square" lIns="0" tIns="0" rIns="0" bIns="0" rtlCol="0"/>
            <a:lstStyle/>
            <a:p>
              <a:endParaRPr/>
            </a:p>
          </p:txBody>
        </p:sp>
      </p:grpSp>
      <p:sp>
        <p:nvSpPr>
          <p:cNvPr id="15" name="object 15"/>
          <p:cNvSpPr txBox="1"/>
          <p:nvPr/>
        </p:nvSpPr>
        <p:spPr>
          <a:xfrm>
            <a:off x="1800225" y="221407"/>
            <a:ext cx="2207895" cy="521970"/>
          </a:xfrm>
          <a:prstGeom prst="rect">
            <a:avLst/>
          </a:prstGeom>
          <a:ln w="6351">
            <a:solidFill>
              <a:srgbClr val="A6A6A6"/>
            </a:solidFill>
          </a:ln>
        </p:spPr>
        <p:txBody>
          <a:bodyPr vert="horz" wrap="square" lIns="0" tIns="140970" rIns="0" bIns="0" rtlCol="0">
            <a:spAutoFit/>
          </a:bodyPr>
          <a:lstStyle/>
          <a:p>
            <a:pPr marL="436880">
              <a:lnSpc>
                <a:spcPct val="100000"/>
              </a:lnSpc>
              <a:spcBef>
                <a:spcPts val="1110"/>
              </a:spcBef>
            </a:pPr>
            <a:r>
              <a:rPr sz="1350" b="1" spc="-155" dirty="0">
                <a:latin typeface="Malgun Gothic"/>
                <a:cs typeface="Malgun Gothic"/>
              </a:rPr>
              <a:t>M</a:t>
            </a:r>
            <a:r>
              <a:rPr sz="1350" b="1" spc="95" dirty="0">
                <a:latin typeface="Malgun Gothic"/>
                <a:cs typeface="Malgun Gothic"/>
              </a:rPr>
              <a:t>E</a:t>
            </a:r>
            <a:r>
              <a:rPr sz="1350" b="1" spc="20" dirty="0">
                <a:latin typeface="Malgun Gothic"/>
                <a:cs typeface="Malgun Gothic"/>
              </a:rPr>
              <a:t>C</a:t>
            </a:r>
            <a:r>
              <a:rPr sz="1350" b="1" spc="-95" dirty="0">
                <a:latin typeface="Malgun Gothic"/>
                <a:cs typeface="Malgun Gothic"/>
              </a:rPr>
              <a:t>H</a:t>
            </a:r>
            <a:r>
              <a:rPr sz="1350" b="1" spc="-30" dirty="0">
                <a:latin typeface="Malgun Gothic"/>
                <a:cs typeface="Malgun Gothic"/>
              </a:rPr>
              <a:t>A</a:t>
            </a:r>
            <a:r>
              <a:rPr sz="1350" b="1" spc="-130" dirty="0">
                <a:latin typeface="Malgun Gothic"/>
                <a:cs typeface="Malgun Gothic"/>
              </a:rPr>
              <a:t>N</a:t>
            </a:r>
            <a:r>
              <a:rPr sz="1350" b="1" spc="-85" dirty="0">
                <a:latin typeface="Malgun Gothic"/>
                <a:cs typeface="Malgun Gothic"/>
              </a:rPr>
              <a:t>I</a:t>
            </a:r>
            <a:r>
              <a:rPr sz="1350" b="1" spc="15" dirty="0">
                <a:latin typeface="Malgun Gothic"/>
                <a:cs typeface="Malgun Gothic"/>
              </a:rPr>
              <a:t>C</a:t>
            </a:r>
            <a:r>
              <a:rPr sz="1350" b="1" spc="-120" dirty="0">
                <a:latin typeface="Malgun Gothic"/>
                <a:cs typeface="Malgun Gothic"/>
              </a:rPr>
              <a:t> </a:t>
            </a:r>
            <a:r>
              <a:rPr sz="1350" b="1" spc="-55" dirty="0">
                <a:latin typeface="Malgun Gothic"/>
                <a:cs typeface="Malgun Gothic"/>
              </a:rPr>
              <a:t>G</a:t>
            </a:r>
            <a:r>
              <a:rPr sz="1350" b="1" spc="95" dirty="0">
                <a:latin typeface="Malgun Gothic"/>
                <a:cs typeface="Malgun Gothic"/>
              </a:rPr>
              <a:t>E</a:t>
            </a:r>
            <a:r>
              <a:rPr sz="1350" b="1" spc="55" dirty="0">
                <a:latin typeface="Malgun Gothic"/>
                <a:cs typeface="Malgun Gothic"/>
              </a:rPr>
              <a:t>L</a:t>
            </a:r>
            <a:endParaRPr sz="1350">
              <a:latin typeface="Malgun Gothic"/>
              <a:cs typeface="Malgun Gothic"/>
            </a:endParaRPr>
          </a:p>
        </p:txBody>
      </p:sp>
      <p:sp>
        <p:nvSpPr>
          <p:cNvPr id="18" name="object 18"/>
          <p:cNvSpPr txBox="1"/>
          <p:nvPr/>
        </p:nvSpPr>
        <p:spPr>
          <a:xfrm>
            <a:off x="3552714" y="5006847"/>
            <a:ext cx="1595120" cy="406400"/>
          </a:xfrm>
          <a:prstGeom prst="rect">
            <a:avLst/>
          </a:prstGeom>
        </p:spPr>
        <p:txBody>
          <a:bodyPr vert="horz" wrap="square" lIns="0" tIns="12700" rIns="0" bIns="0" rtlCol="0">
            <a:spAutoFit/>
          </a:bodyPr>
          <a:lstStyle/>
          <a:p>
            <a:pPr marL="12700">
              <a:lnSpc>
                <a:spcPct val="100000"/>
              </a:lnSpc>
              <a:spcBef>
                <a:spcPts val="100"/>
              </a:spcBef>
            </a:pPr>
            <a:r>
              <a:rPr sz="2500" spc="50" dirty="0">
                <a:solidFill>
                  <a:srgbClr val="595959"/>
                </a:solidFill>
                <a:latin typeface="Malgun Gothic"/>
                <a:cs typeface="Malgun Gothic"/>
              </a:rPr>
              <a:t>CareCellve</a:t>
            </a:r>
            <a:endParaRPr sz="2500">
              <a:latin typeface="Malgun Gothic"/>
              <a:cs typeface="Malgun Gothic"/>
            </a:endParaRPr>
          </a:p>
        </p:txBody>
      </p:sp>
      <p:sp>
        <p:nvSpPr>
          <p:cNvPr id="19" name="object 19"/>
          <p:cNvSpPr txBox="1"/>
          <p:nvPr/>
        </p:nvSpPr>
        <p:spPr>
          <a:xfrm>
            <a:off x="3632406" y="5387847"/>
            <a:ext cx="1435100" cy="406400"/>
          </a:xfrm>
          <a:prstGeom prst="rect">
            <a:avLst/>
          </a:prstGeom>
        </p:spPr>
        <p:txBody>
          <a:bodyPr vert="horz" wrap="square" lIns="0" tIns="12700" rIns="0" bIns="0" rtlCol="0">
            <a:spAutoFit/>
          </a:bodyPr>
          <a:lstStyle/>
          <a:p>
            <a:pPr marL="12700">
              <a:lnSpc>
                <a:spcPct val="100000"/>
              </a:lnSpc>
              <a:spcBef>
                <a:spcPts val="100"/>
              </a:spcBef>
            </a:pPr>
            <a:r>
              <a:rPr sz="2500" spc="-65" dirty="0">
                <a:solidFill>
                  <a:srgbClr val="595959"/>
                </a:solidFill>
                <a:latin typeface="Malgun Gothic"/>
                <a:cs typeface="Malgun Gothic"/>
              </a:rPr>
              <a:t>M</a:t>
            </a:r>
            <a:r>
              <a:rPr sz="2500" spc="-45" dirty="0">
                <a:solidFill>
                  <a:srgbClr val="595959"/>
                </a:solidFill>
                <a:latin typeface="Malgun Gothic"/>
                <a:cs typeface="Malgun Gothic"/>
              </a:rPr>
              <a:t>e</a:t>
            </a:r>
            <a:r>
              <a:rPr sz="2500" spc="90" dirty="0">
                <a:solidFill>
                  <a:srgbClr val="595959"/>
                </a:solidFill>
                <a:latin typeface="Malgun Gothic"/>
                <a:cs typeface="Malgun Gothic"/>
              </a:rPr>
              <a:t>c</a:t>
            </a:r>
            <a:r>
              <a:rPr sz="2500" spc="50" dirty="0">
                <a:solidFill>
                  <a:srgbClr val="595959"/>
                </a:solidFill>
                <a:latin typeface="Malgun Gothic"/>
                <a:cs typeface="Malgun Gothic"/>
              </a:rPr>
              <a:t>h</a:t>
            </a:r>
            <a:r>
              <a:rPr sz="2500" spc="75" dirty="0">
                <a:solidFill>
                  <a:srgbClr val="595959"/>
                </a:solidFill>
                <a:latin typeface="Malgun Gothic"/>
                <a:cs typeface="Malgun Gothic"/>
              </a:rPr>
              <a:t>a</a:t>
            </a:r>
            <a:r>
              <a:rPr sz="2500" spc="50" dirty="0">
                <a:solidFill>
                  <a:srgbClr val="595959"/>
                </a:solidFill>
                <a:latin typeface="Malgun Gothic"/>
                <a:cs typeface="Malgun Gothic"/>
              </a:rPr>
              <a:t>n</a:t>
            </a:r>
            <a:r>
              <a:rPr sz="2500" spc="30" dirty="0">
                <a:solidFill>
                  <a:srgbClr val="595959"/>
                </a:solidFill>
                <a:latin typeface="Malgun Gothic"/>
                <a:cs typeface="Malgun Gothic"/>
              </a:rPr>
              <a:t>i</a:t>
            </a:r>
            <a:r>
              <a:rPr sz="2500" spc="90" dirty="0">
                <a:solidFill>
                  <a:srgbClr val="595959"/>
                </a:solidFill>
                <a:latin typeface="Malgun Gothic"/>
                <a:cs typeface="Malgun Gothic"/>
              </a:rPr>
              <a:t>c</a:t>
            </a:r>
            <a:endParaRPr sz="2500">
              <a:latin typeface="Malgun Gothic"/>
              <a:cs typeface="Malgun Gothic"/>
            </a:endParaRPr>
          </a:p>
        </p:txBody>
      </p:sp>
      <p:grpSp>
        <p:nvGrpSpPr>
          <p:cNvPr id="21" name="object 21"/>
          <p:cNvGrpSpPr/>
          <p:nvPr/>
        </p:nvGrpSpPr>
        <p:grpSpPr>
          <a:xfrm>
            <a:off x="6955535" y="2118250"/>
            <a:ext cx="2889415" cy="3346813"/>
            <a:chOff x="6955535" y="2118250"/>
            <a:chExt cx="2889415" cy="3346813"/>
          </a:xfrm>
        </p:grpSpPr>
        <p:pic>
          <p:nvPicPr>
            <p:cNvPr id="22" name="object 22"/>
            <p:cNvPicPr/>
            <p:nvPr/>
          </p:nvPicPr>
          <p:blipFill>
            <a:blip r:embed="rId7" cstate="print"/>
            <a:stretch>
              <a:fillRect/>
            </a:stretch>
          </p:blipFill>
          <p:spPr>
            <a:xfrm>
              <a:off x="6955535" y="2624327"/>
              <a:ext cx="2243328" cy="594360"/>
            </a:xfrm>
            <a:prstGeom prst="rect">
              <a:avLst/>
            </a:prstGeom>
          </p:spPr>
        </p:pic>
        <p:pic>
          <p:nvPicPr>
            <p:cNvPr id="23" name="object 23"/>
            <p:cNvPicPr/>
            <p:nvPr/>
          </p:nvPicPr>
          <p:blipFill>
            <a:blip r:embed="rId8" cstate="print"/>
            <a:stretch>
              <a:fillRect/>
            </a:stretch>
          </p:blipFill>
          <p:spPr>
            <a:xfrm>
              <a:off x="7415782" y="2285999"/>
              <a:ext cx="1652017" cy="216407"/>
            </a:xfrm>
            <a:prstGeom prst="rect">
              <a:avLst/>
            </a:prstGeom>
          </p:spPr>
        </p:pic>
        <p:sp>
          <p:nvSpPr>
            <p:cNvPr id="24" name="object 24"/>
            <p:cNvSpPr/>
            <p:nvPr/>
          </p:nvSpPr>
          <p:spPr>
            <a:xfrm>
              <a:off x="9726205" y="2118250"/>
              <a:ext cx="118745" cy="1236980"/>
            </a:xfrm>
            <a:custGeom>
              <a:avLst/>
              <a:gdLst/>
              <a:ahLst/>
              <a:cxnLst/>
              <a:rect l="l" t="t" r="r" b="b"/>
              <a:pathLst>
                <a:path w="118745" h="1236979">
                  <a:moveTo>
                    <a:pt x="118412" y="0"/>
                  </a:moveTo>
                  <a:lnTo>
                    <a:pt x="0" y="0"/>
                  </a:lnTo>
                  <a:lnTo>
                    <a:pt x="0" y="1236742"/>
                  </a:lnTo>
                  <a:lnTo>
                    <a:pt x="118412" y="1236742"/>
                  </a:lnTo>
                  <a:lnTo>
                    <a:pt x="118412" y="0"/>
                  </a:lnTo>
                  <a:close/>
                </a:path>
              </a:pathLst>
            </a:custGeom>
            <a:solidFill>
              <a:srgbClr val="2F5597"/>
            </a:solidFill>
          </p:spPr>
          <p:txBody>
            <a:bodyPr wrap="square" lIns="0" tIns="0" rIns="0" bIns="0" rtlCol="0"/>
            <a:lstStyle/>
            <a:p>
              <a:endParaRPr/>
            </a:p>
          </p:txBody>
        </p:sp>
        <p:pic>
          <p:nvPicPr>
            <p:cNvPr id="25" name="object 25"/>
            <p:cNvPicPr/>
            <p:nvPr/>
          </p:nvPicPr>
          <p:blipFill>
            <a:blip r:embed="rId9" cstate="print"/>
            <a:stretch>
              <a:fillRect/>
            </a:stretch>
          </p:blipFill>
          <p:spPr>
            <a:xfrm>
              <a:off x="7504175" y="5242560"/>
              <a:ext cx="1078992" cy="222503"/>
            </a:xfrm>
            <a:prstGeom prst="rect">
              <a:avLst/>
            </a:prstGeom>
          </p:spPr>
        </p:pic>
      </p:grpSp>
      <p:sp>
        <p:nvSpPr>
          <p:cNvPr id="26" name="object 26"/>
          <p:cNvSpPr txBox="1"/>
          <p:nvPr/>
        </p:nvSpPr>
        <p:spPr>
          <a:xfrm>
            <a:off x="9921049" y="2653284"/>
            <a:ext cx="1579880" cy="2302510"/>
          </a:xfrm>
          <a:prstGeom prst="rect">
            <a:avLst/>
          </a:prstGeom>
        </p:spPr>
        <p:txBody>
          <a:bodyPr vert="horz" wrap="square" lIns="0" tIns="12700" rIns="0" bIns="0" rtlCol="0">
            <a:spAutoFit/>
          </a:bodyPr>
          <a:lstStyle/>
          <a:p>
            <a:pPr marL="12700">
              <a:lnSpc>
                <a:spcPct val="100000"/>
              </a:lnSpc>
              <a:spcBef>
                <a:spcPts val="100"/>
              </a:spcBef>
            </a:pPr>
            <a:r>
              <a:rPr sz="5000" spc="245" dirty="0">
                <a:solidFill>
                  <a:srgbClr val="2F5597"/>
                </a:solidFill>
                <a:latin typeface="Malgun Gothic"/>
                <a:cs typeface="Malgun Gothic"/>
              </a:rPr>
              <a:t>01</a:t>
            </a:r>
            <a:endParaRPr sz="5000">
              <a:latin typeface="Malgun Gothic"/>
              <a:cs typeface="Malgun Gothic"/>
            </a:endParaRPr>
          </a:p>
          <a:p>
            <a:pPr>
              <a:lnSpc>
                <a:spcPct val="100000"/>
              </a:lnSpc>
              <a:spcBef>
                <a:spcPts val="30"/>
              </a:spcBef>
            </a:pPr>
            <a:endParaRPr sz="3250">
              <a:latin typeface="Malgun Gothic"/>
              <a:cs typeface="Malgun Gothic"/>
            </a:endParaRPr>
          </a:p>
          <a:p>
            <a:pPr marL="804545">
              <a:lnSpc>
                <a:spcPct val="100000"/>
              </a:lnSpc>
              <a:spcBef>
                <a:spcPts val="5"/>
              </a:spcBef>
            </a:pPr>
            <a:r>
              <a:rPr sz="5000" spc="245" dirty="0">
                <a:solidFill>
                  <a:srgbClr val="8FAADC"/>
                </a:solidFill>
                <a:latin typeface="Malgun Gothic"/>
                <a:cs typeface="Malgun Gothic"/>
              </a:rPr>
              <a:t>02</a:t>
            </a:r>
            <a:endParaRPr sz="5000">
              <a:latin typeface="Malgun Gothic"/>
              <a:cs typeface="Malgun Gothic"/>
            </a:endParaRPr>
          </a:p>
        </p:txBody>
      </p:sp>
      <p:sp>
        <p:nvSpPr>
          <p:cNvPr id="27" name="object 27"/>
          <p:cNvSpPr txBox="1"/>
          <p:nvPr/>
        </p:nvSpPr>
        <p:spPr>
          <a:xfrm>
            <a:off x="9921049" y="5652516"/>
            <a:ext cx="787400" cy="787400"/>
          </a:xfrm>
          <a:prstGeom prst="rect">
            <a:avLst/>
          </a:prstGeom>
        </p:spPr>
        <p:txBody>
          <a:bodyPr vert="horz" wrap="square" lIns="0" tIns="12700" rIns="0" bIns="0" rtlCol="0">
            <a:spAutoFit/>
          </a:bodyPr>
          <a:lstStyle/>
          <a:p>
            <a:pPr marL="12700">
              <a:lnSpc>
                <a:spcPct val="100000"/>
              </a:lnSpc>
              <a:spcBef>
                <a:spcPts val="100"/>
              </a:spcBef>
            </a:pPr>
            <a:r>
              <a:rPr sz="5000" spc="245" dirty="0">
                <a:solidFill>
                  <a:srgbClr val="2E75B6"/>
                </a:solidFill>
                <a:latin typeface="Malgun Gothic"/>
                <a:cs typeface="Malgun Gothic"/>
              </a:rPr>
              <a:t>03</a:t>
            </a:r>
            <a:endParaRPr sz="5000">
              <a:latin typeface="Malgun Gothic"/>
              <a:cs typeface="Malgun Gothic"/>
            </a:endParaRPr>
          </a:p>
        </p:txBody>
      </p:sp>
      <p:grpSp>
        <p:nvGrpSpPr>
          <p:cNvPr id="28" name="object 28"/>
          <p:cNvGrpSpPr/>
          <p:nvPr/>
        </p:nvGrpSpPr>
        <p:grpSpPr>
          <a:xfrm>
            <a:off x="1691295" y="2172027"/>
            <a:ext cx="7739380" cy="3978910"/>
            <a:chOff x="1691295" y="2172027"/>
            <a:chExt cx="7739380" cy="3978910"/>
          </a:xfrm>
        </p:grpSpPr>
        <p:pic>
          <p:nvPicPr>
            <p:cNvPr id="29" name="object 29"/>
            <p:cNvPicPr/>
            <p:nvPr/>
          </p:nvPicPr>
          <p:blipFill>
            <a:blip r:embed="rId10" cstate="print"/>
            <a:stretch>
              <a:fillRect/>
            </a:stretch>
          </p:blipFill>
          <p:spPr>
            <a:xfrm>
              <a:off x="6781799" y="5644895"/>
              <a:ext cx="2575559" cy="505968"/>
            </a:xfrm>
            <a:prstGeom prst="rect">
              <a:avLst/>
            </a:prstGeom>
          </p:spPr>
        </p:pic>
        <p:pic>
          <p:nvPicPr>
            <p:cNvPr id="30" name="object 30"/>
            <p:cNvPicPr/>
            <p:nvPr/>
          </p:nvPicPr>
          <p:blipFill>
            <a:blip r:embed="rId11" cstate="print"/>
            <a:stretch>
              <a:fillRect/>
            </a:stretch>
          </p:blipFill>
          <p:spPr>
            <a:xfrm>
              <a:off x="1691295" y="2172027"/>
              <a:ext cx="5276432" cy="3552116"/>
            </a:xfrm>
            <a:prstGeom prst="rect">
              <a:avLst/>
            </a:prstGeom>
          </p:spPr>
        </p:pic>
        <p:pic>
          <p:nvPicPr>
            <p:cNvPr id="31" name="object 31"/>
            <p:cNvPicPr/>
            <p:nvPr/>
          </p:nvPicPr>
          <p:blipFill>
            <a:blip r:embed="rId12" cstate="print"/>
            <a:stretch>
              <a:fillRect/>
            </a:stretch>
          </p:blipFill>
          <p:spPr>
            <a:xfrm>
              <a:off x="7607807" y="4157472"/>
              <a:ext cx="1822703" cy="505968"/>
            </a:xfrm>
            <a:prstGeom prst="rect">
              <a:avLst/>
            </a:prstGeom>
          </p:spPr>
        </p:pic>
        <p:pic>
          <p:nvPicPr>
            <p:cNvPr id="32" name="object 32"/>
            <p:cNvPicPr/>
            <p:nvPr/>
          </p:nvPicPr>
          <p:blipFill>
            <a:blip r:embed="rId13" cstate="print"/>
            <a:stretch>
              <a:fillRect/>
            </a:stretch>
          </p:blipFill>
          <p:spPr>
            <a:xfrm>
              <a:off x="7656575" y="3806952"/>
              <a:ext cx="1661160" cy="216407"/>
            </a:xfrm>
            <a:prstGeom prst="rect">
              <a:avLst/>
            </a:prstGeom>
          </p:spPr>
        </p:pic>
      </p:grpSp>
      <p:sp>
        <p:nvSpPr>
          <p:cNvPr id="33" name="TextBox 32">
            <a:extLst>
              <a:ext uri="{FF2B5EF4-FFF2-40B4-BE49-F238E27FC236}">
                <a16:creationId xmlns:a16="http://schemas.microsoft.com/office/drawing/2014/main" id="{D3D9B733-219D-FCF5-6C7B-B25EA435EC61}"/>
              </a:ext>
            </a:extLst>
          </p:cNvPr>
          <p:cNvSpPr txBox="1"/>
          <p:nvPr/>
        </p:nvSpPr>
        <p:spPr>
          <a:xfrm>
            <a:off x="4859749" y="265835"/>
            <a:ext cx="2455452" cy="400110"/>
          </a:xfrm>
          <a:prstGeom prst="rect">
            <a:avLst/>
          </a:prstGeom>
          <a:noFill/>
        </p:spPr>
        <p:txBody>
          <a:bodyPr wrap="square">
            <a:spAutoFit/>
          </a:bodyPr>
          <a:lstStyle/>
          <a:p>
            <a:pPr marL="12700">
              <a:lnSpc>
                <a:spcPct val="100000"/>
              </a:lnSpc>
              <a:spcBef>
                <a:spcPts val="5"/>
              </a:spcBef>
              <a:tabLst>
                <a:tab pos="412115" algn="l"/>
                <a:tab pos="412750" algn="l"/>
              </a:tabLst>
            </a:pPr>
            <a:r>
              <a:rPr lang="en-US" sz="2000" b="1" spc="-105" dirty="0">
                <a:solidFill>
                  <a:srgbClr val="595959"/>
                </a:solidFill>
                <a:latin typeface="Malgun Gothic"/>
                <a:cs typeface="Malgun Gothic"/>
              </a:rPr>
              <a:t>Related Products</a:t>
            </a:r>
          </a:p>
        </p:txBody>
      </p:sp>
      <p:sp>
        <p:nvSpPr>
          <p:cNvPr id="36" name="Rectangle 35">
            <a:extLst>
              <a:ext uri="{FF2B5EF4-FFF2-40B4-BE49-F238E27FC236}">
                <a16:creationId xmlns:a16="http://schemas.microsoft.com/office/drawing/2014/main" id="{1421F126-DED4-6C38-5F4B-74C924FDD53E}"/>
              </a:ext>
            </a:extLst>
          </p:cNvPr>
          <p:cNvSpPr/>
          <p:nvPr/>
        </p:nvSpPr>
        <p:spPr>
          <a:xfrm>
            <a:off x="7058537" y="2203962"/>
            <a:ext cx="2445633" cy="310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Malgun Gothic" panose="020B0503020000020004" pitchFamily="34" charset="-127"/>
                <a:ea typeface="Malgun Gothic" panose="020B0503020000020004" pitchFamily="34" charset="-127"/>
              </a:rPr>
              <a:t>Elasticity Total Care</a:t>
            </a:r>
          </a:p>
        </p:txBody>
      </p:sp>
      <p:sp>
        <p:nvSpPr>
          <p:cNvPr id="37" name="Rectangle 36">
            <a:extLst>
              <a:ext uri="{FF2B5EF4-FFF2-40B4-BE49-F238E27FC236}">
                <a16:creationId xmlns:a16="http://schemas.microsoft.com/office/drawing/2014/main" id="{B7D0DD9A-E6DA-7DC4-408A-D3EE9FADA099}"/>
              </a:ext>
            </a:extLst>
          </p:cNvPr>
          <p:cNvSpPr/>
          <p:nvPr/>
        </p:nvSpPr>
        <p:spPr>
          <a:xfrm>
            <a:off x="6977887" y="3670804"/>
            <a:ext cx="3073526" cy="413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Malgun Gothic" panose="020B0503020000020004" pitchFamily="34" charset="-127"/>
                <a:ea typeface="Malgun Gothic" panose="020B0503020000020004" pitchFamily="34" charset="-127"/>
              </a:rPr>
              <a:t>Professional Esthetic Care</a:t>
            </a:r>
          </a:p>
        </p:txBody>
      </p:sp>
      <p:sp>
        <p:nvSpPr>
          <p:cNvPr id="38" name="Rectangle 37">
            <a:extLst>
              <a:ext uri="{FF2B5EF4-FFF2-40B4-BE49-F238E27FC236}">
                <a16:creationId xmlns:a16="http://schemas.microsoft.com/office/drawing/2014/main" id="{7009BE6D-CCD3-9524-D027-E524A2A1EB89}"/>
              </a:ext>
            </a:extLst>
          </p:cNvPr>
          <p:cNvSpPr/>
          <p:nvPr/>
        </p:nvSpPr>
        <p:spPr>
          <a:xfrm>
            <a:off x="6997507" y="5183914"/>
            <a:ext cx="2445633" cy="310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Malgun Gothic" panose="020B0503020000020004" pitchFamily="34" charset="-127"/>
                <a:ea typeface="Malgun Gothic" panose="020B0503020000020004" pitchFamily="34" charset="-127"/>
              </a:rPr>
              <a:t>Pain Home Care</a:t>
            </a:r>
          </a:p>
        </p:txBody>
      </p:sp>
      <p:sp>
        <p:nvSpPr>
          <p:cNvPr id="39" name="Rectangle 38">
            <a:extLst>
              <a:ext uri="{FF2B5EF4-FFF2-40B4-BE49-F238E27FC236}">
                <a16:creationId xmlns:a16="http://schemas.microsoft.com/office/drawing/2014/main" id="{73D5AF26-8335-FDF5-B1E4-4EA6C05E3003}"/>
              </a:ext>
            </a:extLst>
          </p:cNvPr>
          <p:cNvSpPr/>
          <p:nvPr/>
        </p:nvSpPr>
        <p:spPr>
          <a:xfrm>
            <a:off x="6508584" y="2479057"/>
            <a:ext cx="3169742" cy="882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100" dirty="0">
                <a:solidFill>
                  <a:schemeClr val="tx1"/>
                </a:solidFill>
                <a:latin typeface="Malgun Gothic" panose="020B0503020000020004" pitchFamily="34" charset="-127"/>
                <a:ea typeface="Malgun Gothic" panose="020B0503020000020004" pitchFamily="34" charset="-127"/>
              </a:rPr>
              <a:t>Produce new collagen and even fat burning</a:t>
            </a:r>
          </a:p>
          <a:p>
            <a:pPr marL="171450" indent="-171450">
              <a:buFont typeface="Arial" panose="020B0604020202020204" pitchFamily="34" charset="0"/>
              <a:buChar char="•"/>
            </a:pPr>
            <a:r>
              <a:rPr lang="en-US" sz="1100" dirty="0">
                <a:solidFill>
                  <a:schemeClr val="tx1"/>
                </a:solidFill>
                <a:latin typeface="Malgun Gothic" panose="020B0503020000020004" pitchFamily="34" charset="-127"/>
                <a:ea typeface="Malgun Gothic" panose="020B0503020000020004" pitchFamily="34" charset="-127"/>
              </a:rPr>
              <a:t>Lifting effect by shrinking fascial tissue</a:t>
            </a:r>
          </a:p>
          <a:p>
            <a:pPr marL="171450" indent="-171450">
              <a:buFont typeface="Arial" panose="020B0604020202020204" pitchFamily="34" charset="0"/>
              <a:buChar char="•"/>
            </a:pPr>
            <a:r>
              <a:rPr lang="en-US" sz="1100" dirty="0">
                <a:solidFill>
                  <a:schemeClr val="tx1"/>
                </a:solidFill>
                <a:latin typeface="Malgun Gothic" panose="020B0503020000020004" pitchFamily="34" charset="-127"/>
                <a:ea typeface="Malgun Gothic" panose="020B0503020000020004" pitchFamily="34" charset="-127"/>
              </a:rPr>
              <a:t>Intensive care by reversing elasticity of age</a:t>
            </a:r>
          </a:p>
          <a:p>
            <a:pPr marL="171450" indent="-171450">
              <a:buFont typeface="Arial" panose="020B0604020202020204" pitchFamily="34" charset="0"/>
              <a:buChar char="•"/>
            </a:pPr>
            <a:r>
              <a:rPr lang="en-US" sz="1100" dirty="0">
                <a:solidFill>
                  <a:schemeClr val="tx1"/>
                </a:solidFill>
                <a:latin typeface="Malgun Gothic" panose="020B0503020000020004" pitchFamily="34" charset="-127"/>
                <a:ea typeface="Malgun Gothic" panose="020B0503020000020004" pitchFamily="34" charset="-127"/>
              </a:rPr>
              <a:t>Lipolysis (destruction of fat cells) thru heat energy</a:t>
            </a:r>
          </a:p>
        </p:txBody>
      </p:sp>
      <p:sp>
        <p:nvSpPr>
          <p:cNvPr id="40" name="Rectangle 39">
            <a:extLst>
              <a:ext uri="{FF2B5EF4-FFF2-40B4-BE49-F238E27FC236}">
                <a16:creationId xmlns:a16="http://schemas.microsoft.com/office/drawing/2014/main" id="{1CEDA998-54E6-EDC2-DC88-3568615E16D2}"/>
              </a:ext>
            </a:extLst>
          </p:cNvPr>
          <p:cNvSpPr/>
          <p:nvPr/>
        </p:nvSpPr>
        <p:spPr>
          <a:xfrm>
            <a:off x="6804555" y="3969782"/>
            <a:ext cx="3420190" cy="882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100" dirty="0">
                <a:solidFill>
                  <a:schemeClr val="tx1"/>
                </a:solidFill>
                <a:latin typeface="Malgun Gothic" panose="020B0503020000020004" pitchFamily="34" charset="-127"/>
                <a:ea typeface="Malgun Gothic" panose="020B0503020000020004" pitchFamily="34" charset="-127"/>
              </a:rPr>
              <a:t>Manage sebum &amp; dead skin cells in the pores &amp; waste</a:t>
            </a:r>
          </a:p>
          <a:p>
            <a:pPr marL="171450" indent="-171450">
              <a:buFont typeface="Arial" panose="020B0604020202020204" pitchFamily="34" charset="0"/>
              <a:buChar char="•"/>
            </a:pPr>
            <a:r>
              <a:rPr lang="en-US" sz="1100" dirty="0">
                <a:solidFill>
                  <a:schemeClr val="tx1"/>
                </a:solidFill>
                <a:latin typeface="Malgun Gothic" panose="020B0503020000020004" pitchFamily="34" charset="-127"/>
                <a:ea typeface="Malgun Gothic" panose="020B0503020000020004" pitchFamily="34" charset="-127"/>
              </a:rPr>
              <a:t>Cleaning with 1 million vibrations per second </a:t>
            </a:r>
          </a:p>
          <a:p>
            <a:pPr marL="171450" indent="-171450">
              <a:buFont typeface="Arial" panose="020B0604020202020204" pitchFamily="34" charset="0"/>
              <a:buChar char="•"/>
            </a:pPr>
            <a:r>
              <a:rPr lang="en-US" sz="1100" dirty="0">
                <a:solidFill>
                  <a:schemeClr val="tx1"/>
                </a:solidFill>
                <a:latin typeface="Malgun Gothic" panose="020B0503020000020004" pitchFamily="34" charset="-127"/>
                <a:ea typeface="Malgun Gothic" panose="020B0503020000020004" pitchFamily="34" charset="-127"/>
              </a:rPr>
              <a:t>Whitening effect through blood circulation </a:t>
            </a:r>
          </a:p>
        </p:txBody>
      </p:sp>
      <p:sp>
        <p:nvSpPr>
          <p:cNvPr id="41" name="Rectangle 40">
            <a:extLst>
              <a:ext uri="{FF2B5EF4-FFF2-40B4-BE49-F238E27FC236}">
                <a16:creationId xmlns:a16="http://schemas.microsoft.com/office/drawing/2014/main" id="{3CCB8D12-1C2F-294F-5C1F-ECB46DBACC2E}"/>
              </a:ext>
            </a:extLst>
          </p:cNvPr>
          <p:cNvSpPr/>
          <p:nvPr/>
        </p:nvSpPr>
        <p:spPr>
          <a:xfrm>
            <a:off x="6087476" y="5475923"/>
            <a:ext cx="3638730" cy="882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100" dirty="0">
                <a:solidFill>
                  <a:schemeClr val="tx1"/>
                </a:solidFill>
                <a:latin typeface="Malgun Gothic" panose="020B0503020000020004" pitchFamily="34" charset="-127"/>
                <a:ea typeface="Malgun Gothic" panose="020B0503020000020004" pitchFamily="34" charset="-127"/>
              </a:rPr>
              <a:t>Thru increased blood circulation it promotes damaged tissue and functional recovery </a:t>
            </a:r>
          </a:p>
          <a:p>
            <a:pPr marL="171450" indent="-171450">
              <a:buFont typeface="Arial" panose="020B0604020202020204" pitchFamily="34" charset="0"/>
              <a:buChar char="•"/>
            </a:pPr>
            <a:r>
              <a:rPr lang="en-US" sz="1100" dirty="0">
                <a:solidFill>
                  <a:schemeClr val="tx1"/>
                </a:solidFill>
                <a:latin typeface="Malgun Gothic" panose="020B0503020000020004" pitchFamily="34" charset="-127"/>
                <a:ea typeface="Malgun Gothic" panose="020B0503020000020004" pitchFamily="34" charset="-127"/>
              </a:rPr>
              <a:t>Gently relaxes various inflammation or adhesions</a:t>
            </a:r>
          </a:p>
          <a:p>
            <a:pPr marL="171450" indent="-171450">
              <a:buFont typeface="Arial" panose="020B0604020202020204" pitchFamily="34" charset="0"/>
              <a:buChar char="•"/>
            </a:pPr>
            <a:r>
              <a:rPr lang="en-US" sz="1100" dirty="0">
                <a:solidFill>
                  <a:schemeClr val="tx1"/>
                </a:solidFill>
                <a:latin typeface="Malgun Gothic" panose="020B0503020000020004" pitchFamily="34" charset="-127"/>
                <a:ea typeface="Malgun Gothic" panose="020B0503020000020004" pitchFamily="34" charset="-127"/>
              </a:rPr>
              <a:t>Micro-vibration effect leads to inflammatory decomposition and edema absorption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00225" y="221407"/>
            <a:ext cx="2207895" cy="521970"/>
          </a:xfrm>
          <a:prstGeom prst="rect">
            <a:avLst/>
          </a:prstGeom>
          <a:ln w="6351">
            <a:solidFill>
              <a:srgbClr val="A6A6A6"/>
            </a:solidFill>
          </a:ln>
        </p:spPr>
        <p:txBody>
          <a:bodyPr vert="horz" wrap="square" lIns="0" tIns="140970" rIns="0" bIns="0" rtlCol="0">
            <a:spAutoFit/>
          </a:bodyPr>
          <a:lstStyle/>
          <a:p>
            <a:pPr marL="436880">
              <a:lnSpc>
                <a:spcPct val="100000"/>
              </a:lnSpc>
              <a:spcBef>
                <a:spcPts val="1110"/>
              </a:spcBef>
            </a:pPr>
            <a:r>
              <a:rPr sz="1350" b="1" spc="-155" dirty="0">
                <a:latin typeface="Malgun Gothic"/>
                <a:cs typeface="Malgun Gothic"/>
              </a:rPr>
              <a:t>M</a:t>
            </a:r>
            <a:r>
              <a:rPr sz="1350" b="1" spc="95" dirty="0">
                <a:latin typeface="Malgun Gothic"/>
                <a:cs typeface="Malgun Gothic"/>
              </a:rPr>
              <a:t>E</a:t>
            </a:r>
            <a:r>
              <a:rPr sz="1350" b="1" spc="20" dirty="0">
                <a:latin typeface="Malgun Gothic"/>
                <a:cs typeface="Malgun Gothic"/>
              </a:rPr>
              <a:t>C</a:t>
            </a:r>
            <a:r>
              <a:rPr sz="1350" b="1" spc="-95" dirty="0">
                <a:latin typeface="Malgun Gothic"/>
                <a:cs typeface="Malgun Gothic"/>
              </a:rPr>
              <a:t>H</a:t>
            </a:r>
            <a:r>
              <a:rPr sz="1350" b="1" spc="-30" dirty="0">
                <a:latin typeface="Malgun Gothic"/>
                <a:cs typeface="Malgun Gothic"/>
              </a:rPr>
              <a:t>A</a:t>
            </a:r>
            <a:r>
              <a:rPr sz="1350" b="1" spc="-130" dirty="0">
                <a:latin typeface="Malgun Gothic"/>
                <a:cs typeface="Malgun Gothic"/>
              </a:rPr>
              <a:t>N</a:t>
            </a:r>
            <a:r>
              <a:rPr sz="1350" b="1" spc="-85" dirty="0">
                <a:latin typeface="Malgun Gothic"/>
                <a:cs typeface="Malgun Gothic"/>
              </a:rPr>
              <a:t>I</a:t>
            </a:r>
            <a:r>
              <a:rPr sz="1350" b="1" spc="15" dirty="0">
                <a:latin typeface="Malgun Gothic"/>
                <a:cs typeface="Malgun Gothic"/>
              </a:rPr>
              <a:t>C</a:t>
            </a:r>
            <a:r>
              <a:rPr sz="1350" b="1" spc="-120" dirty="0">
                <a:latin typeface="Malgun Gothic"/>
                <a:cs typeface="Malgun Gothic"/>
              </a:rPr>
              <a:t> </a:t>
            </a:r>
            <a:r>
              <a:rPr sz="1350" b="1" spc="-55" dirty="0">
                <a:latin typeface="Malgun Gothic"/>
                <a:cs typeface="Malgun Gothic"/>
              </a:rPr>
              <a:t>G</a:t>
            </a:r>
            <a:r>
              <a:rPr sz="1350" b="1" spc="95" dirty="0">
                <a:latin typeface="Malgun Gothic"/>
                <a:cs typeface="Malgun Gothic"/>
              </a:rPr>
              <a:t>E</a:t>
            </a:r>
            <a:r>
              <a:rPr sz="1350" b="1" spc="55" dirty="0">
                <a:latin typeface="Malgun Gothic"/>
                <a:cs typeface="Malgun Gothic"/>
              </a:rPr>
              <a:t>L</a:t>
            </a:r>
            <a:endParaRPr sz="1350">
              <a:latin typeface="Malgun Gothic"/>
              <a:cs typeface="Malgun Gothic"/>
            </a:endParaRPr>
          </a:p>
        </p:txBody>
      </p:sp>
      <p:sp>
        <p:nvSpPr>
          <p:cNvPr id="4" name="object 4"/>
          <p:cNvSpPr txBox="1">
            <a:spLocks noGrp="1"/>
          </p:cNvSpPr>
          <p:nvPr>
            <p:ph type="title"/>
          </p:nvPr>
        </p:nvSpPr>
        <p:spPr>
          <a:xfrm>
            <a:off x="1733932" y="1151575"/>
            <a:ext cx="382270" cy="918844"/>
          </a:xfrm>
          <a:prstGeom prst="rect">
            <a:avLst/>
          </a:prstGeom>
        </p:spPr>
        <p:txBody>
          <a:bodyPr vert="horz" wrap="square" lIns="0" tIns="11430" rIns="0" bIns="0" rtlCol="0">
            <a:spAutoFit/>
          </a:bodyPr>
          <a:lstStyle/>
          <a:p>
            <a:pPr marL="12700">
              <a:lnSpc>
                <a:spcPts val="3520"/>
              </a:lnSpc>
              <a:spcBef>
                <a:spcPts val="90"/>
              </a:spcBef>
            </a:pPr>
            <a:r>
              <a:rPr sz="2950" b="1" spc="-135" dirty="0">
                <a:solidFill>
                  <a:srgbClr val="262626"/>
                </a:solidFill>
                <a:latin typeface="Malgun Gothic"/>
                <a:cs typeface="Malgun Gothic"/>
              </a:rPr>
              <a:t>Q.</a:t>
            </a:r>
            <a:endParaRPr sz="2950">
              <a:latin typeface="Malgun Gothic"/>
              <a:cs typeface="Malgun Gothic"/>
            </a:endParaRPr>
          </a:p>
          <a:p>
            <a:pPr marL="12700">
              <a:lnSpc>
                <a:spcPts val="3520"/>
              </a:lnSpc>
            </a:pPr>
            <a:r>
              <a:rPr sz="2950" b="1" spc="-70" dirty="0">
                <a:solidFill>
                  <a:srgbClr val="7F7F7F"/>
                </a:solidFill>
                <a:latin typeface="Malgun Gothic"/>
                <a:cs typeface="Malgun Gothic"/>
              </a:rPr>
              <a:t>A.</a:t>
            </a:r>
            <a:endParaRPr sz="2950">
              <a:latin typeface="Malgun Gothic"/>
              <a:cs typeface="Malgun Gothic"/>
            </a:endParaRPr>
          </a:p>
        </p:txBody>
      </p:sp>
      <p:sp>
        <p:nvSpPr>
          <p:cNvPr id="5" name="object 5"/>
          <p:cNvSpPr txBox="1"/>
          <p:nvPr/>
        </p:nvSpPr>
        <p:spPr>
          <a:xfrm>
            <a:off x="2239319" y="1277620"/>
            <a:ext cx="3368040" cy="518091"/>
          </a:xfrm>
          <a:prstGeom prst="rect">
            <a:avLst/>
          </a:prstGeom>
        </p:spPr>
        <p:txBody>
          <a:bodyPr vert="horz" wrap="square" lIns="0" tIns="12700" rIns="0" bIns="0" rtlCol="0">
            <a:spAutoFit/>
          </a:bodyPr>
          <a:lstStyle/>
          <a:p>
            <a:pPr marL="12700">
              <a:lnSpc>
                <a:spcPct val="100000"/>
              </a:lnSpc>
              <a:spcBef>
                <a:spcPts val="100"/>
              </a:spcBef>
            </a:pPr>
            <a:r>
              <a:rPr lang="en-US" sz="1600" spc="-45" dirty="0">
                <a:latin typeface="Malgun Gothic"/>
                <a:cs typeface="Malgun Gothic"/>
              </a:rPr>
              <a:t>What is </a:t>
            </a:r>
            <a:r>
              <a:rPr lang="en-US" sz="1600" spc="-45" dirty="0" err="1">
                <a:latin typeface="Malgun Gothic"/>
                <a:cs typeface="Malgun Gothic"/>
              </a:rPr>
              <a:t>CareCellve</a:t>
            </a:r>
            <a:r>
              <a:rPr lang="en-US" sz="1600" spc="-45" dirty="0">
                <a:latin typeface="Malgun Gothic"/>
                <a:cs typeface="Malgun Gothic"/>
              </a:rPr>
              <a:t> Mechanic Gel?
</a:t>
            </a:r>
            <a:endParaRPr sz="1600" dirty="0">
              <a:latin typeface="Malgun Gothic"/>
              <a:cs typeface="Malgun Gothic"/>
            </a:endParaRPr>
          </a:p>
        </p:txBody>
      </p:sp>
      <p:sp>
        <p:nvSpPr>
          <p:cNvPr id="6" name="object 6"/>
          <p:cNvSpPr txBox="1"/>
          <p:nvPr/>
        </p:nvSpPr>
        <p:spPr>
          <a:xfrm>
            <a:off x="2239319" y="1618717"/>
            <a:ext cx="8072854" cy="671979"/>
          </a:xfrm>
          <a:prstGeom prst="rect">
            <a:avLst/>
          </a:prstGeom>
        </p:spPr>
        <p:txBody>
          <a:bodyPr vert="horz" wrap="square" lIns="0" tIns="12700" rIns="0" bIns="0" rtlCol="0">
            <a:spAutoFit/>
          </a:bodyPr>
          <a:lstStyle/>
          <a:p>
            <a:pPr marL="12700">
              <a:lnSpc>
                <a:spcPct val="100000"/>
              </a:lnSpc>
              <a:spcBef>
                <a:spcPts val="100"/>
              </a:spcBef>
            </a:pPr>
            <a:r>
              <a:rPr lang="en-US" sz="1400" dirty="0">
                <a:latin typeface="Malgun Gothic"/>
                <a:cs typeface="Malgun Gothic"/>
              </a:rPr>
              <a:t>It is a pigment-free, fragrance-free, water-soluble ultrasonic massage gel with skin-friendly ingredients as the main ingredient.
</a:t>
            </a:r>
            <a:endParaRPr sz="1400" dirty="0">
              <a:latin typeface="Malgun Gothic"/>
              <a:cs typeface="Malgun Gothic"/>
            </a:endParaRPr>
          </a:p>
        </p:txBody>
      </p:sp>
      <p:sp>
        <p:nvSpPr>
          <p:cNvPr id="7" name="object 7"/>
          <p:cNvSpPr txBox="1"/>
          <p:nvPr/>
        </p:nvSpPr>
        <p:spPr>
          <a:xfrm>
            <a:off x="1733932" y="2230567"/>
            <a:ext cx="382270" cy="864235"/>
          </a:xfrm>
          <a:prstGeom prst="rect">
            <a:avLst/>
          </a:prstGeom>
        </p:spPr>
        <p:txBody>
          <a:bodyPr vert="horz" wrap="square" lIns="0" tIns="11430" rIns="0" bIns="0" rtlCol="0">
            <a:spAutoFit/>
          </a:bodyPr>
          <a:lstStyle/>
          <a:p>
            <a:pPr marL="12700">
              <a:lnSpc>
                <a:spcPts val="3304"/>
              </a:lnSpc>
              <a:spcBef>
                <a:spcPts val="90"/>
              </a:spcBef>
            </a:pPr>
            <a:r>
              <a:rPr sz="2950" b="1" spc="-135" dirty="0">
                <a:solidFill>
                  <a:srgbClr val="262626"/>
                </a:solidFill>
                <a:latin typeface="Malgun Gothic"/>
                <a:cs typeface="Malgun Gothic"/>
              </a:rPr>
              <a:t>Q.</a:t>
            </a:r>
            <a:endParaRPr sz="2950">
              <a:latin typeface="Malgun Gothic"/>
              <a:cs typeface="Malgun Gothic"/>
            </a:endParaRPr>
          </a:p>
          <a:p>
            <a:pPr marL="12700">
              <a:lnSpc>
                <a:spcPts val="3304"/>
              </a:lnSpc>
            </a:pPr>
            <a:r>
              <a:rPr sz="2950" b="1" spc="-70" dirty="0">
                <a:solidFill>
                  <a:srgbClr val="7F7F7F"/>
                </a:solidFill>
                <a:latin typeface="Malgun Gothic"/>
                <a:cs typeface="Malgun Gothic"/>
              </a:rPr>
              <a:t>A.</a:t>
            </a:r>
            <a:endParaRPr sz="2950">
              <a:latin typeface="Malgun Gothic"/>
              <a:cs typeface="Malgun Gothic"/>
            </a:endParaRPr>
          </a:p>
        </p:txBody>
      </p:sp>
      <p:sp>
        <p:nvSpPr>
          <p:cNvPr id="8" name="object 8"/>
          <p:cNvSpPr txBox="1"/>
          <p:nvPr/>
        </p:nvSpPr>
        <p:spPr>
          <a:xfrm>
            <a:off x="2290093" y="2371852"/>
            <a:ext cx="3501107" cy="518091"/>
          </a:xfrm>
          <a:prstGeom prst="rect">
            <a:avLst/>
          </a:prstGeom>
        </p:spPr>
        <p:txBody>
          <a:bodyPr vert="horz" wrap="square" lIns="0" tIns="12700" rIns="0" bIns="0" rtlCol="0">
            <a:spAutoFit/>
          </a:bodyPr>
          <a:lstStyle/>
          <a:p>
            <a:pPr marL="12700">
              <a:lnSpc>
                <a:spcPct val="100000"/>
              </a:lnSpc>
              <a:spcBef>
                <a:spcPts val="100"/>
              </a:spcBef>
            </a:pPr>
            <a:r>
              <a:rPr lang="en-US" sz="1600" spc="-155" dirty="0">
                <a:latin typeface="Malgun Gothic"/>
                <a:cs typeface="Malgun Gothic"/>
              </a:rPr>
              <a:t>What is its purpose?
</a:t>
            </a:r>
            <a:endParaRPr sz="1600" dirty="0">
              <a:latin typeface="Malgun Gothic"/>
              <a:cs typeface="Malgun Gothic"/>
            </a:endParaRPr>
          </a:p>
        </p:txBody>
      </p:sp>
      <p:sp>
        <p:nvSpPr>
          <p:cNvPr id="9" name="object 9"/>
          <p:cNvSpPr txBox="1"/>
          <p:nvPr/>
        </p:nvSpPr>
        <p:spPr>
          <a:xfrm>
            <a:off x="2290094" y="2697034"/>
            <a:ext cx="8072854" cy="671979"/>
          </a:xfrm>
          <a:prstGeom prst="rect">
            <a:avLst/>
          </a:prstGeom>
        </p:spPr>
        <p:txBody>
          <a:bodyPr vert="horz" wrap="square" lIns="0" tIns="12700" rIns="0" bIns="0" rtlCol="0">
            <a:spAutoFit/>
          </a:bodyPr>
          <a:lstStyle/>
          <a:p>
            <a:pPr marL="12700">
              <a:lnSpc>
                <a:spcPct val="100000"/>
              </a:lnSpc>
              <a:spcBef>
                <a:spcPts val="100"/>
              </a:spcBef>
            </a:pPr>
            <a:r>
              <a:rPr lang="en-US" sz="1400" dirty="0">
                <a:latin typeface="Malgun Gothic"/>
                <a:cs typeface="Malgun Gothic"/>
              </a:rPr>
              <a:t>It is to improve the degree of energy transfer to the human body generated by medical and cosmetic devices.
</a:t>
            </a:r>
            <a:endParaRPr sz="1400" dirty="0">
              <a:latin typeface="Malgun Gothic"/>
              <a:cs typeface="Malgun Gothic"/>
            </a:endParaRPr>
          </a:p>
        </p:txBody>
      </p:sp>
      <p:sp>
        <p:nvSpPr>
          <p:cNvPr id="10" name="object 10"/>
          <p:cNvSpPr txBox="1"/>
          <p:nvPr/>
        </p:nvSpPr>
        <p:spPr>
          <a:xfrm>
            <a:off x="1733932" y="3303463"/>
            <a:ext cx="382270" cy="864235"/>
          </a:xfrm>
          <a:prstGeom prst="rect">
            <a:avLst/>
          </a:prstGeom>
        </p:spPr>
        <p:txBody>
          <a:bodyPr vert="horz" wrap="square" lIns="0" tIns="11430" rIns="0" bIns="0" rtlCol="0">
            <a:spAutoFit/>
          </a:bodyPr>
          <a:lstStyle/>
          <a:p>
            <a:pPr marL="12700">
              <a:lnSpc>
                <a:spcPts val="3304"/>
              </a:lnSpc>
              <a:spcBef>
                <a:spcPts val="90"/>
              </a:spcBef>
            </a:pPr>
            <a:r>
              <a:rPr sz="2950" b="1" spc="-135" dirty="0">
                <a:solidFill>
                  <a:srgbClr val="262626"/>
                </a:solidFill>
                <a:latin typeface="Malgun Gothic"/>
                <a:cs typeface="Malgun Gothic"/>
              </a:rPr>
              <a:t>Q.</a:t>
            </a:r>
            <a:endParaRPr sz="2950">
              <a:latin typeface="Malgun Gothic"/>
              <a:cs typeface="Malgun Gothic"/>
            </a:endParaRPr>
          </a:p>
          <a:p>
            <a:pPr marL="12700">
              <a:lnSpc>
                <a:spcPts val="3304"/>
              </a:lnSpc>
            </a:pPr>
            <a:r>
              <a:rPr sz="2950" b="1" spc="-70" dirty="0">
                <a:solidFill>
                  <a:srgbClr val="7F7F7F"/>
                </a:solidFill>
                <a:latin typeface="Malgun Gothic"/>
                <a:cs typeface="Malgun Gothic"/>
              </a:rPr>
              <a:t>A.</a:t>
            </a:r>
            <a:endParaRPr sz="2950">
              <a:latin typeface="Malgun Gothic"/>
              <a:cs typeface="Malgun Gothic"/>
            </a:endParaRPr>
          </a:p>
        </p:txBody>
      </p:sp>
      <p:sp>
        <p:nvSpPr>
          <p:cNvPr id="11" name="object 11"/>
          <p:cNvSpPr txBox="1"/>
          <p:nvPr/>
        </p:nvSpPr>
        <p:spPr>
          <a:xfrm>
            <a:off x="2290094" y="3444748"/>
            <a:ext cx="4567906" cy="518091"/>
          </a:xfrm>
          <a:prstGeom prst="rect">
            <a:avLst/>
          </a:prstGeom>
        </p:spPr>
        <p:txBody>
          <a:bodyPr vert="horz" wrap="square" lIns="0" tIns="12700" rIns="0" bIns="0" rtlCol="0">
            <a:spAutoFit/>
          </a:bodyPr>
          <a:lstStyle/>
          <a:p>
            <a:pPr marL="12700">
              <a:lnSpc>
                <a:spcPct val="100000"/>
              </a:lnSpc>
              <a:spcBef>
                <a:spcPts val="100"/>
              </a:spcBef>
            </a:pPr>
            <a:r>
              <a:rPr lang="en-US" sz="1600" spc="-45" dirty="0">
                <a:latin typeface="Malgun Gothic"/>
                <a:cs typeface="Malgun Gothic"/>
              </a:rPr>
              <a:t>What is the pH of </a:t>
            </a:r>
            <a:r>
              <a:rPr lang="en-US" sz="1600" spc="-45" dirty="0" err="1">
                <a:latin typeface="Malgun Gothic"/>
                <a:cs typeface="Malgun Gothic"/>
              </a:rPr>
              <a:t>CareCellve</a:t>
            </a:r>
            <a:r>
              <a:rPr lang="en-US" sz="1600" spc="-45" dirty="0">
                <a:latin typeface="Malgun Gothic"/>
                <a:cs typeface="Malgun Gothic"/>
              </a:rPr>
              <a:t> Mechanic Gel?
</a:t>
            </a:r>
            <a:endParaRPr sz="1600" dirty="0">
              <a:latin typeface="Malgun Gothic"/>
              <a:cs typeface="Malgun Gothic"/>
            </a:endParaRPr>
          </a:p>
        </p:txBody>
      </p:sp>
      <p:sp>
        <p:nvSpPr>
          <p:cNvPr id="12" name="object 12"/>
          <p:cNvSpPr txBox="1"/>
          <p:nvPr/>
        </p:nvSpPr>
        <p:spPr>
          <a:xfrm>
            <a:off x="2290094" y="3874008"/>
            <a:ext cx="3196306" cy="228268"/>
          </a:xfrm>
          <a:prstGeom prst="rect">
            <a:avLst/>
          </a:prstGeom>
        </p:spPr>
        <p:txBody>
          <a:bodyPr vert="horz" wrap="square" lIns="0" tIns="12700" rIns="0" bIns="0" rtlCol="0">
            <a:spAutoFit/>
          </a:bodyPr>
          <a:lstStyle/>
          <a:p>
            <a:pPr marL="12700">
              <a:lnSpc>
                <a:spcPct val="100000"/>
              </a:lnSpc>
              <a:spcBef>
                <a:spcPts val="100"/>
              </a:spcBef>
            </a:pPr>
            <a:r>
              <a:rPr lang="en-US" sz="1400" spc="-25" dirty="0">
                <a:latin typeface="Malgun Gothic"/>
                <a:cs typeface="Malgun Gothic"/>
              </a:rPr>
              <a:t>It is </a:t>
            </a:r>
            <a:r>
              <a:rPr sz="1400" spc="-25" dirty="0">
                <a:latin typeface="Malgun Gothic"/>
                <a:cs typeface="Malgun Gothic"/>
              </a:rPr>
              <a:t>p</a:t>
            </a:r>
            <a:r>
              <a:rPr sz="1400" spc="-55" dirty="0">
                <a:latin typeface="Malgun Gothic"/>
                <a:cs typeface="Malgun Gothic"/>
              </a:rPr>
              <a:t>H</a:t>
            </a:r>
            <a:r>
              <a:rPr sz="1400" spc="-110" dirty="0">
                <a:latin typeface="Malgun Gothic"/>
                <a:cs typeface="Malgun Gothic"/>
              </a:rPr>
              <a:t> </a:t>
            </a:r>
            <a:r>
              <a:rPr sz="1400" spc="90" dirty="0">
                <a:latin typeface="Malgun Gothic"/>
                <a:cs typeface="Malgun Gothic"/>
              </a:rPr>
              <a:t>:</a:t>
            </a:r>
            <a:r>
              <a:rPr sz="1400" spc="-110" dirty="0">
                <a:latin typeface="Malgun Gothic"/>
                <a:cs typeface="Malgun Gothic"/>
              </a:rPr>
              <a:t> </a:t>
            </a:r>
            <a:r>
              <a:rPr sz="1400" spc="50" dirty="0">
                <a:latin typeface="Malgun Gothic"/>
                <a:cs typeface="Malgun Gothic"/>
              </a:rPr>
              <a:t>6</a:t>
            </a:r>
            <a:r>
              <a:rPr sz="1400" spc="30" dirty="0">
                <a:latin typeface="Malgun Gothic"/>
                <a:cs typeface="Malgun Gothic"/>
              </a:rPr>
              <a:t>.</a:t>
            </a:r>
            <a:r>
              <a:rPr sz="1400" spc="50" dirty="0">
                <a:latin typeface="Malgun Gothic"/>
                <a:cs typeface="Malgun Gothic"/>
              </a:rPr>
              <a:t>00</a:t>
            </a:r>
            <a:r>
              <a:rPr sz="1400" spc="-110" dirty="0">
                <a:latin typeface="Malgun Gothic"/>
                <a:cs typeface="Malgun Gothic"/>
              </a:rPr>
              <a:t> </a:t>
            </a:r>
            <a:r>
              <a:rPr sz="1400" spc="-114" dirty="0">
                <a:latin typeface="Malgun Gothic"/>
                <a:cs typeface="Malgun Gothic"/>
              </a:rPr>
              <a:t>±</a:t>
            </a:r>
            <a:r>
              <a:rPr sz="1400" spc="-110" dirty="0">
                <a:latin typeface="Malgun Gothic"/>
                <a:cs typeface="Malgun Gothic"/>
              </a:rPr>
              <a:t> </a:t>
            </a:r>
            <a:r>
              <a:rPr sz="1400" spc="55" dirty="0">
                <a:latin typeface="Malgun Gothic"/>
                <a:cs typeface="Malgun Gothic"/>
              </a:rPr>
              <a:t>1</a:t>
            </a:r>
            <a:r>
              <a:rPr sz="1400" spc="25" dirty="0">
                <a:latin typeface="Malgun Gothic"/>
                <a:cs typeface="Malgun Gothic"/>
              </a:rPr>
              <a:t>.</a:t>
            </a:r>
            <a:r>
              <a:rPr sz="1400" spc="50" dirty="0">
                <a:latin typeface="Malgun Gothic"/>
                <a:cs typeface="Malgun Gothic"/>
              </a:rPr>
              <a:t>00</a:t>
            </a:r>
            <a:r>
              <a:rPr sz="1400" spc="25" dirty="0">
                <a:latin typeface="Malgun Gothic"/>
                <a:cs typeface="Malgun Gothic"/>
              </a:rPr>
              <a:t>.</a:t>
            </a:r>
            <a:endParaRPr sz="1400" dirty="0">
              <a:latin typeface="Malgun Gothic"/>
              <a:cs typeface="Malgun Gothic"/>
            </a:endParaRPr>
          </a:p>
        </p:txBody>
      </p:sp>
      <p:sp>
        <p:nvSpPr>
          <p:cNvPr id="13" name="object 13"/>
          <p:cNvSpPr txBox="1"/>
          <p:nvPr/>
        </p:nvSpPr>
        <p:spPr>
          <a:xfrm>
            <a:off x="1733932" y="4342831"/>
            <a:ext cx="382270" cy="882650"/>
          </a:xfrm>
          <a:prstGeom prst="rect">
            <a:avLst/>
          </a:prstGeom>
        </p:spPr>
        <p:txBody>
          <a:bodyPr vert="horz" wrap="square" lIns="0" tIns="11430" rIns="0" bIns="0" rtlCol="0">
            <a:spAutoFit/>
          </a:bodyPr>
          <a:lstStyle/>
          <a:p>
            <a:pPr marL="12700">
              <a:lnSpc>
                <a:spcPts val="3379"/>
              </a:lnSpc>
              <a:spcBef>
                <a:spcPts val="90"/>
              </a:spcBef>
            </a:pPr>
            <a:r>
              <a:rPr sz="2950" b="1" spc="-135" dirty="0">
                <a:solidFill>
                  <a:srgbClr val="262626"/>
                </a:solidFill>
                <a:latin typeface="Malgun Gothic"/>
                <a:cs typeface="Malgun Gothic"/>
              </a:rPr>
              <a:t>Q.</a:t>
            </a:r>
            <a:endParaRPr sz="2950">
              <a:latin typeface="Malgun Gothic"/>
              <a:cs typeface="Malgun Gothic"/>
            </a:endParaRPr>
          </a:p>
          <a:p>
            <a:pPr marL="12700">
              <a:lnSpc>
                <a:spcPts val="3379"/>
              </a:lnSpc>
            </a:pPr>
            <a:r>
              <a:rPr sz="2950" b="1" spc="-70" dirty="0">
                <a:solidFill>
                  <a:srgbClr val="7F7F7F"/>
                </a:solidFill>
                <a:latin typeface="Malgun Gothic"/>
                <a:cs typeface="Malgun Gothic"/>
              </a:rPr>
              <a:t>A.</a:t>
            </a:r>
            <a:endParaRPr sz="2950">
              <a:latin typeface="Malgun Gothic"/>
              <a:cs typeface="Malgun Gothic"/>
            </a:endParaRPr>
          </a:p>
        </p:txBody>
      </p:sp>
      <p:sp>
        <p:nvSpPr>
          <p:cNvPr id="14" name="object 14"/>
          <p:cNvSpPr txBox="1"/>
          <p:nvPr/>
        </p:nvSpPr>
        <p:spPr>
          <a:xfrm>
            <a:off x="2290346" y="4462779"/>
            <a:ext cx="8072854" cy="702756"/>
          </a:xfrm>
          <a:prstGeom prst="rect">
            <a:avLst/>
          </a:prstGeom>
        </p:spPr>
        <p:txBody>
          <a:bodyPr vert="horz" wrap="square" lIns="0" tIns="12700" rIns="0" bIns="0" rtlCol="0">
            <a:spAutoFit/>
          </a:bodyPr>
          <a:lstStyle/>
          <a:p>
            <a:pPr marL="12700">
              <a:lnSpc>
                <a:spcPct val="100000"/>
              </a:lnSpc>
              <a:spcBef>
                <a:spcPts val="100"/>
              </a:spcBef>
            </a:pPr>
            <a:r>
              <a:rPr lang="en-US" sz="1600" dirty="0">
                <a:latin typeface="Malgun Gothic"/>
                <a:cs typeface="Malgun Gothic"/>
              </a:rPr>
              <a:t>Can I use it in high-frequency devices?
</a:t>
            </a:r>
            <a:r>
              <a:rPr lang="en-US" sz="1400" dirty="0">
                <a:latin typeface="Malgun Gothic"/>
                <a:cs typeface="Malgun Gothic"/>
              </a:rPr>
              <a:t>It cannot be used on high-frequency devices. Since high-frequency devices require continuous rubbing to penetrate heat conduction, cream-type products should be used.</a:t>
            </a:r>
            <a:endParaRPr sz="1400" dirty="0">
              <a:latin typeface="Malgun Gothic"/>
              <a:cs typeface="Malgun Gothic"/>
            </a:endParaRPr>
          </a:p>
        </p:txBody>
      </p:sp>
      <p:sp>
        <p:nvSpPr>
          <p:cNvPr id="15" name="object 15"/>
          <p:cNvSpPr/>
          <p:nvPr/>
        </p:nvSpPr>
        <p:spPr>
          <a:xfrm>
            <a:off x="1655193" y="2160098"/>
            <a:ext cx="8707755" cy="0"/>
          </a:xfrm>
          <a:custGeom>
            <a:avLst/>
            <a:gdLst/>
            <a:ahLst/>
            <a:cxnLst/>
            <a:rect l="l" t="t" r="r" b="b"/>
            <a:pathLst>
              <a:path w="8707755">
                <a:moveTo>
                  <a:pt x="8707717" y="0"/>
                </a:moveTo>
                <a:lnTo>
                  <a:pt x="0" y="1"/>
                </a:lnTo>
              </a:path>
            </a:pathLst>
          </a:custGeom>
          <a:ln w="6350">
            <a:solidFill>
              <a:srgbClr val="AFABAB"/>
            </a:solidFill>
          </a:ln>
        </p:spPr>
        <p:txBody>
          <a:bodyPr wrap="square" lIns="0" tIns="0" rIns="0" bIns="0" rtlCol="0"/>
          <a:lstStyle/>
          <a:p>
            <a:endParaRPr/>
          </a:p>
        </p:txBody>
      </p:sp>
      <p:sp>
        <p:nvSpPr>
          <p:cNvPr id="16" name="object 16"/>
          <p:cNvSpPr/>
          <p:nvPr/>
        </p:nvSpPr>
        <p:spPr>
          <a:xfrm>
            <a:off x="1655193" y="3256807"/>
            <a:ext cx="8707755" cy="0"/>
          </a:xfrm>
          <a:custGeom>
            <a:avLst/>
            <a:gdLst/>
            <a:ahLst/>
            <a:cxnLst/>
            <a:rect l="l" t="t" r="r" b="b"/>
            <a:pathLst>
              <a:path w="8707755">
                <a:moveTo>
                  <a:pt x="8707717" y="0"/>
                </a:moveTo>
                <a:lnTo>
                  <a:pt x="0" y="1"/>
                </a:lnTo>
              </a:path>
            </a:pathLst>
          </a:custGeom>
          <a:ln w="6350">
            <a:solidFill>
              <a:srgbClr val="AFABAB"/>
            </a:solidFill>
          </a:ln>
        </p:spPr>
        <p:txBody>
          <a:bodyPr wrap="square" lIns="0" tIns="0" rIns="0" bIns="0" rtlCol="0"/>
          <a:lstStyle/>
          <a:p>
            <a:endParaRPr/>
          </a:p>
        </p:txBody>
      </p:sp>
      <p:sp>
        <p:nvSpPr>
          <p:cNvPr id="17" name="object 17"/>
          <p:cNvSpPr/>
          <p:nvPr/>
        </p:nvSpPr>
        <p:spPr>
          <a:xfrm>
            <a:off x="1655193" y="4275772"/>
            <a:ext cx="8707755" cy="0"/>
          </a:xfrm>
          <a:custGeom>
            <a:avLst/>
            <a:gdLst/>
            <a:ahLst/>
            <a:cxnLst/>
            <a:rect l="l" t="t" r="r" b="b"/>
            <a:pathLst>
              <a:path w="8707755">
                <a:moveTo>
                  <a:pt x="8707717" y="0"/>
                </a:moveTo>
                <a:lnTo>
                  <a:pt x="0" y="1"/>
                </a:lnTo>
              </a:path>
            </a:pathLst>
          </a:custGeom>
          <a:ln w="6350">
            <a:solidFill>
              <a:srgbClr val="AFABAB"/>
            </a:solidFill>
          </a:ln>
        </p:spPr>
        <p:txBody>
          <a:bodyPr wrap="square" lIns="0" tIns="0" rIns="0" bIns="0" rtlCol="0"/>
          <a:lstStyle/>
          <a:p>
            <a:endParaRPr/>
          </a:p>
        </p:txBody>
      </p:sp>
      <p:sp>
        <p:nvSpPr>
          <p:cNvPr id="18" name="object 18"/>
          <p:cNvSpPr txBox="1"/>
          <p:nvPr/>
        </p:nvSpPr>
        <p:spPr>
          <a:xfrm>
            <a:off x="1733932" y="5434014"/>
            <a:ext cx="382270" cy="900430"/>
          </a:xfrm>
          <a:prstGeom prst="rect">
            <a:avLst/>
          </a:prstGeom>
        </p:spPr>
        <p:txBody>
          <a:bodyPr vert="horz" wrap="square" lIns="0" tIns="11430" rIns="0" bIns="0" rtlCol="0">
            <a:spAutoFit/>
          </a:bodyPr>
          <a:lstStyle/>
          <a:p>
            <a:pPr marL="12700">
              <a:lnSpc>
                <a:spcPts val="3450"/>
              </a:lnSpc>
              <a:spcBef>
                <a:spcPts val="90"/>
              </a:spcBef>
            </a:pPr>
            <a:r>
              <a:rPr sz="2950" b="1" spc="-135" dirty="0">
                <a:solidFill>
                  <a:srgbClr val="262626"/>
                </a:solidFill>
                <a:latin typeface="Malgun Gothic"/>
                <a:cs typeface="Malgun Gothic"/>
              </a:rPr>
              <a:t>Q.</a:t>
            </a:r>
            <a:endParaRPr sz="2950">
              <a:latin typeface="Malgun Gothic"/>
              <a:cs typeface="Malgun Gothic"/>
            </a:endParaRPr>
          </a:p>
          <a:p>
            <a:pPr marL="12700">
              <a:lnSpc>
                <a:spcPts val="3450"/>
              </a:lnSpc>
            </a:pPr>
            <a:r>
              <a:rPr sz="2950" b="1" spc="-70" dirty="0">
                <a:solidFill>
                  <a:srgbClr val="7F7F7F"/>
                </a:solidFill>
                <a:latin typeface="Malgun Gothic"/>
                <a:cs typeface="Malgun Gothic"/>
              </a:rPr>
              <a:t>A.</a:t>
            </a:r>
            <a:endParaRPr sz="2950">
              <a:latin typeface="Malgun Gothic"/>
              <a:cs typeface="Malgun Gothic"/>
            </a:endParaRPr>
          </a:p>
        </p:txBody>
      </p:sp>
      <p:sp>
        <p:nvSpPr>
          <p:cNvPr id="19" name="object 19"/>
          <p:cNvSpPr txBox="1"/>
          <p:nvPr/>
        </p:nvSpPr>
        <p:spPr>
          <a:xfrm>
            <a:off x="2290094" y="5572252"/>
            <a:ext cx="8167974" cy="1159292"/>
          </a:xfrm>
          <a:prstGeom prst="rect">
            <a:avLst/>
          </a:prstGeom>
        </p:spPr>
        <p:txBody>
          <a:bodyPr vert="horz" wrap="square" lIns="0" tIns="12700" rIns="0" bIns="0" rtlCol="0">
            <a:spAutoFit/>
          </a:bodyPr>
          <a:lstStyle/>
          <a:p>
            <a:pPr marL="12700">
              <a:lnSpc>
                <a:spcPct val="100000"/>
              </a:lnSpc>
              <a:spcBef>
                <a:spcPts val="100"/>
              </a:spcBef>
            </a:pPr>
            <a:r>
              <a:rPr lang="en-US" sz="1600" dirty="0">
                <a:latin typeface="Malgun Gothic"/>
                <a:cs typeface="Malgun Gothic"/>
              </a:rPr>
              <a:t>I am curious about the scope of use of </a:t>
            </a:r>
            <a:r>
              <a:rPr lang="en-US" sz="1600" dirty="0" err="1">
                <a:latin typeface="Malgun Gothic"/>
                <a:cs typeface="Malgun Gothic"/>
              </a:rPr>
              <a:t>CareCellve</a:t>
            </a:r>
            <a:r>
              <a:rPr lang="en-US" sz="1600" dirty="0">
                <a:latin typeface="Malgun Gothic"/>
                <a:cs typeface="Malgun Gothic"/>
              </a:rPr>
              <a:t> Mechanic Gel.
</a:t>
            </a:r>
            <a:r>
              <a:rPr lang="en-US" sz="1400" dirty="0">
                <a:latin typeface="Malgun Gothic"/>
                <a:cs typeface="Malgun Gothic"/>
              </a:rPr>
              <a:t>Use it on your face and body.
It can also be used to care for a double chin and jawline and can also be applied to areas high in muscle and fat (cellulite) all over the body.
</a:t>
            </a:r>
            <a:endParaRPr sz="1400" dirty="0">
              <a:latin typeface="Malgun Gothic"/>
              <a:cs typeface="Malgun Gothic"/>
            </a:endParaRPr>
          </a:p>
        </p:txBody>
      </p:sp>
      <p:sp>
        <p:nvSpPr>
          <p:cNvPr id="20" name="object 20"/>
          <p:cNvSpPr/>
          <p:nvPr/>
        </p:nvSpPr>
        <p:spPr>
          <a:xfrm>
            <a:off x="1655193" y="5428456"/>
            <a:ext cx="8707755" cy="0"/>
          </a:xfrm>
          <a:custGeom>
            <a:avLst/>
            <a:gdLst/>
            <a:ahLst/>
            <a:cxnLst/>
            <a:rect l="l" t="t" r="r" b="b"/>
            <a:pathLst>
              <a:path w="8707755">
                <a:moveTo>
                  <a:pt x="8707717" y="0"/>
                </a:moveTo>
                <a:lnTo>
                  <a:pt x="0" y="1"/>
                </a:lnTo>
              </a:path>
            </a:pathLst>
          </a:custGeom>
          <a:ln w="6350">
            <a:solidFill>
              <a:srgbClr val="AFABAB"/>
            </a:solidFill>
          </a:ln>
        </p:spPr>
        <p:txBody>
          <a:bodyPr wrap="square" lIns="0" tIns="0" rIns="0" bIns="0" rtlCol="0"/>
          <a:lstStyle/>
          <a:p>
            <a:endParaRPr/>
          </a:p>
        </p:txBody>
      </p:sp>
      <p:sp>
        <p:nvSpPr>
          <p:cNvPr id="21" name="TextBox 20">
            <a:extLst>
              <a:ext uri="{FF2B5EF4-FFF2-40B4-BE49-F238E27FC236}">
                <a16:creationId xmlns:a16="http://schemas.microsoft.com/office/drawing/2014/main" id="{9FC1A9C8-DFB3-501B-447F-A9DF62FBF3D9}"/>
              </a:ext>
            </a:extLst>
          </p:cNvPr>
          <p:cNvSpPr txBox="1"/>
          <p:nvPr/>
        </p:nvSpPr>
        <p:spPr>
          <a:xfrm>
            <a:off x="4859749" y="265835"/>
            <a:ext cx="875855" cy="400110"/>
          </a:xfrm>
          <a:prstGeom prst="rect">
            <a:avLst/>
          </a:prstGeom>
          <a:noFill/>
        </p:spPr>
        <p:txBody>
          <a:bodyPr wrap="square">
            <a:spAutoFit/>
          </a:bodyPr>
          <a:lstStyle/>
          <a:p>
            <a:pPr marL="12700">
              <a:lnSpc>
                <a:spcPct val="100000"/>
              </a:lnSpc>
              <a:spcBef>
                <a:spcPts val="5"/>
              </a:spcBef>
              <a:tabLst>
                <a:tab pos="412115" algn="l"/>
                <a:tab pos="412750" algn="l"/>
              </a:tabLst>
            </a:pPr>
            <a:r>
              <a:rPr lang="en-US" sz="2000" b="1" spc="-105" dirty="0">
                <a:solidFill>
                  <a:srgbClr val="595959"/>
                </a:solidFill>
                <a:latin typeface="Malgun Gothic"/>
                <a:cs typeface="Malgun Gothic"/>
              </a:rPr>
              <a:t>FAQ</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그림 3">
            <a:extLst>
              <a:ext uri="{FF2B5EF4-FFF2-40B4-BE49-F238E27FC236}">
                <a16:creationId xmlns:a16="http://schemas.microsoft.com/office/drawing/2014/main" id="{1FDCBC28-877F-7D7E-2B79-3E91D2EF805E}"/>
              </a:ext>
            </a:extLst>
          </p:cNvPr>
          <p:cNvPicPr>
            <a:picLocks noChangeAspect="1"/>
          </p:cNvPicPr>
          <p:nvPr/>
        </p:nvPicPr>
        <p:blipFill>
          <a:blip r:embed="rId2"/>
          <a:stretch>
            <a:fillRect/>
          </a:stretch>
        </p:blipFill>
        <p:spPr>
          <a:xfrm>
            <a:off x="617500" y="672274"/>
            <a:ext cx="5162549" cy="4786397"/>
          </a:xfrm>
          <a:prstGeom prst="rect">
            <a:avLst/>
          </a:prstGeom>
        </p:spPr>
      </p:pic>
      <p:pic>
        <p:nvPicPr>
          <p:cNvPr id="11" name="그림 5">
            <a:extLst>
              <a:ext uri="{FF2B5EF4-FFF2-40B4-BE49-F238E27FC236}">
                <a16:creationId xmlns:a16="http://schemas.microsoft.com/office/drawing/2014/main" id="{73339746-3642-B95A-0327-C65DA97126BC}"/>
              </a:ext>
            </a:extLst>
          </p:cNvPr>
          <p:cNvPicPr>
            <a:picLocks noChangeAspect="1"/>
          </p:cNvPicPr>
          <p:nvPr/>
        </p:nvPicPr>
        <p:blipFill rotWithShape="1">
          <a:blip r:embed="rId3"/>
          <a:srcRect l="6805" t="20832" b="2930"/>
          <a:stretch/>
        </p:blipFill>
        <p:spPr>
          <a:xfrm>
            <a:off x="6096000" y="677351"/>
            <a:ext cx="5821966" cy="4929283"/>
          </a:xfrm>
          <a:prstGeom prst="rect">
            <a:avLst/>
          </a:prstGeom>
        </p:spPr>
      </p:pic>
      <p:pic>
        <p:nvPicPr>
          <p:cNvPr id="12" name="그림 4">
            <a:extLst>
              <a:ext uri="{FF2B5EF4-FFF2-40B4-BE49-F238E27FC236}">
                <a16:creationId xmlns:a16="http://schemas.microsoft.com/office/drawing/2014/main" id="{40A6AA0A-97B7-0556-B743-CAE821FF0CCB}"/>
              </a:ext>
            </a:extLst>
          </p:cNvPr>
          <p:cNvPicPr>
            <a:picLocks noChangeAspect="1"/>
          </p:cNvPicPr>
          <p:nvPr/>
        </p:nvPicPr>
        <p:blipFill rotWithShape="1">
          <a:blip r:embed="rId4"/>
          <a:srcRect t="21740" b="10380"/>
          <a:stretch/>
        </p:blipFill>
        <p:spPr>
          <a:xfrm>
            <a:off x="824095" y="5791035"/>
            <a:ext cx="10227836" cy="775856"/>
          </a:xfrm>
          <a:prstGeom prst="rect">
            <a:avLst/>
          </a:prstGeom>
        </p:spPr>
      </p:pic>
      <p:sp>
        <p:nvSpPr>
          <p:cNvPr id="17" name="Rectangle 16">
            <a:extLst>
              <a:ext uri="{FF2B5EF4-FFF2-40B4-BE49-F238E27FC236}">
                <a16:creationId xmlns:a16="http://schemas.microsoft.com/office/drawing/2014/main" id="{823178BA-0719-397B-D513-694601FF9BDB}"/>
              </a:ext>
            </a:extLst>
          </p:cNvPr>
          <p:cNvSpPr/>
          <p:nvPr/>
        </p:nvSpPr>
        <p:spPr>
          <a:xfrm>
            <a:off x="1493520" y="1399329"/>
            <a:ext cx="3581400" cy="518160"/>
          </a:xfrm>
          <a:prstGeom prst="rect">
            <a:avLst/>
          </a:prstGeom>
          <a:solidFill>
            <a:srgbClr val="F5F4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latin typeface="Malgun Gothic" panose="020B0503020000020004" pitchFamily="34" charset="-127"/>
                <a:ea typeface="Malgun Gothic" panose="020B0503020000020004" pitchFamily="34" charset="-127"/>
              </a:rPr>
              <a:t>Extracorporeal Medical Electrodes</a:t>
            </a:r>
          </a:p>
        </p:txBody>
      </p:sp>
      <p:sp>
        <p:nvSpPr>
          <p:cNvPr id="18" name="Rectangle 17">
            <a:extLst>
              <a:ext uri="{FF2B5EF4-FFF2-40B4-BE49-F238E27FC236}">
                <a16:creationId xmlns:a16="http://schemas.microsoft.com/office/drawing/2014/main" id="{1C49A7C3-71C6-2CA1-9187-03861051769E}"/>
              </a:ext>
            </a:extLst>
          </p:cNvPr>
          <p:cNvSpPr/>
          <p:nvPr/>
        </p:nvSpPr>
        <p:spPr>
          <a:xfrm>
            <a:off x="2139594" y="1924888"/>
            <a:ext cx="2118360" cy="243840"/>
          </a:xfrm>
          <a:prstGeom prst="rect">
            <a:avLst/>
          </a:prstGeom>
          <a:solidFill>
            <a:srgbClr val="F5F4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algun Gothic" panose="020B0503020000020004" pitchFamily="34" charset="-127"/>
                <a:ea typeface="Malgun Gothic" panose="020B0503020000020004" pitchFamily="34" charset="-127"/>
              </a:rPr>
              <a:t>CM-7000Q 3D TENS </a:t>
            </a:r>
          </a:p>
        </p:txBody>
      </p:sp>
      <p:sp>
        <p:nvSpPr>
          <p:cNvPr id="21" name="Rectangle 20">
            <a:extLst>
              <a:ext uri="{FF2B5EF4-FFF2-40B4-BE49-F238E27FC236}">
                <a16:creationId xmlns:a16="http://schemas.microsoft.com/office/drawing/2014/main" id="{923A1E8D-B182-E4E6-3554-773F06FB7D26}"/>
              </a:ext>
            </a:extLst>
          </p:cNvPr>
          <p:cNvSpPr/>
          <p:nvPr/>
        </p:nvSpPr>
        <p:spPr>
          <a:xfrm>
            <a:off x="6619741" y="672274"/>
            <a:ext cx="4687910" cy="8914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144D0A3-B1F9-3A66-11F4-2DCA80527A34}"/>
              </a:ext>
            </a:extLst>
          </p:cNvPr>
          <p:cNvSpPr txBox="1"/>
          <p:nvPr/>
        </p:nvSpPr>
        <p:spPr>
          <a:xfrm>
            <a:off x="6466983" y="590533"/>
            <a:ext cx="5450983" cy="830997"/>
          </a:xfrm>
          <a:prstGeom prst="rect">
            <a:avLst/>
          </a:prstGeom>
          <a:noFill/>
        </p:spPr>
        <p:txBody>
          <a:bodyPr wrap="square">
            <a:spAutoFit/>
          </a:bodyPr>
          <a:lstStyle/>
          <a:p>
            <a:pPr algn="ctr"/>
            <a:r>
              <a:rPr lang="en-US" sz="2400" b="1" dirty="0">
                <a:latin typeface="Malgun Gothic" panose="020B0503020000020004" pitchFamily="34" charset="-127"/>
                <a:ea typeface="Malgun Gothic" panose="020B0503020000020004" pitchFamily="34" charset="-127"/>
              </a:rPr>
              <a:t>Use Reliable U.S.-made Gels!!</a:t>
            </a:r>
          </a:p>
          <a:p>
            <a:pPr algn="ctr"/>
            <a:r>
              <a:rPr lang="en-US" sz="2400" b="1" dirty="0">
                <a:latin typeface="Malgun Gothic" panose="020B0503020000020004" pitchFamily="34" charset="-127"/>
                <a:ea typeface="Malgun Gothic" panose="020B0503020000020004" pitchFamily="34" charset="-127"/>
              </a:rPr>
              <a:t>Reliable Domestic </a:t>
            </a:r>
            <a:r>
              <a:rPr lang="en-US" sz="1400" b="1" dirty="0">
                <a:latin typeface="Malgun Gothic" panose="020B0503020000020004" pitchFamily="34" charset="-127"/>
                <a:ea typeface="Malgun Gothic" panose="020B0503020000020004" pitchFamily="34" charset="-127"/>
              </a:rPr>
              <a:t>(Korean)</a:t>
            </a:r>
            <a:r>
              <a:rPr lang="en-US" sz="2400" b="1" dirty="0">
                <a:latin typeface="Malgun Gothic" panose="020B0503020000020004" pitchFamily="34" charset="-127"/>
                <a:ea typeface="Malgun Gothic" panose="020B0503020000020004" pitchFamily="34" charset="-127"/>
              </a:rPr>
              <a:t> made!!</a:t>
            </a:r>
          </a:p>
        </p:txBody>
      </p:sp>
      <p:sp>
        <p:nvSpPr>
          <p:cNvPr id="26" name="Rectangle 25">
            <a:extLst>
              <a:ext uri="{FF2B5EF4-FFF2-40B4-BE49-F238E27FC236}">
                <a16:creationId xmlns:a16="http://schemas.microsoft.com/office/drawing/2014/main" id="{C1689B6B-CA23-F18A-9A67-1863F37F2F76}"/>
              </a:ext>
            </a:extLst>
          </p:cNvPr>
          <p:cNvSpPr/>
          <p:nvPr/>
        </p:nvSpPr>
        <p:spPr>
          <a:xfrm>
            <a:off x="1301618" y="5938998"/>
            <a:ext cx="9272789" cy="513317"/>
          </a:xfrm>
          <a:prstGeom prst="rect">
            <a:avLst/>
          </a:prstGeom>
          <a:solidFill>
            <a:srgbClr val="BC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Malgun Gothic" panose="020B0503020000020004" pitchFamily="34" charset="-127"/>
                <a:ea typeface="Malgun Gothic" panose="020B0503020000020004" pitchFamily="34" charset="-127"/>
              </a:rPr>
              <a:t>This product is a medical device. Please carefully read the precautions and instructions before using the device.</a:t>
            </a:r>
          </a:p>
        </p:txBody>
      </p:sp>
      <p:sp>
        <p:nvSpPr>
          <p:cNvPr id="28" name="Rectangle 27">
            <a:extLst>
              <a:ext uri="{FF2B5EF4-FFF2-40B4-BE49-F238E27FC236}">
                <a16:creationId xmlns:a16="http://schemas.microsoft.com/office/drawing/2014/main" id="{87311983-6CD4-9B5A-450C-0E6A6D6A1D84}"/>
              </a:ext>
            </a:extLst>
          </p:cNvPr>
          <p:cNvSpPr/>
          <p:nvPr/>
        </p:nvSpPr>
        <p:spPr>
          <a:xfrm>
            <a:off x="6338387" y="4853354"/>
            <a:ext cx="906474" cy="6053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Malgun Gothic" panose="020B0503020000020004" pitchFamily="34" charset="-127"/>
                <a:ea typeface="Malgun Gothic" panose="020B0503020000020004" pitchFamily="34" charset="-127"/>
              </a:rPr>
              <a:t>MFDS Certification</a:t>
            </a:r>
          </a:p>
          <a:p>
            <a:r>
              <a:rPr lang="en-US" sz="800" dirty="0">
                <a:solidFill>
                  <a:schemeClr val="tx1"/>
                </a:solidFill>
                <a:latin typeface="Malgun Gothic" panose="020B0503020000020004" pitchFamily="34" charset="-127"/>
                <a:ea typeface="Malgun Gothic" panose="020B0503020000020004" pitchFamily="34" charset="-127"/>
              </a:rPr>
              <a:t>Medical Device </a:t>
            </a:r>
          </a:p>
          <a:p>
            <a:r>
              <a:rPr lang="en-US" sz="800" dirty="0">
                <a:solidFill>
                  <a:schemeClr val="tx1"/>
                </a:solidFill>
                <a:latin typeface="Malgun Gothic" panose="020B0503020000020004" pitchFamily="34" charset="-127"/>
                <a:ea typeface="Malgun Gothic" panose="020B0503020000020004" pitchFamily="34" charset="-127"/>
              </a:rPr>
              <a:t>Class 1 Product</a:t>
            </a:r>
          </a:p>
        </p:txBody>
      </p:sp>
      <p:sp>
        <p:nvSpPr>
          <p:cNvPr id="32" name="Rectangle 31">
            <a:extLst>
              <a:ext uri="{FF2B5EF4-FFF2-40B4-BE49-F238E27FC236}">
                <a16:creationId xmlns:a16="http://schemas.microsoft.com/office/drawing/2014/main" id="{5F708F65-CCE0-829E-2322-B47E13CAC62A}"/>
              </a:ext>
            </a:extLst>
          </p:cNvPr>
          <p:cNvSpPr/>
          <p:nvPr/>
        </p:nvSpPr>
        <p:spPr>
          <a:xfrm>
            <a:off x="7214715" y="4853354"/>
            <a:ext cx="906474" cy="6053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Malgun Gothic" panose="020B0503020000020004" pitchFamily="34" charset="-127"/>
                <a:ea typeface="Malgun Gothic" panose="020B0503020000020004" pitchFamily="34" charset="-127"/>
              </a:rPr>
              <a:t>Gel, an important part that touches the skin is made in USA</a:t>
            </a:r>
          </a:p>
        </p:txBody>
      </p:sp>
      <p:sp>
        <p:nvSpPr>
          <p:cNvPr id="35" name="Rectangle 34">
            <a:extLst>
              <a:ext uri="{FF2B5EF4-FFF2-40B4-BE49-F238E27FC236}">
                <a16:creationId xmlns:a16="http://schemas.microsoft.com/office/drawing/2014/main" id="{DB0ADD6A-5328-1B87-3D9F-5E0C73C730A6}"/>
              </a:ext>
            </a:extLst>
          </p:cNvPr>
          <p:cNvSpPr/>
          <p:nvPr/>
        </p:nvSpPr>
        <p:spPr>
          <a:xfrm>
            <a:off x="7983903" y="4853353"/>
            <a:ext cx="906474" cy="6053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Malgun Gothic" panose="020B0503020000020004" pitchFamily="34" charset="-127"/>
                <a:ea typeface="Malgun Gothic" panose="020B0503020000020004" pitchFamily="34" charset="-127"/>
              </a:rPr>
              <a:t>Reliable quality &amp; reliability with domestic manufacturing</a:t>
            </a:r>
          </a:p>
        </p:txBody>
      </p:sp>
      <p:sp>
        <p:nvSpPr>
          <p:cNvPr id="38" name="Rectangle 37">
            <a:extLst>
              <a:ext uri="{FF2B5EF4-FFF2-40B4-BE49-F238E27FC236}">
                <a16:creationId xmlns:a16="http://schemas.microsoft.com/office/drawing/2014/main" id="{6DF27771-1778-5150-DF4F-7C197A83B7B8}"/>
              </a:ext>
            </a:extLst>
          </p:cNvPr>
          <p:cNvSpPr/>
          <p:nvPr/>
        </p:nvSpPr>
        <p:spPr>
          <a:xfrm>
            <a:off x="8860231" y="4853353"/>
            <a:ext cx="695751" cy="6053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Malgun Gothic" panose="020B0503020000020004" pitchFamily="34" charset="-127"/>
                <a:ea typeface="Malgun Gothic" panose="020B0503020000020004" pitchFamily="34" charset="-127"/>
              </a:rPr>
              <a:t>Products for CM-7000Q 3D TENS </a:t>
            </a:r>
          </a:p>
        </p:txBody>
      </p:sp>
      <p:sp>
        <p:nvSpPr>
          <p:cNvPr id="39" name="Rectangle 38">
            <a:extLst>
              <a:ext uri="{FF2B5EF4-FFF2-40B4-BE49-F238E27FC236}">
                <a16:creationId xmlns:a16="http://schemas.microsoft.com/office/drawing/2014/main" id="{B41E3DBE-CC7F-DADF-B17F-ADA0D4F38AA7}"/>
              </a:ext>
            </a:extLst>
          </p:cNvPr>
          <p:cNvSpPr/>
          <p:nvPr/>
        </p:nvSpPr>
        <p:spPr>
          <a:xfrm>
            <a:off x="9565605" y="4844979"/>
            <a:ext cx="791799" cy="6053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Malgun Gothic" panose="020B0503020000020004" pitchFamily="34" charset="-127"/>
                <a:ea typeface="Malgun Gothic" panose="020B0503020000020004" pitchFamily="34" charset="-127"/>
              </a:rPr>
              <a:t>Care functions for various parts of body</a:t>
            </a:r>
          </a:p>
        </p:txBody>
      </p:sp>
      <p:sp>
        <p:nvSpPr>
          <p:cNvPr id="40" name="Rectangle 39">
            <a:extLst>
              <a:ext uri="{FF2B5EF4-FFF2-40B4-BE49-F238E27FC236}">
                <a16:creationId xmlns:a16="http://schemas.microsoft.com/office/drawing/2014/main" id="{D858D435-844F-2793-8201-654B6B060C1B}"/>
              </a:ext>
            </a:extLst>
          </p:cNvPr>
          <p:cNvSpPr/>
          <p:nvPr/>
        </p:nvSpPr>
        <p:spPr>
          <a:xfrm>
            <a:off x="10334793" y="4844978"/>
            <a:ext cx="802891" cy="605317"/>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Malgun Gothic" panose="020B0503020000020004" pitchFamily="34" charset="-127"/>
                <a:ea typeface="Malgun Gothic" panose="020B0503020000020004" pitchFamily="34" charset="-127"/>
              </a:rPr>
              <a:t>Content consist of 3 sets (1set=4)</a:t>
            </a:r>
          </a:p>
        </p:txBody>
      </p:sp>
    </p:spTree>
    <p:extLst>
      <p:ext uri="{BB962C8B-B14F-4D97-AF65-F5344CB8AC3E}">
        <p14:creationId xmlns:p14="http://schemas.microsoft.com/office/powerpoint/2010/main" val="5853059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4">
            <a:extLst>
              <a:ext uri="{FF2B5EF4-FFF2-40B4-BE49-F238E27FC236}">
                <a16:creationId xmlns:a16="http://schemas.microsoft.com/office/drawing/2014/main" id="{E33FD5F3-34BA-0A77-0F41-9EF9541746FB}"/>
              </a:ext>
            </a:extLst>
          </p:cNvPr>
          <p:cNvPicPr>
            <a:picLocks noChangeAspect="1"/>
          </p:cNvPicPr>
          <p:nvPr/>
        </p:nvPicPr>
        <p:blipFill>
          <a:blip r:embed="rId2"/>
          <a:stretch>
            <a:fillRect/>
          </a:stretch>
        </p:blipFill>
        <p:spPr>
          <a:xfrm>
            <a:off x="260975" y="822914"/>
            <a:ext cx="5629980" cy="5212171"/>
          </a:xfrm>
          <a:prstGeom prst="rect">
            <a:avLst/>
          </a:prstGeom>
        </p:spPr>
      </p:pic>
      <p:pic>
        <p:nvPicPr>
          <p:cNvPr id="3" name="그림 7">
            <a:extLst>
              <a:ext uri="{FF2B5EF4-FFF2-40B4-BE49-F238E27FC236}">
                <a16:creationId xmlns:a16="http://schemas.microsoft.com/office/drawing/2014/main" id="{9C971EE4-27B8-69A5-4201-DB24D2823EFD}"/>
              </a:ext>
            </a:extLst>
          </p:cNvPr>
          <p:cNvPicPr>
            <a:picLocks noChangeAspect="1"/>
          </p:cNvPicPr>
          <p:nvPr/>
        </p:nvPicPr>
        <p:blipFill>
          <a:blip r:embed="rId3"/>
          <a:stretch>
            <a:fillRect/>
          </a:stretch>
        </p:blipFill>
        <p:spPr>
          <a:xfrm>
            <a:off x="6224297" y="556651"/>
            <a:ext cx="5472403" cy="5844149"/>
          </a:xfrm>
          <a:prstGeom prst="rect">
            <a:avLst/>
          </a:prstGeom>
        </p:spPr>
      </p:pic>
      <p:sp>
        <p:nvSpPr>
          <p:cNvPr id="4" name="Rectangle 3">
            <a:extLst>
              <a:ext uri="{FF2B5EF4-FFF2-40B4-BE49-F238E27FC236}">
                <a16:creationId xmlns:a16="http://schemas.microsoft.com/office/drawing/2014/main" id="{06E50F4D-82B4-E9E8-F39C-9D01AD23A6DC}"/>
              </a:ext>
            </a:extLst>
          </p:cNvPr>
          <p:cNvSpPr/>
          <p:nvPr/>
        </p:nvSpPr>
        <p:spPr>
          <a:xfrm>
            <a:off x="1325332" y="988811"/>
            <a:ext cx="3501265" cy="520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Malgun Gothic" panose="020B0503020000020004" pitchFamily="34" charset="-127"/>
                <a:ea typeface="Malgun Gothic" panose="020B0503020000020004" pitchFamily="34" charset="-127"/>
              </a:rPr>
              <a:t>3D TENS Attachment Location by Use Part </a:t>
            </a:r>
          </a:p>
        </p:txBody>
      </p:sp>
      <p:sp>
        <p:nvSpPr>
          <p:cNvPr id="5" name="Rectangle 4">
            <a:extLst>
              <a:ext uri="{FF2B5EF4-FFF2-40B4-BE49-F238E27FC236}">
                <a16:creationId xmlns:a16="http://schemas.microsoft.com/office/drawing/2014/main" id="{DEE28BF3-312F-7814-EF87-BD0A88648CCD}"/>
              </a:ext>
            </a:extLst>
          </p:cNvPr>
          <p:cNvSpPr/>
          <p:nvPr/>
        </p:nvSpPr>
        <p:spPr>
          <a:xfrm>
            <a:off x="1171977" y="3232597"/>
            <a:ext cx="914400" cy="196403"/>
          </a:xfrm>
          <a:prstGeom prst="rect">
            <a:avLst/>
          </a:prstGeom>
          <a:solidFill>
            <a:srgbClr val="CFC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algun Gothic" panose="020B0503020000020004" pitchFamily="34" charset="-127"/>
                <a:ea typeface="Malgun Gothic" panose="020B0503020000020004" pitchFamily="34" charset="-127"/>
              </a:rPr>
              <a:t>Arms</a:t>
            </a:r>
          </a:p>
        </p:txBody>
      </p:sp>
      <p:sp>
        <p:nvSpPr>
          <p:cNvPr id="6" name="Rectangle 5">
            <a:extLst>
              <a:ext uri="{FF2B5EF4-FFF2-40B4-BE49-F238E27FC236}">
                <a16:creationId xmlns:a16="http://schemas.microsoft.com/office/drawing/2014/main" id="{CED8B940-DAA2-EF35-9BA1-DE5E1F4A1107}"/>
              </a:ext>
            </a:extLst>
          </p:cNvPr>
          <p:cNvSpPr/>
          <p:nvPr/>
        </p:nvSpPr>
        <p:spPr>
          <a:xfrm>
            <a:off x="3971734" y="5121496"/>
            <a:ext cx="914400" cy="196403"/>
          </a:xfrm>
          <a:prstGeom prst="rect">
            <a:avLst/>
          </a:prstGeom>
          <a:solidFill>
            <a:srgbClr val="CFC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algun Gothic" panose="020B0503020000020004" pitchFamily="34" charset="-127"/>
                <a:ea typeface="Malgun Gothic" panose="020B0503020000020004" pitchFamily="34" charset="-127"/>
              </a:rPr>
              <a:t>Legs</a:t>
            </a:r>
          </a:p>
        </p:txBody>
      </p:sp>
      <p:sp>
        <p:nvSpPr>
          <p:cNvPr id="7" name="Rectangle 6">
            <a:extLst>
              <a:ext uri="{FF2B5EF4-FFF2-40B4-BE49-F238E27FC236}">
                <a16:creationId xmlns:a16="http://schemas.microsoft.com/office/drawing/2014/main" id="{8642B145-3C34-E831-643B-9437652155FC}"/>
              </a:ext>
            </a:extLst>
          </p:cNvPr>
          <p:cNvSpPr/>
          <p:nvPr/>
        </p:nvSpPr>
        <p:spPr>
          <a:xfrm>
            <a:off x="2549452" y="5152085"/>
            <a:ext cx="914400" cy="196403"/>
          </a:xfrm>
          <a:prstGeom prst="rect">
            <a:avLst/>
          </a:prstGeom>
          <a:solidFill>
            <a:srgbClr val="CFC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algun Gothic" panose="020B0503020000020004" pitchFamily="34" charset="-127"/>
                <a:ea typeface="Malgun Gothic" panose="020B0503020000020004" pitchFamily="34" charset="-127"/>
              </a:rPr>
              <a:t>Thighs</a:t>
            </a:r>
          </a:p>
        </p:txBody>
      </p:sp>
      <p:sp>
        <p:nvSpPr>
          <p:cNvPr id="8" name="Rectangle 7">
            <a:extLst>
              <a:ext uri="{FF2B5EF4-FFF2-40B4-BE49-F238E27FC236}">
                <a16:creationId xmlns:a16="http://schemas.microsoft.com/office/drawing/2014/main" id="{C8E5AEB2-2E06-8DAF-96C2-1EF976F8597A}"/>
              </a:ext>
            </a:extLst>
          </p:cNvPr>
          <p:cNvSpPr/>
          <p:nvPr/>
        </p:nvSpPr>
        <p:spPr>
          <a:xfrm>
            <a:off x="1189148" y="5152086"/>
            <a:ext cx="914400" cy="196403"/>
          </a:xfrm>
          <a:prstGeom prst="rect">
            <a:avLst/>
          </a:prstGeom>
          <a:solidFill>
            <a:srgbClr val="CFC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algun Gothic" panose="020B0503020000020004" pitchFamily="34" charset="-127"/>
                <a:ea typeface="Malgun Gothic" panose="020B0503020000020004" pitchFamily="34" charset="-127"/>
              </a:rPr>
              <a:t>Waist</a:t>
            </a:r>
          </a:p>
        </p:txBody>
      </p:sp>
      <p:sp>
        <p:nvSpPr>
          <p:cNvPr id="9" name="Rectangle 8">
            <a:extLst>
              <a:ext uri="{FF2B5EF4-FFF2-40B4-BE49-F238E27FC236}">
                <a16:creationId xmlns:a16="http://schemas.microsoft.com/office/drawing/2014/main" id="{5E59B476-B89F-BE42-714E-2BBC8FB97768}"/>
              </a:ext>
            </a:extLst>
          </p:cNvPr>
          <p:cNvSpPr/>
          <p:nvPr/>
        </p:nvSpPr>
        <p:spPr>
          <a:xfrm>
            <a:off x="2549452" y="3224010"/>
            <a:ext cx="914400" cy="196403"/>
          </a:xfrm>
          <a:prstGeom prst="rect">
            <a:avLst/>
          </a:prstGeom>
          <a:solidFill>
            <a:srgbClr val="CFC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algun Gothic" panose="020B0503020000020004" pitchFamily="34" charset="-127"/>
                <a:ea typeface="Malgun Gothic" panose="020B0503020000020004" pitchFamily="34" charset="-127"/>
              </a:rPr>
              <a:t>Shoulders</a:t>
            </a:r>
          </a:p>
        </p:txBody>
      </p:sp>
      <p:sp>
        <p:nvSpPr>
          <p:cNvPr id="10" name="Rectangle 9">
            <a:extLst>
              <a:ext uri="{FF2B5EF4-FFF2-40B4-BE49-F238E27FC236}">
                <a16:creationId xmlns:a16="http://schemas.microsoft.com/office/drawing/2014/main" id="{27125D35-8BA7-613E-F414-08C6762FAC0A}"/>
              </a:ext>
            </a:extLst>
          </p:cNvPr>
          <p:cNvSpPr/>
          <p:nvPr/>
        </p:nvSpPr>
        <p:spPr>
          <a:xfrm>
            <a:off x="4097628" y="3232596"/>
            <a:ext cx="914400" cy="196403"/>
          </a:xfrm>
          <a:prstGeom prst="rect">
            <a:avLst/>
          </a:prstGeom>
          <a:solidFill>
            <a:srgbClr val="CFC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algun Gothic" panose="020B0503020000020004" pitchFamily="34" charset="-127"/>
                <a:ea typeface="Malgun Gothic" panose="020B0503020000020004" pitchFamily="34" charset="-127"/>
              </a:rPr>
              <a:t>Knees</a:t>
            </a:r>
          </a:p>
        </p:txBody>
      </p:sp>
      <p:sp>
        <p:nvSpPr>
          <p:cNvPr id="11" name="Rectangle 10">
            <a:extLst>
              <a:ext uri="{FF2B5EF4-FFF2-40B4-BE49-F238E27FC236}">
                <a16:creationId xmlns:a16="http://schemas.microsoft.com/office/drawing/2014/main" id="{E9510938-F263-A890-6B5C-AAA74658CCAD}"/>
              </a:ext>
            </a:extLst>
          </p:cNvPr>
          <p:cNvSpPr/>
          <p:nvPr/>
        </p:nvSpPr>
        <p:spPr>
          <a:xfrm>
            <a:off x="888642" y="5525037"/>
            <a:ext cx="4250028" cy="510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solidFill>
                  <a:schemeClr val="tx1"/>
                </a:solidFill>
                <a:latin typeface="Malgun Gothic" panose="020B0503020000020004" pitchFamily="34" charset="-127"/>
                <a:ea typeface="Malgun Gothic" panose="020B0503020000020004" pitchFamily="34" charset="-127"/>
              </a:rPr>
              <a:t>Attach the </a:t>
            </a:r>
            <a:r>
              <a:rPr lang="en-US" sz="1100" dirty="0">
                <a:solidFill>
                  <a:srgbClr val="FF0000"/>
                </a:solidFill>
                <a:latin typeface="Malgun Gothic" panose="020B0503020000020004" pitchFamily="34" charset="-127"/>
                <a:ea typeface="Malgun Gothic" panose="020B0503020000020004" pitchFamily="34" charset="-127"/>
              </a:rPr>
              <a:t>red</a:t>
            </a:r>
            <a:r>
              <a:rPr lang="en-US" sz="1100" dirty="0">
                <a:solidFill>
                  <a:schemeClr val="tx1"/>
                </a:solidFill>
                <a:latin typeface="Malgun Gothic" panose="020B0503020000020004" pitchFamily="34" charset="-127"/>
                <a:ea typeface="Malgun Gothic" panose="020B0503020000020004" pitchFamily="34" charset="-127"/>
              </a:rPr>
              <a:t> CM-7000Q 3D TENS as shown above.</a:t>
            </a:r>
          </a:p>
          <a:p>
            <a:r>
              <a:rPr lang="en-US" sz="1100" dirty="0">
                <a:solidFill>
                  <a:schemeClr val="tx1"/>
                </a:solidFill>
                <a:latin typeface="Malgun Gothic" panose="020B0503020000020004" pitchFamily="34" charset="-127"/>
                <a:ea typeface="Malgun Gothic" panose="020B0503020000020004" pitchFamily="34" charset="-127"/>
              </a:rPr>
              <a:t>In case of knees &amp; legs, place the </a:t>
            </a:r>
            <a:r>
              <a:rPr lang="en-US" sz="1100" dirty="0">
                <a:solidFill>
                  <a:srgbClr val="FF0000"/>
                </a:solidFill>
                <a:latin typeface="Malgun Gothic" panose="020B0503020000020004" pitchFamily="34" charset="-127"/>
                <a:ea typeface="Malgun Gothic" panose="020B0503020000020004" pitchFamily="34" charset="-127"/>
              </a:rPr>
              <a:t>red</a:t>
            </a:r>
            <a:r>
              <a:rPr lang="en-US" sz="1100" dirty="0">
                <a:solidFill>
                  <a:schemeClr val="tx1"/>
                </a:solidFill>
                <a:latin typeface="Malgun Gothic" panose="020B0503020000020004" pitchFamily="34" charset="-127"/>
                <a:ea typeface="Malgun Gothic" panose="020B0503020000020004" pitchFamily="34" charset="-127"/>
              </a:rPr>
              <a:t> TENS patch as same as the thigh area. </a:t>
            </a:r>
          </a:p>
        </p:txBody>
      </p:sp>
      <p:sp>
        <p:nvSpPr>
          <p:cNvPr id="12" name="Rectangle 11">
            <a:extLst>
              <a:ext uri="{FF2B5EF4-FFF2-40B4-BE49-F238E27FC236}">
                <a16:creationId xmlns:a16="http://schemas.microsoft.com/office/drawing/2014/main" id="{B8C846C6-7A05-F2D2-6A16-226AB358ECDD}"/>
              </a:ext>
            </a:extLst>
          </p:cNvPr>
          <p:cNvSpPr/>
          <p:nvPr/>
        </p:nvSpPr>
        <p:spPr>
          <a:xfrm>
            <a:off x="7946265" y="822914"/>
            <a:ext cx="2125014" cy="3877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Malgun Gothic" panose="020B0503020000020004" pitchFamily="34" charset="-127"/>
                <a:ea typeface="Malgun Gothic" panose="020B0503020000020004" pitchFamily="34" charset="-127"/>
              </a:rPr>
              <a:t>Precautions</a:t>
            </a:r>
          </a:p>
        </p:txBody>
      </p:sp>
      <p:sp>
        <p:nvSpPr>
          <p:cNvPr id="13" name="Rectangle 12">
            <a:extLst>
              <a:ext uri="{FF2B5EF4-FFF2-40B4-BE49-F238E27FC236}">
                <a16:creationId xmlns:a16="http://schemas.microsoft.com/office/drawing/2014/main" id="{228B773B-BDBD-9BA8-34E8-3BBAB8CAF318}"/>
              </a:ext>
            </a:extLst>
          </p:cNvPr>
          <p:cNvSpPr/>
          <p:nvPr/>
        </p:nvSpPr>
        <p:spPr>
          <a:xfrm>
            <a:off x="6555010" y="2242715"/>
            <a:ext cx="1685456" cy="734096"/>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Malgun Gothic" panose="020B0503020000020004" pitchFamily="34" charset="-127"/>
                <a:ea typeface="Malgun Gothic" panose="020B0503020000020004" pitchFamily="34" charset="-127"/>
              </a:rPr>
              <a:t>Do not use device above neck area. Due to airway blockage, it can cause side effects like muscle spasms, difficulty breathing, high blood pressure or heartbeat irregularity. </a:t>
            </a:r>
          </a:p>
        </p:txBody>
      </p:sp>
      <p:sp>
        <p:nvSpPr>
          <p:cNvPr id="14" name="Rectangle 13">
            <a:extLst>
              <a:ext uri="{FF2B5EF4-FFF2-40B4-BE49-F238E27FC236}">
                <a16:creationId xmlns:a16="http://schemas.microsoft.com/office/drawing/2014/main" id="{6701733E-052B-2DDC-6FF1-03B1E1DA4CC2}"/>
              </a:ext>
            </a:extLst>
          </p:cNvPr>
          <p:cNvSpPr/>
          <p:nvPr/>
        </p:nvSpPr>
        <p:spPr>
          <a:xfrm>
            <a:off x="8270075" y="2154295"/>
            <a:ext cx="1578004" cy="734096"/>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Malgun Gothic" panose="020B0503020000020004" pitchFamily="34" charset="-127"/>
                <a:ea typeface="Malgun Gothic" panose="020B0503020000020004" pitchFamily="34" charset="-127"/>
              </a:rPr>
              <a:t>Do not use on chest area. The current velocity can be irregular and can have fatal consequences.</a:t>
            </a:r>
          </a:p>
        </p:txBody>
      </p:sp>
      <p:sp>
        <p:nvSpPr>
          <p:cNvPr id="15" name="Rectangle 14">
            <a:extLst>
              <a:ext uri="{FF2B5EF4-FFF2-40B4-BE49-F238E27FC236}">
                <a16:creationId xmlns:a16="http://schemas.microsoft.com/office/drawing/2014/main" id="{A7EE594C-3BD2-93A5-5FAD-41B49E6CFC70}"/>
              </a:ext>
            </a:extLst>
          </p:cNvPr>
          <p:cNvSpPr/>
          <p:nvPr/>
        </p:nvSpPr>
        <p:spPr>
          <a:xfrm>
            <a:off x="9931415" y="2173570"/>
            <a:ext cx="1451637" cy="734096"/>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Malgun Gothic" panose="020B0503020000020004" pitchFamily="34" charset="-127"/>
                <a:ea typeface="Malgun Gothic" panose="020B0503020000020004" pitchFamily="34" charset="-127"/>
              </a:rPr>
              <a:t>Do not use in the proximity or near any of cancer lesion.</a:t>
            </a:r>
          </a:p>
        </p:txBody>
      </p:sp>
      <p:sp>
        <p:nvSpPr>
          <p:cNvPr id="16" name="Rectangle 15">
            <a:extLst>
              <a:ext uri="{FF2B5EF4-FFF2-40B4-BE49-F238E27FC236}">
                <a16:creationId xmlns:a16="http://schemas.microsoft.com/office/drawing/2014/main" id="{D50FB884-46F1-4B70-1FD5-4A2E272E3FF3}"/>
              </a:ext>
            </a:extLst>
          </p:cNvPr>
          <p:cNvSpPr/>
          <p:nvPr/>
        </p:nvSpPr>
        <p:spPr>
          <a:xfrm>
            <a:off x="8186740" y="3873681"/>
            <a:ext cx="1578004" cy="734096"/>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Malgun Gothic" panose="020B0503020000020004" pitchFamily="34" charset="-127"/>
                <a:ea typeface="Malgun Gothic" panose="020B0503020000020004" pitchFamily="34" charset="-127"/>
              </a:rPr>
              <a:t>Do not share usage with others. It can cause side effects such as exchange of infection.</a:t>
            </a:r>
          </a:p>
        </p:txBody>
      </p:sp>
      <p:sp>
        <p:nvSpPr>
          <p:cNvPr id="17" name="Rectangle 16">
            <a:extLst>
              <a:ext uri="{FF2B5EF4-FFF2-40B4-BE49-F238E27FC236}">
                <a16:creationId xmlns:a16="http://schemas.microsoft.com/office/drawing/2014/main" id="{A66FDFDC-5E2D-53CB-99B4-B0F59C248F84}"/>
              </a:ext>
            </a:extLst>
          </p:cNvPr>
          <p:cNvSpPr/>
          <p:nvPr/>
        </p:nvSpPr>
        <p:spPr>
          <a:xfrm>
            <a:off x="6608736" y="3756339"/>
            <a:ext cx="1578004" cy="734096"/>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Malgun Gothic" panose="020B0503020000020004" pitchFamily="34" charset="-127"/>
                <a:ea typeface="Malgun Gothic" panose="020B0503020000020004" pitchFamily="34" charset="-127"/>
              </a:rPr>
              <a:t>Too small a wave rate or improper use may result in discomfort or burns. </a:t>
            </a:r>
          </a:p>
        </p:txBody>
      </p:sp>
      <p:sp>
        <p:nvSpPr>
          <p:cNvPr id="18" name="Rectangle 17">
            <a:extLst>
              <a:ext uri="{FF2B5EF4-FFF2-40B4-BE49-F238E27FC236}">
                <a16:creationId xmlns:a16="http://schemas.microsoft.com/office/drawing/2014/main" id="{5D9A5C68-229D-1B88-F799-E5BD6867DF44}"/>
              </a:ext>
            </a:extLst>
          </p:cNvPr>
          <p:cNvSpPr/>
          <p:nvPr/>
        </p:nvSpPr>
        <p:spPr>
          <a:xfrm>
            <a:off x="9931415" y="3829318"/>
            <a:ext cx="1578004" cy="734096"/>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Malgun Gothic" panose="020B0503020000020004" pitchFamily="34" charset="-127"/>
                <a:ea typeface="Malgun Gothic" panose="020B0503020000020004" pitchFamily="34" charset="-127"/>
              </a:rPr>
              <a:t>Irritation may occur at the contact site with the electrode.</a:t>
            </a:r>
          </a:p>
        </p:txBody>
      </p:sp>
      <p:sp>
        <p:nvSpPr>
          <p:cNvPr id="19" name="Rectangle 18">
            <a:extLst>
              <a:ext uri="{FF2B5EF4-FFF2-40B4-BE49-F238E27FC236}">
                <a16:creationId xmlns:a16="http://schemas.microsoft.com/office/drawing/2014/main" id="{2587C84D-3C62-A0A0-BD08-04935E9DA284}"/>
              </a:ext>
            </a:extLst>
          </p:cNvPr>
          <p:cNvSpPr/>
          <p:nvPr/>
        </p:nvSpPr>
        <p:spPr>
          <a:xfrm>
            <a:off x="7946265" y="4680755"/>
            <a:ext cx="2125014" cy="174579"/>
          </a:xfrm>
          <a:prstGeom prst="rect">
            <a:avLst/>
          </a:prstGeom>
          <a:solidFill>
            <a:srgbClr val="9EA0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algun Gothic" panose="020B0503020000020004" pitchFamily="34" charset="-127"/>
                <a:ea typeface="Malgun Gothic" panose="020B0503020000020004" pitchFamily="34" charset="-127"/>
              </a:rPr>
              <a:t>Others</a:t>
            </a:r>
          </a:p>
        </p:txBody>
      </p:sp>
      <p:sp>
        <p:nvSpPr>
          <p:cNvPr id="20" name="Rectangle 19">
            <a:extLst>
              <a:ext uri="{FF2B5EF4-FFF2-40B4-BE49-F238E27FC236}">
                <a16:creationId xmlns:a16="http://schemas.microsoft.com/office/drawing/2014/main" id="{30BA259D-E4DB-FE22-7345-70B24F76AA18}"/>
              </a:ext>
            </a:extLst>
          </p:cNvPr>
          <p:cNvSpPr/>
          <p:nvPr/>
        </p:nvSpPr>
        <p:spPr>
          <a:xfrm>
            <a:off x="6608736" y="5068455"/>
            <a:ext cx="4900683" cy="1232894"/>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AutoNum type="arabicPeriod"/>
            </a:pPr>
            <a:r>
              <a:rPr lang="en-US" sz="1000" dirty="0">
                <a:solidFill>
                  <a:schemeClr val="tx1"/>
                </a:solidFill>
                <a:latin typeface="Malgun Gothic" panose="020B0503020000020004" pitchFamily="34" charset="-127"/>
                <a:ea typeface="Malgun Gothic" panose="020B0503020000020004" pitchFamily="34" charset="-127"/>
              </a:rPr>
              <a:t>Do not use electrodes when showering, bathing or swimming.</a:t>
            </a:r>
          </a:p>
          <a:p>
            <a:pPr marL="228600" indent="-228600">
              <a:buAutoNum type="arabicPeriod"/>
            </a:pPr>
            <a:r>
              <a:rPr lang="en-US" sz="1000" dirty="0">
                <a:solidFill>
                  <a:schemeClr val="tx1"/>
                </a:solidFill>
                <a:latin typeface="Malgun Gothic" panose="020B0503020000020004" pitchFamily="34" charset="-127"/>
                <a:ea typeface="Malgun Gothic" panose="020B0503020000020004" pitchFamily="34" charset="-127"/>
              </a:rPr>
              <a:t>Replace the electrode when the adhesion is poor, the surface may become hard, or the stimulation may weaken when the electrode is separated.</a:t>
            </a:r>
          </a:p>
          <a:p>
            <a:pPr marL="228600" indent="-228600">
              <a:buAutoNum type="arabicPeriod"/>
            </a:pPr>
            <a:endParaRPr lang="en-US" sz="1000" dirty="0">
              <a:solidFill>
                <a:schemeClr val="tx1"/>
              </a:solidFill>
              <a:latin typeface="Malgun Gothic" panose="020B0503020000020004" pitchFamily="34" charset="-127"/>
              <a:ea typeface="Malgun Gothic" panose="020B0503020000020004" pitchFamily="34" charset="-127"/>
            </a:endParaRPr>
          </a:p>
          <a:p>
            <a:r>
              <a:rPr lang="en-US" sz="1000" dirty="0">
                <a:solidFill>
                  <a:schemeClr val="tx1"/>
                </a:solidFill>
                <a:latin typeface="Malgun Gothic" panose="020B0503020000020004" pitchFamily="34" charset="-127"/>
                <a:ea typeface="Malgun Gothic" panose="020B0503020000020004" pitchFamily="34" charset="-127"/>
              </a:rPr>
              <a:t>* </a:t>
            </a:r>
            <a:r>
              <a:rPr lang="en-US" sz="1000" i="1" dirty="0">
                <a:solidFill>
                  <a:schemeClr val="tx1"/>
                </a:solidFill>
                <a:latin typeface="Malgun Gothic" panose="020B0503020000020004" pitchFamily="34" charset="-127"/>
                <a:ea typeface="Malgun Gothic" panose="020B0503020000020004" pitchFamily="34" charset="-127"/>
              </a:rPr>
              <a:t>This content is to protect the safety of users and prevent damage to property. </a:t>
            </a:r>
          </a:p>
          <a:p>
            <a:r>
              <a:rPr lang="en-US" sz="1000" i="1" dirty="0">
                <a:solidFill>
                  <a:schemeClr val="tx1"/>
                </a:solidFill>
                <a:latin typeface="Malgun Gothic" panose="020B0503020000020004" pitchFamily="34" charset="-127"/>
                <a:ea typeface="Malgun Gothic" panose="020B0503020000020004" pitchFamily="34" charset="-127"/>
              </a:rPr>
              <a:t>  Please read the precautions carefully and use them correctly.</a:t>
            </a:r>
            <a:r>
              <a:rPr lang="en-US" sz="1000" dirty="0">
                <a:solidFill>
                  <a:schemeClr val="tx1"/>
                </a:solidFill>
                <a:latin typeface="Malgun Gothic" panose="020B0503020000020004" pitchFamily="34" charset="-127"/>
                <a:ea typeface="Malgun Gothic" panose="020B0503020000020004" pitchFamily="34" charset="-127"/>
              </a:rPr>
              <a:t> </a:t>
            </a:r>
          </a:p>
        </p:txBody>
      </p:sp>
    </p:spTree>
    <p:extLst>
      <p:ext uri="{BB962C8B-B14F-4D97-AF65-F5344CB8AC3E}">
        <p14:creationId xmlns:p14="http://schemas.microsoft.com/office/powerpoint/2010/main" val="156115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E3F558-D4BD-6905-6CB7-097C158A28C3}"/>
              </a:ext>
            </a:extLst>
          </p:cNvPr>
          <p:cNvSpPr/>
          <p:nvPr/>
        </p:nvSpPr>
        <p:spPr>
          <a:xfrm>
            <a:off x="2314343" y="2056481"/>
            <a:ext cx="6317673" cy="19223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solidFill>
                  <a:schemeClr val="tx1"/>
                </a:solidFill>
                <a:latin typeface="Malgun Gothic" panose="020B0503020000020004" pitchFamily="34" charset="-127"/>
                <a:ea typeface="Malgun Gothic" panose="020B0503020000020004" pitchFamily="34" charset="-127"/>
              </a:rPr>
              <a:t>Thank You</a:t>
            </a:r>
          </a:p>
        </p:txBody>
      </p:sp>
      <p:sp>
        <p:nvSpPr>
          <p:cNvPr id="5" name="TextBox 4">
            <a:extLst>
              <a:ext uri="{FF2B5EF4-FFF2-40B4-BE49-F238E27FC236}">
                <a16:creationId xmlns:a16="http://schemas.microsoft.com/office/drawing/2014/main" id="{F3C98753-3160-D032-96F9-716EE5F991E3}"/>
              </a:ext>
            </a:extLst>
          </p:cNvPr>
          <p:cNvSpPr txBox="1"/>
          <p:nvPr/>
        </p:nvSpPr>
        <p:spPr>
          <a:xfrm>
            <a:off x="499624" y="514823"/>
            <a:ext cx="2137786" cy="584775"/>
          </a:xfrm>
          <a:prstGeom prst="rect">
            <a:avLst/>
          </a:prstGeom>
          <a:noFill/>
        </p:spPr>
        <p:txBody>
          <a:bodyPr wrap="square">
            <a:spAutoFit/>
          </a:bodyPr>
          <a:lstStyle/>
          <a:p>
            <a:r>
              <a:rPr lang="en-US" sz="3200" b="1" spc="45" dirty="0" err="1"/>
              <a:t>C</a:t>
            </a:r>
            <a:r>
              <a:rPr lang="en-US" sz="3200" b="1" spc="70" dirty="0" err="1"/>
              <a:t>a</a:t>
            </a:r>
            <a:r>
              <a:rPr lang="en-US" sz="3200" b="1" spc="229" dirty="0" err="1"/>
              <a:t>r</a:t>
            </a:r>
            <a:r>
              <a:rPr lang="en-US" sz="3200" b="1" spc="105" dirty="0" err="1"/>
              <a:t>e</a:t>
            </a:r>
            <a:r>
              <a:rPr lang="en-US" sz="3200" b="1" spc="30" dirty="0" err="1"/>
              <a:t>C</a:t>
            </a:r>
            <a:r>
              <a:rPr lang="en-US" sz="3200" b="1" spc="65" dirty="0" err="1"/>
              <a:t>e</a:t>
            </a:r>
            <a:r>
              <a:rPr lang="en-US" sz="3200" b="1" spc="20" dirty="0" err="1"/>
              <a:t>ll</a:t>
            </a:r>
            <a:r>
              <a:rPr lang="en-US" sz="3200" b="1" spc="130" dirty="0" err="1"/>
              <a:t>v</a:t>
            </a:r>
            <a:r>
              <a:rPr lang="en-US" sz="3200" b="1" spc="105" dirty="0" err="1"/>
              <a:t>e</a:t>
            </a:r>
            <a:r>
              <a:rPr lang="en-US" sz="3200" b="1" spc="-405" dirty="0"/>
              <a:t> </a:t>
            </a:r>
            <a:endParaRPr lang="en-US" sz="3200" dirty="0"/>
          </a:p>
        </p:txBody>
      </p:sp>
      <p:pic>
        <p:nvPicPr>
          <p:cNvPr id="7" name="Picture 6">
            <a:extLst>
              <a:ext uri="{FF2B5EF4-FFF2-40B4-BE49-F238E27FC236}">
                <a16:creationId xmlns:a16="http://schemas.microsoft.com/office/drawing/2014/main" id="{83FB4F7D-62AF-DA79-51FE-BD7F7FAE112A}"/>
              </a:ext>
            </a:extLst>
          </p:cNvPr>
          <p:cNvPicPr>
            <a:picLocks noChangeAspect="1"/>
          </p:cNvPicPr>
          <p:nvPr/>
        </p:nvPicPr>
        <p:blipFill>
          <a:blip r:embed="rId2"/>
          <a:stretch>
            <a:fillRect/>
          </a:stretch>
        </p:blipFill>
        <p:spPr>
          <a:xfrm>
            <a:off x="0" y="0"/>
            <a:ext cx="12192000" cy="6766849"/>
          </a:xfrm>
          <a:prstGeom prst="rect">
            <a:avLst/>
          </a:prstGeom>
        </p:spPr>
      </p:pic>
    </p:spTree>
    <p:extLst>
      <p:ext uri="{BB962C8B-B14F-4D97-AF65-F5344CB8AC3E}">
        <p14:creationId xmlns:p14="http://schemas.microsoft.com/office/powerpoint/2010/main" val="35763300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2122</TotalTime>
  <Words>5898</Words>
  <Application>Microsoft Office PowerPoint</Application>
  <PresentationFormat>Widescreen</PresentationFormat>
  <Paragraphs>754</Paragraphs>
  <Slides>85</Slides>
  <Notes>0</Notes>
  <HiddenSlides>0</HiddenSlides>
  <MMClips>1</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85</vt:i4>
      </vt:variant>
    </vt:vector>
  </HeadingPairs>
  <TitlesOfParts>
    <vt:vector size="100" baseType="lpstr">
      <vt:lpstr>Arial MT</vt:lpstr>
      <vt:lpstr>Batang</vt:lpstr>
      <vt:lpstr>HY각헤드라인M</vt:lpstr>
      <vt:lpstr>맑은 고딕</vt:lpstr>
      <vt:lpstr>맑은 고딕</vt:lpstr>
      <vt:lpstr>NanumSquareOTF</vt:lpstr>
      <vt:lpstr>Arial</vt:lpstr>
      <vt:lpstr>Arial Rounded MT Bold</vt:lpstr>
      <vt:lpstr>Calibri</vt:lpstr>
      <vt:lpstr>Calibri Light</vt:lpstr>
      <vt:lpstr>Lao UI</vt:lpstr>
      <vt:lpstr>Roboto</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CareCellve MECHANIC GEL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 A.</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YOUNGHEE PARK</dc:creator>
  <cp:lastModifiedBy>YOUNGHEE PARK</cp:lastModifiedBy>
  <cp:revision>6</cp:revision>
  <dcterms:created xsi:type="dcterms:W3CDTF">2023-02-19T21:16:15Z</dcterms:created>
  <dcterms:modified xsi:type="dcterms:W3CDTF">2023-03-21T15:37:31Z</dcterms:modified>
</cp:coreProperties>
</file>