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56"/>
  </p:notesMasterIdLst>
  <p:sldIdLst>
    <p:sldId id="256" r:id="rId2"/>
    <p:sldId id="257" r:id="rId3"/>
    <p:sldId id="258" r:id="rId4"/>
    <p:sldId id="259" r:id="rId5"/>
    <p:sldId id="260" r:id="rId6"/>
    <p:sldId id="261" r:id="rId7"/>
    <p:sldId id="262" r:id="rId8"/>
    <p:sldId id="263" r:id="rId9"/>
    <p:sldId id="264" r:id="rId10"/>
    <p:sldId id="321" r:id="rId11"/>
    <p:sldId id="265" r:id="rId12"/>
    <p:sldId id="304" r:id="rId13"/>
    <p:sldId id="266" r:id="rId14"/>
    <p:sldId id="303" r:id="rId15"/>
    <p:sldId id="267" r:id="rId16"/>
    <p:sldId id="299" r:id="rId17"/>
    <p:sldId id="319" r:id="rId18"/>
    <p:sldId id="320" r:id="rId19"/>
    <p:sldId id="300" r:id="rId20"/>
    <p:sldId id="268" r:id="rId21"/>
    <p:sldId id="270" r:id="rId22"/>
    <p:sldId id="297" r:id="rId23"/>
    <p:sldId id="271" r:id="rId24"/>
    <p:sldId id="286" r:id="rId25"/>
    <p:sldId id="287" r:id="rId26"/>
    <p:sldId id="272" r:id="rId27"/>
    <p:sldId id="273" r:id="rId28"/>
    <p:sldId id="274" r:id="rId29"/>
    <p:sldId id="275" r:id="rId30"/>
    <p:sldId id="276" r:id="rId31"/>
    <p:sldId id="278" r:id="rId32"/>
    <p:sldId id="279" r:id="rId33"/>
    <p:sldId id="301" r:id="rId34"/>
    <p:sldId id="326" r:id="rId35"/>
    <p:sldId id="327" r:id="rId36"/>
    <p:sldId id="330" r:id="rId37"/>
    <p:sldId id="331" r:id="rId38"/>
    <p:sldId id="280" r:id="rId39"/>
    <p:sldId id="281" r:id="rId40"/>
    <p:sldId id="305" r:id="rId41"/>
    <p:sldId id="306" r:id="rId42"/>
    <p:sldId id="307" r:id="rId43"/>
    <p:sldId id="308" r:id="rId44"/>
    <p:sldId id="309" r:id="rId45"/>
    <p:sldId id="310" r:id="rId46"/>
    <p:sldId id="311" r:id="rId47"/>
    <p:sldId id="312" r:id="rId48"/>
    <p:sldId id="313" r:id="rId49"/>
    <p:sldId id="294" r:id="rId50"/>
    <p:sldId id="322" r:id="rId51"/>
    <p:sldId id="317" r:id="rId52"/>
    <p:sldId id="315" r:id="rId53"/>
    <p:sldId id="295" r:id="rId54"/>
    <p:sldId id="296" r:id="rId55"/>
  </p:sldIdLst>
  <p:sldSz cx="12192000" cy="6858000"/>
  <p:notesSz cx="6858000" cy="9144000"/>
  <p:embeddedFontLst>
    <p:embeddedFont>
      <p:font typeface="Bodoni MT Condensed" panose="02070606080606020203" pitchFamily="18" charset="0"/>
      <p:regular r:id="rId57"/>
      <p:bold r:id="rId58"/>
      <p:italic r:id="rId59"/>
      <p:boldItalic r:id="rId60"/>
    </p:embeddedFont>
    <p:embeddedFont>
      <p:font typeface="Malgun Gothic Semilight" panose="020B0502040204020203" pitchFamily="50" charset="-127"/>
      <p:regular r:id="rId61"/>
    </p:embeddedFont>
    <p:embeddedFont>
      <p:font typeface="맑은 고딕" panose="020B0503020000020004" pitchFamily="50" charset="-127"/>
      <p:regular r:id="rId62"/>
      <p:bold r:id="rId63"/>
    </p:embeddedFont>
    <p:embeddedFont>
      <p:font typeface="나눔스퀘어" panose="020B0600000101010101" pitchFamily="50" charset="-127"/>
      <p:regular r:id="rId64"/>
    </p:embeddedFont>
  </p:embeddedFontLst>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AC68B"/>
    <a:srgbClr val="357D76"/>
    <a:srgbClr val="FFFF00"/>
    <a:srgbClr val="D9F3E2"/>
    <a:srgbClr val="FF66FF"/>
    <a:srgbClr val="7030A0"/>
    <a:srgbClr val="F4B183"/>
    <a:srgbClr val="669900"/>
    <a:srgbClr val="808080"/>
    <a:srgbClr val="E1F3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912C8C85-51F0-491E-9774-3900AFEF0FD7}" styleName="밝은 스타일 2 - 강조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25" d="100"/>
          <a:sy n="125" d="100"/>
        </p:scale>
        <p:origin x="360" y="91"/>
      </p:cViewPr>
      <p:guideLst/>
    </p:cSldViewPr>
  </p:slideViewPr>
  <p:notesTextViewPr>
    <p:cViewPr>
      <p:scale>
        <a:sx n="1" d="1"/>
        <a:sy n="1" d="1"/>
      </p:scale>
      <p:origin x="0" y="0"/>
    </p:cViewPr>
  </p:notesTextViewPr>
  <p:notesViewPr>
    <p:cSldViewPr snapToGrid="0">
      <p:cViewPr varScale="1">
        <p:scale>
          <a:sx n="89" d="100"/>
          <a:sy n="89" d="100"/>
        </p:scale>
        <p:origin x="3798" y="45"/>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7.fntdata"/><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2.fntdata"/><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font" Target="fonts/font5.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64" Type="http://schemas.openxmlformats.org/officeDocument/2006/relationships/font" Target="fonts/font8.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3.fntdata"/><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1.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4.fntdata"/><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3" Type="http://schemas.openxmlformats.org/officeDocument/2006/relationships/oleObject" Target="file:///C:\Users\user\Desktop\&#51228;&#45320;&#47092;&#48148;&#51060;&#50724;&#50629;&#47924;\5.%20&#44397;&#52293;&#44284;&#51228;&#50629;&#47924;(&#49472;&#46972;&#51648;&#45356;&#46972;)\2.%20&#49472;&#46972;&#51648;&#45356;&#46972;%20BG&#52628;&#52636;&#47932;%20&#50504;&#51221;&#49457;%20&#54217;&#44032;\2.%20&#49472;&#47112;&#51648;&#45356;&#46972;%20BG&#52628;&#52636;&#47932;%20&#50504;&#51221;&#49457;%20&#54217;&#44032;.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캡틴보고용!$Z$20</c:f>
              <c:strCache>
                <c:ptCount val="1"/>
                <c:pt idx="0">
                  <c:v>50% BG 15배수</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캡틴보고용!$AA$19:$AH$19</c:f>
              <c:numCache>
                <c:formatCode>General</c:formatCode>
                <c:ptCount val="8"/>
                <c:pt idx="0">
                  <c:v>0</c:v>
                </c:pt>
                <c:pt idx="1">
                  <c:v>1</c:v>
                </c:pt>
                <c:pt idx="2">
                  <c:v>3</c:v>
                </c:pt>
                <c:pt idx="3">
                  <c:v>5</c:v>
                </c:pt>
                <c:pt idx="4">
                  <c:v>7</c:v>
                </c:pt>
                <c:pt idx="5">
                  <c:v>9</c:v>
                </c:pt>
                <c:pt idx="6">
                  <c:v>11</c:v>
                </c:pt>
                <c:pt idx="7">
                  <c:v>12</c:v>
                </c:pt>
              </c:numCache>
            </c:numRef>
          </c:xVal>
          <c:yVal>
            <c:numRef>
              <c:f>캡틴보고용!$AA$20:$AH$20</c:f>
              <c:numCache>
                <c:formatCode>General</c:formatCode>
                <c:ptCount val="8"/>
              </c:numCache>
            </c:numRef>
          </c:yVal>
          <c:smooth val="0"/>
          <c:extLst>
            <c:ext xmlns:c16="http://schemas.microsoft.com/office/drawing/2014/chart" uri="{C3380CC4-5D6E-409C-BE32-E72D297353CC}">
              <c16:uniqueId val="{00000000-FE5A-4EB3-B909-B232882C27DF}"/>
            </c:ext>
          </c:extLst>
        </c:ser>
        <c:ser>
          <c:idx val="1"/>
          <c:order val="1"/>
          <c:tx>
            <c:strRef>
              <c:f>캡틴보고용!$Z$21</c:f>
              <c:strCache>
                <c:ptCount val="1"/>
                <c:pt idx="0">
                  <c:v>50% BG 30배수</c:v>
                </c:pt>
              </c:strCache>
            </c:strRef>
          </c:tx>
          <c:spPr>
            <a:ln w="19050" cap="rnd">
              <a:solidFill>
                <a:schemeClr val="accent2"/>
              </a:solidFill>
              <a:prstDash val="sysDot"/>
              <a:round/>
            </a:ln>
            <a:effectLst/>
          </c:spPr>
          <c:marker>
            <c:symbol val="circle"/>
            <c:size val="5"/>
            <c:spPr>
              <a:solidFill>
                <a:schemeClr val="accent2"/>
              </a:solidFill>
              <a:ln w="9525">
                <a:solidFill>
                  <a:schemeClr val="accent2"/>
                </a:solidFill>
              </a:ln>
              <a:effectLst/>
            </c:spPr>
          </c:marker>
          <c:xVal>
            <c:strRef>
              <c:f>캡틴보고용!$AA$19:$AI$19</c:f>
              <c:strCache>
                <c:ptCount val="9"/>
                <c:pt idx="0">
                  <c:v>0</c:v>
                </c:pt>
                <c:pt idx="1">
                  <c:v>1</c:v>
                </c:pt>
                <c:pt idx="2">
                  <c:v>3</c:v>
                </c:pt>
                <c:pt idx="3">
                  <c:v>5</c:v>
                </c:pt>
                <c:pt idx="4">
                  <c:v>7</c:v>
                </c:pt>
                <c:pt idx="5">
                  <c:v>9</c:v>
                </c:pt>
                <c:pt idx="6">
                  <c:v>11</c:v>
                </c:pt>
                <c:pt idx="7">
                  <c:v>12</c:v>
                </c:pt>
                <c:pt idx="8">
                  <c:v>감소율</c:v>
                </c:pt>
              </c:strCache>
            </c:strRef>
          </c:xVal>
          <c:yVal>
            <c:numRef>
              <c:f>캡틴보고용!$AA$21:$AH$21</c:f>
              <c:numCache>
                <c:formatCode>General</c:formatCode>
                <c:ptCount val="8"/>
              </c:numCache>
            </c:numRef>
          </c:yVal>
          <c:smooth val="0"/>
          <c:extLst>
            <c:ext xmlns:c16="http://schemas.microsoft.com/office/drawing/2014/chart" uri="{C3380CC4-5D6E-409C-BE32-E72D297353CC}">
              <c16:uniqueId val="{00000001-FE5A-4EB3-B909-B232882C27DF}"/>
            </c:ext>
          </c:extLst>
        </c:ser>
        <c:ser>
          <c:idx val="2"/>
          <c:order val="2"/>
          <c:tx>
            <c:strRef>
              <c:f>캡틴보고용!$Z$22</c:f>
              <c:strCache>
                <c:ptCount val="1"/>
                <c:pt idx="0">
                  <c:v>70% BG 15배수</c:v>
                </c:pt>
              </c:strCache>
            </c:strRef>
          </c:tx>
          <c:spPr>
            <a:ln w="19050" cap="rnd">
              <a:solidFill>
                <a:schemeClr val="accent3"/>
              </a:solidFill>
              <a:prstDash val="sysDash"/>
              <a:round/>
            </a:ln>
            <a:effectLst/>
          </c:spPr>
          <c:marker>
            <c:symbol val="circle"/>
            <c:size val="5"/>
            <c:spPr>
              <a:solidFill>
                <a:schemeClr val="accent3"/>
              </a:solidFill>
              <a:ln w="9525">
                <a:solidFill>
                  <a:schemeClr val="accent3"/>
                </a:solidFill>
              </a:ln>
              <a:effectLst/>
            </c:spPr>
          </c:marker>
          <c:xVal>
            <c:numRef>
              <c:f>캡틴보고용!$AA$19:$AH$19</c:f>
              <c:numCache>
                <c:formatCode>General</c:formatCode>
                <c:ptCount val="8"/>
                <c:pt idx="0">
                  <c:v>0</c:v>
                </c:pt>
                <c:pt idx="1">
                  <c:v>1</c:v>
                </c:pt>
                <c:pt idx="2">
                  <c:v>3</c:v>
                </c:pt>
                <c:pt idx="3">
                  <c:v>5</c:v>
                </c:pt>
                <c:pt idx="4">
                  <c:v>7</c:v>
                </c:pt>
                <c:pt idx="5">
                  <c:v>9</c:v>
                </c:pt>
                <c:pt idx="6">
                  <c:v>11</c:v>
                </c:pt>
                <c:pt idx="7">
                  <c:v>12</c:v>
                </c:pt>
              </c:numCache>
            </c:numRef>
          </c:xVal>
          <c:yVal>
            <c:numRef>
              <c:f>캡틴보고용!$AA$22:$AH$22</c:f>
              <c:numCache>
                <c:formatCode>General</c:formatCode>
                <c:ptCount val="8"/>
              </c:numCache>
            </c:numRef>
          </c:yVal>
          <c:smooth val="0"/>
          <c:extLst>
            <c:ext xmlns:c16="http://schemas.microsoft.com/office/drawing/2014/chart" uri="{C3380CC4-5D6E-409C-BE32-E72D297353CC}">
              <c16:uniqueId val="{00000002-FE5A-4EB3-B909-B232882C27DF}"/>
            </c:ext>
          </c:extLst>
        </c:ser>
        <c:ser>
          <c:idx val="3"/>
          <c:order val="3"/>
          <c:tx>
            <c:strRef>
              <c:f>캡틴보고용!$Z$31</c:f>
              <c:strCache>
                <c:ptCount val="1"/>
                <c:pt idx="0">
                  <c:v>70% BG 30배수</c:v>
                </c:pt>
              </c:strCache>
            </c:strRef>
          </c:tx>
          <c:spPr>
            <a:ln w="19050" cap="rnd">
              <a:solidFill>
                <a:schemeClr val="tx1"/>
              </a:solidFill>
              <a:round/>
            </a:ln>
            <a:effectLst/>
          </c:spPr>
          <c:marker>
            <c:symbol val="circle"/>
            <c:size val="7"/>
            <c:spPr>
              <a:solidFill>
                <a:schemeClr val="tx1"/>
              </a:solidFill>
              <a:ln w="9525">
                <a:noFill/>
              </a:ln>
              <a:effectLst/>
            </c:spPr>
          </c:marker>
          <c:dLbls>
            <c:dLbl>
              <c:idx val="0"/>
              <c:delete val="1"/>
              <c:extLst>
                <c:ext xmlns:c15="http://schemas.microsoft.com/office/drawing/2012/chart" uri="{CE6537A1-D6FC-4f65-9D91-7224C49458BB}"/>
                <c:ext xmlns:c16="http://schemas.microsoft.com/office/drawing/2014/chart" uri="{C3380CC4-5D6E-409C-BE32-E72D297353CC}">
                  <c16:uniqueId val="{00000003-FE5A-4EB3-B909-B232882C27DF}"/>
                </c:ext>
              </c:extLst>
            </c:dLbl>
            <c:dLbl>
              <c:idx val="1"/>
              <c:layout>
                <c:manualLayout>
                  <c:x val="1.3161661205277649E-2"/>
                  <c:y val="-1.6462692199315489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FE5A-4EB3-B909-B232882C27DF}"/>
                </c:ext>
              </c:extLst>
            </c:dLbl>
            <c:dLbl>
              <c:idx val="2"/>
              <c:layout>
                <c:manualLayout>
                  <c:x val="-4.131077701411702E-2"/>
                  <c:y val="-7.1281259481768319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FE5A-4EB3-B909-B232882C27DF}"/>
                </c:ext>
              </c:extLst>
            </c:dLbl>
            <c:dLbl>
              <c:idx val="3"/>
              <c:layout>
                <c:manualLayout>
                  <c:x val="-4.3721979884434062E-2"/>
                  <c:y val="-6.5174459728540732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FE5A-4EB3-B909-B232882C27DF}"/>
                </c:ext>
              </c:extLst>
            </c:dLbl>
            <c:dLbl>
              <c:idx val="4"/>
              <c:layout>
                <c:manualLayout>
                  <c:x val="-3.5643706920190782E-2"/>
                  <c:y val="-6.1686851963961224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FE5A-4EB3-B909-B232882C27DF}"/>
                </c:ext>
              </c:extLst>
            </c:dLbl>
            <c:dLbl>
              <c:idx val="5"/>
              <c:layout>
                <c:manualLayout>
                  <c:x val="-4.173297153360004E-2"/>
                  <c:y val="-6.0817474487281267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FE5A-4EB3-B909-B232882C27DF}"/>
                </c:ext>
              </c:extLst>
            </c:dLbl>
            <c:dLbl>
              <c:idx val="6"/>
              <c:layout>
                <c:manualLayout>
                  <c:x val="-3.8658811765392549E-2"/>
                  <c:y val="-5.5580052210733637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FE5A-4EB3-B909-B232882C27DF}"/>
                </c:ext>
              </c:extLst>
            </c:dLbl>
            <c:dLbl>
              <c:idx val="7"/>
              <c:layout>
                <c:manualLayout>
                  <c:x val="-6.6389296659996721E-3"/>
                  <c:y val="-5.699904166520408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A-FE5A-4EB3-B909-B232882C27DF}"/>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ysClr val="windowText" lastClr="000000"/>
                    </a:solidFill>
                    <a:latin typeface="+mn-lt"/>
                    <a:ea typeface="+mn-ea"/>
                    <a:cs typeface="+mn-cs"/>
                  </a:defRPr>
                </a:pPr>
                <a:endParaRPr lang="ko-K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캡틴보고용!$AA$27:$AH$27</c:f>
              <c:numCache>
                <c:formatCode>General</c:formatCode>
                <c:ptCount val="8"/>
                <c:pt idx="0">
                  <c:v>0</c:v>
                </c:pt>
                <c:pt idx="1">
                  <c:v>1</c:v>
                </c:pt>
                <c:pt idx="2">
                  <c:v>3</c:v>
                </c:pt>
                <c:pt idx="3">
                  <c:v>5</c:v>
                </c:pt>
                <c:pt idx="4">
                  <c:v>7</c:v>
                </c:pt>
                <c:pt idx="5">
                  <c:v>9</c:v>
                </c:pt>
                <c:pt idx="6">
                  <c:v>11</c:v>
                </c:pt>
                <c:pt idx="7">
                  <c:v>12</c:v>
                </c:pt>
              </c:numCache>
            </c:numRef>
          </c:xVal>
          <c:yVal>
            <c:numRef>
              <c:f>캡틴보고용!$AA$31:$AH$31</c:f>
              <c:numCache>
                <c:formatCode>0.00</c:formatCode>
                <c:ptCount val="8"/>
                <c:pt idx="0">
                  <c:v>100</c:v>
                </c:pt>
                <c:pt idx="1">
                  <c:v>100</c:v>
                </c:pt>
                <c:pt idx="2">
                  <c:v>93.65852363568618</c:v>
                </c:pt>
                <c:pt idx="3">
                  <c:v>93.967699265064368</c:v>
                </c:pt>
                <c:pt idx="4">
                  <c:v>94.360217890188025</c:v>
                </c:pt>
                <c:pt idx="5">
                  <c:v>95.158231437694639</c:v>
                </c:pt>
                <c:pt idx="6">
                  <c:v>95.152801694661335</c:v>
                </c:pt>
                <c:pt idx="7">
                  <c:v>95.749394710445245</c:v>
                </c:pt>
              </c:numCache>
            </c:numRef>
          </c:yVal>
          <c:smooth val="0"/>
          <c:extLst>
            <c:ext xmlns:c16="http://schemas.microsoft.com/office/drawing/2014/chart" uri="{C3380CC4-5D6E-409C-BE32-E72D297353CC}">
              <c16:uniqueId val="{0000000B-FE5A-4EB3-B909-B232882C27DF}"/>
            </c:ext>
          </c:extLst>
        </c:ser>
        <c:ser>
          <c:idx val="4"/>
          <c:order val="4"/>
          <c:tx>
            <c:strRef>
              <c:f>캡틴보고용!$Z$24</c:f>
              <c:strCache>
                <c:ptCount val="1"/>
                <c:pt idx="0">
                  <c:v>100% BG 15배수</c:v>
                </c:pt>
              </c:strCache>
            </c:strRef>
          </c:tx>
          <c:spPr>
            <a:ln w="19050" cap="rnd">
              <a:solidFill>
                <a:srgbClr val="FF0000"/>
              </a:solidFill>
              <a:prstDash val="dashDot"/>
              <a:round/>
            </a:ln>
            <a:effectLst/>
          </c:spPr>
          <c:marker>
            <c:symbol val="circle"/>
            <c:size val="5"/>
            <c:spPr>
              <a:solidFill>
                <a:srgbClr val="FF0000"/>
              </a:solidFill>
              <a:ln w="9525">
                <a:solidFill>
                  <a:srgbClr val="FF0000"/>
                </a:solidFill>
              </a:ln>
              <a:effectLst/>
            </c:spPr>
          </c:marker>
          <c:xVal>
            <c:numRef>
              <c:f>캡틴보고용!$AA$19:$AH$19</c:f>
              <c:numCache>
                <c:formatCode>General</c:formatCode>
                <c:ptCount val="8"/>
                <c:pt idx="0">
                  <c:v>0</c:v>
                </c:pt>
                <c:pt idx="1">
                  <c:v>1</c:v>
                </c:pt>
                <c:pt idx="2">
                  <c:v>3</c:v>
                </c:pt>
                <c:pt idx="3">
                  <c:v>5</c:v>
                </c:pt>
                <c:pt idx="4">
                  <c:v>7</c:v>
                </c:pt>
                <c:pt idx="5">
                  <c:v>9</c:v>
                </c:pt>
                <c:pt idx="6">
                  <c:v>11</c:v>
                </c:pt>
                <c:pt idx="7">
                  <c:v>12</c:v>
                </c:pt>
              </c:numCache>
            </c:numRef>
          </c:xVal>
          <c:yVal>
            <c:numRef>
              <c:f>캡틴보고용!$AA$24:$AH$24</c:f>
              <c:numCache>
                <c:formatCode>General</c:formatCode>
                <c:ptCount val="8"/>
              </c:numCache>
            </c:numRef>
          </c:yVal>
          <c:smooth val="0"/>
          <c:extLst>
            <c:ext xmlns:c16="http://schemas.microsoft.com/office/drawing/2014/chart" uri="{C3380CC4-5D6E-409C-BE32-E72D297353CC}">
              <c16:uniqueId val="{0000000C-FE5A-4EB3-B909-B232882C27DF}"/>
            </c:ext>
          </c:extLst>
        </c:ser>
        <c:ser>
          <c:idx val="5"/>
          <c:order val="5"/>
          <c:tx>
            <c:strRef>
              <c:f>캡틴보고용!$Z$25</c:f>
              <c:strCache>
                <c:ptCount val="1"/>
                <c:pt idx="0">
                  <c:v>100% BG 30배수</c:v>
                </c:pt>
              </c:strCache>
            </c:strRef>
          </c:tx>
          <c:spPr>
            <a:ln w="19050" cap="rnd">
              <a:solidFill>
                <a:schemeClr val="accent6"/>
              </a:solidFill>
              <a:prstDash val="lgDash"/>
              <a:round/>
            </a:ln>
            <a:effectLst/>
          </c:spPr>
          <c:marker>
            <c:symbol val="circle"/>
            <c:size val="5"/>
            <c:spPr>
              <a:solidFill>
                <a:schemeClr val="accent6"/>
              </a:solidFill>
              <a:ln w="9525">
                <a:solidFill>
                  <a:schemeClr val="accent6"/>
                </a:solidFill>
              </a:ln>
              <a:effectLst/>
            </c:spPr>
          </c:marker>
          <c:xVal>
            <c:numRef>
              <c:f>캡틴보고용!$AA$19:$AH$19</c:f>
              <c:numCache>
                <c:formatCode>General</c:formatCode>
                <c:ptCount val="8"/>
                <c:pt idx="0">
                  <c:v>0</c:v>
                </c:pt>
                <c:pt idx="1">
                  <c:v>1</c:v>
                </c:pt>
                <c:pt idx="2">
                  <c:v>3</c:v>
                </c:pt>
                <c:pt idx="3">
                  <c:v>5</c:v>
                </c:pt>
                <c:pt idx="4">
                  <c:v>7</c:v>
                </c:pt>
                <c:pt idx="5">
                  <c:v>9</c:v>
                </c:pt>
                <c:pt idx="6">
                  <c:v>11</c:v>
                </c:pt>
                <c:pt idx="7">
                  <c:v>12</c:v>
                </c:pt>
              </c:numCache>
            </c:numRef>
          </c:xVal>
          <c:yVal>
            <c:numRef>
              <c:f>캡틴보고용!$AA$25:$AH$25</c:f>
              <c:numCache>
                <c:formatCode>General</c:formatCode>
                <c:ptCount val="8"/>
              </c:numCache>
            </c:numRef>
          </c:yVal>
          <c:smooth val="0"/>
          <c:extLst>
            <c:ext xmlns:c16="http://schemas.microsoft.com/office/drawing/2014/chart" uri="{C3380CC4-5D6E-409C-BE32-E72D297353CC}">
              <c16:uniqueId val="{0000000D-FE5A-4EB3-B909-B232882C27DF}"/>
            </c:ext>
          </c:extLst>
        </c:ser>
        <c:dLbls>
          <c:showLegendKey val="0"/>
          <c:showVal val="0"/>
          <c:showCatName val="0"/>
          <c:showSerName val="0"/>
          <c:showPercent val="0"/>
          <c:showBubbleSize val="0"/>
        </c:dLbls>
        <c:axId val="-750824176"/>
        <c:axId val="-750819280"/>
      </c:scatterChart>
      <c:valAx>
        <c:axId val="-750824176"/>
        <c:scaling>
          <c:orientation val="minMax"/>
          <c:max val="12"/>
        </c:scaling>
        <c:delete val="0"/>
        <c:axPos val="b"/>
        <c:title>
          <c:tx>
            <c:rich>
              <a:bodyPr rot="0" spcFirstLastPara="1" vertOverflow="ellipsis" vert="horz" wrap="square" anchor="ctr" anchorCtr="1"/>
              <a:lstStyle/>
              <a:p>
                <a:pPr>
                  <a:defRPr sz="1000" b="1" i="0" u="none" strike="noStrike" kern="1200" baseline="0">
                    <a:solidFill>
                      <a:sysClr val="windowText" lastClr="000000"/>
                    </a:solidFill>
                    <a:latin typeface="+mn-lt"/>
                    <a:ea typeface="+mn-ea"/>
                    <a:cs typeface="+mn-cs"/>
                  </a:defRPr>
                </a:pPr>
                <a:r>
                  <a:rPr lang="en-US" altLang="ko-KR" sz="1000" b="1">
                    <a:solidFill>
                      <a:sysClr val="windowText" lastClr="000000"/>
                    </a:solidFill>
                  </a:rPr>
                  <a:t>Week</a:t>
                </a:r>
                <a:endParaRPr lang="ko-KR" altLang="en-US" sz="1000" b="1">
                  <a:solidFill>
                    <a:sysClr val="windowText" lastClr="000000"/>
                  </a:solidFill>
                </a:endParaRPr>
              </a:p>
            </c:rich>
          </c:tx>
          <c:layout/>
          <c:overlay val="0"/>
          <c:spPr>
            <a:noFill/>
            <a:ln>
              <a:noFill/>
            </a:ln>
            <a:effectLst/>
          </c:spPr>
          <c:txPr>
            <a:bodyPr rot="0" spcFirstLastPara="1" vertOverflow="ellipsis" vert="horz" wrap="square" anchor="ctr" anchorCtr="1"/>
            <a:lstStyle/>
            <a:p>
              <a:pPr>
                <a:defRPr sz="1000" b="1" i="0" u="none" strike="noStrike" kern="1200" baseline="0">
                  <a:solidFill>
                    <a:sysClr val="windowText" lastClr="000000"/>
                  </a:solidFill>
                  <a:latin typeface="+mn-lt"/>
                  <a:ea typeface="+mn-ea"/>
                  <a:cs typeface="+mn-cs"/>
                </a:defRPr>
              </a:pPr>
              <a:endParaRPr lang="ko-KR"/>
            </a:p>
          </c:txPr>
        </c:title>
        <c:numFmt formatCode="General" sourceLinked="1"/>
        <c:majorTickMark val="out"/>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000" b="1" i="0" u="none" strike="noStrike" kern="1200" baseline="0">
                <a:solidFill>
                  <a:sysClr val="windowText" lastClr="000000"/>
                </a:solidFill>
                <a:latin typeface="+mn-lt"/>
                <a:ea typeface="+mn-ea"/>
                <a:cs typeface="+mn-cs"/>
              </a:defRPr>
            </a:pPr>
            <a:endParaRPr lang="ko-KR"/>
          </a:p>
        </c:txPr>
        <c:crossAx val="-750819280"/>
        <c:crosses val="autoZero"/>
        <c:crossBetween val="midCat"/>
        <c:majorUnit val="1"/>
      </c:valAx>
      <c:valAx>
        <c:axId val="-750819280"/>
        <c:scaling>
          <c:orientation val="minMax"/>
          <c:max val="100"/>
          <c:min val="50"/>
        </c:scaling>
        <c:delete val="0"/>
        <c:axPos val="l"/>
        <c:title>
          <c:tx>
            <c:rich>
              <a:bodyPr rot="-5400000" spcFirstLastPara="1" vertOverflow="ellipsis" vert="horz" wrap="square" anchor="ctr" anchorCtr="1"/>
              <a:lstStyle/>
              <a:p>
                <a:pPr>
                  <a:defRPr sz="1000" b="1" i="0" u="none" strike="noStrike" kern="1200" baseline="0">
                    <a:solidFill>
                      <a:sysClr val="windowText" lastClr="000000"/>
                    </a:solidFill>
                    <a:latin typeface="+mj-lt"/>
                    <a:ea typeface="+mn-ea"/>
                    <a:cs typeface="+mn-cs"/>
                  </a:defRPr>
                </a:pPr>
                <a:r>
                  <a:rPr lang="en-US" altLang="ko-KR" sz="1000" b="1" baseline="0" dirty="0" err="1" smtClean="0">
                    <a:solidFill>
                      <a:sysClr val="windowText" lastClr="000000"/>
                    </a:solidFill>
                    <a:latin typeface="+mj-lt"/>
                    <a:ea typeface="+mn-ea"/>
                  </a:rPr>
                  <a:t>Amentoflavone</a:t>
                </a:r>
                <a:endParaRPr lang="en-US" altLang="ko-KR" sz="1000" b="1" baseline="0" dirty="0">
                  <a:solidFill>
                    <a:sysClr val="windowText" lastClr="000000"/>
                  </a:solidFill>
                  <a:latin typeface="+mj-lt"/>
                  <a:ea typeface="+mn-ea"/>
                </a:endParaRPr>
              </a:p>
              <a:p>
                <a:pPr>
                  <a:defRPr b="1">
                    <a:solidFill>
                      <a:sysClr val="windowText" lastClr="000000"/>
                    </a:solidFill>
                    <a:latin typeface="+mj-lt"/>
                  </a:defRPr>
                </a:pPr>
                <a:r>
                  <a:rPr lang="en-US" altLang="ko-KR" sz="1000" b="1" baseline="0" dirty="0" smtClean="0">
                    <a:solidFill>
                      <a:sysClr val="windowText" lastClr="000000"/>
                    </a:solidFill>
                    <a:latin typeface="+mj-lt"/>
                    <a:ea typeface="+mn-ea"/>
                  </a:rPr>
                  <a:t>content </a:t>
                </a:r>
                <a:r>
                  <a:rPr lang="en-US" altLang="ko-KR" sz="1000" b="1" baseline="0" dirty="0">
                    <a:solidFill>
                      <a:sysClr val="windowText" lastClr="000000"/>
                    </a:solidFill>
                    <a:latin typeface="+mj-lt"/>
                    <a:ea typeface="+mn-ea"/>
                  </a:rPr>
                  <a:t>(%)</a:t>
                </a:r>
                <a:endParaRPr lang="ko-KR" altLang="en-US" sz="1000" b="1" dirty="0">
                  <a:solidFill>
                    <a:sysClr val="windowText" lastClr="000000"/>
                  </a:solidFill>
                  <a:latin typeface="+mj-lt"/>
                  <a:ea typeface="+mn-ea"/>
                </a:endParaRPr>
              </a:p>
            </c:rich>
          </c:tx>
          <c:layout/>
          <c:overlay val="0"/>
          <c:spPr>
            <a:noFill/>
            <a:ln>
              <a:noFill/>
            </a:ln>
            <a:effectLst/>
          </c:spPr>
          <c:txPr>
            <a:bodyPr rot="-5400000" spcFirstLastPara="1" vertOverflow="ellipsis" vert="horz" wrap="square" anchor="ctr" anchorCtr="1"/>
            <a:lstStyle/>
            <a:p>
              <a:pPr>
                <a:defRPr sz="1000" b="1" i="0" u="none" strike="noStrike" kern="1200" baseline="0">
                  <a:solidFill>
                    <a:sysClr val="windowText" lastClr="000000"/>
                  </a:solidFill>
                  <a:latin typeface="+mj-lt"/>
                  <a:ea typeface="+mn-ea"/>
                  <a:cs typeface="+mn-cs"/>
                </a:defRPr>
              </a:pPr>
              <a:endParaRPr lang="ko-KR"/>
            </a:p>
          </c:txPr>
        </c:title>
        <c:numFmt formatCode="General" sourceLinked="1"/>
        <c:majorTickMark val="out"/>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500" b="1" i="0" u="none" strike="noStrike" kern="1200" baseline="0">
                <a:solidFill>
                  <a:sysClr val="windowText" lastClr="000000"/>
                </a:solidFill>
                <a:latin typeface="+mn-lt"/>
                <a:ea typeface="+mn-ea"/>
                <a:cs typeface="+mn-cs"/>
              </a:defRPr>
            </a:pPr>
            <a:endParaRPr lang="ko-KR"/>
          </a:p>
        </c:txPr>
        <c:crossAx val="-750824176"/>
        <c:crosses val="autoZero"/>
        <c:crossBetween val="midCat"/>
        <c:majorUnit val="10"/>
      </c:valAx>
      <c:spPr>
        <a:noFill/>
        <a:ln>
          <a:noFill/>
        </a:ln>
        <a:effectLst/>
      </c:spPr>
    </c:plotArea>
    <c:plotVisOnly val="1"/>
    <c:dispBlanksAs val="gap"/>
    <c:showDLblsOverMax val="0"/>
  </c:chart>
  <c:spPr>
    <a:noFill/>
    <a:ln w="9525" cap="flat" cmpd="sng" algn="ctr">
      <a:noFill/>
      <a:round/>
    </a:ln>
    <a:effectLst/>
  </c:spPr>
  <c:txPr>
    <a:bodyPr/>
    <a:lstStyle/>
    <a:p>
      <a:pPr>
        <a:defRPr/>
      </a:pPr>
      <a:endParaRPr lang="ko-K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B69797E-9521-468D-8178-E6E49C78B625}" type="doc">
      <dgm:prSet loTypeId="urn:microsoft.com/office/officeart/2005/8/layout/cycle4" loCatId="cycle" qsTypeId="urn:microsoft.com/office/officeart/2005/8/quickstyle/3d1" qsCatId="3D" csTypeId="urn:microsoft.com/office/officeart/2005/8/colors/accent6_1" csCatId="accent6" phldr="1"/>
      <dgm:spPr/>
      <dgm:t>
        <a:bodyPr/>
        <a:lstStyle/>
        <a:p>
          <a:pPr latinLnBrk="1"/>
          <a:endParaRPr lang="ko-KR" altLang="en-US"/>
        </a:p>
      </dgm:t>
    </dgm:pt>
    <dgm:pt modelId="{05C18529-8347-43A3-AFA9-7A52D8617A42}">
      <dgm:prSet phldrT="[텍스트]" custT="1"/>
      <dgm:spPr/>
      <dgm:t>
        <a:bodyPr/>
        <a:lstStyle/>
        <a:p>
          <a:pPr latinLnBrk="1"/>
          <a:endParaRPr lang="ko-KR" altLang="en-US" sz="1000" dirty="0"/>
        </a:p>
      </dgm:t>
    </dgm:pt>
    <dgm:pt modelId="{81AAF92B-9150-444A-8E30-4FE5179B79DE}" type="parTrans" cxnId="{A3714049-E76F-4CA2-BAD2-C6FD14048C61}">
      <dgm:prSet/>
      <dgm:spPr/>
      <dgm:t>
        <a:bodyPr/>
        <a:lstStyle/>
        <a:p>
          <a:pPr latinLnBrk="1"/>
          <a:endParaRPr lang="ko-KR" altLang="en-US" sz="1000"/>
        </a:p>
      </dgm:t>
    </dgm:pt>
    <dgm:pt modelId="{56F52CDB-556E-404E-90E8-0DD763796050}" type="sibTrans" cxnId="{A3714049-E76F-4CA2-BAD2-C6FD14048C61}">
      <dgm:prSet/>
      <dgm:spPr/>
      <dgm:t>
        <a:bodyPr/>
        <a:lstStyle/>
        <a:p>
          <a:pPr latinLnBrk="1"/>
          <a:endParaRPr lang="ko-KR" altLang="en-US" sz="1000"/>
        </a:p>
      </dgm:t>
    </dgm:pt>
    <dgm:pt modelId="{2C0AB7B5-C878-4A3D-8D97-66933FE769CE}">
      <dgm:prSet phldrT="[텍스트]" custT="1"/>
      <dgm:spPr/>
      <dgm:t>
        <a:bodyPr/>
        <a:lstStyle/>
        <a:p>
          <a:pPr latinLnBrk="1"/>
          <a:endParaRPr lang="ko-KR" altLang="en-US" sz="1000" dirty="0"/>
        </a:p>
      </dgm:t>
    </dgm:pt>
    <dgm:pt modelId="{B00AAF37-5E76-4A24-99C6-3705D2BEFA10}" type="parTrans" cxnId="{367C08DA-E2D1-4143-B403-D557A028119D}">
      <dgm:prSet/>
      <dgm:spPr/>
      <dgm:t>
        <a:bodyPr/>
        <a:lstStyle/>
        <a:p>
          <a:pPr latinLnBrk="1"/>
          <a:endParaRPr lang="ko-KR" altLang="en-US" sz="1000"/>
        </a:p>
      </dgm:t>
    </dgm:pt>
    <dgm:pt modelId="{53E2EC0B-6493-4AB2-80C3-37B6C8E53135}" type="sibTrans" cxnId="{367C08DA-E2D1-4143-B403-D557A028119D}">
      <dgm:prSet/>
      <dgm:spPr/>
      <dgm:t>
        <a:bodyPr/>
        <a:lstStyle/>
        <a:p>
          <a:pPr latinLnBrk="1"/>
          <a:endParaRPr lang="ko-KR" altLang="en-US" sz="1000"/>
        </a:p>
      </dgm:t>
    </dgm:pt>
    <dgm:pt modelId="{D61F3159-5670-4F46-9A1D-BF6089329E78}">
      <dgm:prSet phldrT="[텍스트]" custT="1"/>
      <dgm:spPr/>
      <dgm:t>
        <a:bodyPr/>
        <a:lstStyle/>
        <a:p>
          <a:pPr latinLnBrk="1"/>
          <a:endParaRPr lang="ko-KR" altLang="en-US" sz="1000" dirty="0"/>
        </a:p>
      </dgm:t>
    </dgm:pt>
    <dgm:pt modelId="{3F8807C1-6D11-4070-B872-7D63E45F8557}" type="parTrans" cxnId="{413789F6-DF4D-40B5-B4D1-A6519972E2D5}">
      <dgm:prSet/>
      <dgm:spPr/>
      <dgm:t>
        <a:bodyPr/>
        <a:lstStyle/>
        <a:p>
          <a:pPr latinLnBrk="1"/>
          <a:endParaRPr lang="ko-KR" altLang="en-US" sz="1000"/>
        </a:p>
      </dgm:t>
    </dgm:pt>
    <dgm:pt modelId="{6AE79A62-058B-40FA-B1F0-3628E6E9F62F}" type="sibTrans" cxnId="{413789F6-DF4D-40B5-B4D1-A6519972E2D5}">
      <dgm:prSet/>
      <dgm:spPr/>
      <dgm:t>
        <a:bodyPr/>
        <a:lstStyle/>
        <a:p>
          <a:pPr latinLnBrk="1"/>
          <a:endParaRPr lang="ko-KR" altLang="en-US" sz="1000"/>
        </a:p>
      </dgm:t>
    </dgm:pt>
    <dgm:pt modelId="{A0879168-9717-414D-AEBC-F8A14913EBA9}">
      <dgm:prSet phldrT="[텍스트]" custT="1"/>
      <dgm:spPr/>
      <dgm:t>
        <a:bodyPr/>
        <a:lstStyle/>
        <a:p>
          <a:pPr latinLnBrk="1"/>
          <a:endParaRPr lang="ko-KR" altLang="en-US" sz="1000" dirty="0"/>
        </a:p>
      </dgm:t>
    </dgm:pt>
    <dgm:pt modelId="{DE2D6DB7-7414-4DB0-BEFD-70C6C390A075}" type="parTrans" cxnId="{73EC059F-977B-41B3-B362-FB966F34D932}">
      <dgm:prSet/>
      <dgm:spPr/>
      <dgm:t>
        <a:bodyPr/>
        <a:lstStyle/>
        <a:p>
          <a:pPr latinLnBrk="1"/>
          <a:endParaRPr lang="ko-KR" altLang="en-US" sz="1000"/>
        </a:p>
      </dgm:t>
    </dgm:pt>
    <dgm:pt modelId="{558AFB13-6D4B-4CB9-A0DA-78F8B2004A5A}" type="sibTrans" cxnId="{73EC059F-977B-41B3-B362-FB966F34D932}">
      <dgm:prSet/>
      <dgm:spPr/>
      <dgm:t>
        <a:bodyPr/>
        <a:lstStyle/>
        <a:p>
          <a:pPr latinLnBrk="1"/>
          <a:endParaRPr lang="ko-KR" altLang="en-US" sz="1000"/>
        </a:p>
      </dgm:t>
    </dgm:pt>
    <dgm:pt modelId="{2024D73B-E4F7-48C8-A1AE-EFD04F0452EC}">
      <dgm:prSet phldrT="[텍스트]" custT="1"/>
      <dgm:spPr/>
      <dgm:t>
        <a:bodyPr/>
        <a:lstStyle/>
        <a:p>
          <a:pPr latinLnBrk="1"/>
          <a:r>
            <a:rPr lang="en-US" altLang="ko-KR" sz="1000" b="1" dirty="0" smtClean="0">
              <a:solidFill>
                <a:srgbClr val="357D76"/>
              </a:solidFill>
              <a:latin typeface="맑은 고딕" panose="020B0503020000020004" pitchFamily="50" charset="-127"/>
            </a:rPr>
            <a:t>Hempseed protects skin from oxidation and aging.</a:t>
          </a:r>
          <a:endParaRPr lang="ko-KR" altLang="en-US" sz="1000" dirty="0">
            <a:solidFill>
              <a:srgbClr val="357D76"/>
            </a:solidFill>
          </a:endParaRPr>
        </a:p>
      </dgm:t>
    </dgm:pt>
    <dgm:pt modelId="{3DCDF87A-971C-4129-B774-35FF969B8DBB}" type="parTrans" cxnId="{0357E2BD-4B9C-416D-B772-21BAE10EB149}">
      <dgm:prSet/>
      <dgm:spPr/>
      <dgm:t>
        <a:bodyPr/>
        <a:lstStyle/>
        <a:p>
          <a:pPr latinLnBrk="1"/>
          <a:endParaRPr lang="ko-KR" altLang="en-US" sz="1000"/>
        </a:p>
      </dgm:t>
    </dgm:pt>
    <dgm:pt modelId="{69629EF3-C6BA-4DAD-86CB-960A279952EC}" type="sibTrans" cxnId="{0357E2BD-4B9C-416D-B772-21BAE10EB149}">
      <dgm:prSet/>
      <dgm:spPr/>
      <dgm:t>
        <a:bodyPr/>
        <a:lstStyle/>
        <a:p>
          <a:pPr latinLnBrk="1"/>
          <a:endParaRPr lang="ko-KR" altLang="en-US" sz="1000"/>
        </a:p>
      </dgm:t>
    </dgm:pt>
    <dgm:pt modelId="{B64209B9-F292-48E9-9A9B-514C32E31CF6}">
      <dgm:prSet phldrT="[텍스트]" custT="1"/>
      <dgm:spPr/>
      <dgm:t>
        <a:bodyPr/>
        <a:lstStyle/>
        <a:p>
          <a:pPr latinLnBrk="1"/>
          <a:endParaRPr lang="ko-KR" altLang="en-US" sz="1000" dirty="0"/>
        </a:p>
      </dgm:t>
    </dgm:pt>
    <dgm:pt modelId="{420061B9-32CE-4AA8-A6F5-0A4E60053D11}" type="parTrans" cxnId="{F5226A27-2F06-4A87-9C3A-7A93A5BCBD8F}">
      <dgm:prSet/>
      <dgm:spPr/>
      <dgm:t>
        <a:bodyPr/>
        <a:lstStyle/>
        <a:p>
          <a:pPr latinLnBrk="1"/>
          <a:endParaRPr lang="ko-KR" altLang="en-US" sz="1000"/>
        </a:p>
      </dgm:t>
    </dgm:pt>
    <dgm:pt modelId="{ED5AA252-33E4-45AD-BF52-9D8B46EA8252}" type="sibTrans" cxnId="{F5226A27-2F06-4A87-9C3A-7A93A5BCBD8F}">
      <dgm:prSet/>
      <dgm:spPr/>
      <dgm:t>
        <a:bodyPr/>
        <a:lstStyle/>
        <a:p>
          <a:pPr latinLnBrk="1"/>
          <a:endParaRPr lang="ko-KR" altLang="en-US" sz="1000"/>
        </a:p>
      </dgm:t>
    </dgm:pt>
    <dgm:pt modelId="{5C224BE3-84A2-451B-B16A-E1A373173C3B}">
      <dgm:prSet phldrT="[텍스트]" custT="1"/>
      <dgm:spPr/>
      <dgm:t>
        <a:bodyPr/>
        <a:lstStyle/>
        <a:p>
          <a:pPr latinLnBrk="1"/>
          <a:r>
            <a:rPr lang="en-US" altLang="ko-KR" sz="1000" b="1" dirty="0" smtClean="0">
              <a:solidFill>
                <a:srgbClr val="357D76"/>
              </a:solidFill>
              <a:latin typeface="맑은 고딕" panose="020B0503020000020004" pitchFamily="50" charset="-127"/>
            </a:rPr>
            <a:t>Hempseed oil is 100% suitable for all skin types. </a:t>
          </a:r>
          <a:endParaRPr lang="ko-KR" altLang="en-US" sz="1000" dirty="0">
            <a:solidFill>
              <a:srgbClr val="357D76"/>
            </a:solidFill>
          </a:endParaRPr>
        </a:p>
      </dgm:t>
    </dgm:pt>
    <dgm:pt modelId="{7B24ECCC-40CB-4EBD-9938-F1CAF852A0E1}" type="parTrans" cxnId="{C1171593-C3E3-48A0-A4BC-E9727F1ACBC9}">
      <dgm:prSet/>
      <dgm:spPr/>
      <dgm:t>
        <a:bodyPr/>
        <a:lstStyle/>
        <a:p>
          <a:pPr latinLnBrk="1"/>
          <a:endParaRPr lang="ko-KR" altLang="en-US" sz="1000"/>
        </a:p>
      </dgm:t>
    </dgm:pt>
    <dgm:pt modelId="{52F21FF6-901A-4639-A740-44081EEC19B6}" type="sibTrans" cxnId="{C1171593-C3E3-48A0-A4BC-E9727F1ACBC9}">
      <dgm:prSet/>
      <dgm:spPr/>
      <dgm:t>
        <a:bodyPr/>
        <a:lstStyle/>
        <a:p>
          <a:pPr latinLnBrk="1"/>
          <a:endParaRPr lang="ko-KR" altLang="en-US" sz="1000"/>
        </a:p>
      </dgm:t>
    </dgm:pt>
    <dgm:pt modelId="{A24680BD-16C8-4219-B919-B5BC2084982C}">
      <dgm:prSet phldrT="[텍스트]" custT="1"/>
      <dgm:spPr/>
      <dgm:t>
        <a:bodyPr/>
        <a:lstStyle/>
        <a:p>
          <a:pPr latinLnBrk="1"/>
          <a:endParaRPr lang="ko-KR" altLang="en-US" sz="1000" dirty="0"/>
        </a:p>
      </dgm:t>
    </dgm:pt>
    <dgm:pt modelId="{95F47F14-C17D-467F-BAC2-07C4596727C5}" type="parTrans" cxnId="{367DE6A7-6B38-4D85-909A-7A88521F0AAF}">
      <dgm:prSet/>
      <dgm:spPr/>
      <dgm:t>
        <a:bodyPr/>
        <a:lstStyle/>
        <a:p>
          <a:pPr latinLnBrk="1"/>
          <a:endParaRPr lang="ko-KR" altLang="en-US" sz="1000"/>
        </a:p>
      </dgm:t>
    </dgm:pt>
    <dgm:pt modelId="{1C9B7E89-9EFF-41B8-A856-37E3B40B66D3}" type="sibTrans" cxnId="{367DE6A7-6B38-4D85-909A-7A88521F0AAF}">
      <dgm:prSet/>
      <dgm:spPr/>
      <dgm:t>
        <a:bodyPr/>
        <a:lstStyle/>
        <a:p>
          <a:pPr latinLnBrk="1"/>
          <a:endParaRPr lang="ko-KR" altLang="en-US" sz="1000"/>
        </a:p>
      </dgm:t>
    </dgm:pt>
    <dgm:pt modelId="{100FF677-ED89-4640-88D6-3DB3753162BA}">
      <dgm:prSet/>
      <dgm:spPr/>
      <dgm:t>
        <a:bodyPr/>
        <a:lstStyle/>
        <a:p>
          <a:pPr latinLnBrk="1"/>
          <a:endParaRPr lang="ko-KR" altLang="en-US" sz="1000"/>
        </a:p>
      </dgm:t>
    </dgm:pt>
    <dgm:pt modelId="{F0851B45-CA1E-4387-88E0-13E5B989F989}" type="parTrans" cxnId="{44380A54-4370-4A59-900D-34B054E22D3E}">
      <dgm:prSet/>
      <dgm:spPr/>
      <dgm:t>
        <a:bodyPr/>
        <a:lstStyle/>
        <a:p>
          <a:pPr latinLnBrk="1"/>
          <a:endParaRPr lang="ko-KR" altLang="en-US" sz="1000"/>
        </a:p>
      </dgm:t>
    </dgm:pt>
    <dgm:pt modelId="{773A96B7-356F-44C4-8CD6-02B1D3F97FF0}" type="sibTrans" cxnId="{44380A54-4370-4A59-900D-34B054E22D3E}">
      <dgm:prSet/>
      <dgm:spPr/>
      <dgm:t>
        <a:bodyPr/>
        <a:lstStyle/>
        <a:p>
          <a:pPr latinLnBrk="1"/>
          <a:endParaRPr lang="ko-KR" altLang="en-US" sz="1000"/>
        </a:p>
      </dgm:t>
    </dgm:pt>
    <dgm:pt modelId="{E15D2DB5-5336-4D1F-BC51-62E8F61FAC56}">
      <dgm:prSet/>
      <dgm:spPr/>
      <dgm:t>
        <a:bodyPr/>
        <a:lstStyle/>
        <a:p>
          <a:pPr latinLnBrk="1"/>
          <a:endParaRPr lang="ko-KR" altLang="en-US" sz="1000"/>
        </a:p>
      </dgm:t>
    </dgm:pt>
    <dgm:pt modelId="{A60B2AC0-5F06-4EE0-9306-E983BBE6EC52}" type="parTrans" cxnId="{D5F13C3C-653F-46A0-9040-51647AAAF100}">
      <dgm:prSet/>
      <dgm:spPr/>
      <dgm:t>
        <a:bodyPr/>
        <a:lstStyle/>
        <a:p>
          <a:pPr latinLnBrk="1"/>
          <a:endParaRPr lang="ko-KR" altLang="en-US" sz="1000"/>
        </a:p>
      </dgm:t>
    </dgm:pt>
    <dgm:pt modelId="{D0F5C082-247F-4AAC-A2A5-2188BB9E97AF}" type="sibTrans" cxnId="{D5F13C3C-653F-46A0-9040-51647AAAF100}">
      <dgm:prSet/>
      <dgm:spPr/>
      <dgm:t>
        <a:bodyPr/>
        <a:lstStyle/>
        <a:p>
          <a:pPr latinLnBrk="1"/>
          <a:endParaRPr lang="ko-KR" altLang="en-US" sz="1000"/>
        </a:p>
      </dgm:t>
    </dgm:pt>
    <dgm:pt modelId="{6167DF99-9B7C-44F1-9625-4D8F953B9736}" type="pres">
      <dgm:prSet presAssocID="{5B69797E-9521-468D-8178-E6E49C78B625}" presName="cycleMatrixDiagram" presStyleCnt="0">
        <dgm:presLayoutVars>
          <dgm:chMax val="1"/>
          <dgm:dir/>
          <dgm:animLvl val="lvl"/>
          <dgm:resizeHandles val="exact"/>
        </dgm:presLayoutVars>
      </dgm:prSet>
      <dgm:spPr/>
      <dgm:t>
        <a:bodyPr/>
        <a:lstStyle/>
        <a:p>
          <a:pPr latinLnBrk="1"/>
          <a:endParaRPr lang="ko-KR" altLang="en-US"/>
        </a:p>
      </dgm:t>
    </dgm:pt>
    <dgm:pt modelId="{5449B64C-C084-4550-8D5F-0F4596699F70}" type="pres">
      <dgm:prSet presAssocID="{5B69797E-9521-468D-8178-E6E49C78B625}" presName="children" presStyleCnt="0"/>
      <dgm:spPr/>
      <dgm:t>
        <a:bodyPr/>
        <a:lstStyle/>
        <a:p>
          <a:pPr latinLnBrk="1"/>
          <a:endParaRPr lang="ko-KR" altLang="en-US"/>
        </a:p>
      </dgm:t>
    </dgm:pt>
    <dgm:pt modelId="{96CC6684-322A-44DD-95A7-9E92C4B6FDA7}" type="pres">
      <dgm:prSet presAssocID="{5B69797E-9521-468D-8178-E6E49C78B625}" presName="child1group" presStyleCnt="0"/>
      <dgm:spPr/>
      <dgm:t>
        <a:bodyPr/>
        <a:lstStyle/>
        <a:p>
          <a:pPr latinLnBrk="1"/>
          <a:endParaRPr lang="ko-KR" altLang="en-US"/>
        </a:p>
      </dgm:t>
    </dgm:pt>
    <dgm:pt modelId="{5AFBC0A7-539C-46CA-9ECD-47E0BDDDD682}" type="pres">
      <dgm:prSet presAssocID="{5B69797E-9521-468D-8178-E6E49C78B625}" presName="child1" presStyleLbl="bgAcc1" presStyleIdx="0" presStyleCnt="4" custScaleX="153618" custScaleY="138021" custLinFactNeighborX="-48521" custLinFactNeighborY="13649"/>
      <dgm:spPr/>
      <dgm:t>
        <a:bodyPr/>
        <a:lstStyle/>
        <a:p>
          <a:pPr latinLnBrk="1"/>
          <a:endParaRPr lang="ko-KR" altLang="en-US"/>
        </a:p>
      </dgm:t>
    </dgm:pt>
    <dgm:pt modelId="{55F62C96-DEF2-46BE-848E-71CE2FB5F983}" type="pres">
      <dgm:prSet presAssocID="{5B69797E-9521-468D-8178-E6E49C78B625}" presName="child1Text" presStyleLbl="bgAcc1" presStyleIdx="0" presStyleCnt="4">
        <dgm:presLayoutVars>
          <dgm:bulletEnabled val="1"/>
        </dgm:presLayoutVars>
      </dgm:prSet>
      <dgm:spPr/>
      <dgm:t>
        <a:bodyPr/>
        <a:lstStyle/>
        <a:p>
          <a:pPr latinLnBrk="1"/>
          <a:endParaRPr lang="ko-KR" altLang="en-US"/>
        </a:p>
      </dgm:t>
    </dgm:pt>
    <dgm:pt modelId="{8566082E-7162-4EDD-B221-5B8675EE921D}" type="pres">
      <dgm:prSet presAssocID="{5B69797E-9521-468D-8178-E6E49C78B625}" presName="child2group" presStyleCnt="0"/>
      <dgm:spPr/>
      <dgm:t>
        <a:bodyPr/>
        <a:lstStyle/>
        <a:p>
          <a:pPr latinLnBrk="1"/>
          <a:endParaRPr lang="ko-KR" altLang="en-US"/>
        </a:p>
      </dgm:t>
    </dgm:pt>
    <dgm:pt modelId="{26FD0E04-7138-4F20-A52C-940A6361E3BA}" type="pres">
      <dgm:prSet presAssocID="{5B69797E-9521-468D-8178-E6E49C78B625}" presName="child2" presStyleLbl="bgAcc1" presStyleIdx="1" presStyleCnt="4" custScaleX="157563" custScaleY="139032" custLinFactNeighborX="55231" custLinFactNeighborY="14974"/>
      <dgm:spPr/>
      <dgm:t>
        <a:bodyPr/>
        <a:lstStyle/>
        <a:p>
          <a:pPr latinLnBrk="1"/>
          <a:endParaRPr lang="ko-KR" altLang="en-US"/>
        </a:p>
      </dgm:t>
    </dgm:pt>
    <dgm:pt modelId="{D6E7700F-1F29-4608-BEBA-D3551FFD1B61}" type="pres">
      <dgm:prSet presAssocID="{5B69797E-9521-468D-8178-E6E49C78B625}" presName="child2Text" presStyleLbl="bgAcc1" presStyleIdx="1" presStyleCnt="4">
        <dgm:presLayoutVars>
          <dgm:bulletEnabled val="1"/>
        </dgm:presLayoutVars>
      </dgm:prSet>
      <dgm:spPr/>
      <dgm:t>
        <a:bodyPr/>
        <a:lstStyle/>
        <a:p>
          <a:pPr latinLnBrk="1"/>
          <a:endParaRPr lang="ko-KR" altLang="en-US"/>
        </a:p>
      </dgm:t>
    </dgm:pt>
    <dgm:pt modelId="{41E287F8-A3BF-40AE-8651-39D9AA5BA2EE}" type="pres">
      <dgm:prSet presAssocID="{5B69797E-9521-468D-8178-E6E49C78B625}" presName="child3group" presStyleCnt="0"/>
      <dgm:spPr/>
      <dgm:t>
        <a:bodyPr/>
        <a:lstStyle/>
        <a:p>
          <a:pPr latinLnBrk="1"/>
          <a:endParaRPr lang="ko-KR" altLang="en-US"/>
        </a:p>
      </dgm:t>
    </dgm:pt>
    <dgm:pt modelId="{0093EC8F-F673-4786-96CE-9A789A8F88EB}" type="pres">
      <dgm:prSet presAssocID="{5B69797E-9521-468D-8178-E6E49C78B625}" presName="child3" presStyleLbl="bgAcc1" presStyleIdx="2" presStyleCnt="4" custScaleX="161304" custScaleY="139391" custLinFactNeighborX="53361" custLinFactNeighborY="-4257"/>
      <dgm:spPr/>
      <dgm:t>
        <a:bodyPr/>
        <a:lstStyle/>
        <a:p>
          <a:pPr latinLnBrk="1"/>
          <a:endParaRPr lang="ko-KR" altLang="en-US"/>
        </a:p>
      </dgm:t>
    </dgm:pt>
    <dgm:pt modelId="{AB8CC193-B4D4-452A-966D-FFE7AD931AC1}" type="pres">
      <dgm:prSet presAssocID="{5B69797E-9521-468D-8178-E6E49C78B625}" presName="child3Text" presStyleLbl="bgAcc1" presStyleIdx="2" presStyleCnt="4">
        <dgm:presLayoutVars>
          <dgm:bulletEnabled val="1"/>
        </dgm:presLayoutVars>
      </dgm:prSet>
      <dgm:spPr/>
      <dgm:t>
        <a:bodyPr/>
        <a:lstStyle/>
        <a:p>
          <a:pPr latinLnBrk="1"/>
          <a:endParaRPr lang="ko-KR" altLang="en-US"/>
        </a:p>
      </dgm:t>
    </dgm:pt>
    <dgm:pt modelId="{E11D74F3-3493-4FAC-837F-AA283D091573}" type="pres">
      <dgm:prSet presAssocID="{5B69797E-9521-468D-8178-E6E49C78B625}" presName="child4group" presStyleCnt="0"/>
      <dgm:spPr/>
      <dgm:t>
        <a:bodyPr/>
        <a:lstStyle/>
        <a:p>
          <a:pPr latinLnBrk="1"/>
          <a:endParaRPr lang="ko-KR" altLang="en-US"/>
        </a:p>
      </dgm:t>
    </dgm:pt>
    <dgm:pt modelId="{BA900FC1-DE60-4FD7-93A4-2D4AF57D142B}" type="pres">
      <dgm:prSet presAssocID="{5B69797E-9521-468D-8178-E6E49C78B625}" presName="child4" presStyleLbl="bgAcc1" presStyleIdx="3" presStyleCnt="4" custScaleX="148635" custScaleY="133663" custLinFactNeighborX="-51406" custLinFactNeighborY="-841"/>
      <dgm:spPr/>
      <dgm:t>
        <a:bodyPr/>
        <a:lstStyle/>
        <a:p>
          <a:pPr latinLnBrk="1"/>
          <a:endParaRPr lang="ko-KR" altLang="en-US"/>
        </a:p>
      </dgm:t>
    </dgm:pt>
    <dgm:pt modelId="{54CD8BDD-56F0-4B1B-AEAD-056B1F68D258}" type="pres">
      <dgm:prSet presAssocID="{5B69797E-9521-468D-8178-E6E49C78B625}" presName="child4Text" presStyleLbl="bgAcc1" presStyleIdx="3" presStyleCnt="4">
        <dgm:presLayoutVars>
          <dgm:bulletEnabled val="1"/>
        </dgm:presLayoutVars>
      </dgm:prSet>
      <dgm:spPr/>
      <dgm:t>
        <a:bodyPr/>
        <a:lstStyle/>
        <a:p>
          <a:pPr latinLnBrk="1"/>
          <a:endParaRPr lang="ko-KR" altLang="en-US"/>
        </a:p>
      </dgm:t>
    </dgm:pt>
    <dgm:pt modelId="{5EC2BE08-BACC-4783-AADF-F59F0977111E}" type="pres">
      <dgm:prSet presAssocID="{5B69797E-9521-468D-8178-E6E49C78B625}" presName="childPlaceholder" presStyleCnt="0"/>
      <dgm:spPr/>
      <dgm:t>
        <a:bodyPr/>
        <a:lstStyle/>
        <a:p>
          <a:pPr latinLnBrk="1"/>
          <a:endParaRPr lang="ko-KR" altLang="en-US"/>
        </a:p>
      </dgm:t>
    </dgm:pt>
    <dgm:pt modelId="{A62CA7D4-C2C0-4993-9091-E1BA62F44A6E}" type="pres">
      <dgm:prSet presAssocID="{5B69797E-9521-468D-8178-E6E49C78B625}" presName="circle" presStyleCnt="0"/>
      <dgm:spPr/>
      <dgm:t>
        <a:bodyPr/>
        <a:lstStyle/>
        <a:p>
          <a:pPr latinLnBrk="1"/>
          <a:endParaRPr lang="ko-KR" altLang="en-US"/>
        </a:p>
      </dgm:t>
    </dgm:pt>
    <dgm:pt modelId="{B92397F2-955B-4E21-98FE-6EA16E91BD06}" type="pres">
      <dgm:prSet presAssocID="{5B69797E-9521-468D-8178-E6E49C78B625}" presName="quadrant1" presStyleLbl="node1" presStyleIdx="0" presStyleCnt="4" custScaleX="108101" custLinFactNeighborX="-3312" custLinFactNeighborY="584">
        <dgm:presLayoutVars>
          <dgm:chMax val="1"/>
          <dgm:bulletEnabled val="1"/>
        </dgm:presLayoutVars>
      </dgm:prSet>
      <dgm:spPr/>
      <dgm:t>
        <a:bodyPr/>
        <a:lstStyle/>
        <a:p>
          <a:pPr latinLnBrk="1"/>
          <a:endParaRPr lang="ko-KR" altLang="en-US"/>
        </a:p>
      </dgm:t>
    </dgm:pt>
    <dgm:pt modelId="{78107C66-AB2C-4284-981B-66C85F908271}" type="pres">
      <dgm:prSet presAssocID="{5B69797E-9521-468D-8178-E6E49C78B625}" presName="quadrant2" presStyleLbl="node1" presStyleIdx="1" presStyleCnt="4" custScaleX="103430" custScaleY="100346" custLinFactNeighborX="2338">
        <dgm:presLayoutVars>
          <dgm:chMax val="1"/>
          <dgm:bulletEnabled val="1"/>
        </dgm:presLayoutVars>
      </dgm:prSet>
      <dgm:spPr/>
      <dgm:t>
        <a:bodyPr/>
        <a:lstStyle/>
        <a:p>
          <a:pPr latinLnBrk="1"/>
          <a:endParaRPr lang="ko-KR" altLang="en-US"/>
        </a:p>
      </dgm:t>
    </dgm:pt>
    <dgm:pt modelId="{821CA867-3273-42BB-BF67-76EE57ED714B}" type="pres">
      <dgm:prSet presAssocID="{5B69797E-9521-468D-8178-E6E49C78B625}" presName="quadrant3" presStyleLbl="node1" presStyleIdx="2" presStyleCnt="4" custScaleX="103466" custScaleY="98005" custLinFactNeighborX="2533" custLinFactNeighborY="-779">
        <dgm:presLayoutVars>
          <dgm:chMax val="1"/>
          <dgm:bulletEnabled val="1"/>
        </dgm:presLayoutVars>
      </dgm:prSet>
      <dgm:spPr/>
      <dgm:t>
        <a:bodyPr/>
        <a:lstStyle/>
        <a:p>
          <a:pPr latinLnBrk="1"/>
          <a:endParaRPr lang="ko-KR" altLang="en-US"/>
        </a:p>
      </dgm:t>
    </dgm:pt>
    <dgm:pt modelId="{30F36E61-CAF8-48C3-8E14-1A7C01258BBE}" type="pres">
      <dgm:prSet presAssocID="{5B69797E-9521-468D-8178-E6E49C78B625}" presName="quadrant4" presStyleLbl="node1" presStyleIdx="3" presStyleCnt="4" custScaleX="107712" custLinFactNeighborX="-3117">
        <dgm:presLayoutVars>
          <dgm:chMax val="1"/>
          <dgm:bulletEnabled val="1"/>
        </dgm:presLayoutVars>
      </dgm:prSet>
      <dgm:spPr/>
      <dgm:t>
        <a:bodyPr/>
        <a:lstStyle/>
        <a:p>
          <a:pPr latinLnBrk="1"/>
          <a:endParaRPr lang="ko-KR" altLang="en-US"/>
        </a:p>
      </dgm:t>
    </dgm:pt>
    <dgm:pt modelId="{E2E0C073-CB4B-4389-B8FB-2C54C22621D3}" type="pres">
      <dgm:prSet presAssocID="{5B69797E-9521-468D-8178-E6E49C78B625}" presName="quadrantPlaceholder" presStyleCnt="0"/>
      <dgm:spPr/>
      <dgm:t>
        <a:bodyPr/>
        <a:lstStyle/>
        <a:p>
          <a:pPr latinLnBrk="1"/>
          <a:endParaRPr lang="ko-KR" altLang="en-US"/>
        </a:p>
      </dgm:t>
    </dgm:pt>
    <dgm:pt modelId="{DACC28B0-306E-4542-99A3-002B4DB79070}" type="pres">
      <dgm:prSet presAssocID="{5B69797E-9521-468D-8178-E6E49C78B625}" presName="center1" presStyleLbl="fgShp" presStyleIdx="0" presStyleCnt="2" custScaleX="143157" custScaleY="163524" custLinFactNeighborX="4105" custLinFactNeighborY="9439"/>
      <dgm:spPr/>
      <dgm:t>
        <a:bodyPr/>
        <a:lstStyle/>
        <a:p>
          <a:pPr latinLnBrk="1"/>
          <a:endParaRPr lang="ko-KR" altLang="en-US"/>
        </a:p>
      </dgm:t>
    </dgm:pt>
    <dgm:pt modelId="{AE8308C9-F3C9-4E90-BB93-2F32062042FB}" type="pres">
      <dgm:prSet presAssocID="{5B69797E-9521-468D-8178-E6E49C78B625}" presName="center2" presStyleLbl="fgShp" presStyleIdx="1" presStyleCnt="2" custScaleX="141105" custScaleY="158439" custLinFactNeighborX="4105" custLinFactNeighborY="-17703"/>
      <dgm:spPr/>
      <dgm:t>
        <a:bodyPr/>
        <a:lstStyle/>
        <a:p>
          <a:pPr latinLnBrk="1"/>
          <a:endParaRPr lang="ko-KR" altLang="en-US"/>
        </a:p>
      </dgm:t>
    </dgm:pt>
  </dgm:ptLst>
  <dgm:cxnLst>
    <dgm:cxn modelId="{367DE6A7-6B38-4D85-909A-7A88521F0AAF}" srcId="{5C224BE3-84A2-451B-B16A-E1A373173C3B}" destId="{A24680BD-16C8-4219-B919-B5BC2084982C}" srcOrd="0" destOrd="0" parTransId="{95F47F14-C17D-467F-BAC2-07C4596727C5}" sibTransId="{1C9B7E89-9EFF-41B8-A856-37E3B40B66D3}"/>
    <dgm:cxn modelId="{36B97BBB-AE62-457D-814D-261B3A4A2105}" type="presOf" srcId="{2024D73B-E4F7-48C8-A1AE-EFD04F0452EC}" destId="{821CA867-3273-42BB-BF67-76EE57ED714B}" srcOrd="0" destOrd="0" presId="urn:microsoft.com/office/officeart/2005/8/layout/cycle4"/>
    <dgm:cxn modelId="{59752D53-C5B0-4BB4-B6A2-75C7FF5F467D}" type="presOf" srcId="{D61F3159-5670-4F46-9A1D-BF6089329E78}" destId="{78107C66-AB2C-4284-981B-66C85F908271}" srcOrd="0" destOrd="0" presId="urn:microsoft.com/office/officeart/2005/8/layout/cycle4"/>
    <dgm:cxn modelId="{0BC2D041-6C92-44FD-BE8A-C2B81EC408F2}" type="presOf" srcId="{B64209B9-F292-48E9-9A9B-514C32E31CF6}" destId="{0093EC8F-F673-4786-96CE-9A789A8F88EB}" srcOrd="0" destOrd="0" presId="urn:microsoft.com/office/officeart/2005/8/layout/cycle4"/>
    <dgm:cxn modelId="{5B79CA5C-BD4A-42F5-9646-F0E341D26BBC}" type="presOf" srcId="{2C0AB7B5-C878-4A3D-8D97-66933FE769CE}" destId="{55F62C96-DEF2-46BE-848E-71CE2FB5F983}" srcOrd="1" destOrd="0" presId="urn:microsoft.com/office/officeart/2005/8/layout/cycle4"/>
    <dgm:cxn modelId="{44380A54-4370-4A59-900D-34B054E22D3E}" srcId="{5B69797E-9521-468D-8178-E6E49C78B625}" destId="{100FF677-ED89-4640-88D6-3DB3753162BA}" srcOrd="4" destOrd="0" parTransId="{F0851B45-CA1E-4387-88E0-13E5B989F989}" sibTransId="{773A96B7-356F-44C4-8CD6-02B1D3F97FF0}"/>
    <dgm:cxn modelId="{7F3FCBC7-4D5E-4F4B-BDF2-DB04D2D50B08}" type="presOf" srcId="{A24680BD-16C8-4219-B919-B5BC2084982C}" destId="{BA900FC1-DE60-4FD7-93A4-2D4AF57D142B}" srcOrd="0" destOrd="0" presId="urn:microsoft.com/office/officeart/2005/8/layout/cycle4"/>
    <dgm:cxn modelId="{73EC059F-977B-41B3-B362-FB966F34D932}" srcId="{D61F3159-5670-4F46-9A1D-BF6089329E78}" destId="{A0879168-9717-414D-AEBC-F8A14913EBA9}" srcOrd="0" destOrd="0" parTransId="{DE2D6DB7-7414-4DB0-BEFD-70C6C390A075}" sibTransId="{558AFB13-6D4B-4CB9-A0DA-78F8B2004A5A}"/>
    <dgm:cxn modelId="{226B27A6-06AA-4193-9DE7-ED1DC13962F8}" type="presOf" srcId="{A0879168-9717-414D-AEBC-F8A14913EBA9}" destId="{26FD0E04-7138-4F20-A52C-940A6361E3BA}" srcOrd="0" destOrd="0" presId="urn:microsoft.com/office/officeart/2005/8/layout/cycle4"/>
    <dgm:cxn modelId="{367C08DA-E2D1-4143-B403-D557A028119D}" srcId="{05C18529-8347-43A3-AFA9-7A52D8617A42}" destId="{2C0AB7B5-C878-4A3D-8D97-66933FE769CE}" srcOrd="0" destOrd="0" parTransId="{B00AAF37-5E76-4A24-99C6-3705D2BEFA10}" sibTransId="{53E2EC0B-6493-4AB2-80C3-37B6C8E53135}"/>
    <dgm:cxn modelId="{F5226A27-2F06-4A87-9C3A-7A93A5BCBD8F}" srcId="{2024D73B-E4F7-48C8-A1AE-EFD04F0452EC}" destId="{B64209B9-F292-48E9-9A9B-514C32E31CF6}" srcOrd="0" destOrd="0" parTransId="{420061B9-32CE-4AA8-A6F5-0A4E60053D11}" sibTransId="{ED5AA252-33E4-45AD-BF52-9D8B46EA8252}"/>
    <dgm:cxn modelId="{D5F13C3C-653F-46A0-9040-51647AAAF100}" srcId="{5B69797E-9521-468D-8178-E6E49C78B625}" destId="{E15D2DB5-5336-4D1F-BC51-62E8F61FAC56}" srcOrd="5" destOrd="0" parTransId="{A60B2AC0-5F06-4EE0-9306-E983BBE6EC52}" sibTransId="{D0F5C082-247F-4AAC-A2A5-2188BB9E97AF}"/>
    <dgm:cxn modelId="{D616DFFE-9D7D-4633-9D94-84A56037853C}" type="presOf" srcId="{05C18529-8347-43A3-AFA9-7A52D8617A42}" destId="{B92397F2-955B-4E21-98FE-6EA16E91BD06}" srcOrd="0" destOrd="0" presId="urn:microsoft.com/office/officeart/2005/8/layout/cycle4"/>
    <dgm:cxn modelId="{C1171593-C3E3-48A0-A4BC-E9727F1ACBC9}" srcId="{5B69797E-9521-468D-8178-E6E49C78B625}" destId="{5C224BE3-84A2-451B-B16A-E1A373173C3B}" srcOrd="3" destOrd="0" parTransId="{7B24ECCC-40CB-4EBD-9938-F1CAF852A0E1}" sibTransId="{52F21FF6-901A-4639-A740-44081EEC19B6}"/>
    <dgm:cxn modelId="{BF63AE44-DC86-4067-AED0-D40B3D110C4D}" type="presOf" srcId="{2C0AB7B5-C878-4A3D-8D97-66933FE769CE}" destId="{5AFBC0A7-539C-46CA-9ECD-47E0BDDDD682}" srcOrd="0" destOrd="0" presId="urn:microsoft.com/office/officeart/2005/8/layout/cycle4"/>
    <dgm:cxn modelId="{251C20CA-C1D3-4EBD-9F3B-15C22FA5650C}" type="presOf" srcId="{5B69797E-9521-468D-8178-E6E49C78B625}" destId="{6167DF99-9B7C-44F1-9625-4D8F953B9736}" srcOrd="0" destOrd="0" presId="urn:microsoft.com/office/officeart/2005/8/layout/cycle4"/>
    <dgm:cxn modelId="{0357E2BD-4B9C-416D-B772-21BAE10EB149}" srcId="{5B69797E-9521-468D-8178-E6E49C78B625}" destId="{2024D73B-E4F7-48C8-A1AE-EFD04F0452EC}" srcOrd="2" destOrd="0" parTransId="{3DCDF87A-971C-4129-B774-35FF969B8DBB}" sibTransId="{69629EF3-C6BA-4DAD-86CB-960A279952EC}"/>
    <dgm:cxn modelId="{559D2674-CF1D-4E1A-A075-0519D0CDCBA7}" type="presOf" srcId="{B64209B9-F292-48E9-9A9B-514C32E31CF6}" destId="{AB8CC193-B4D4-452A-966D-FFE7AD931AC1}" srcOrd="1" destOrd="0" presId="urn:microsoft.com/office/officeart/2005/8/layout/cycle4"/>
    <dgm:cxn modelId="{A3714049-E76F-4CA2-BAD2-C6FD14048C61}" srcId="{5B69797E-9521-468D-8178-E6E49C78B625}" destId="{05C18529-8347-43A3-AFA9-7A52D8617A42}" srcOrd="0" destOrd="0" parTransId="{81AAF92B-9150-444A-8E30-4FE5179B79DE}" sibTransId="{56F52CDB-556E-404E-90E8-0DD763796050}"/>
    <dgm:cxn modelId="{C478BA41-C575-4D18-9824-1AD58D477EBF}" type="presOf" srcId="{A0879168-9717-414D-AEBC-F8A14913EBA9}" destId="{D6E7700F-1F29-4608-BEBA-D3551FFD1B61}" srcOrd="1" destOrd="0" presId="urn:microsoft.com/office/officeart/2005/8/layout/cycle4"/>
    <dgm:cxn modelId="{0118CBDA-2647-4F32-A06A-D9173C245BDB}" type="presOf" srcId="{5C224BE3-84A2-451B-B16A-E1A373173C3B}" destId="{30F36E61-CAF8-48C3-8E14-1A7C01258BBE}" srcOrd="0" destOrd="0" presId="urn:microsoft.com/office/officeart/2005/8/layout/cycle4"/>
    <dgm:cxn modelId="{413789F6-DF4D-40B5-B4D1-A6519972E2D5}" srcId="{5B69797E-9521-468D-8178-E6E49C78B625}" destId="{D61F3159-5670-4F46-9A1D-BF6089329E78}" srcOrd="1" destOrd="0" parTransId="{3F8807C1-6D11-4070-B872-7D63E45F8557}" sibTransId="{6AE79A62-058B-40FA-B1F0-3628E6E9F62F}"/>
    <dgm:cxn modelId="{2092738C-80E6-451F-927E-6E051B092B8A}" type="presOf" srcId="{A24680BD-16C8-4219-B919-B5BC2084982C}" destId="{54CD8BDD-56F0-4B1B-AEAD-056B1F68D258}" srcOrd="1" destOrd="0" presId="urn:microsoft.com/office/officeart/2005/8/layout/cycle4"/>
    <dgm:cxn modelId="{55EA6CB8-C8E6-4F93-96A2-517202E432B1}" type="presParOf" srcId="{6167DF99-9B7C-44F1-9625-4D8F953B9736}" destId="{5449B64C-C084-4550-8D5F-0F4596699F70}" srcOrd="0" destOrd="0" presId="urn:microsoft.com/office/officeart/2005/8/layout/cycle4"/>
    <dgm:cxn modelId="{70C07D9B-6854-4A64-9C53-B5AD247B21BA}" type="presParOf" srcId="{5449B64C-C084-4550-8D5F-0F4596699F70}" destId="{96CC6684-322A-44DD-95A7-9E92C4B6FDA7}" srcOrd="0" destOrd="0" presId="urn:microsoft.com/office/officeart/2005/8/layout/cycle4"/>
    <dgm:cxn modelId="{8E2D3DD4-A372-4792-984D-DE189AF39CBC}" type="presParOf" srcId="{96CC6684-322A-44DD-95A7-9E92C4B6FDA7}" destId="{5AFBC0A7-539C-46CA-9ECD-47E0BDDDD682}" srcOrd="0" destOrd="0" presId="urn:microsoft.com/office/officeart/2005/8/layout/cycle4"/>
    <dgm:cxn modelId="{D9104190-8F2E-48B4-89A9-BD9A8024A14A}" type="presParOf" srcId="{96CC6684-322A-44DD-95A7-9E92C4B6FDA7}" destId="{55F62C96-DEF2-46BE-848E-71CE2FB5F983}" srcOrd="1" destOrd="0" presId="urn:microsoft.com/office/officeart/2005/8/layout/cycle4"/>
    <dgm:cxn modelId="{183A401F-5364-4F11-9A6A-C7662982B6C3}" type="presParOf" srcId="{5449B64C-C084-4550-8D5F-0F4596699F70}" destId="{8566082E-7162-4EDD-B221-5B8675EE921D}" srcOrd="1" destOrd="0" presId="urn:microsoft.com/office/officeart/2005/8/layout/cycle4"/>
    <dgm:cxn modelId="{BD4BE158-6040-415D-B6B9-F594CC456D6D}" type="presParOf" srcId="{8566082E-7162-4EDD-B221-5B8675EE921D}" destId="{26FD0E04-7138-4F20-A52C-940A6361E3BA}" srcOrd="0" destOrd="0" presId="urn:microsoft.com/office/officeart/2005/8/layout/cycle4"/>
    <dgm:cxn modelId="{D89D7DBA-2F92-4D5A-B3C6-C15ED6DC09FB}" type="presParOf" srcId="{8566082E-7162-4EDD-B221-5B8675EE921D}" destId="{D6E7700F-1F29-4608-BEBA-D3551FFD1B61}" srcOrd="1" destOrd="0" presId="urn:microsoft.com/office/officeart/2005/8/layout/cycle4"/>
    <dgm:cxn modelId="{990C1166-0CC9-4476-BE4C-F75DE16B8DD5}" type="presParOf" srcId="{5449B64C-C084-4550-8D5F-0F4596699F70}" destId="{41E287F8-A3BF-40AE-8651-39D9AA5BA2EE}" srcOrd="2" destOrd="0" presId="urn:microsoft.com/office/officeart/2005/8/layout/cycle4"/>
    <dgm:cxn modelId="{05E60900-5293-46AD-B5A0-CCEC7BBBCCE1}" type="presParOf" srcId="{41E287F8-A3BF-40AE-8651-39D9AA5BA2EE}" destId="{0093EC8F-F673-4786-96CE-9A789A8F88EB}" srcOrd="0" destOrd="0" presId="urn:microsoft.com/office/officeart/2005/8/layout/cycle4"/>
    <dgm:cxn modelId="{4BF41718-3EE8-44EC-AABB-CFAF906C0117}" type="presParOf" srcId="{41E287F8-A3BF-40AE-8651-39D9AA5BA2EE}" destId="{AB8CC193-B4D4-452A-966D-FFE7AD931AC1}" srcOrd="1" destOrd="0" presId="urn:microsoft.com/office/officeart/2005/8/layout/cycle4"/>
    <dgm:cxn modelId="{35532B6F-466E-429B-B8A7-155C09A56835}" type="presParOf" srcId="{5449B64C-C084-4550-8D5F-0F4596699F70}" destId="{E11D74F3-3493-4FAC-837F-AA283D091573}" srcOrd="3" destOrd="0" presId="urn:microsoft.com/office/officeart/2005/8/layout/cycle4"/>
    <dgm:cxn modelId="{803B6E51-93DE-485E-92F9-89B2419CF2ED}" type="presParOf" srcId="{E11D74F3-3493-4FAC-837F-AA283D091573}" destId="{BA900FC1-DE60-4FD7-93A4-2D4AF57D142B}" srcOrd="0" destOrd="0" presId="urn:microsoft.com/office/officeart/2005/8/layout/cycle4"/>
    <dgm:cxn modelId="{97F8BBF9-D92A-4E9D-B7DA-20AC857D273E}" type="presParOf" srcId="{E11D74F3-3493-4FAC-837F-AA283D091573}" destId="{54CD8BDD-56F0-4B1B-AEAD-056B1F68D258}" srcOrd="1" destOrd="0" presId="urn:microsoft.com/office/officeart/2005/8/layout/cycle4"/>
    <dgm:cxn modelId="{E496FAE0-C907-419A-B403-EA840EF433D6}" type="presParOf" srcId="{5449B64C-C084-4550-8D5F-0F4596699F70}" destId="{5EC2BE08-BACC-4783-AADF-F59F0977111E}" srcOrd="4" destOrd="0" presId="urn:microsoft.com/office/officeart/2005/8/layout/cycle4"/>
    <dgm:cxn modelId="{968C5A25-C5F0-478B-BA80-8D6F5F2AF913}" type="presParOf" srcId="{6167DF99-9B7C-44F1-9625-4D8F953B9736}" destId="{A62CA7D4-C2C0-4993-9091-E1BA62F44A6E}" srcOrd="1" destOrd="0" presId="urn:microsoft.com/office/officeart/2005/8/layout/cycle4"/>
    <dgm:cxn modelId="{F5E9CB97-7161-439E-B880-A191FBC5CBF3}" type="presParOf" srcId="{A62CA7D4-C2C0-4993-9091-E1BA62F44A6E}" destId="{B92397F2-955B-4E21-98FE-6EA16E91BD06}" srcOrd="0" destOrd="0" presId="urn:microsoft.com/office/officeart/2005/8/layout/cycle4"/>
    <dgm:cxn modelId="{611AC29D-5653-4166-9AB3-9D45795665A9}" type="presParOf" srcId="{A62CA7D4-C2C0-4993-9091-E1BA62F44A6E}" destId="{78107C66-AB2C-4284-981B-66C85F908271}" srcOrd="1" destOrd="0" presId="urn:microsoft.com/office/officeart/2005/8/layout/cycle4"/>
    <dgm:cxn modelId="{1E3D7A4F-47DE-4780-8084-50EBC3687E58}" type="presParOf" srcId="{A62CA7D4-C2C0-4993-9091-E1BA62F44A6E}" destId="{821CA867-3273-42BB-BF67-76EE57ED714B}" srcOrd="2" destOrd="0" presId="urn:microsoft.com/office/officeart/2005/8/layout/cycle4"/>
    <dgm:cxn modelId="{F900C5A6-2FE4-4DCA-A535-55484F677F4F}" type="presParOf" srcId="{A62CA7D4-C2C0-4993-9091-E1BA62F44A6E}" destId="{30F36E61-CAF8-48C3-8E14-1A7C01258BBE}" srcOrd="3" destOrd="0" presId="urn:microsoft.com/office/officeart/2005/8/layout/cycle4"/>
    <dgm:cxn modelId="{CE0B42D4-9519-4CBD-B4F0-C84E1A0AD2F9}" type="presParOf" srcId="{A62CA7D4-C2C0-4993-9091-E1BA62F44A6E}" destId="{E2E0C073-CB4B-4389-B8FB-2C54C22621D3}" srcOrd="4" destOrd="0" presId="urn:microsoft.com/office/officeart/2005/8/layout/cycle4"/>
    <dgm:cxn modelId="{F559DAF7-0D61-40E9-A38D-3D7F4905D5ED}" type="presParOf" srcId="{6167DF99-9B7C-44F1-9625-4D8F953B9736}" destId="{DACC28B0-306E-4542-99A3-002B4DB79070}" srcOrd="2" destOrd="0" presId="urn:microsoft.com/office/officeart/2005/8/layout/cycle4"/>
    <dgm:cxn modelId="{393AD416-1C5A-45E1-B1AC-D65DBFCCCC83}" type="presParOf" srcId="{6167DF99-9B7C-44F1-9625-4D8F953B9736}" destId="{AE8308C9-F3C9-4E90-BB93-2F32062042FB}"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93EC8F-F673-4786-96CE-9A789A8F88EB}">
      <dsp:nvSpPr>
        <dsp:cNvPr id="0" name=""/>
        <dsp:cNvSpPr/>
      </dsp:nvSpPr>
      <dsp:spPr>
        <a:xfrm>
          <a:off x="5518771" y="2496680"/>
          <a:ext cx="3298129" cy="1846206"/>
        </a:xfrm>
        <a:prstGeom prst="roundRect">
          <a:avLst>
            <a:gd name="adj" fmla="val 10000"/>
          </a:avLst>
        </a:prstGeom>
        <a:solidFill>
          <a:schemeClr val="accent6">
            <a:alpha val="90000"/>
            <a:tint val="40000"/>
            <a:hueOff val="0"/>
            <a:satOff val="0"/>
            <a:lumOff val="0"/>
            <a:alphaOff val="0"/>
          </a:schemeClr>
        </a:solidFill>
        <a:ln w="6350" cap="flat" cmpd="sng" algn="ctr">
          <a:solidFill>
            <a:schemeClr val="accent6">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8100" tIns="38100" rIns="38100" bIns="38100" numCol="1" spcCol="1270" anchor="t" anchorCtr="0">
          <a:noAutofit/>
        </a:bodyPr>
        <a:lstStyle/>
        <a:p>
          <a:pPr marL="57150" lvl="1" indent="-57150" algn="l" defTabSz="444500" latinLnBrk="1">
            <a:lnSpc>
              <a:spcPct val="90000"/>
            </a:lnSpc>
            <a:spcBef>
              <a:spcPct val="0"/>
            </a:spcBef>
            <a:spcAft>
              <a:spcPct val="15000"/>
            </a:spcAft>
            <a:buChar char="••"/>
          </a:pPr>
          <a:endParaRPr lang="ko-KR" altLang="en-US" sz="1000" kern="1200" dirty="0"/>
        </a:p>
      </dsp:txBody>
      <dsp:txXfrm>
        <a:off x="6548764" y="2998786"/>
        <a:ext cx="2227580" cy="1303544"/>
      </dsp:txXfrm>
    </dsp:sp>
    <dsp:sp modelId="{BA900FC1-DE60-4FD7-93A4-2D4AF57D142B}">
      <dsp:nvSpPr>
        <dsp:cNvPr id="0" name=""/>
        <dsp:cNvSpPr/>
      </dsp:nvSpPr>
      <dsp:spPr>
        <a:xfrm>
          <a:off x="170119" y="2579857"/>
          <a:ext cx="3039090" cy="1770340"/>
        </a:xfrm>
        <a:prstGeom prst="roundRect">
          <a:avLst>
            <a:gd name="adj" fmla="val 10000"/>
          </a:avLst>
        </a:prstGeom>
        <a:solidFill>
          <a:schemeClr val="accent6">
            <a:alpha val="90000"/>
            <a:tint val="40000"/>
            <a:hueOff val="0"/>
            <a:satOff val="0"/>
            <a:lumOff val="0"/>
            <a:alphaOff val="0"/>
          </a:schemeClr>
        </a:solidFill>
        <a:ln w="6350" cap="flat" cmpd="sng" algn="ctr">
          <a:solidFill>
            <a:schemeClr val="accent6">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8100" tIns="38100" rIns="38100" bIns="38100" numCol="1" spcCol="1270" anchor="t" anchorCtr="0">
          <a:noAutofit/>
        </a:bodyPr>
        <a:lstStyle/>
        <a:p>
          <a:pPr marL="57150" lvl="1" indent="-57150" algn="l" defTabSz="444500" latinLnBrk="1">
            <a:lnSpc>
              <a:spcPct val="90000"/>
            </a:lnSpc>
            <a:spcBef>
              <a:spcPct val="0"/>
            </a:spcBef>
            <a:spcAft>
              <a:spcPct val="15000"/>
            </a:spcAft>
            <a:buChar char="••"/>
          </a:pPr>
          <a:endParaRPr lang="ko-KR" altLang="en-US" sz="1000" kern="1200" dirty="0"/>
        </a:p>
      </dsp:txBody>
      <dsp:txXfrm>
        <a:off x="209008" y="3061331"/>
        <a:ext cx="2049585" cy="1249977"/>
      </dsp:txXfrm>
    </dsp:sp>
    <dsp:sp modelId="{26FD0E04-7138-4F20-A52C-940A6361E3BA}">
      <dsp:nvSpPr>
        <dsp:cNvPr id="0" name=""/>
        <dsp:cNvSpPr/>
      </dsp:nvSpPr>
      <dsp:spPr>
        <a:xfrm>
          <a:off x="5595252" y="-60752"/>
          <a:ext cx="3221638" cy="1841451"/>
        </a:xfrm>
        <a:prstGeom prst="roundRect">
          <a:avLst>
            <a:gd name="adj" fmla="val 10000"/>
          </a:avLst>
        </a:prstGeom>
        <a:solidFill>
          <a:schemeClr val="accent6">
            <a:alpha val="90000"/>
            <a:tint val="40000"/>
            <a:hueOff val="0"/>
            <a:satOff val="0"/>
            <a:lumOff val="0"/>
            <a:alphaOff val="0"/>
          </a:schemeClr>
        </a:solidFill>
        <a:ln w="6350" cap="flat" cmpd="sng" algn="ctr">
          <a:solidFill>
            <a:schemeClr val="accent6">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8100" tIns="38100" rIns="38100" bIns="38100" numCol="1" spcCol="1270" anchor="t" anchorCtr="0">
          <a:noAutofit/>
        </a:bodyPr>
        <a:lstStyle/>
        <a:p>
          <a:pPr marL="57150" lvl="1" indent="-57150" algn="l" defTabSz="444500" latinLnBrk="1">
            <a:lnSpc>
              <a:spcPct val="90000"/>
            </a:lnSpc>
            <a:spcBef>
              <a:spcPct val="0"/>
            </a:spcBef>
            <a:spcAft>
              <a:spcPct val="15000"/>
            </a:spcAft>
            <a:buChar char="••"/>
          </a:pPr>
          <a:endParaRPr lang="ko-KR" altLang="en-US" sz="1000" kern="1200" dirty="0"/>
        </a:p>
      </dsp:txBody>
      <dsp:txXfrm>
        <a:off x="6602194" y="-20301"/>
        <a:ext cx="2174244" cy="1300186"/>
      </dsp:txXfrm>
    </dsp:sp>
    <dsp:sp modelId="{5AFBC0A7-539C-46CA-9ECD-47E0BDDDD682}">
      <dsp:nvSpPr>
        <dsp:cNvPr id="0" name=""/>
        <dsp:cNvSpPr/>
      </dsp:nvSpPr>
      <dsp:spPr>
        <a:xfrm>
          <a:off x="178165" y="-71606"/>
          <a:ext cx="3140975" cy="1828061"/>
        </a:xfrm>
        <a:prstGeom prst="roundRect">
          <a:avLst>
            <a:gd name="adj" fmla="val 10000"/>
          </a:avLst>
        </a:prstGeom>
        <a:solidFill>
          <a:schemeClr val="accent6">
            <a:alpha val="90000"/>
            <a:tint val="40000"/>
            <a:hueOff val="0"/>
            <a:satOff val="0"/>
            <a:lumOff val="0"/>
            <a:alphaOff val="0"/>
          </a:schemeClr>
        </a:solidFill>
        <a:ln w="6350" cap="flat" cmpd="sng" algn="ctr">
          <a:solidFill>
            <a:schemeClr val="accent6">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8100" tIns="38100" rIns="38100" bIns="38100" numCol="1" spcCol="1270" anchor="t" anchorCtr="0">
          <a:noAutofit/>
        </a:bodyPr>
        <a:lstStyle/>
        <a:p>
          <a:pPr marL="57150" lvl="1" indent="-57150" algn="l" defTabSz="444500" latinLnBrk="1">
            <a:lnSpc>
              <a:spcPct val="90000"/>
            </a:lnSpc>
            <a:spcBef>
              <a:spcPct val="0"/>
            </a:spcBef>
            <a:spcAft>
              <a:spcPct val="15000"/>
            </a:spcAft>
            <a:buChar char="••"/>
          </a:pPr>
          <a:endParaRPr lang="ko-KR" altLang="en-US" sz="1000" kern="1200" dirty="0"/>
        </a:p>
      </dsp:txBody>
      <dsp:txXfrm>
        <a:off x="218322" y="-31449"/>
        <a:ext cx="2118369" cy="1290731"/>
      </dsp:txXfrm>
    </dsp:sp>
    <dsp:sp modelId="{B92397F2-955B-4E21-98FE-6EA16E91BD06}">
      <dsp:nvSpPr>
        <dsp:cNvPr id="0" name=""/>
        <dsp:cNvSpPr/>
      </dsp:nvSpPr>
      <dsp:spPr>
        <a:xfrm>
          <a:off x="2482524" y="246983"/>
          <a:ext cx="1937372" cy="1792187"/>
        </a:xfrm>
        <a:prstGeom prst="pieWedg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ctr" anchorCtr="0">
          <a:noAutofit/>
        </a:bodyPr>
        <a:lstStyle/>
        <a:p>
          <a:pPr lvl="0" algn="ctr" defTabSz="444500" latinLnBrk="1">
            <a:lnSpc>
              <a:spcPct val="90000"/>
            </a:lnSpc>
            <a:spcBef>
              <a:spcPct val="0"/>
            </a:spcBef>
            <a:spcAft>
              <a:spcPct val="35000"/>
            </a:spcAft>
          </a:pPr>
          <a:endParaRPr lang="ko-KR" altLang="en-US" sz="1000" kern="1200" dirty="0"/>
        </a:p>
      </dsp:txBody>
      <dsp:txXfrm>
        <a:off x="3049967" y="771902"/>
        <a:ext cx="1369929" cy="1267268"/>
      </dsp:txXfrm>
    </dsp:sp>
    <dsp:sp modelId="{78107C66-AB2C-4284-981B-66C85F908271}">
      <dsp:nvSpPr>
        <dsp:cNvPr id="0" name=""/>
        <dsp:cNvSpPr/>
      </dsp:nvSpPr>
      <dsp:spPr>
        <a:xfrm rot="5400000">
          <a:off x="4528242" y="205781"/>
          <a:ext cx="1798388" cy="1853659"/>
        </a:xfrm>
        <a:prstGeom prst="pieWedg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ctr" anchorCtr="0">
          <a:noAutofit/>
        </a:bodyPr>
        <a:lstStyle/>
        <a:p>
          <a:pPr lvl="0" algn="ctr" defTabSz="444500" latinLnBrk="1">
            <a:lnSpc>
              <a:spcPct val="90000"/>
            </a:lnSpc>
            <a:spcBef>
              <a:spcPct val="0"/>
            </a:spcBef>
            <a:spcAft>
              <a:spcPct val="35000"/>
            </a:spcAft>
          </a:pPr>
          <a:endParaRPr lang="ko-KR" altLang="en-US" sz="1000" kern="1200" dirty="0"/>
        </a:p>
      </dsp:txBody>
      <dsp:txXfrm rot="-5400000">
        <a:off x="4500607" y="760152"/>
        <a:ext cx="1310735" cy="1271652"/>
      </dsp:txXfrm>
    </dsp:sp>
    <dsp:sp modelId="{821CA867-3273-42BB-BF67-76EE57ED714B}">
      <dsp:nvSpPr>
        <dsp:cNvPr id="0" name=""/>
        <dsp:cNvSpPr/>
      </dsp:nvSpPr>
      <dsp:spPr>
        <a:xfrm rot="10800000">
          <a:off x="4503779" y="2115400"/>
          <a:ext cx="1854304" cy="1756433"/>
        </a:xfrm>
        <a:prstGeom prst="pieWedg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ctr" anchorCtr="0">
          <a:noAutofit/>
        </a:bodyPr>
        <a:lstStyle/>
        <a:p>
          <a:pPr lvl="0" algn="ctr" defTabSz="444500" latinLnBrk="1">
            <a:lnSpc>
              <a:spcPct val="90000"/>
            </a:lnSpc>
            <a:spcBef>
              <a:spcPct val="0"/>
            </a:spcBef>
            <a:spcAft>
              <a:spcPct val="35000"/>
            </a:spcAft>
          </a:pPr>
          <a:r>
            <a:rPr lang="en-US" altLang="ko-KR" sz="1000" b="1" kern="1200" dirty="0" smtClean="0">
              <a:solidFill>
                <a:srgbClr val="357D76"/>
              </a:solidFill>
              <a:latin typeface="맑은 고딕" panose="020B0503020000020004" pitchFamily="50" charset="-127"/>
            </a:rPr>
            <a:t>Hempseed protects skin from oxidation and aging.</a:t>
          </a:r>
          <a:endParaRPr lang="ko-KR" altLang="en-US" sz="1000" kern="1200" dirty="0">
            <a:solidFill>
              <a:srgbClr val="357D76"/>
            </a:solidFill>
          </a:endParaRPr>
        </a:p>
      </dsp:txBody>
      <dsp:txXfrm rot="10800000">
        <a:off x="4503779" y="2115400"/>
        <a:ext cx="1311191" cy="1241986"/>
      </dsp:txXfrm>
    </dsp:sp>
    <dsp:sp modelId="{30F36E61-CAF8-48C3-8E14-1A7C01258BBE}">
      <dsp:nvSpPr>
        <dsp:cNvPr id="0" name=""/>
        <dsp:cNvSpPr/>
      </dsp:nvSpPr>
      <dsp:spPr>
        <a:xfrm rot="16200000">
          <a:off x="2558611" y="2042378"/>
          <a:ext cx="1792187" cy="1930401"/>
        </a:xfrm>
        <a:prstGeom prst="pieWedg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ctr" anchorCtr="0">
          <a:noAutofit/>
        </a:bodyPr>
        <a:lstStyle/>
        <a:p>
          <a:pPr lvl="0" algn="ctr" defTabSz="444500" latinLnBrk="1">
            <a:lnSpc>
              <a:spcPct val="90000"/>
            </a:lnSpc>
            <a:spcBef>
              <a:spcPct val="0"/>
            </a:spcBef>
            <a:spcAft>
              <a:spcPct val="35000"/>
            </a:spcAft>
          </a:pPr>
          <a:r>
            <a:rPr lang="en-US" altLang="ko-KR" sz="1000" b="1" kern="1200" dirty="0" smtClean="0">
              <a:solidFill>
                <a:srgbClr val="357D76"/>
              </a:solidFill>
              <a:latin typeface="맑은 고딕" panose="020B0503020000020004" pitchFamily="50" charset="-127"/>
            </a:rPr>
            <a:t>Hempseed oil is 100% suitable for all skin types. </a:t>
          </a:r>
          <a:endParaRPr lang="ko-KR" altLang="en-US" sz="1000" kern="1200" dirty="0">
            <a:solidFill>
              <a:srgbClr val="357D76"/>
            </a:solidFill>
          </a:endParaRPr>
        </a:p>
      </dsp:txBody>
      <dsp:txXfrm rot="5400000">
        <a:off x="3054905" y="2111485"/>
        <a:ext cx="1365000" cy="1267268"/>
      </dsp:txXfrm>
    </dsp:sp>
    <dsp:sp modelId="{DACC28B0-306E-4542-99A3-002B4DB79070}">
      <dsp:nvSpPr>
        <dsp:cNvPr id="0" name=""/>
        <dsp:cNvSpPr/>
      </dsp:nvSpPr>
      <dsp:spPr>
        <a:xfrm>
          <a:off x="4030539" y="1577471"/>
          <a:ext cx="885827" cy="879873"/>
        </a:xfrm>
        <a:prstGeom prst="circularArrow">
          <a:avLst/>
        </a:prstGeom>
        <a:solidFill>
          <a:schemeClr val="accent6">
            <a:tint val="60000"/>
            <a:hueOff val="0"/>
            <a:satOff val="0"/>
            <a:lumOff val="0"/>
            <a:alphaOff val="0"/>
          </a:schemeClr>
        </a:solidFill>
        <a:ln>
          <a:noFill/>
        </a:ln>
        <a:effectLst>
          <a:outerShdw blurRad="57150" dist="19050" dir="5400000" algn="ctr" rotWithShape="0">
            <a:srgbClr val="000000">
              <a:alpha val="63000"/>
            </a:srgbClr>
          </a:outerShdw>
        </a:effectLst>
        <a:scene3d>
          <a:camera prst="orthographicFront"/>
          <a:lightRig rig="flat" dir="t"/>
        </a:scene3d>
        <a:sp3d z="190500" prstMaterial="plastic">
          <a:bevelT w="120900" h="88900"/>
          <a:bevelB w="88900" h="31750" prst="angle"/>
        </a:sp3d>
      </dsp:spPr>
      <dsp:style>
        <a:lnRef idx="0">
          <a:scrgbClr r="0" g="0" b="0"/>
        </a:lnRef>
        <a:fillRef idx="1">
          <a:scrgbClr r="0" g="0" b="0"/>
        </a:fillRef>
        <a:effectRef idx="3">
          <a:scrgbClr r="0" g="0" b="0"/>
        </a:effectRef>
        <a:fontRef idx="minor">
          <a:schemeClr val="lt1"/>
        </a:fontRef>
      </dsp:style>
    </dsp:sp>
    <dsp:sp modelId="{AE8308C9-F3C9-4E90-BB93-2F32062042FB}">
      <dsp:nvSpPr>
        <dsp:cNvPr id="0" name=""/>
        <dsp:cNvSpPr/>
      </dsp:nvSpPr>
      <dsp:spPr>
        <a:xfrm rot="10800000">
          <a:off x="4036887" y="1652058"/>
          <a:ext cx="873130" cy="852512"/>
        </a:xfrm>
        <a:prstGeom prst="circularArrow">
          <a:avLst/>
        </a:prstGeom>
        <a:solidFill>
          <a:schemeClr val="accent6">
            <a:tint val="60000"/>
            <a:hueOff val="0"/>
            <a:satOff val="0"/>
            <a:lumOff val="0"/>
            <a:alphaOff val="0"/>
          </a:schemeClr>
        </a:solidFill>
        <a:ln>
          <a:noFill/>
        </a:ln>
        <a:effectLst>
          <a:outerShdw blurRad="57150" dist="19050" dir="5400000" algn="ctr" rotWithShape="0">
            <a:srgbClr val="000000">
              <a:alpha val="63000"/>
            </a:srgbClr>
          </a:outerShdw>
        </a:effectLst>
        <a:scene3d>
          <a:camera prst="orthographicFront"/>
          <a:lightRig rig="flat" dir="t"/>
        </a:scene3d>
        <a:sp3d z="190500" prstMaterial="plastic">
          <a:bevelT w="120900" h="88900"/>
          <a:bevelB w="88900" h="31750" prst="angle"/>
        </a:sp3d>
      </dsp:spPr>
      <dsp:style>
        <a:lnRef idx="0">
          <a:scrgbClr r="0" g="0" b="0"/>
        </a:lnRef>
        <a:fillRef idx="1">
          <a:scrgbClr r="0" g="0" b="0"/>
        </a:fillRef>
        <a:effectRef idx="3">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75DD90-C729-4F65-A045-F747568DE548}" type="datetimeFigureOut">
              <a:rPr lang="ko-KR" altLang="en-US" smtClean="0"/>
              <a:t>2023-06-01</a:t>
            </a:fld>
            <a:endParaRPr lang="ko-KR" altLang="en-US"/>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8A368A-F67D-486C-B7B1-F645109B7080}" type="slidenum">
              <a:rPr lang="ko-KR" altLang="en-US" smtClean="0"/>
              <a:t>‹#›</a:t>
            </a:fld>
            <a:endParaRPr lang="ko-KR" altLang="en-US"/>
          </a:p>
        </p:txBody>
      </p:sp>
    </p:spTree>
    <p:extLst>
      <p:ext uri="{BB962C8B-B14F-4D97-AF65-F5344CB8AC3E}">
        <p14:creationId xmlns:p14="http://schemas.microsoft.com/office/powerpoint/2010/main" val="1276421148"/>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588A368A-F67D-486C-B7B1-F645109B7080}" type="slidenum">
              <a:rPr lang="ko-KR" altLang="en-US" smtClean="0"/>
              <a:t>3</a:t>
            </a:fld>
            <a:endParaRPr lang="ko-KR" altLang="en-US"/>
          </a:p>
        </p:txBody>
      </p:sp>
    </p:spTree>
    <p:extLst>
      <p:ext uri="{BB962C8B-B14F-4D97-AF65-F5344CB8AC3E}">
        <p14:creationId xmlns:p14="http://schemas.microsoft.com/office/powerpoint/2010/main" val="21217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제목 슬라이드">
    <p:spTree>
      <p:nvGrpSpPr>
        <p:cNvPr id="1" name=""/>
        <p:cNvGrpSpPr/>
        <p:nvPr/>
      </p:nvGrpSpPr>
      <p:grpSpPr>
        <a:xfrm>
          <a:off x="0" y="0"/>
          <a:ext cx="0" cy="0"/>
          <a:chOff x="0" y="0"/>
          <a:chExt cx="0" cy="0"/>
        </a:xfrm>
      </p:grpSpPr>
      <p:pic>
        <p:nvPicPr>
          <p:cNvPr id="7" name="그림 6"/>
          <p:cNvPicPr>
            <a:picLocks noChangeAspect="1"/>
          </p:cNvPicPr>
          <p:nvPr userDrawn="1"/>
        </p:nvPicPr>
        <p:blipFill rotWithShape="1">
          <a:blip r:embed="rId2" cstate="print">
            <a:extLst>
              <a:ext uri="{28A0092B-C50C-407E-A947-70E740481C1C}">
                <a14:useLocalDpi xmlns:a14="http://schemas.microsoft.com/office/drawing/2010/main" val="0"/>
              </a:ext>
            </a:extLst>
          </a:blip>
          <a:srcRect l="1768" t="15602" b="-1"/>
          <a:stretch/>
        </p:blipFill>
        <p:spPr>
          <a:xfrm>
            <a:off x="-16435" y="-12111"/>
            <a:ext cx="12208436" cy="6870111"/>
          </a:xfrm>
          <a:prstGeom prst="rect">
            <a:avLst/>
          </a:prstGeom>
        </p:spPr>
      </p:pic>
      <p:pic>
        <p:nvPicPr>
          <p:cNvPr id="8" name="그림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362450" y="1105817"/>
            <a:ext cx="3187700" cy="3187700"/>
          </a:xfrm>
          <a:prstGeom prst="rect">
            <a:avLst/>
          </a:prstGeom>
        </p:spPr>
      </p:pic>
      <p:sp>
        <p:nvSpPr>
          <p:cNvPr id="9" name="TextBox 8">
            <a:extLst>
              <a:ext uri="{FF2B5EF4-FFF2-40B4-BE49-F238E27FC236}">
                <a16:creationId xmlns:a16="http://schemas.microsoft.com/office/drawing/2014/main" id="{1B5B9AB5-9BF9-9C48-82AA-14F0E7A1A968}"/>
              </a:ext>
            </a:extLst>
          </p:cNvPr>
          <p:cNvSpPr txBox="1"/>
          <p:nvPr userDrawn="1"/>
        </p:nvSpPr>
        <p:spPr>
          <a:xfrm>
            <a:off x="2127108" y="4045734"/>
            <a:ext cx="7691703" cy="693833"/>
          </a:xfrm>
          <a:prstGeom prst="rect">
            <a:avLst/>
          </a:prstGeom>
          <a:noFill/>
          <a:effectLst/>
        </p:spPr>
        <p:txBody>
          <a:bodyPr wrap="square" lIns="0" tIns="0" rIns="0" bIns="0" rtlCol="0" anchor="t">
            <a:noAutofit/>
          </a:bodyPr>
          <a:lstStyle/>
          <a:p>
            <a:pPr algn="ctr"/>
            <a:r>
              <a:rPr lang="en-US" altLang="ko-KR" sz="1900" b="1" dirty="0" smtClean="0">
                <a:solidFill>
                  <a:schemeClr val="tx1">
                    <a:lumMod val="65000"/>
                    <a:lumOff val="35000"/>
                  </a:schemeClr>
                </a:solidFill>
                <a:latin typeface="맑은 고딕" panose="020B0503020000020004" pitchFamily="50" charset="-127"/>
                <a:ea typeface="맑은 고딕" panose="020B0503020000020004" pitchFamily="50" charset="-127"/>
              </a:rPr>
              <a:t>CB</a:t>
            </a:r>
            <a:r>
              <a:rPr lang="en-US" altLang="ko-KR" sz="1900" b="1" baseline="0" dirty="0" smtClean="0">
                <a:solidFill>
                  <a:schemeClr val="tx1">
                    <a:lumMod val="65000"/>
                    <a:lumOff val="35000"/>
                  </a:schemeClr>
                </a:solidFill>
                <a:latin typeface="맑은 고딕" panose="020B0503020000020004" pitchFamily="50" charset="-127"/>
                <a:ea typeface="맑은 고딕" panose="020B0503020000020004" pitchFamily="50" charset="-127"/>
              </a:rPr>
              <a:t> DERM EX</a:t>
            </a:r>
            <a:r>
              <a:rPr lang="ko-KR" altLang="en-US" sz="1900" b="1" dirty="0" smtClean="0">
                <a:solidFill>
                  <a:schemeClr val="tx1">
                    <a:lumMod val="65000"/>
                    <a:lumOff val="35000"/>
                  </a:schemeClr>
                </a:solidFill>
                <a:latin typeface="맑은 고딕" panose="020B0503020000020004" pitchFamily="50" charset="-127"/>
                <a:ea typeface="맑은 고딕" panose="020B0503020000020004" pitchFamily="50" charset="-127"/>
              </a:rPr>
              <a:t> </a:t>
            </a:r>
            <a:r>
              <a:rPr lang="en-US" altLang="ko-KR" sz="1900" b="1" dirty="0" smtClean="0">
                <a:solidFill>
                  <a:schemeClr val="tx1">
                    <a:lumMod val="65000"/>
                    <a:lumOff val="35000"/>
                  </a:schemeClr>
                </a:solidFill>
                <a:latin typeface="맑은 고딕" panose="020B0503020000020004" pitchFamily="50" charset="-127"/>
                <a:ea typeface="+mn-ea"/>
              </a:rPr>
              <a:t>Training Material </a:t>
            </a:r>
            <a:endParaRPr lang="en-US" altLang="ko-Kore-KR" sz="1900" b="1" dirty="0">
              <a:solidFill>
                <a:schemeClr val="tx1">
                  <a:lumMod val="65000"/>
                  <a:lumOff val="35000"/>
                </a:schemeClr>
              </a:solidFill>
              <a:effectLst/>
              <a:latin typeface="맑은 고딕" panose="020B0503020000020004" pitchFamily="50" charset="-127"/>
              <a:ea typeface="맑은 고딕" panose="020B0503020000020004" pitchFamily="50" charset="-127"/>
              <a:cs typeface="Malgun Gothic Semilight" panose="020B0502040204020203" pitchFamily="34" charset="-128"/>
            </a:endParaRPr>
          </a:p>
        </p:txBody>
      </p:sp>
      <p:sp>
        <p:nvSpPr>
          <p:cNvPr id="11" name="부제목 2"/>
          <p:cNvSpPr txBox="1">
            <a:spLocks/>
          </p:cNvSpPr>
          <p:nvPr userDrawn="1"/>
        </p:nvSpPr>
        <p:spPr>
          <a:xfrm>
            <a:off x="307101" y="5871068"/>
            <a:ext cx="8500837" cy="900028"/>
          </a:xfrm>
          <a:prstGeom prst="rect">
            <a:avLst/>
          </a:prstGeom>
        </p:spPr>
        <p:txBody>
          <a:bodyPr vert="horz" lIns="91440" tIns="45720" rIns="91440" bIns="45720" rtlCol="0">
            <a:noAutofit/>
          </a:bodyPr>
          <a:lstStyle>
            <a:lvl1pPr marL="0" indent="0" algn="ctr" defTabSz="914400" rtl="0" eaLnBrk="1" latinLnBrk="1"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1"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1"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1"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1"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1"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1"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1"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1"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71450" indent="-171450" algn="l">
              <a:lnSpc>
                <a:spcPct val="100000"/>
              </a:lnSpc>
              <a:buFont typeface="Arial" panose="020B0604020202020204" pitchFamily="34" charset="0"/>
              <a:buChar char="•"/>
            </a:pPr>
            <a:r>
              <a:rPr lang="en-US" altLang="ko-KR" sz="900" dirty="0" smtClean="0">
                <a:latin typeface="맑은 고딕" panose="020B0503020000020004" pitchFamily="50" charset="-127"/>
                <a:ea typeface="+mn-ea"/>
              </a:rPr>
              <a:t>The data is based on the standards of the Ministry of Food and Drug Safety of the Republic of Korea.</a:t>
            </a:r>
          </a:p>
          <a:p>
            <a:pPr marL="171450" indent="-171450" algn="l">
              <a:lnSpc>
                <a:spcPct val="100000"/>
              </a:lnSpc>
              <a:buFont typeface="Arial" panose="020B0604020202020204" pitchFamily="34" charset="0"/>
              <a:buChar char="•"/>
            </a:pPr>
            <a:r>
              <a:rPr lang="en-US" altLang="ko-KR" sz="900" dirty="0" smtClean="0">
                <a:latin typeface="맑은 고딕" panose="020B0503020000020004" pitchFamily="50" charset="-127"/>
                <a:ea typeface="+mn-ea"/>
              </a:rPr>
              <a:t>Please note that the standards and regulations of the Ministry of Food and Drug Safety are different for each country.</a:t>
            </a:r>
          </a:p>
          <a:p>
            <a:pPr marL="171450" indent="-171450" algn="l">
              <a:lnSpc>
                <a:spcPct val="100000"/>
              </a:lnSpc>
              <a:buFont typeface="Arial" panose="020B0604020202020204" pitchFamily="34" charset="0"/>
              <a:buChar char="•"/>
            </a:pPr>
            <a:r>
              <a:rPr lang="en-US" altLang="ko-KR" sz="900" dirty="0" smtClean="0">
                <a:latin typeface="맑은 고딕" panose="020B0503020000020004" pitchFamily="50" charset="-127"/>
                <a:ea typeface="+mn-ea"/>
              </a:rPr>
              <a:t>This material is for internal training purposes only. Do not distribute any of the information outside of its intended purpose. </a:t>
            </a:r>
          </a:p>
        </p:txBody>
      </p:sp>
    </p:spTree>
    <p:extLst>
      <p:ext uri="{BB962C8B-B14F-4D97-AF65-F5344CB8AC3E}">
        <p14:creationId xmlns:p14="http://schemas.microsoft.com/office/powerpoint/2010/main" val="12842449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제목 슬라이드">
    <p:spTree>
      <p:nvGrpSpPr>
        <p:cNvPr id="1" name=""/>
        <p:cNvGrpSpPr/>
        <p:nvPr/>
      </p:nvGrpSpPr>
      <p:grpSpPr>
        <a:xfrm>
          <a:off x="0" y="0"/>
          <a:ext cx="0" cy="0"/>
          <a:chOff x="0" y="0"/>
          <a:chExt cx="0" cy="0"/>
        </a:xfrm>
      </p:grpSpPr>
      <p:pic>
        <p:nvPicPr>
          <p:cNvPr id="7" name="그림 6"/>
          <p:cNvPicPr>
            <a:picLocks noChangeAspect="1"/>
          </p:cNvPicPr>
          <p:nvPr userDrawn="1"/>
        </p:nvPicPr>
        <p:blipFill rotWithShape="1">
          <a:blip r:embed="rId2" cstate="print">
            <a:extLst>
              <a:ext uri="{28A0092B-C50C-407E-A947-70E740481C1C}">
                <a14:useLocalDpi xmlns:a14="http://schemas.microsoft.com/office/drawing/2010/main" val="0"/>
              </a:ext>
            </a:extLst>
          </a:blip>
          <a:srcRect l="1768" t="15602" b="-1"/>
          <a:stretch/>
        </p:blipFill>
        <p:spPr>
          <a:xfrm>
            <a:off x="-16435" y="-12111"/>
            <a:ext cx="12208436" cy="6870111"/>
          </a:xfrm>
          <a:prstGeom prst="rect">
            <a:avLst/>
          </a:prstGeom>
        </p:spPr>
      </p:pic>
      <p:cxnSp>
        <p:nvCxnSpPr>
          <p:cNvPr id="17" name="직선 연결선 16"/>
          <p:cNvCxnSpPr/>
          <p:nvPr userDrawn="1"/>
        </p:nvCxnSpPr>
        <p:spPr>
          <a:xfrm>
            <a:off x="0" y="742881"/>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직선 연결선 17"/>
          <p:cNvCxnSpPr/>
          <p:nvPr userDrawn="1"/>
        </p:nvCxnSpPr>
        <p:spPr>
          <a:xfrm>
            <a:off x="0" y="221407"/>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직선 연결선 18"/>
          <p:cNvCxnSpPr/>
          <p:nvPr userDrawn="1"/>
        </p:nvCxnSpPr>
        <p:spPr>
          <a:xfrm>
            <a:off x="1800225" y="221407"/>
            <a:ext cx="0" cy="5214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직선 연결선 19"/>
          <p:cNvCxnSpPr/>
          <p:nvPr userDrawn="1"/>
        </p:nvCxnSpPr>
        <p:spPr>
          <a:xfrm>
            <a:off x="4007768" y="221407"/>
            <a:ext cx="0" cy="5214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userDrawn="1"/>
        </p:nvSpPr>
        <p:spPr>
          <a:xfrm>
            <a:off x="1810268" y="342966"/>
            <a:ext cx="2388180" cy="307777"/>
          </a:xfrm>
          <a:prstGeom prst="rect">
            <a:avLst/>
          </a:prstGeom>
          <a:noFill/>
        </p:spPr>
        <p:txBody>
          <a:bodyPr wrap="square" rtlCol="0">
            <a:spAutoFit/>
          </a:bodyPr>
          <a:lstStyle/>
          <a:p>
            <a:r>
              <a:rPr lang="en-US" altLang="ko-KR" sz="1400" b="1" dirty="0" smtClean="0">
                <a:solidFill>
                  <a:schemeClr val="tx1"/>
                </a:solidFill>
                <a:latin typeface="맑은 고딕" panose="020B0503020000020004" pitchFamily="50" charset="-127"/>
                <a:ea typeface="맑은 고딕" panose="020B0503020000020004" pitchFamily="50" charset="-127"/>
              </a:rPr>
              <a:t>Notice</a:t>
            </a:r>
            <a:endParaRPr lang="ko-KR" altLang="en-US" sz="1400" b="1" dirty="0">
              <a:solidFill>
                <a:schemeClr val="tx1"/>
              </a:solidFill>
              <a:latin typeface="맑은 고딕" panose="020B0503020000020004" pitchFamily="50" charset="-127"/>
              <a:ea typeface="맑은 고딕" panose="020B0503020000020004" pitchFamily="50" charset="-127"/>
            </a:endParaRPr>
          </a:p>
        </p:txBody>
      </p:sp>
      <p:sp>
        <p:nvSpPr>
          <p:cNvPr id="23" name="직사각형 22"/>
          <p:cNvSpPr/>
          <p:nvPr userDrawn="1"/>
        </p:nvSpPr>
        <p:spPr>
          <a:xfrm>
            <a:off x="1862768" y="2278013"/>
            <a:ext cx="8515672" cy="3723880"/>
          </a:xfrm>
          <a:prstGeom prst="rect">
            <a:avLst/>
          </a:prstGeom>
          <a:solidFill>
            <a:schemeClr val="bg1">
              <a:alpha val="80000"/>
            </a:schemeClr>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4" name="직사각형 23"/>
          <p:cNvSpPr/>
          <p:nvPr userDrawn="1"/>
        </p:nvSpPr>
        <p:spPr>
          <a:xfrm>
            <a:off x="658368" y="1106805"/>
            <a:ext cx="841248" cy="487680"/>
          </a:xfrm>
          <a:prstGeom prst="rect">
            <a:avLst/>
          </a:prstGeom>
          <a:solidFill>
            <a:schemeClr val="bg1">
              <a:lumMod val="95000"/>
            </a:schemeClr>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5" name="TextBox 24"/>
          <p:cNvSpPr txBox="1"/>
          <p:nvPr userDrawn="1"/>
        </p:nvSpPr>
        <p:spPr>
          <a:xfrm>
            <a:off x="1774074" y="1118082"/>
            <a:ext cx="9499667" cy="830997"/>
          </a:xfrm>
          <a:prstGeom prst="rect">
            <a:avLst/>
          </a:prstGeom>
          <a:noFill/>
        </p:spPr>
        <p:txBody>
          <a:bodyPr wrap="square" rtlCol="0">
            <a:spAutoFit/>
          </a:bodyPr>
          <a:lstStyle/>
          <a:p>
            <a:r>
              <a:rPr lang="en-US" altLang="ko-KR" sz="1200" dirty="0" smtClean="0">
                <a:solidFill>
                  <a:schemeClr val="bg2">
                    <a:lumMod val="50000"/>
                  </a:schemeClr>
                </a:solidFill>
                <a:latin typeface="맑은 고딕" panose="020B0503020000020004" pitchFamily="50" charset="-127"/>
                <a:ea typeface="+mn-ea"/>
              </a:rPr>
              <a:t>We are committed to promoting a healthy advertising culture to ensure our customers are not victimized by any exaggerated claims. </a:t>
            </a:r>
          </a:p>
          <a:p>
            <a:r>
              <a:rPr lang="en-US" altLang="ko-KR" sz="1200" dirty="0" smtClean="0">
                <a:solidFill>
                  <a:schemeClr val="bg2">
                    <a:lumMod val="50000"/>
                  </a:schemeClr>
                </a:solidFill>
                <a:latin typeface="맑은 고딕" panose="020B0503020000020004" pitchFamily="50" charset="-127"/>
                <a:ea typeface="+mn-ea"/>
              </a:rPr>
              <a:t>We ask for your cooperation in helping us maintain this culture. Please refer to the Cosmetics Act for more details on exaggerated advertising. </a:t>
            </a:r>
          </a:p>
          <a:p>
            <a:r>
              <a:rPr lang="en-US" altLang="ko-KR" sz="1200" dirty="0" smtClean="0">
                <a:solidFill>
                  <a:srgbClr val="C00000"/>
                </a:solidFill>
                <a:latin typeface="맑은 고딕" panose="020B0503020000020004" pitchFamily="50" charset="-127"/>
                <a:ea typeface="+mn-ea"/>
              </a:rPr>
              <a:t>This material is for internal training purposes only. Do not distribute any of the information outside of its intended purpose.</a:t>
            </a:r>
            <a:endParaRPr lang="en-US" altLang="ko-KR" sz="1200" dirty="0">
              <a:solidFill>
                <a:srgbClr val="C00000"/>
              </a:solidFill>
              <a:latin typeface="맑은 고딕" panose="020B0503020000020004" pitchFamily="50" charset="-127"/>
              <a:ea typeface="맑은 고딕" panose="020B0503020000020004" pitchFamily="50" charset="-127"/>
            </a:endParaRPr>
          </a:p>
        </p:txBody>
      </p:sp>
      <p:sp>
        <p:nvSpPr>
          <p:cNvPr id="26" name="TextBox 25"/>
          <p:cNvSpPr txBox="1"/>
          <p:nvPr userDrawn="1"/>
        </p:nvSpPr>
        <p:spPr>
          <a:xfrm>
            <a:off x="1938817" y="2368091"/>
            <a:ext cx="7302973" cy="307777"/>
          </a:xfrm>
          <a:prstGeom prst="rect">
            <a:avLst/>
          </a:prstGeom>
          <a:noFill/>
        </p:spPr>
        <p:txBody>
          <a:bodyPr wrap="square" rtlCol="0">
            <a:spAutoFit/>
          </a:bodyPr>
          <a:lstStyle/>
          <a:p>
            <a:r>
              <a:rPr lang="en-US" altLang="ko-KR" sz="1400" b="1" dirty="0" smtClean="0">
                <a:solidFill>
                  <a:schemeClr val="tx1">
                    <a:lumMod val="75000"/>
                    <a:lumOff val="25000"/>
                  </a:schemeClr>
                </a:solidFill>
                <a:latin typeface="맑은 고딕" panose="020B0503020000020004" pitchFamily="50" charset="-127"/>
                <a:ea typeface="+mn-ea"/>
              </a:rPr>
              <a:t>Acts and Laws Related to Exaggerated Advertising Claims for Cosmetics </a:t>
            </a:r>
            <a:endParaRPr lang="ko-KR" altLang="en-US" sz="1400" b="1" dirty="0">
              <a:solidFill>
                <a:schemeClr val="tx1">
                  <a:lumMod val="75000"/>
                  <a:lumOff val="25000"/>
                </a:schemeClr>
              </a:solidFill>
              <a:latin typeface="맑은 고딕" panose="020B0503020000020004" pitchFamily="50" charset="-127"/>
              <a:ea typeface="맑은 고딕" panose="020B0503020000020004" pitchFamily="50" charset="-127"/>
            </a:endParaRPr>
          </a:p>
        </p:txBody>
      </p:sp>
      <p:sp>
        <p:nvSpPr>
          <p:cNvPr id="27" name="TextBox 26"/>
          <p:cNvSpPr txBox="1"/>
          <p:nvPr userDrawn="1"/>
        </p:nvSpPr>
        <p:spPr>
          <a:xfrm>
            <a:off x="677536" y="1152930"/>
            <a:ext cx="808330" cy="400110"/>
          </a:xfrm>
          <a:prstGeom prst="rect">
            <a:avLst/>
          </a:prstGeom>
          <a:noFill/>
        </p:spPr>
        <p:txBody>
          <a:bodyPr wrap="square" rtlCol="0">
            <a:spAutoFit/>
          </a:bodyPr>
          <a:lstStyle/>
          <a:p>
            <a:pPr algn="ctr"/>
            <a:r>
              <a:rPr lang="en-US" altLang="ko-KR" sz="1000" b="1" dirty="0" smtClean="0">
                <a:latin typeface="맑은 고딕" panose="020B0503020000020004" pitchFamily="50" charset="-127"/>
                <a:ea typeface="맑은 고딕" panose="020B0503020000020004" pitchFamily="50" charset="-127"/>
              </a:rPr>
              <a:t>Important</a:t>
            </a:r>
            <a:endParaRPr lang="en-US" altLang="ko-KR" sz="1400" b="1" dirty="0">
              <a:latin typeface="맑은 고딕" panose="020B0503020000020004" pitchFamily="50" charset="-127"/>
              <a:ea typeface="맑은 고딕" panose="020B0503020000020004" pitchFamily="50" charset="-127"/>
            </a:endParaRPr>
          </a:p>
          <a:p>
            <a:pPr algn="ctr"/>
            <a:r>
              <a:rPr lang="en-US" altLang="ko-KR" sz="1000" b="1" dirty="0" smtClean="0">
                <a:latin typeface="맑은 고딕" panose="020B0503020000020004" pitchFamily="50" charset="-127"/>
                <a:ea typeface="맑은 고딕" panose="020B0503020000020004" pitchFamily="50" charset="-127"/>
              </a:rPr>
              <a:t>Notice</a:t>
            </a:r>
            <a:endParaRPr lang="ko-KR" altLang="en-US" sz="1000" b="1" dirty="0">
              <a:latin typeface="맑은 고딕" panose="020B0503020000020004" pitchFamily="50" charset="-127"/>
              <a:ea typeface="맑은 고딕" panose="020B0503020000020004" pitchFamily="50" charset="-127"/>
            </a:endParaRPr>
          </a:p>
        </p:txBody>
      </p:sp>
      <p:sp>
        <p:nvSpPr>
          <p:cNvPr id="28" name="TextBox 27"/>
          <p:cNvSpPr txBox="1"/>
          <p:nvPr userDrawn="1"/>
        </p:nvSpPr>
        <p:spPr>
          <a:xfrm>
            <a:off x="1793440" y="6162238"/>
            <a:ext cx="9614789" cy="415498"/>
          </a:xfrm>
          <a:prstGeom prst="rect">
            <a:avLst/>
          </a:prstGeom>
          <a:noFill/>
        </p:spPr>
        <p:txBody>
          <a:bodyPr wrap="square" rtlCol="0">
            <a:spAutoFit/>
          </a:bodyPr>
          <a:lstStyle/>
          <a:p>
            <a:pPr>
              <a:lnSpc>
                <a:spcPct val="150000"/>
              </a:lnSpc>
            </a:pPr>
            <a:r>
              <a:rPr lang="en-US" altLang="ko-KR" sz="700" dirty="0" smtClean="0">
                <a:solidFill>
                  <a:schemeClr val="bg1">
                    <a:lumMod val="50000"/>
                  </a:schemeClr>
                </a:solidFill>
                <a:latin typeface="맑은 고딕" panose="020B0503020000020004" pitchFamily="50" charset="-127"/>
                <a:ea typeface="+mn-ea"/>
              </a:rPr>
              <a:t>[Excerpt] Article 22 of the Enforcement Rule of the Cosmetics Act (Scope of display and advertisement, etc.) [Enforced April 19, 2018] (Prime Minister Ordinance No. 1454, April 11, 2018; Amendments to other laws.)</a:t>
            </a:r>
          </a:p>
          <a:p>
            <a:pPr>
              <a:lnSpc>
                <a:spcPct val="150000"/>
              </a:lnSpc>
            </a:pPr>
            <a:r>
              <a:rPr lang="en-US" altLang="ko-KR" sz="700" dirty="0" smtClean="0">
                <a:solidFill>
                  <a:schemeClr val="bg1">
                    <a:lumMod val="50000"/>
                  </a:schemeClr>
                </a:solidFill>
                <a:latin typeface="맑은 고딕" panose="020B0503020000020004" pitchFamily="50" charset="-127"/>
                <a:ea typeface="+mn-ea"/>
              </a:rPr>
              <a:t>[Appendix 5] (Amended January 12, 2017) Scope and compliance of cosmetics labeling and advertising.</a:t>
            </a:r>
          </a:p>
        </p:txBody>
      </p:sp>
      <p:sp>
        <p:nvSpPr>
          <p:cNvPr id="29" name="TextBox 28"/>
          <p:cNvSpPr txBox="1"/>
          <p:nvPr userDrawn="1"/>
        </p:nvSpPr>
        <p:spPr>
          <a:xfrm>
            <a:off x="1970394" y="2696070"/>
            <a:ext cx="8234777" cy="3213187"/>
          </a:xfrm>
          <a:prstGeom prst="rect">
            <a:avLst/>
          </a:prstGeom>
          <a:noFill/>
        </p:spPr>
        <p:txBody>
          <a:bodyPr wrap="square" rtlCol="0">
            <a:spAutoFit/>
          </a:bodyPr>
          <a:lstStyle/>
          <a:p>
            <a:pPr marL="228600" indent="-228600">
              <a:lnSpc>
                <a:spcPct val="130000"/>
              </a:lnSpc>
              <a:buAutoNum type="arabicPeriod"/>
              <a:defRPr/>
            </a:pPr>
            <a:r>
              <a:rPr lang="en-US" altLang="ko-KR" sz="1200" spc="-50" dirty="0" smtClean="0">
                <a:solidFill>
                  <a:schemeClr val="tx1">
                    <a:lumMod val="75000"/>
                    <a:lumOff val="25000"/>
                  </a:schemeClr>
                </a:solidFill>
                <a:latin typeface="맑은 고딕" panose="020B0503020000020004" pitchFamily="50" charset="-127"/>
                <a:ea typeface="+mn-ea"/>
              </a:rPr>
              <a:t>Content such as product names, efficacy, and effects may not be displayed or advertised in such a manner that the </a:t>
            </a:r>
          </a:p>
          <a:p>
            <a:pPr marL="0" indent="0">
              <a:lnSpc>
                <a:spcPct val="130000"/>
              </a:lnSpc>
              <a:buNone/>
              <a:defRPr/>
            </a:pPr>
            <a:r>
              <a:rPr lang="en-US" altLang="ko-KR" sz="1200" spc="-50" dirty="0" smtClean="0">
                <a:solidFill>
                  <a:schemeClr val="tx1">
                    <a:lumMod val="75000"/>
                    <a:lumOff val="25000"/>
                  </a:schemeClr>
                </a:solidFill>
                <a:latin typeface="맑은 고딕" panose="020B0503020000020004" pitchFamily="50" charset="-127"/>
                <a:ea typeface="+mn-ea"/>
              </a:rPr>
              <a:t>     product can be mistaken for medication.  </a:t>
            </a:r>
          </a:p>
          <a:p>
            <a:pPr>
              <a:lnSpc>
                <a:spcPct val="130000"/>
              </a:lnSpc>
              <a:defRPr/>
            </a:pPr>
            <a:r>
              <a:rPr lang="en-US" altLang="ko-KR" sz="1200" spc="-50" dirty="0" smtClean="0">
                <a:solidFill>
                  <a:schemeClr val="tx1">
                    <a:lumMod val="75000"/>
                    <a:lumOff val="25000"/>
                  </a:schemeClr>
                </a:solidFill>
                <a:latin typeface="맑은 고딕" panose="020B0503020000020004" pitchFamily="50" charset="-127"/>
                <a:ea typeface="+mn-ea"/>
              </a:rPr>
              <a:t>2. Signs and advertisements comparing competing products must clearly state the target and criteria for comparison. Only </a:t>
            </a:r>
          </a:p>
          <a:p>
            <a:pPr>
              <a:lnSpc>
                <a:spcPct val="130000"/>
              </a:lnSpc>
              <a:defRPr/>
            </a:pPr>
            <a:r>
              <a:rPr lang="en-US" altLang="ko-KR" sz="1200" spc="-50" baseline="0" dirty="0" smtClean="0">
                <a:solidFill>
                  <a:schemeClr val="tx1">
                    <a:lumMod val="75000"/>
                    <a:lumOff val="25000"/>
                  </a:schemeClr>
                </a:solidFill>
                <a:latin typeface="맑은 고딕" panose="020B0503020000020004" pitchFamily="50" charset="-127"/>
                <a:ea typeface="+mn-ea"/>
              </a:rPr>
              <a:t>    </a:t>
            </a:r>
            <a:r>
              <a:rPr lang="en-US" altLang="ko-KR" sz="1200" spc="-50" dirty="0" smtClean="0">
                <a:solidFill>
                  <a:schemeClr val="tx1">
                    <a:lumMod val="75000"/>
                    <a:lumOff val="25000"/>
                  </a:schemeClr>
                </a:solidFill>
                <a:latin typeface="맑은 고딕" panose="020B0503020000020004" pitchFamily="50" charset="-127"/>
                <a:ea typeface="+mn-ea"/>
              </a:rPr>
              <a:t>items that can be objectively confirmed are to be displayed and advertised. Absolute or superlative expressions such as </a:t>
            </a:r>
          </a:p>
          <a:p>
            <a:pPr>
              <a:lnSpc>
                <a:spcPct val="130000"/>
              </a:lnSpc>
              <a:defRPr/>
            </a:pPr>
            <a:r>
              <a:rPr lang="en-US" altLang="ko-KR" sz="1200" spc="-50" baseline="0" dirty="0" smtClean="0">
                <a:solidFill>
                  <a:schemeClr val="tx1">
                    <a:lumMod val="75000"/>
                    <a:lumOff val="25000"/>
                  </a:schemeClr>
                </a:solidFill>
                <a:latin typeface="맑은 고딕" panose="020B0503020000020004" pitchFamily="50" charset="-127"/>
                <a:ea typeface="+mn-ea"/>
              </a:rPr>
              <a:t>    </a:t>
            </a:r>
            <a:r>
              <a:rPr lang="en-US" altLang="ko-KR" sz="1200" spc="-50" dirty="0" smtClean="0">
                <a:solidFill>
                  <a:schemeClr val="tx1">
                    <a:lumMod val="75000"/>
                    <a:lumOff val="25000"/>
                  </a:schemeClr>
                </a:solidFill>
                <a:latin typeface="맑은 고딕" panose="020B0503020000020004" pitchFamily="50" charset="-127"/>
                <a:ea typeface="+mn-ea"/>
              </a:rPr>
              <a:t>“the best” must not be displayed or advertised.</a:t>
            </a:r>
          </a:p>
          <a:p>
            <a:pPr>
              <a:lnSpc>
                <a:spcPct val="130000"/>
              </a:lnSpc>
              <a:defRPr/>
            </a:pPr>
            <a:r>
              <a:rPr lang="en-US" altLang="ko-KR" sz="1200" spc="-50" dirty="0" smtClean="0">
                <a:solidFill>
                  <a:schemeClr val="tx1">
                    <a:lumMod val="75000"/>
                    <a:lumOff val="25000"/>
                  </a:schemeClr>
                </a:solidFill>
                <a:latin typeface="맑은 고딕" panose="020B0503020000020004" pitchFamily="50" charset="-127"/>
                <a:ea typeface="+mn-ea"/>
              </a:rPr>
              <a:t>3. Do not make labels or advertisements that use partially true facts to confuse, mislead, or deceive consumers. </a:t>
            </a:r>
          </a:p>
          <a:p>
            <a:pPr>
              <a:lnSpc>
                <a:spcPct val="130000"/>
              </a:lnSpc>
              <a:defRPr/>
            </a:pPr>
            <a:r>
              <a:rPr lang="en-US" altLang="ko-KR" sz="1200" spc="-50" dirty="0" smtClean="0">
                <a:solidFill>
                  <a:schemeClr val="tx1">
                    <a:lumMod val="75000"/>
                    <a:lumOff val="25000"/>
                  </a:schemeClr>
                </a:solidFill>
                <a:latin typeface="맑은 고딕" panose="020B0503020000020004" pitchFamily="50" charset="-127"/>
                <a:ea typeface="+mn-ea"/>
              </a:rPr>
              <a:t>4. Quality and efficacy that cannot be (or has not been) objectively confirmed must not be </a:t>
            </a:r>
          </a:p>
          <a:p>
            <a:pPr>
              <a:lnSpc>
                <a:spcPct val="130000"/>
              </a:lnSpc>
              <a:defRPr/>
            </a:pPr>
            <a:r>
              <a:rPr lang="en-US" altLang="ko-KR" sz="1200" spc="-50" baseline="0" dirty="0" smtClean="0">
                <a:solidFill>
                  <a:schemeClr val="tx1">
                    <a:lumMod val="75000"/>
                    <a:lumOff val="25000"/>
                  </a:schemeClr>
                </a:solidFill>
                <a:latin typeface="맑은 고딕" panose="020B0503020000020004" pitchFamily="50" charset="-127"/>
                <a:ea typeface="+mn-ea"/>
              </a:rPr>
              <a:t>    </a:t>
            </a:r>
            <a:r>
              <a:rPr lang="en-US" altLang="ko-KR" sz="1200" spc="-50" dirty="0" smtClean="0">
                <a:solidFill>
                  <a:schemeClr val="tx1">
                    <a:lumMod val="75000"/>
                    <a:lumOff val="25000"/>
                  </a:schemeClr>
                </a:solidFill>
                <a:latin typeface="맑은 고딕" panose="020B0503020000020004" pitchFamily="50" charset="-127"/>
                <a:ea typeface="+mn-ea"/>
              </a:rPr>
              <a:t>displayed or advertised. Content must not be displayed or advertised beyond the scope of cosmetics under Article 2, </a:t>
            </a:r>
          </a:p>
          <a:p>
            <a:pPr>
              <a:lnSpc>
                <a:spcPct val="130000"/>
              </a:lnSpc>
              <a:defRPr/>
            </a:pPr>
            <a:r>
              <a:rPr lang="en-US" altLang="ko-KR" sz="1200" spc="-50" baseline="0" dirty="0" smtClean="0">
                <a:solidFill>
                  <a:schemeClr val="tx1">
                    <a:lumMod val="75000"/>
                    <a:lumOff val="25000"/>
                  </a:schemeClr>
                </a:solidFill>
                <a:latin typeface="맑은 고딕" panose="020B0503020000020004" pitchFamily="50" charset="-127"/>
                <a:ea typeface="+mn-ea"/>
              </a:rPr>
              <a:t>    </a:t>
            </a:r>
            <a:r>
              <a:rPr lang="en-US" altLang="ko-KR" sz="1200" spc="-50" dirty="0" smtClean="0">
                <a:solidFill>
                  <a:schemeClr val="tx1">
                    <a:lumMod val="75000"/>
                    <a:lumOff val="25000"/>
                  </a:schemeClr>
                </a:solidFill>
                <a:latin typeface="맑은 고딕" panose="020B0503020000020004" pitchFamily="50" charset="-127"/>
                <a:ea typeface="+mn-ea"/>
              </a:rPr>
              <a:t>Subparagraph 1 of the Cosmetics Act.</a:t>
            </a:r>
          </a:p>
          <a:p>
            <a:pPr>
              <a:lnSpc>
                <a:spcPct val="130000"/>
              </a:lnSpc>
              <a:defRPr/>
            </a:pPr>
            <a:r>
              <a:rPr lang="en-US" altLang="ko-KR" sz="1200" spc="-50" dirty="0" smtClean="0">
                <a:solidFill>
                  <a:schemeClr val="tx1">
                    <a:lumMod val="75000"/>
                    <a:lumOff val="25000"/>
                  </a:schemeClr>
                </a:solidFill>
                <a:latin typeface="맑은 고딕" panose="020B0503020000020004" pitchFamily="50" charset="-127"/>
                <a:ea typeface="+mn-ea"/>
              </a:rPr>
              <a:t>5. Vulgar or hateful expressions, designs, or photos must not be used when displaying or advertising a product.</a:t>
            </a:r>
          </a:p>
          <a:p>
            <a:pPr>
              <a:lnSpc>
                <a:spcPct val="130000"/>
              </a:lnSpc>
              <a:defRPr/>
            </a:pPr>
            <a:r>
              <a:rPr lang="en-US" altLang="ko-KR" sz="1200" spc="-50" dirty="0" smtClean="0">
                <a:solidFill>
                  <a:schemeClr val="tx1">
                    <a:lumMod val="75000"/>
                    <a:lumOff val="25000"/>
                  </a:schemeClr>
                </a:solidFill>
                <a:latin typeface="맑은 고딕" panose="020B0503020000020004" pitchFamily="50" charset="-127"/>
                <a:ea typeface="+mn-ea"/>
              </a:rPr>
              <a:t>6. Products may not be displayed or advertised if they express or imply that they contain processed products of </a:t>
            </a:r>
          </a:p>
          <a:p>
            <a:pPr>
              <a:lnSpc>
                <a:spcPct val="130000"/>
              </a:lnSpc>
              <a:defRPr/>
            </a:pPr>
            <a:r>
              <a:rPr lang="en-US" altLang="ko-KR" sz="1200" spc="-50" baseline="0" dirty="0" smtClean="0">
                <a:solidFill>
                  <a:schemeClr val="tx1">
                    <a:lumMod val="75000"/>
                    <a:lumOff val="25000"/>
                  </a:schemeClr>
                </a:solidFill>
                <a:latin typeface="맑은 고딕" panose="020B0503020000020004" pitchFamily="50" charset="-127"/>
                <a:ea typeface="+mn-ea"/>
              </a:rPr>
              <a:t>    </a:t>
            </a:r>
            <a:r>
              <a:rPr lang="en-US" altLang="ko-KR" sz="1200" spc="-50" dirty="0" smtClean="0">
                <a:solidFill>
                  <a:schemeClr val="tx1">
                    <a:lumMod val="75000"/>
                    <a:lumOff val="25000"/>
                  </a:schemeClr>
                </a:solidFill>
                <a:latin typeface="맑은 고딕" panose="020B0503020000020004" pitchFamily="50" charset="-127"/>
                <a:ea typeface="+mn-ea"/>
              </a:rPr>
              <a:t>internationally endangered species.</a:t>
            </a:r>
          </a:p>
          <a:p>
            <a:pPr>
              <a:lnSpc>
                <a:spcPct val="130000"/>
              </a:lnSpc>
              <a:defRPr/>
            </a:pPr>
            <a:r>
              <a:rPr lang="en-US" altLang="ko-KR" sz="1200" spc="-50" dirty="0" smtClean="0">
                <a:solidFill>
                  <a:schemeClr val="tx1">
                    <a:lumMod val="75000"/>
                    <a:lumOff val="25000"/>
                  </a:schemeClr>
                </a:solidFill>
                <a:latin typeface="맑은 고딕" panose="020B0503020000020004" pitchFamily="50" charset="-127"/>
                <a:ea typeface="+mn-ea"/>
              </a:rPr>
              <a:t>7. Do not make any display or advertisements that slander or are suspected of slandering other products, whether true or not</a:t>
            </a:r>
          </a:p>
        </p:txBody>
      </p:sp>
      <p:pic>
        <p:nvPicPr>
          <p:cNvPr id="31" name="그림 3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14350" y="191417"/>
            <a:ext cx="603250" cy="603250"/>
          </a:xfrm>
          <a:prstGeom prst="rect">
            <a:avLst/>
          </a:prstGeom>
        </p:spPr>
      </p:pic>
      <p:sp>
        <p:nvSpPr>
          <p:cNvPr id="32" name="직사각형 31">
            <a:extLst>
              <a:ext uri="{FF2B5EF4-FFF2-40B4-BE49-F238E27FC236}">
                <a16:creationId xmlns:a16="http://schemas.microsoft.com/office/drawing/2014/main" id="{65939DC9-F5D3-354F-BA31-7660C7571B6D}"/>
              </a:ext>
            </a:extLst>
          </p:cNvPr>
          <p:cNvSpPr/>
          <p:nvPr userDrawn="1"/>
        </p:nvSpPr>
        <p:spPr>
          <a:xfrm rot="5400000">
            <a:off x="10902996" y="5606967"/>
            <a:ext cx="2295340" cy="192873"/>
          </a:xfrm>
          <a:prstGeom prst="rect">
            <a:avLst/>
          </a:prstGeom>
          <a:noFill/>
          <a:ln w="9525">
            <a:noFill/>
            <a:miter lim="800000"/>
            <a:headEnd/>
            <a:tailEnd/>
          </a:ln>
        </p:spPr>
        <p:txBody>
          <a:bodyPr wrap="square">
            <a:spAutoFit/>
          </a:bodyPr>
          <a:lstStyle/>
          <a:p>
            <a:pPr algn="r" defTabSz="995690">
              <a:lnSpc>
                <a:spcPct val="150000"/>
              </a:lnSpc>
              <a:defRPr/>
            </a:pPr>
            <a:r>
              <a:rPr kumimoji="1" lang="en-US" altLang="ko-KR" sz="500" kern="0" dirty="0">
                <a:solidFill>
                  <a:schemeClr val="bg1"/>
                </a:solidFill>
                <a:latin typeface="맑은 고딕" panose="020B0503020000020004" pitchFamily="50" charset="-127"/>
                <a:ea typeface="맑은 고딕" panose="020B0503020000020004" pitchFamily="50" charset="-127"/>
              </a:rPr>
              <a:t>COPYRIGHT © </a:t>
            </a:r>
            <a:r>
              <a:rPr kumimoji="1" lang="en-US" altLang="ko-KR" sz="500" kern="0" dirty="0" smtClean="0">
                <a:solidFill>
                  <a:schemeClr val="bg1"/>
                </a:solidFill>
                <a:latin typeface="맑은 고딕" panose="020B0503020000020004" pitchFamily="50" charset="-127"/>
                <a:ea typeface="맑은 고딕" panose="020B0503020000020004" pitchFamily="50" charset="-127"/>
              </a:rPr>
              <a:t>2022 GCOOP </a:t>
            </a:r>
            <a:r>
              <a:rPr kumimoji="1" lang="en-US" altLang="ko-KR" sz="500" kern="0" dirty="0">
                <a:solidFill>
                  <a:schemeClr val="bg1"/>
                </a:solidFill>
                <a:latin typeface="맑은 고딕" panose="020B0503020000020004" pitchFamily="50" charset="-127"/>
                <a:ea typeface="맑은 고딕" panose="020B0503020000020004" pitchFamily="50" charset="-127"/>
              </a:rPr>
              <a:t>All Rights Reserved.</a:t>
            </a:r>
          </a:p>
        </p:txBody>
      </p:sp>
    </p:spTree>
    <p:extLst>
      <p:ext uri="{BB962C8B-B14F-4D97-AF65-F5344CB8AC3E}">
        <p14:creationId xmlns:p14="http://schemas.microsoft.com/office/powerpoint/2010/main" val="98320083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제목 슬라이드">
    <p:spTree>
      <p:nvGrpSpPr>
        <p:cNvPr id="1" name=""/>
        <p:cNvGrpSpPr/>
        <p:nvPr/>
      </p:nvGrpSpPr>
      <p:grpSpPr>
        <a:xfrm>
          <a:off x="0" y="0"/>
          <a:ext cx="0" cy="0"/>
          <a:chOff x="0" y="0"/>
          <a:chExt cx="0" cy="0"/>
        </a:xfrm>
      </p:grpSpPr>
      <p:pic>
        <p:nvPicPr>
          <p:cNvPr id="7" name="그림 6"/>
          <p:cNvPicPr>
            <a:picLocks noChangeAspect="1"/>
          </p:cNvPicPr>
          <p:nvPr userDrawn="1"/>
        </p:nvPicPr>
        <p:blipFill rotWithShape="1">
          <a:blip r:embed="rId2" cstate="print">
            <a:extLst>
              <a:ext uri="{28A0092B-C50C-407E-A947-70E740481C1C}">
                <a14:useLocalDpi xmlns:a14="http://schemas.microsoft.com/office/drawing/2010/main" val="0"/>
              </a:ext>
            </a:extLst>
          </a:blip>
          <a:srcRect l="1768" t="15602" b="-1"/>
          <a:stretch/>
        </p:blipFill>
        <p:spPr>
          <a:xfrm>
            <a:off x="-16435" y="-12111"/>
            <a:ext cx="12208436" cy="6870111"/>
          </a:xfrm>
          <a:prstGeom prst="rect">
            <a:avLst/>
          </a:prstGeom>
        </p:spPr>
      </p:pic>
      <p:sp>
        <p:nvSpPr>
          <p:cNvPr id="12" name="TextBox 11">
            <a:extLst>
              <a:ext uri="{FF2B5EF4-FFF2-40B4-BE49-F238E27FC236}">
                <a16:creationId xmlns:a16="http://schemas.microsoft.com/office/drawing/2014/main" id="{363E4605-F661-E64A-9C97-C083C45A215F}"/>
              </a:ext>
            </a:extLst>
          </p:cNvPr>
          <p:cNvSpPr txBox="1"/>
          <p:nvPr userDrawn="1"/>
        </p:nvSpPr>
        <p:spPr>
          <a:xfrm rot="16200000">
            <a:off x="-1689414" y="3660089"/>
            <a:ext cx="4932971" cy="1021818"/>
          </a:xfrm>
          <a:prstGeom prst="rect">
            <a:avLst/>
          </a:prstGeom>
          <a:noFill/>
          <a:effectLst/>
        </p:spPr>
        <p:txBody>
          <a:bodyPr wrap="square" rtlCol="0">
            <a:spAutoFit/>
          </a:bodyPr>
          <a:lstStyle/>
          <a:p>
            <a:pPr>
              <a:lnSpc>
                <a:spcPct val="110000"/>
              </a:lnSpc>
            </a:pPr>
            <a:r>
              <a:rPr lang="en-US" altLang="ko-KR" sz="6000" b="1" dirty="0" smtClean="0">
                <a:solidFill>
                  <a:schemeClr val="tx1"/>
                </a:solidFill>
                <a:latin typeface="맑은 고딕" panose="020B0503020000020004" pitchFamily="50" charset="-127"/>
                <a:ea typeface="맑은 고딕" panose="020B0503020000020004" pitchFamily="50" charset="-127"/>
              </a:rPr>
              <a:t>CONTENTS.</a:t>
            </a:r>
            <a:endParaRPr lang="en-US" altLang="ko-KR" sz="6000" b="1" dirty="0">
              <a:solidFill>
                <a:schemeClr val="tx1"/>
              </a:solidFill>
              <a:latin typeface="맑은 고딕" panose="020B0503020000020004" pitchFamily="50" charset="-127"/>
              <a:ea typeface="맑은 고딕" panose="020B0503020000020004" pitchFamily="50" charset="-127"/>
            </a:endParaRPr>
          </a:p>
        </p:txBody>
      </p:sp>
      <p:grpSp>
        <p:nvGrpSpPr>
          <p:cNvPr id="6" name="그룹 5"/>
          <p:cNvGrpSpPr/>
          <p:nvPr userDrawn="1"/>
        </p:nvGrpSpPr>
        <p:grpSpPr>
          <a:xfrm>
            <a:off x="2339945" y="377053"/>
            <a:ext cx="3733195" cy="935404"/>
            <a:chOff x="2339945" y="377053"/>
            <a:chExt cx="3733195" cy="935404"/>
          </a:xfrm>
        </p:grpSpPr>
        <p:sp>
          <p:nvSpPr>
            <p:cNvPr id="13" name="TextBox 12">
              <a:extLst>
                <a:ext uri="{FF2B5EF4-FFF2-40B4-BE49-F238E27FC236}">
                  <a16:creationId xmlns:a16="http://schemas.microsoft.com/office/drawing/2014/main" id="{2A4086BA-CF8A-774C-9F5E-52BDAFA3B7C8}"/>
                </a:ext>
              </a:extLst>
            </p:cNvPr>
            <p:cNvSpPr txBox="1"/>
            <p:nvPr userDrawn="1"/>
          </p:nvSpPr>
          <p:spPr>
            <a:xfrm>
              <a:off x="2339945" y="832839"/>
              <a:ext cx="3733195" cy="479618"/>
            </a:xfrm>
            <a:prstGeom prst="rect">
              <a:avLst/>
            </a:prstGeom>
            <a:noFill/>
            <a:effectLst/>
          </p:spPr>
          <p:txBody>
            <a:bodyPr wrap="square" rtlCol="0">
              <a:spAutoFit/>
            </a:bodyPr>
            <a:lstStyle/>
            <a:p>
              <a:pPr>
                <a:lnSpc>
                  <a:spcPct val="110000"/>
                </a:lnSpc>
              </a:pPr>
              <a:r>
                <a:rPr lang="en-US" altLang="ko-KR" sz="2500" b="1" kern="1200" dirty="0" smtClean="0">
                  <a:solidFill>
                    <a:schemeClr val="tx1">
                      <a:lumMod val="75000"/>
                      <a:lumOff val="25000"/>
                    </a:schemeClr>
                  </a:solidFill>
                  <a:latin typeface="맑은 고딕" panose="020B0503020000020004" pitchFamily="50" charset="-127"/>
                  <a:ea typeface="+mn-ea"/>
                  <a:cs typeface="+mn-cs"/>
                </a:rPr>
                <a:t>Brand Introduction</a:t>
              </a:r>
              <a:endParaRPr lang="en-US" altLang="ko-KR" sz="2500" b="1" kern="1200" dirty="0">
                <a:solidFill>
                  <a:schemeClr val="tx1">
                    <a:lumMod val="75000"/>
                    <a:lumOff val="25000"/>
                  </a:schemeClr>
                </a:solidFill>
                <a:latin typeface="맑은 고딕" panose="020B0503020000020004" pitchFamily="50" charset="-127"/>
                <a:ea typeface="맑은 고딕" panose="020B0503020000020004" pitchFamily="50" charset="-127"/>
                <a:cs typeface="+mn-cs"/>
              </a:endParaRPr>
            </a:p>
          </p:txBody>
        </p:sp>
        <p:sp>
          <p:nvSpPr>
            <p:cNvPr id="15" name="TextBox 14">
              <a:extLst>
                <a:ext uri="{FF2B5EF4-FFF2-40B4-BE49-F238E27FC236}">
                  <a16:creationId xmlns:a16="http://schemas.microsoft.com/office/drawing/2014/main" id="{2A4086BA-CF8A-774C-9F5E-52BDAFA3B7C8}"/>
                </a:ext>
              </a:extLst>
            </p:cNvPr>
            <p:cNvSpPr txBox="1"/>
            <p:nvPr userDrawn="1"/>
          </p:nvSpPr>
          <p:spPr>
            <a:xfrm>
              <a:off x="2339946" y="377053"/>
              <a:ext cx="2963890" cy="557076"/>
            </a:xfrm>
            <a:prstGeom prst="rect">
              <a:avLst/>
            </a:prstGeom>
            <a:noFill/>
            <a:effectLst/>
          </p:spPr>
          <p:txBody>
            <a:bodyPr wrap="square" rtlCol="0">
              <a:spAutoFit/>
            </a:bodyPr>
            <a:lstStyle/>
            <a:p>
              <a:pPr>
                <a:lnSpc>
                  <a:spcPct val="110000"/>
                </a:lnSpc>
              </a:pPr>
              <a:r>
                <a:rPr lang="en-US" altLang="ko-KR" sz="3000" b="0" dirty="0" smtClean="0">
                  <a:solidFill>
                    <a:schemeClr val="tx1">
                      <a:lumMod val="75000"/>
                      <a:lumOff val="25000"/>
                    </a:schemeClr>
                  </a:solidFill>
                  <a:latin typeface="맑은 고딕" panose="020B0503020000020004" pitchFamily="50" charset="-127"/>
                  <a:ea typeface="맑은 고딕" panose="020B0503020000020004" pitchFamily="50" charset="-127"/>
                </a:rPr>
                <a:t>01.</a:t>
              </a:r>
              <a:endParaRPr lang="en-US" altLang="ko-KR" sz="3000" b="0" dirty="0">
                <a:solidFill>
                  <a:schemeClr val="tx1">
                    <a:lumMod val="75000"/>
                    <a:lumOff val="25000"/>
                  </a:schemeClr>
                </a:solidFill>
                <a:latin typeface="맑은 고딕" panose="020B0503020000020004" pitchFamily="50" charset="-127"/>
                <a:ea typeface="맑은 고딕" panose="020B0503020000020004" pitchFamily="50" charset="-127"/>
              </a:endParaRPr>
            </a:p>
          </p:txBody>
        </p:sp>
      </p:grpSp>
      <p:grpSp>
        <p:nvGrpSpPr>
          <p:cNvPr id="2" name="그룹 1"/>
          <p:cNvGrpSpPr/>
          <p:nvPr userDrawn="1"/>
        </p:nvGrpSpPr>
        <p:grpSpPr>
          <a:xfrm>
            <a:off x="5790307" y="377053"/>
            <a:ext cx="3272731" cy="967080"/>
            <a:chOff x="2339946" y="2206565"/>
            <a:chExt cx="3272731" cy="967080"/>
          </a:xfrm>
        </p:grpSpPr>
        <p:sp>
          <p:nvSpPr>
            <p:cNvPr id="16" name="TextBox 15">
              <a:extLst>
                <a:ext uri="{FF2B5EF4-FFF2-40B4-BE49-F238E27FC236}">
                  <a16:creationId xmlns:a16="http://schemas.microsoft.com/office/drawing/2014/main" id="{2A4086BA-CF8A-774C-9F5E-52BDAFA3B7C8}"/>
                </a:ext>
              </a:extLst>
            </p:cNvPr>
            <p:cNvSpPr txBox="1"/>
            <p:nvPr userDrawn="1"/>
          </p:nvSpPr>
          <p:spPr>
            <a:xfrm>
              <a:off x="2339946" y="2658119"/>
              <a:ext cx="3272731" cy="515526"/>
            </a:xfrm>
            <a:prstGeom prst="rect">
              <a:avLst/>
            </a:prstGeom>
            <a:noFill/>
            <a:effectLst/>
          </p:spPr>
          <p:txBody>
            <a:bodyPr wrap="square" rtlCol="0">
              <a:spAutoFit/>
            </a:bodyPr>
            <a:lstStyle/>
            <a:p>
              <a:pPr>
                <a:lnSpc>
                  <a:spcPct val="110000"/>
                </a:lnSpc>
              </a:pPr>
              <a:r>
                <a:rPr lang="en-US" altLang="ko-KR" sz="2500" b="1" kern="1200" dirty="0" smtClean="0">
                  <a:solidFill>
                    <a:schemeClr val="tx1">
                      <a:lumMod val="75000"/>
                      <a:lumOff val="25000"/>
                    </a:schemeClr>
                  </a:solidFill>
                  <a:latin typeface="맑은 고딕" panose="020B0503020000020004" pitchFamily="50" charset="-127"/>
                  <a:ea typeface="+mn-ea"/>
                  <a:cs typeface="+mn-cs"/>
                </a:rPr>
                <a:t>Brand Introduction</a:t>
              </a:r>
              <a:endParaRPr lang="en-US" altLang="ko-KR" sz="2500" b="1" kern="1200" dirty="0">
                <a:solidFill>
                  <a:schemeClr val="tx1">
                    <a:lumMod val="75000"/>
                    <a:lumOff val="25000"/>
                  </a:schemeClr>
                </a:solidFill>
                <a:latin typeface="맑은 고딕" panose="020B0503020000020004" pitchFamily="50" charset="-127"/>
                <a:ea typeface="맑은 고딕" panose="020B0503020000020004" pitchFamily="50" charset="-127"/>
                <a:cs typeface="+mn-cs"/>
              </a:endParaRPr>
            </a:p>
          </p:txBody>
        </p:sp>
        <p:sp>
          <p:nvSpPr>
            <p:cNvPr id="17" name="TextBox 16">
              <a:extLst>
                <a:ext uri="{FF2B5EF4-FFF2-40B4-BE49-F238E27FC236}">
                  <a16:creationId xmlns:a16="http://schemas.microsoft.com/office/drawing/2014/main" id="{2A4086BA-CF8A-774C-9F5E-52BDAFA3B7C8}"/>
                </a:ext>
              </a:extLst>
            </p:cNvPr>
            <p:cNvSpPr txBox="1"/>
            <p:nvPr userDrawn="1"/>
          </p:nvSpPr>
          <p:spPr>
            <a:xfrm>
              <a:off x="2339946" y="2206565"/>
              <a:ext cx="2963890" cy="557076"/>
            </a:xfrm>
            <a:prstGeom prst="rect">
              <a:avLst/>
            </a:prstGeom>
            <a:noFill/>
            <a:effectLst/>
          </p:spPr>
          <p:txBody>
            <a:bodyPr wrap="square" rtlCol="0">
              <a:spAutoFit/>
            </a:bodyPr>
            <a:lstStyle/>
            <a:p>
              <a:pPr>
                <a:lnSpc>
                  <a:spcPct val="110000"/>
                </a:lnSpc>
              </a:pPr>
              <a:r>
                <a:rPr lang="en-US" altLang="ko-KR" sz="3000" b="0" dirty="0" smtClean="0">
                  <a:solidFill>
                    <a:schemeClr val="tx1">
                      <a:lumMod val="75000"/>
                      <a:lumOff val="25000"/>
                    </a:schemeClr>
                  </a:solidFill>
                  <a:latin typeface="맑은 고딕" panose="020B0503020000020004" pitchFamily="50" charset="-127"/>
                  <a:ea typeface="맑은 고딕" panose="020B0503020000020004" pitchFamily="50" charset="-127"/>
                </a:rPr>
                <a:t>02.</a:t>
              </a:r>
              <a:endParaRPr lang="en-US" altLang="ko-KR" sz="3000" b="0" dirty="0">
                <a:solidFill>
                  <a:schemeClr val="tx1">
                    <a:lumMod val="75000"/>
                    <a:lumOff val="25000"/>
                  </a:schemeClr>
                </a:solidFill>
                <a:latin typeface="맑은 고딕" panose="020B0503020000020004" pitchFamily="50" charset="-127"/>
                <a:ea typeface="맑은 고딕" panose="020B0503020000020004" pitchFamily="50" charset="-127"/>
              </a:endParaRPr>
            </a:p>
          </p:txBody>
        </p:sp>
      </p:grpSp>
      <p:grpSp>
        <p:nvGrpSpPr>
          <p:cNvPr id="4" name="그룹 3"/>
          <p:cNvGrpSpPr/>
          <p:nvPr userDrawn="1"/>
        </p:nvGrpSpPr>
        <p:grpSpPr>
          <a:xfrm>
            <a:off x="5790307" y="2176187"/>
            <a:ext cx="2963890" cy="935403"/>
            <a:chOff x="6159871" y="377053"/>
            <a:chExt cx="2963890" cy="935403"/>
          </a:xfrm>
        </p:grpSpPr>
        <p:sp>
          <p:nvSpPr>
            <p:cNvPr id="19" name="TextBox 18">
              <a:extLst>
                <a:ext uri="{FF2B5EF4-FFF2-40B4-BE49-F238E27FC236}">
                  <a16:creationId xmlns:a16="http://schemas.microsoft.com/office/drawing/2014/main" id="{2A4086BA-CF8A-774C-9F5E-52BDAFA3B7C8}"/>
                </a:ext>
              </a:extLst>
            </p:cNvPr>
            <p:cNvSpPr txBox="1"/>
            <p:nvPr userDrawn="1"/>
          </p:nvSpPr>
          <p:spPr>
            <a:xfrm>
              <a:off x="6159872" y="832838"/>
              <a:ext cx="2409362" cy="479618"/>
            </a:xfrm>
            <a:prstGeom prst="rect">
              <a:avLst/>
            </a:prstGeom>
            <a:noFill/>
            <a:effectLst/>
          </p:spPr>
          <p:txBody>
            <a:bodyPr wrap="square" rtlCol="0">
              <a:spAutoFit/>
            </a:bodyPr>
            <a:lstStyle/>
            <a:p>
              <a:pPr>
                <a:lnSpc>
                  <a:spcPct val="110000"/>
                </a:lnSpc>
              </a:pPr>
              <a:r>
                <a:rPr lang="en-US" altLang="ko-KR" sz="2500" b="1" kern="1200" dirty="0" smtClean="0">
                  <a:solidFill>
                    <a:schemeClr val="tx1">
                      <a:lumMod val="75000"/>
                      <a:lumOff val="25000"/>
                    </a:schemeClr>
                  </a:solidFill>
                  <a:latin typeface="맑은 고딕" panose="020B0503020000020004" pitchFamily="50" charset="-127"/>
                  <a:ea typeface="맑은 고딕" panose="020B0503020000020004" pitchFamily="50" charset="-127"/>
                  <a:cs typeface="+mn-cs"/>
                </a:rPr>
                <a:t>Reference</a:t>
              </a:r>
              <a:endParaRPr lang="en-US" altLang="ko-KR" sz="2500" b="1" kern="1200" dirty="0">
                <a:solidFill>
                  <a:schemeClr val="tx1">
                    <a:lumMod val="75000"/>
                    <a:lumOff val="25000"/>
                  </a:schemeClr>
                </a:solidFill>
                <a:latin typeface="맑은 고딕" panose="020B0503020000020004" pitchFamily="50" charset="-127"/>
                <a:ea typeface="맑은 고딕" panose="020B0503020000020004" pitchFamily="50" charset="-127"/>
                <a:cs typeface="+mn-cs"/>
              </a:endParaRPr>
            </a:p>
          </p:txBody>
        </p:sp>
        <p:sp>
          <p:nvSpPr>
            <p:cNvPr id="20" name="TextBox 19">
              <a:extLst>
                <a:ext uri="{FF2B5EF4-FFF2-40B4-BE49-F238E27FC236}">
                  <a16:creationId xmlns:a16="http://schemas.microsoft.com/office/drawing/2014/main" id="{2A4086BA-CF8A-774C-9F5E-52BDAFA3B7C8}"/>
                </a:ext>
              </a:extLst>
            </p:cNvPr>
            <p:cNvSpPr txBox="1"/>
            <p:nvPr userDrawn="1"/>
          </p:nvSpPr>
          <p:spPr>
            <a:xfrm>
              <a:off x="6159871" y="377053"/>
              <a:ext cx="2963890" cy="557076"/>
            </a:xfrm>
            <a:prstGeom prst="rect">
              <a:avLst/>
            </a:prstGeom>
            <a:noFill/>
            <a:effectLst/>
          </p:spPr>
          <p:txBody>
            <a:bodyPr wrap="square" rtlCol="0">
              <a:spAutoFit/>
            </a:bodyPr>
            <a:lstStyle/>
            <a:p>
              <a:pPr>
                <a:lnSpc>
                  <a:spcPct val="110000"/>
                </a:lnSpc>
              </a:pPr>
              <a:r>
                <a:rPr lang="en-US" altLang="ko-KR" sz="3000" b="0" dirty="0" smtClean="0">
                  <a:solidFill>
                    <a:schemeClr val="tx1">
                      <a:lumMod val="75000"/>
                      <a:lumOff val="25000"/>
                    </a:schemeClr>
                  </a:solidFill>
                  <a:latin typeface="맑은 고딕" panose="020B0503020000020004" pitchFamily="50" charset="-127"/>
                  <a:ea typeface="맑은 고딕" panose="020B0503020000020004" pitchFamily="50" charset="-127"/>
                </a:rPr>
                <a:t>04.</a:t>
              </a:r>
              <a:endParaRPr lang="en-US" altLang="ko-KR" sz="3000" b="0" dirty="0">
                <a:solidFill>
                  <a:schemeClr val="tx1">
                    <a:lumMod val="75000"/>
                    <a:lumOff val="25000"/>
                  </a:schemeClr>
                </a:solidFill>
                <a:latin typeface="맑은 고딕" panose="020B0503020000020004" pitchFamily="50" charset="-127"/>
                <a:ea typeface="맑은 고딕" panose="020B0503020000020004" pitchFamily="50" charset="-127"/>
              </a:endParaRPr>
            </a:p>
          </p:txBody>
        </p:sp>
      </p:grpSp>
      <p:grpSp>
        <p:nvGrpSpPr>
          <p:cNvPr id="5" name="그룹 4"/>
          <p:cNvGrpSpPr/>
          <p:nvPr userDrawn="1"/>
        </p:nvGrpSpPr>
        <p:grpSpPr>
          <a:xfrm>
            <a:off x="2339945" y="2176187"/>
            <a:ext cx="3379818" cy="2270394"/>
            <a:chOff x="2339945" y="4013696"/>
            <a:chExt cx="3379818" cy="2270394"/>
          </a:xfrm>
        </p:grpSpPr>
        <p:sp>
          <p:nvSpPr>
            <p:cNvPr id="21" name="TextBox 20">
              <a:extLst>
                <a:ext uri="{FF2B5EF4-FFF2-40B4-BE49-F238E27FC236}">
                  <a16:creationId xmlns:a16="http://schemas.microsoft.com/office/drawing/2014/main" id="{2A4086BA-CF8A-774C-9F5E-52BDAFA3B7C8}"/>
                </a:ext>
              </a:extLst>
            </p:cNvPr>
            <p:cNvSpPr txBox="1"/>
            <p:nvPr userDrawn="1"/>
          </p:nvSpPr>
          <p:spPr>
            <a:xfrm>
              <a:off x="2339945" y="4469482"/>
              <a:ext cx="3379818" cy="515526"/>
            </a:xfrm>
            <a:prstGeom prst="rect">
              <a:avLst/>
            </a:prstGeom>
            <a:noFill/>
            <a:effectLst/>
          </p:spPr>
          <p:txBody>
            <a:bodyPr wrap="square" rtlCol="0">
              <a:spAutoFit/>
            </a:bodyPr>
            <a:lstStyle/>
            <a:p>
              <a:pPr>
                <a:lnSpc>
                  <a:spcPct val="110000"/>
                </a:lnSpc>
              </a:pPr>
              <a:r>
                <a:rPr lang="en-US" altLang="ko-KR" sz="2500" b="1" kern="1200" dirty="0" smtClean="0">
                  <a:solidFill>
                    <a:schemeClr val="tx1">
                      <a:lumMod val="75000"/>
                      <a:lumOff val="25000"/>
                    </a:schemeClr>
                  </a:solidFill>
                  <a:latin typeface="맑은 고딕" panose="020B0503020000020004" pitchFamily="50" charset="-127"/>
                  <a:ea typeface="+mn-ea"/>
                  <a:cs typeface="+mn-cs"/>
                </a:rPr>
                <a:t>Product Introduction</a:t>
              </a:r>
              <a:endParaRPr lang="en-US" altLang="ko-KR" sz="2500" b="1" kern="1200" dirty="0">
                <a:solidFill>
                  <a:schemeClr val="tx1">
                    <a:lumMod val="75000"/>
                    <a:lumOff val="25000"/>
                  </a:schemeClr>
                </a:solidFill>
                <a:latin typeface="맑은 고딕" panose="020B0503020000020004" pitchFamily="50" charset="-127"/>
                <a:ea typeface="맑은 고딕" panose="020B0503020000020004" pitchFamily="50" charset="-127"/>
                <a:cs typeface="+mn-cs"/>
              </a:endParaRPr>
            </a:p>
          </p:txBody>
        </p:sp>
        <p:sp>
          <p:nvSpPr>
            <p:cNvPr id="22" name="TextBox 21"/>
            <p:cNvSpPr txBox="1"/>
            <p:nvPr userDrawn="1"/>
          </p:nvSpPr>
          <p:spPr>
            <a:xfrm>
              <a:off x="2339946" y="4991428"/>
              <a:ext cx="3127404" cy="1292662"/>
            </a:xfrm>
            <a:prstGeom prst="rect">
              <a:avLst/>
            </a:prstGeom>
            <a:noFill/>
            <a:effectLst/>
          </p:spPr>
          <p:txBody>
            <a:bodyPr wrap="square" rtlCol="0">
              <a:spAutoFit/>
            </a:bodyPr>
            <a:lstStyle/>
            <a:p>
              <a:pPr>
                <a:lnSpc>
                  <a:spcPct val="150000"/>
                </a:lnSpc>
              </a:pPr>
              <a:r>
                <a:rPr lang="en-US" altLang="ko-KR" sz="1300" dirty="0" smtClean="0">
                  <a:solidFill>
                    <a:schemeClr val="tx1">
                      <a:lumMod val="65000"/>
                      <a:lumOff val="35000"/>
                    </a:schemeClr>
                  </a:solidFill>
                  <a:latin typeface="맑은 고딕" panose="020B0503020000020004" pitchFamily="50" charset="-127"/>
                  <a:ea typeface="+mn-ea"/>
                </a:rPr>
                <a:t>- Product Features and Benefits</a:t>
              </a:r>
            </a:p>
            <a:p>
              <a:pPr>
                <a:lnSpc>
                  <a:spcPct val="150000"/>
                </a:lnSpc>
              </a:pPr>
              <a:r>
                <a:rPr lang="en-US" altLang="ko-KR" sz="1300" dirty="0" smtClean="0">
                  <a:solidFill>
                    <a:schemeClr val="tx1">
                      <a:lumMod val="65000"/>
                      <a:lumOff val="35000"/>
                    </a:schemeClr>
                  </a:solidFill>
                  <a:latin typeface="맑은 고딕" panose="020B0503020000020004" pitchFamily="50" charset="-127"/>
                  <a:ea typeface="+mn-ea"/>
                </a:rPr>
                <a:t>- Introduction of Main Ingredients </a:t>
              </a:r>
            </a:p>
            <a:p>
              <a:pPr>
                <a:lnSpc>
                  <a:spcPct val="150000"/>
                </a:lnSpc>
              </a:pPr>
              <a:r>
                <a:rPr lang="en-US" altLang="ko-KR" sz="1300" dirty="0" smtClean="0">
                  <a:solidFill>
                    <a:schemeClr val="tx1">
                      <a:lumMod val="65000"/>
                      <a:lumOff val="35000"/>
                    </a:schemeClr>
                  </a:solidFill>
                  <a:latin typeface="맑은 고딕" panose="020B0503020000020004" pitchFamily="50" charset="-127"/>
                  <a:ea typeface="+mn-ea"/>
                </a:rPr>
                <a:t>- Product Composition</a:t>
              </a:r>
            </a:p>
            <a:p>
              <a:pPr>
                <a:lnSpc>
                  <a:spcPct val="150000"/>
                </a:lnSpc>
              </a:pPr>
              <a:r>
                <a:rPr lang="en-US" altLang="ko-KR" sz="1300" dirty="0" smtClean="0">
                  <a:solidFill>
                    <a:schemeClr val="tx1">
                      <a:lumMod val="65000"/>
                      <a:lumOff val="35000"/>
                    </a:schemeClr>
                  </a:solidFill>
                  <a:latin typeface="맑은 고딕" panose="020B0503020000020004" pitchFamily="50" charset="-127"/>
                  <a:ea typeface="+mn-ea"/>
                </a:rPr>
                <a:t>-</a:t>
              </a:r>
              <a:r>
                <a:rPr lang="en-US" altLang="ko-KR" sz="1300" baseline="0" dirty="0" smtClean="0">
                  <a:solidFill>
                    <a:schemeClr val="tx1">
                      <a:lumMod val="65000"/>
                      <a:lumOff val="35000"/>
                    </a:schemeClr>
                  </a:solidFill>
                  <a:latin typeface="맑은 고딕" panose="020B0503020000020004" pitchFamily="50" charset="-127"/>
                  <a:ea typeface="+mn-ea"/>
                </a:rPr>
                <a:t> </a:t>
              </a:r>
              <a:r>
                <a:rPr lang="en-US" altLang="ko-KR" sz="1300" dirty="0" smtClean="0">
                  <a:solidFill>
                    <a:schemeClr val="tx1">
                      <a:lumMod val="65000"/>
                      <a:lumOff val="35000"/>
                    </a:schemeClr>
                  </a:solidFill>
                  <a:latin typeface="맑은 고딕" panose="020B0503020000020004" pitchFamily="50" charset="-127"/>
                  <a:ea typeface="+mn-ea"/>
                </a:rPr>
                <a:t>Recommended For</a:t>
              </a:r>
            </a:p>
          </p:txBody>
        </p:sp>
        <p:sp>
          <p:nvSpPr>
            <p:cNvPr id="23" name="TextBox 22">
              <a:extLst>
                <a:ext uri="{FF2B5EF4-FFF2-40B4-BE49-F238E27FC236}">
                  <a16:creationId xmlns:a16="http://schemas.microsoft.com/office/drawing/2014/main" id="{2A4086BA-CF8A-774C-9F5E-52BDAFA3B7C8}"/>
                </a:ext>
              </a:extLst>
            </p:cNvPr>
            <p:cNvSpPr txBox="1"/>
            <p:nvPr userDrawn="1"/>
          </p:nvSpPr>
          <p:spPr>
            <a:xfrm>
              <a:off x="2339946" y="4013696"/>
              <a:ext cx="2963890" cy="557076"/>
            </a:xfrm>
            <a:prstGeom prst="rect">
              <a:avLst/>
            </a:prstGeom>
            <a:noFill/>
            <a:effectLst/>
          </p:spPr>
          <p:txBody>
            <a:bodyPr wrap="square" rtlCol="0">
              <a:spAutoFit/>
            </a:bodyPr>
            <a:lstStyle/>
            <a:p>
              <a:pPr>
                <a:lnSpc>
                  <a:spcPct val="110000"/>
                </a:lnSpc>
              </a:pPr>
              <a:r>
                <a:rPr lang="en-US" altLang="ko-KR" sz="3000" b="0" dirty="0" smtClean="0">
                  <a:solidFill>
                    <a:schemeClr val="tx1">
                      <a:lumMod val="75000"/>
                      <a:lumOff val="25000"/>
                    </a:schemeClr>
                  </a:solidFill>
                  <a:latin typeface="맑은 고딕" panose="020B0503020000020004" pitchFamily="50" charset="-127"/>
                  <a:ea typeface="맑은 고딕" panose="020B0503020000020004" pitchFamily="50" charset="-127"/>
                </a:rPr>
                <a:t>03.</a:t>
              </a:r>
              <a:endParaRPr lang="en-US" altLang="ko-KR" sz="3000" b="0" dirty="0">
                <a:solidFill>
                  <a:schemeClr val="tx1">
                    <a:lumMod val="75000"/>
                    <a:lumOff val="25000"/>
                  </a:schemeClr>
                </a:solidFill>
                <a:latin typeface="맑은 고딕" panose="020B0503020000020004" pitchFamily="50" charset="-127"/>
                <a:ea typeface="맑은 고딕" panose="020B0503020000020004" pitchFamily="50" charset="-127"/>
              </a:endParaRPr>
            </a:p>
          </p:txBody>
        </p:sp>
      </p:grpSp>
      <p:grpSp>
        <p:nvGrpSpPr>
          <p:cNvPr id="3" name="그룹 2"/>
          <p:cNvGrpSpPr/>
          <p:nvPr userDrawn="1"/>
        </p:nvGrpSpPr>
        <p:grpSpPr>
          <a:xfrm>
            <a:off x="2339945" y="5071684"/>
            <a:ext cx="5598430" cy="967079"/>
            <a:chOff x="6159871" y="2206565"/>
            <a:chExt cx="5598430" cy="967079"/>
          </a:xfrm>
        </p:grpSpPr>
        <p:sp>
          <p:nvSpPr>
            <p:cNvPr id="24" name="TextBox 23">
              <a:extLst>
                <a:ext uri="{FF2B5EF4-FFF2-40B4-BE49-F238E27FC236}">
                  <a16:creationId xmlns:a16="http://schemas.microsoft.com/office/drawing/2014/main" id="{2A4086BA-CF8A-774C-9F5E-52BDAFA3B7C8}"/>
                </a:ext>
              </a:extLst>
            </p:cNvPr>
            <p:cNvSpPr txBox="1"/>
            <p:nvPr userDrawn="1"/>
          </p:nvSpPr>
          <p:spPr>
            <a:xfrm>
              <a:off x="6159871" y="2658118"/>
              <a:ext cx="5598430" cy="515526"/>
            </a:xfrm>
            <a:prstGeom prst="rect">
              <a:avLst/>
            </a:prstGeom>
            <a:noFill/>
            <a:effectLst/>
          </p:spPr>
          <p:txBody>
            <a:bodyPr wrap="square" rtlCol="0">
              <a:spAutoFit/>
            </a:bodyPr>
            <a:lstStyle/>
            <a:p>
              <a:pPr>
                <a:lnSpc>
                  <a:spcPct val="110000"/>
                </a:lnSpc>
              </a:pPr>
              <a:r>
                <a:rPr lang="en-US" altLang="ko-KR" sz="2500" b="1" kern="1200" dirty="0" smtClean="0">
                  <a:solidFill>
                    <a:schemeClr val="tx1">
                      <a:lumMod val="75000"/>
                      <a:lumOff val="25000"/>
                    </a:schemeClr>
                  </a:solidFill>
                  <a:latin typeface="맑은 고딕" panose="020B0503020000020004" pitchFamily="50" charset="-127"/>
                  <a:ea typeface="+mn-ea"/>
                  <a:cs typeface="+mn-cs"/>
                </a:rPr>
                <a:t>Competitor Comparison Analysis</a:t>
              </a:r>
              <a:endParaRPr lang="en-US" altLang="ko-KR" sz="2500" b="1" kern="1200" dirty="0">
                <a:solidFill>
                  <a:schemeClr val="tx1">
                    <a:lumMod val="75000"/>
                    <a:lumOff val="25000"/>
                  </a:schemeClr>
                </a:solidFill>
                <a:latin typeface="맑은 고딕" panose="020B0503020000020004" pitchFamily="50" charset="-127"/>
                <a:ea typeface="맑은 고딕" panose="020B0503020000020004" pitchFamily="50" charset="-127"/>
                <a:cs typeface="+mn-cs"/>
              </a:endParaRPr>
            </a:p>
          </p:txBody>
        </p:sp>
        <p:sp>
          <p:nvSpPr>
            <p:cNvPr id="25" name="TextBox 24">
              <a:extLst>
                <a:ext uri="{FF2B5EF4-FFF2-40B4-BE49-F238E27FC236}">
                  <a16:creationId xmlns:a16="http://schemas.microsoft.com/office/drawing/2014/main" id="{2A4086BA-CF8A-774C-9F5E-52BDAFA3B7C8}"/>
                </a:ext>
              </a:extLst>
            </p:cNvPr>
            <p:cNvSpPr txBox="1"/>
            <p:nvPr userDrawn="1"/>
          </p:nvSpPr>
          <p:spPr>
            <a:xfrm>
              <a:off x="6159871" y="2206565"/>
              <a:ext cx="2963890" cy="557076"/>
            </a:xfrm>
            <a:prstGeom prst="rect">
              <a:avLst/>
            </a:prstGeom>
            <a:noFill/>
            <a:effectLst/>
          </p:spPr>
          <p:txBody>
            <a:bodyPr wrap="square" rtlCol="0">
              <a:spAutoFit/>
            </a:bodyPr>
            <a:lstStyle/>
            <a:p>
              <a:pPr>
                <a:lnSpc>
                  <a:spcPct val="110000"/>
                </a:lnSpc>
              </a:pPr>
              <a:r>
                <a:rPr lang="en-US" altLang="ko-KR" sz="3000" b="0" dirty="0" smtClean="0">
                  <a:solidFill>
                    <a:schemeClr val="tx1">
                      <a:lumMod val="75000"/>
                      <a:lumOff val="25000"/>
                    </a:schemeClr>
                  </a:solidFill>
                  <a:latin typeface="맑은 고딕" panose="020B0503020000020004" pitchFamily="50" charset="-127"/>
                  <a:ea typeface="맑은 고딕" panose="020B0503020000020004" pitchFamily="50" charset="-127"/>
                </a:rPr>
                <a:t>05.</a:t>
              </a:r>
              <a:endParaRPr lang="en-US" altLang="ko-KR" sz="3000" b="0" dirty="0">
                <a:solidFill>
                  <a:schemeClr val="tx1">
                    <a:lumMod val="75000"/>
                    <a:lumOff val="25000"/>
                  </a:schemeClr>
                </a:solidFill>
                <a:latin typeface="맑은 고딕" panose="020B0503020000020004" pitchFamily="50" charset="-127"/>
                <a:ea typeface="맑은 고딕" panose="020B0503020000020004" pitchFamily="50" charset="-127"/>
              </a:endParaRPr>
            </a:p>
          </p:txBody>
        </p:sp>
      </p:grpSp>
      <p:sp>
        <p:nvSpPr>
          <p:cNvPr id="26" name="직사각형 25">
            <a:extLst>
              <a:ext uri="{FF2B5EF4-FFF2-40B4-BE49-F238E27FC236}">
                <a16:creationId xmlns:a16="http://schemas.microsoft.com/office/drawing/2014/main" id="{65939DC9-F5D3-354F-BA31-7660C7571B6D}"/>
              </a:ext>
            </a:extLst>
          </p:cNvPr>
          <p:cNvSpPr/>
          <p:nvPr userDrawn="1"/>
        </p:nvSpPr>
        <p:spPr>
          <a:xfrm rot="5400000">
            <a:off x="10902996" y="5606967"/>
            <a:ext cx="2295340" cy="192873"/>
          </a:xfrm>
          <a:prstGeom prst="rect">
            <a:avLst/>
          </a:prstGeom>
          <a:noFill/>
          <a:ln w="9525">
            <a:noFill/>
            <a:miter lim="800000"/>
            <a:headEnd/>
            <a:tailEnd/>
          </a:ln>
        </p:spPr>
        <p:txBody>
          <a:bodyPr wrap="square">
            <a:spAutoFit/>
          </a:bodyPr>
          <a:lstStyle/>
          <a:p>
            <a:pPr algn="r" defTabSz="995690">
              <a:lnSpc>
                <a:spcPct val="150000"/>
              </a:lnSpc>
              <a:defRPr/>
            </a:pPr>
            <a:r>
              <a:rPr kumimoji="1" lang="en-US" altLang="ko-KR" sz="500" kern="0" dirty="0">
                <a:solidFill>
                  <a:schemeClr val="bg1"/>
                </a:solidFill>
                <a:latin typeface="맑은 고딕" panose="020B0503020000020004" pitchFamily="50" charset="-127"/>
                <a:ea typeface="맑은 고딕" panose="020B0503020000020004" pitchFamily="50" charset="-127"/>
              </a:rPr>
              <a:t>COPYRIGHT © </a:t>
            </a:r>
            <a:r>
              <a:rPr kumimoji="1" lang="en-US" altLang="ko-KR" sz="500" kern="0" dirty="0" smtClean="0">
                <a:solidFill>
                  <a:schemeClr val="bg1"/>
                </a:solidFill>
                <a:latin typeface="맑은 고딕" panose="020B0503020000020004" pitchFamily="50" charset="-127"/>
                <a:ea typeface="맑은 고딕" panose="020B0503020000020004" pitchFamily="50" charset="-127"/>
              </a:rPr>
              <a:t>2022 GCOOP </a:t>
            </a:r>
            <a:r>
              <a:rPr kumimoji="1" lang="en-US" altLang="ko-KR" sz="500" kern="0" dirty="0">
                <a:solidFill>
                  <a:schemeClr val="bg1"/>
                </a:solidFill>
                <a:latin typeface="맑은 고딕" panose="020B0503020000020004" pitchFamily="50" charset="-127"/>
                <a:ea typeface="맑은 고딕" panose="020B0503020000020004" pitchFamily="50" charset="-127"/>
              </a:rPr>
              <a:t>All Rights Reserved.</a:t>
            </a:r>
          </a:p>
        </p:txBody>
      </p:sp>
    </p:spTree>
    <p:extLst>
      <p:ext uri="{BB962C8B-B14F-4D97-AF65-F5344CB8AC3E}">
        <p14:creationId xmlns:p14="http://schemas.microsoft.com/office/powerpoint/2010/main" val="207597081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0_제목 슬라이드">
    <p:spTree>
      <p:nvGrpSpPr>
        <p:cNvPr id="1" name=""/>
        <p:cNvGrpSpPr/>
        <p:nvPr/>
      </p:nvGrpSpPr>
      <p:grpSpPr>
        <a:xfrm>
          <a:off x="0" y="0"/>
          <a:ext cx="0" cy="0"/>
          <a:chOff x="0" y="0"/>
          <a:chExt cx="0" cy="0"/>
        </a:xfrm>
      </p:grpSpPr>
      <p:pic>
        <p:nvPicPr>
          <p:cNvPr id="7" name="그림 6"/>
          <p:cNvPicPr>
            <a:picLocks noChangeAspect="1"/>
          </p:cNvPicPr>
          <p:nvPr userDrawn="1"/>
        </p:nvPicPr>
        <p:blipFill rotWithShape="1">
          <a:blip r:embed="rId2" cstate="print">
            <a:extLst>
              <a:ext uri="{28A0092B-C50C-407E-A947-70E740481C1C}">
                <a14:useLocalDpi xmlns:a14="http://schemas.microsoft.com/office/drawing/2010/main" val="0"/>
              </a:ext>
            </a:extLst>
          </a:blip>
          <a:srcRect l="1768" t="15602" b="-1"/>
          <a:stretch/>
        </p:blipFill>
        <p:spPr>
          <a:xfrm>
            <a:off x="-16435" y="-12111"/>
            <a:ext cx="12208436" cy="6870111"/>
          </a:xfrm>
          <a:prstGeom prst="rect">
            <a:avLst/>
          </a:prstGeom>
        </p:spPr>
      </p:pic>
      <p:sp>
        <p:nvSpPr>
          <p:cNvPr id="26" name="직사각형 25">
            <a:extLst>
              <a:ext uri="{FF2B5EF4-FFF2-40B4-BE49-F238E27FC236}">
                <a16:creationId xmlns:a16="http://schemas.microsoft.com/office/drawing/2014/main" id="{65939DC9-F5D3-354F-BA31-7660C7571B6D}"/>
              </a:ext>
            </a:extLst>
          </p:cNvPr>
          <p:cNvSpPr/>
          <p:nvPr userDrawn="1"/>
        </p:nvSpPr>
        <p:spPr>
          <a:xfrm rot="5400000">
            <a:off x="10902996" y="5606967"/>
            <a:ext cx="2295340" cy="192873"/>
          </a:xfrm>
          <a:prstGeom prst="rect">
            <a:avLst/>
          </a:prstGeom>
          <a:noFill/>
          <a:ln w="9525">
            <a:noFill/>
            <a:miter lim="800000"/>
            <a:headEnd/>
            <a:tailEnd/>
          </a:ln>
        </p:spPr>
        <p:txBody>
          <a:bodyPr wrap="square">
            <a:spAutoFit/>
          </a:bodyPr>
          <a:lstStyle/>
          <a:p>
            <a:pPr algn="r" defTabSz="995690">
              <a:lnSpc>
                <a:spcPct val="150000"/>
              </a:lnSpc>
              <a:defRPr/>
            </a:pPr>
            <a:r>
              <a:rPr kumimoji="1" lang="en-US" altLang="ko-KR" sz="500" kern="0" dirty="0">
                <a:solidFill>
                  <a:schemeClr val="bg1"/>
                </a:solidFill>
                <a:latin typeface="맑은 고딕" panose="020B0503020000020004" pitchFamily="50" charset="-127"/>
                <a:ea typeface="맑은 고딕" panose="020B0503020000020004" pitchFamily="50" charset="-127"/>
              </a:rPr>
              <a:t>COPYRIGHT © </a:t>
            </a:r>
            <a:r>
              <a:rPr kumimoji="1" lang="en-US" altLang="ko-KR" sz="500" kern="0" dirty="0" smtClean="0">
                <a:solidFill>
                  <a:schemeClr val="bg1"/>
                </a:solidFill>
                <a:latin typeface="맑은 고딕" panose="020B0503020000020004" pitchFamily="50" charset="-127"/>
                <a:ea typeface="맑은 고딕" panose="020B0503020000020004" pitchFamily="50" charset="-127"/>
              </a:rPr>
              <a:t>2022 GCOOP </a:t>
            </a:r>
            <a:r>
              <a:rPr kumimoji="1" lang="en-US" altLang="ko-KR" sz="500" kern="0" dirty="0">
                <a:solidFill>
                  <a:schemeClr val="bg1"/>
                </a:solidFill>
                <a:latin typeface="맑은 고딕" panose="020B0503020000020004" pitchFamily="50" charset="-127"/>
                <a:ea typeface="맑은 고딕" panose="020B0503020000020004" pitchFamily="50" charset="-127"/>
              </a:rPr>
              <a:t>All Rights Reserved.</a:t>
            </a:r>
          </a:p>
        </p:txBody>
      </p:sp>
    </p:spTree>
    <p:extLst>
      <p:ext uri="{BB962C8B-B14F-4D97-AF65-F5344CB8AC3E}">
        <p14:creationId xmlns:p14="http://schemas.microsoft.com/office/powerpoint/2010/main" val="25396804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제목 슬라이드">
    <p:spTree>
      <p:nvGrpSpPr>
        <p:cNvPr id="1" name=""/>
        <p:cNvGrpSpPr/>
        <p:nvPr/>
      </p:nvGrpSpPr>
      <p:grpSpPr>
        <a:xfrm>
          <a:off x="0" y="0"/>
          <a:ext cx="0" cy="0"/>
          <a:chOff x="0" y="0"/>
          <a:chExt cx="0" cy="0"/>
        </a:xfrm>
      </p:grpSpPr>
      <p:pic>
        <p:nvPicPr>
          <p:cNvPr id="7" name="그림 6"/>
          <p:cNvPicPr>
            <a:picLocks noChangeAspect="1"/>
          </p:cNvPicPr>
          <p:nvPr userDrawn="1"/>
        </p:nvPicPr>
        <p:blipFill rotWithShape="1">
          <a:blip r:embed="rId2" cstate="print">
            <a:extLst>
              <a:ext uri="{28A0092B-C50C-407E-A947-70E740481C1C}">
                <a14:useLocalDpi xmlns:a14="http://schemas.microsoft.com/office/drawing/2010/main" val="0"/>
              </a:ext>
            </a:extLst>
          </a:blip>
          <a:srcRect l="1768" t="39585" r="28136" b="-2"/>
          <a:stretch/>
        </p:blipFill>
        <p:spPr>
          <a:xfrm>
            <a:off x="-16436" y="-33867"/>
            <a:ext cx="12208435" cy="6891867"/>
          </a:xfrm>
          <a:prstGeom prst="rect">
            <a:avLst/>
          </a:prstGeom>
        </p:spPr>
      </p:pic>
      <p:cxnSp>
        <p:nvCxnSpPr>
          <p:cNvPr id="17" name="직선 연결선 16"/>
          <p:cNvCxnSpPr/>
          <p:nvPr userDrawn="1"/>
        </p:nvCxnSpPr>
        <p:spPr>
          <a:xfrm>
            <a:off x="0" y="742881"/>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직선 연결선 17"/>
          <p:cNvCxnSpPr/>
          <p:nvPr userDrawn="1"/>
        </p:nvCxnSpPr>
        <p:spPr>
          <a:xfrm>
            <a:off x="0" y="221407"/>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직선 연결선 18"/>
          <p:cNvCxnSpPr/>
          <p:nvPr userDrawn="1"/>
        </p:nvCxnSpPr>
        <p:spPr>
          <a:xfrm>
            <a:off x="1800225" y="221407"/>
            <a:ext cx="0" cy="5214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직선 연결선 19"/>
          <p:cNvCxnSpPr/>
          <p:nvPr userDrawn="1"/>
        </p:nvCxnSpPr>
        <p:spPr>
          <a:xfrm>
            <a:off x="4007768" y="221407"/>
            <a:ext cx="0" cy="5214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userDrawn="1"/>
        </p:nvSpPr>
        <p:spPr>
          <a:xfrm>
            <a:off x="1810268" y="342966"/>
            <a:ext cx="2388180" cy="307777"/>
          </a:xfrm>
          <a:prstGeom prst="rect">
            <a:avLst/>
          </a:prstGeom>
          <a:noFill/>
        </p:spPr>
        <p:txBody>
          <a:bodyPr wrap="square" rtlCol="0">
            <a:spAutoFit/>
          </a:bodyPr>
          <a:lstStyle/>
          <a:p>
            <a:r>
              <a:rPr lang="en-US" altLang="ko-KR" sz="1400" b="1" dirty="0" smtClean="0">
                <a:solidFill>
                  <a:schemeClr val="tx1"/>
                </a:solidFill>
                <a:latin typeface="맑은 고딕" panose="020B0503020000020004" pitchFamily="50" charset="-127"/>
                <a:ea typeface="맑은 고딕" panose="020B0503020000020004" pitchFamily="50" charset="-127"/>
              </a:rPr>
              <a:t>Notice</a:t>
            </a:r>
            <a:endParaRPr lang="ko-KR" altLang="en-US" sz="1400" b="1" dirty="0">
              <a:solidFill>
                <a:schemeClr val="tx1"/>
              </a:solidFill>
              <a:latin typeface="맑은 고딕" panose="020B0503020000020004" pitchFamily="50" charset="-127"/>
              <a:ea typeface="맑은 고딕" panose="020B0503020000020004" pitchFamily="50" charset="-127"/>
            </a:endParaRPr>
          </a:p>
        </p:txBody>
      </p:sp>
      <p:pic>
        <p:nvPicPr>
          <p:cNvPr id="31" name="그림 3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14350" y="191417"/>
            <a:ext cx="603250" cy="603250"/>
          </a:xfrm>
          <a:prstGeom prst="rect">
            <a:avLst/>
          </a:prstGeom>
        </p:spPr>
      </p:pic>
      <p:pic>
        <p:nvPicPr>
          <p:cNvPr id="33" name="그림 32"/>
          <p:cNvPicPr>
            <a:picLocks noChangeAspect="1"/>
          </p:cNvPicPr>
          <p:nvPr userDrawn="1"/>
        </p:nvPicPr>
        <p:blipFill rotWithShape="1">
          <a:blip r:embed="rId4" cstate="print">
            <a:extLst>
              <a:ext uri="{28A0092B-C50C-407E-A947-70E740481C1C}">
                <a14:useLocalDpi xmlns:a14="http://schemas.microsoft.com/office/drawing/2010/main" val="0"/>
              </a:ext>
            </a:extLst>
          </a:blip>
          <a:srcRect b="84480"/>
          <a:stretch/>
        </p:blipFill>
        <p:spPr>
          <a:xfrm>
            <a:off x="11239256" y="6627131"/>
            <a:ext cx="641530" cy="106515"/>
          </a:xfrm>
          <a:prstGeom prst="rect">
            <a:avLst/>
          </a:prstGeom>
        </p:spPr>
      </p:pic>
      <p:sp>
        <p:nvSpPr>
          <p:cNvPr id="34" name="직사각형 33">
            <a:extLst>
              <a:ext uri="{FF2B5EF4-FFF2-40B4-BE49-F238E27FC236}">
                <a16:creationId xmlns:a16="http://schemas.microsoft.com/office/drawing/2014/main" id="{65939DC9-F5D3-354F-BA31-7660C7571B6D}"/>
              </a:ext>
            </a:extLst>
          </p:cNvPr>
          <p:cNvSpPr/>
          <p:nvPr userDrawn="1"/>
        </p:nvSpPr>
        <p:spPr>
          <a:xfrm rot="5400000">
            <a:off x="10902996" y="5606967"/>
            <a:ext cx="2295340" cy="192873"/>
          </a:xfrm>
          <a:prstGeom prst="rect">
            <a:avLst/>
          </a:prstGeom>
          <a:noFill/>
          <a:ln w="9525">
            <a:noFill/>
            <a:miter lim="800000"/>
            <a:headEnd/>
            <a:tailEnd/>
          </a:ln>
        </p:spPr>
        <p:txBody>
          <a:bodyPr wrap="square">
            <a:spAutoFit/>
          </a:bodyPr>
          <a:lstStyle/>
          <a:p>
            <a:pPr algn="r" defTabSz="995690">
              <a:lnSpc>
                <a:spcPct val="150000"/>
              </a:lnSpc>
              <a:defRPr/>
            </a:pPr>
            <a:r>
              <a:rPr kumimoji="1" lang="en-US" altLang="ko-KR" sz="500" kern="0" dirty="0">
                <a:solidFill>
                  <a:schemeClr val="bg1"/>
                </a:solidFill>
                <a:latin typeface="맑은 고딕" panose="020B0503020000020004" pitchFamily="50" charset="-127"/>
                <a:ea typeface="맑은 고딕" panose="020B0503020000020004" pitchFamily="50" charset="-127"/>
              </a:rPr>
              <a:t>COPYRIGHT © </a:t>
            </a:r>
            <a:r>
              <a:rPr kumimoji="1" lang="en-US" altLang="ko-KR" sz="500" kern="0" dirty="0" smtClean="0">
                <a:solidFill>
                  <a:schemeClr val="bg1"/>
                </a:solidFill>
                <a:latin typeface="맑은 고딕" panose="020B0503020000020004" pitchFamily="50" charset="-127"/>
                <a:ea typeface="맑은 고딕" panose="020B0503020000020004" pitchFamily="50" charset="-127"/>
              </a:rPr>
              <a:t>2022 GCOOP </a:t>
            </a:r>
            <a:r>
              <a:rPr kumimoji="1" lang="en-US" altLang="ko-KR" sz="500" kern="0" dirty="0">
                <a:solidFill>
                  <a:schemeClr val="bg1"/>
                </a:solidFill>
                <a:latin typeface="맑은 고딕" panose="020B0503020000020004" pitchFamily="50" charset="-127"/>
                <a:ea typeface="맑은 고딕" panose="020B0503020000020004" pitchFamily="50" charset="-127"/>
              </a:rPr>
              <a:t>All Rights Reserved.</a:t>
            </a:r>
          </a:p>
        </p:txBody>
      </p:sp>
    </p:spTree>
    <p:extLst>
      <p:ext uri="{BB962C8B-B14F-4D97-AF65-F5344CB8AC3E}">
        <p14:creationId xmlns:p14="http://schemas.microsoft.com/office/powerpoint/2010/main" val="112521873"/>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제목 슬라이드">
    <p:spTree>
      <p:nvGrpSpPr>
        <p:cNvPr id="1" name=""/>
        <p:cNvGrpSpPr/>
        <p:nvPr/>
      </p:nvGrpSpPr>
      <p:grpSpPr>
        <a:xfrm>
          <a:off x="0" y="0"/>
          <a:ext cx="0" cy="0"/>
          <a:chOff x="0" y="0"/>
          <a:chExt cx="0" cy="0"/>
        </a:xfrm>
      </p:grpSpPr>
      <p:cxnSp>
        <p:nvCxnSpPr>
          <p:cNvPr id="17" name="직선 연결선 16"/>
          <p:cNvCxnSpPr/>
          <p:nvPr userDrawn="1"/>
        </p:nvCxnSpPr>
        <p:spPr>
          <a:xfrm>
            <a:off x="0" y="742881"/>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직선 연결선 17"/>
          <p:cNvCxnSpPr/>
          <p:nvPr userDrawn="1"/>
        </p:nvCxnSpPr>
        <p:spPr>
          <a:xfrm>
            <a:off x="0" y="221407"/>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직선 연결선 18"/>
          <p:cNvCxnSpPr/>
          <p:nvPr userDrawn="1"/>
        </p:nvCxnSpPr>
        <p:spPr>
          <a:xfrm>
            <a:off x="1800225" y="221407"/>
            <a:ext cx="0" cy="5214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직선 연결선 19"/>
          <p:cNvCxnSpPr/>
          <p:nvPr userDrawn="1"/>
        </p:nvCxnSpPr>
        <p:spPr>
          <a:xfrm>
            <a:off x="4007768" y="221407"/>
            <a:ext cx="0" cy="5214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1" name="그림 3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4350" y="191417"/>
            <a:ext cx="603250" cy="603250"/>
          </a:xfrm>
          <a:prstGeom prst="rect">
            <a:avLst/>
          </a:prstGeom>
        </p:spPr>
      </p:pic>
      <p:sp>
        <p:nvSpPr>
          <p:cNvPr id="9" name="직사각형 8">
            <a:extLst>
              <a:ext uri="{FF2B5EF4-FFF2-40B4-BE49-F238E27FC236}">
                <a16:creationId xmlns:a16="http://schemas.microsoft.com/office/drawing/2014/main" id="{65939DC9-F5D3-354F-BA31-7660C7571B6D}"/>
              </a:ext>
            </a:extLst>
          </p:cNvPr>
          <p:cNvSpPr/>
          <p:nvPr userDrawn="1"/>
        </p:nvSpPr>
        <p:spPr>
          <a:xfrm rot="5400000">
            <a:off x="10902996" y="5606967"/>
            <a:ext cx="2295340" cy="192873"/>
          </a:xfrm>
          <a:prstGeom prst="rect">
            <a:avLst/>
          </a:prstGeom>
          <a:noFill/>
          <a:ln w="9525">
            <a:noFill/>
            <a:miter lim="800000"/>
            <a:headEnd/>
            <a:tailEnd/>
          </a:ln>
        </p:spPr>
        <p:txBody>
          <a:bodyPr wrap="square">
            <a:spAutoFit/>
          </a:bodyPr>
          <a:lstStyle/>
          <a:p>
            <a:pPr algn="r" defTabSz="995690">
              <a:lnSpc>
                <a:spcPct val="150000"/>
              </a:lnSpc>
              <a:defRPr/>
            </a:pPr>
            <a:r>
              <a:rPr kumimoji="1" lang="en-US" altLang="ko-KR" sz="500" kern="0" dirty="0">
                <a:solidFill>
                  <a:schemeClr val="bg1">
                    <a:lumMod val="65000"/>
                  </a:schemeClr>
                </a:solidFill>
                <a:latin typeface="맑은 고딕" panose="020B0503020000020004" pitchFamily="50" charset="-127"/>
                <a:ea typeface="맑은 고딕" panose="020B0503020000020004" pitchFamily="50" charset="-127"/>
              </a:rPr>
              <a:t>COPYRIGHT © </a:t>
            </a:r>
            <a:r>
              <a:rPr kumimoji="1" lang="en-US" altLang="ko-KR" sz="500" kern="0" dirty="0" smtClean="0">
                <a:solidFill>
                  <a:schemeClr val="bg1">
                    <a:lumMod val="65000"/>
                  </a:schemeClr>
                </a:solidFill>
                <a:latin typeface="맑은 고딕" panose="020B0503020000020004" pitchFamily="50" charset="-127"/>
                <a:ea typeface="맑은 고딕" panose="020B0503020000020004" pitchFamily="50" charset="-127"/>
              </a:rPr>
              <a:t>2022 GCOOP </a:t>
            </a:r>
            <a:r>
              <a:rPr kumimoji="1" lang="en-US" altLang="ko-KR" sz="500" kern="0" dirty="0">
                <a:solidFill>
                  <a:schemeClr val="bg1">
                    <a:lumMod val="65000"/>
                  </a:schemeClr>
                </a:solidFill>
                <a:latin typeface="맑은 고딕" panose="020B0503020000020004" pitchFamily="50" charset="-127"/>
                <a:ea typeface="맑은 고딕" panose="020B0503020000020004" pitchFamily="50" charset="-127"/>
              </a:rPr>
              <a:t>All Rights Reserved.</a:t>
            </a:r>
          </a:p>
        </p:txBody>
      </p:sp>
      <p:pic>
        <p:nvPicPr>
          <p:cNvPr id="10" name="그림 9"/>
          <p:cNvPicPr>
            <a:picLocks noChangeAspect="1"/>
          </p:cNvPicPr>
          <p:nvPr userDrawn="1"/>
        </p:nvPicPr>
        <p:blipFill rotWithShape="1">
          <a:blip r:embed="rId3" cstate="print">
            <a:extLst>
              <a:ext uri="{28A0092B-C50C-407E-A947-70E740481C1C}">
                <a14:useLocalDpi xmlns:a14="http://schemas.microsoft.com/office/drawing/2010/main" val="0"/>
              </a:ext>
            </a:extLst>
          </a:blip>
          <a:srcRect b="84480"/>
          <a:stretch/>
        </p:blipFill>
        <p:spPr>
          <a:xfrm>
            <a:off x="11239256" y="6627131"/>
            <a:ext cx="641530" cy="106515"/>
          </a:xfrm>
          <a:prstGeom prst="rect">
            <a:avLst/>
          </a:prstGeom>
        </p:spPr>
      </p:pic>
    </p:spTree>
    <p:extLst>
      <p:ext uri="{BB962C8B-B14F-4D97-AF65-F5344CB8AC3E}">
        <p14:creationId xmlns:p14="http://schemas.microsoft.com/office/powerpoint/2010/main" val="1575643244"/>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제목 슬라이드">
    <p:spTree>
      <p:nvGrpSpPr>
        <p:cNvPr id="1" name=""/>
        <p:cNvGrpSpPr/>
        <p:nvPr/>
      </p:nvGrpSpPr>
      <p:grpSpPr>
        <a:xfrm>
          <a:off x="0" y="0"/>
          <a:ext cx="0" cy="0"/>
          <a:chOff x="0" y="0"/>
          <a:chExt cx="0" cy="0"/>
        </a:xfrm>
      </p:grpSpPr>
      <p:pic>
        <p:nvPicPr>
          <p:cNvPr id="11" name="그림 10"/>
          <p:cNvPicPr>
            <a:picLocks noChangeAspect="1"/>
          </p:cNvPicPr>
          <p:nvPr userDrawn="1"/>
        </p:nvPicPr>
        <p:blipFill rotWithShape="1">
          <a:blip r:embed="rId2" cstate="print">
            <a:extLst>
              <a:ext uri="{28A0092B-C50C-407E-A947-70E740481C1C}">
                <a14:useLocalDpi xmlns:a14="http://schemas.microsoft.com/office/drawing/2010/main" val="0"/>
              </a:ext>
            </a:extLst>
          </a:blip>
          <a:srcRect l="12960" t="4716" r="6622"/>
          <a:stretch/>
        </p:blipFill>
        <p:spPr>
          <a:xfrm>
            <a:off x="-24713" y="-27384"/>
            <a:ext cx="12216714" cy="6858000"/>
          </a:xfrm>
          <a:prstGeom prst="rect">
            <a:avLst/>
          </a:prstGeom>
        </p:spPr>
      </p:pic>
      <p:pic>
        <p:nvPicPr>
          <p:cNvPr id="2" name="그림 1"/>
          <p:cNvPicPr>
            <a:picLocks noChangeAspect="1"/>
          </p:cNvPicPr>
          <p:nvPr userDrawn="1"/>
        </p:nvPicPr>
        <p:blipFill rotWithShape="1">
          <a:blip r:embed="rId2" cstate="print">
            <a:extLst>
              <a:ext uri="{28A0092B-C50C-407E-A947-70E740481C1C}">
                <a14:useLocalDpi xmlns:a14="http://schemas.microsoft.com/office/drawing/2010/main" val="0"/>
              </a:ext>
            </a:extLst>
          </a:blip>
          <a:srcRect l="12960" t="4716" r="6622"/>
          <a:stretch/>
        </p:blipFill>
        <p:spPr>
          <a:xfrm>
            <a:off x="-24713" y="339436"/>
            <a:ext cx="12216714" cy="6858000"/>
          </a:xfrm>
          <a:prstGeom prst="rect">
            <a:avLst/>
          </a:prstGeom>
        </p:spPr>
      </p:pic>
      <p:cxnSp>
        <p:nvCxnSpPr>
          <p:cNvPr id="17" name="직선 연결선 16"/>
          <p:cNvCxnSpPr/>
          <p:nvPr userDrawn="1"/>
        </p:nvCxnSpPr>
        <p:spPr>
          <a:xfrm>
            <a:off x="0" y="742881"/>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직선 연결선 17"/>
          <p:cNvCxnSpPr/>
          <p:nvPr userDrawn="1"/>
        </p:nvCxnSpPr>
        <p:spPr>
          <a:xfrm>
            <a:off x="0" y="221407"/>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직선 연결선 18"/>
          <p:cNvCxnSpPr/>
          <p:nvPr userDrawn="1"/>
        </p:nvCxnSpPr>
        <p:spPr>
          <a:xfrm>
            <a:off x="1800225" y="221407"/>
            <a:ext cx="0" cy="5214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직선 연결선 19"/>
          <p:cNvCxnSpPr/>
          <p:nvPr userDrawn="1"/>
        </p:nvCxnSpPr>
        <p:spPr>
          <a:xfrm>
            <a:off x="4007768" y="221407"/>
            <a:ext cx="0" cy="5214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1" name="그림 3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14350" y="191417"/>
            <a:ext cx="603250" cy="603250"/>
          </a:xfrm>
          <a:prstGeom prst="rect">
            <a:avLst/>
          </a:prstGeom>
        </p:spPr>
      </p:pic>
      <p:sp>
        <p:nvSpPr>
          <p:cNvPr id="9" name="직사각형 8">
            <a:extLst>
              <a:ext uri="{FF2B5EF4-FFF2-40B4-BE49-F238E27FC236}">
                <a16:creationId xmlns:a16="http://schemas.microsoft.com/office/drawing/2014/main" id="{65939DC9-F5D3-354F-BA31-7660C7571B6D}"/>
              </a:ext>
            </a:extLst>
          </p:cNvPr>
          <p:cNvSpPr/>
          <p:nvPr userDrawn="1"/>
        </p:nvSpPr>
        <p:spPr>
          <a:xfrm rot="5400000">
            <a:off x="10902996" y="5606967"/>
            <a:ext cx="2295340" cy="192873"/>
          </a:xfrm>
          <a:prstGeom prst="rect">
            <a:avLst/>
          </a:prstGeom>
          <a:noFill/>
          <a:ln w="9525">
            <a:noFill/>
            <a:miter lim="800000"/>
            <a:headEnd/>
            <a:tailEnd/>
          </a:ln>
        </p:spPr>
        <p:txBody>
          <a:bodyPr wrap="square">
            <a:spAutoFit/>
          </a:bodyPr>
          <a:lstStyle/>
          <a:p>
            <a:pPr algn="r" defTabSz="995690">
              <a:lnSpc>
                <a:spcPct val="150000"/>
              </a:lnSpc>
              <a:defRPr/>
            </a:pPr>
            <a:r>
              <a:rPr kumimoji="1" lang="en-US" altLang="ko-KR" sz="500" kern="0" dirty="0">
                <a:solidFill>
                  <a:schemeClr val="bg1">
                    <a:lumMod val="65000"/>
                  </a:schemeClr>
                </a:solidFill>
                <a:latin typeface="맑은 고딕" panose="020B0503020000020004" pitchFamily="50" charset="-127"/>
                <a:ea typeface="맑은 고딕" panose="020B0503020000020004" pitchFamily="50" charset="-127"/>
              </a:rPr>
              <a:t>COPYRIGHT © </a:t>
            </a:r>
            <a:r>
              <a:rPr kumimoji="1" lang="en-US" altLang="ko-KR" sz="500" kern="0" dirty="0" smtClean="0">
                <a:solidFill>
                  <a:schemeClr val="bg1">
                    <a:lumMod val="65000"/>
                  </a:schemeClr>
                </a:solidFill>
                <a:latin typeface="맑은 고딕" panose="020B0503020000020004" pitchFamily="50" charset="-127"/>
                <a:ea typeface="맑은 고딕" panose="020B0503020000020004" pitchFamily="50" charset="-127"/>
              </a:rPr>
              <a:t>2022 GCOOP </a:t>
            </a:r>
            <a:r>
              <a:rPr kumimoji="1" lang="en-US" altLang="ko-KR" sz="500" kern="0" dirty="0">
                <a:solidFill>
                  <a:schemeClr val="bg1">
                    <a:lumMod val="65000"/>
                  </a:schemeClr>
                </a:solidFill>
                <a:latin typeface="맑은 고딕" panose="020B0503020000020004" pitchFamily="50" charset="-127"/>
                <a:ea typeface="맑은 고딕" panose="020B0503020000020004" pitchFamily="50" charset="-127"/>
              </a:rPr>
              <a:t>All Rights Reserved.</a:t>
            </a:r>
          </a:p>
        </p:txBody>
      </p:sp>
      <p:pic>
        <p:nvPicPr>
          <p:cNvPr id="10" name="그림 9"/>
          <p:cNvPicPr>
            <a:picLocks noChangeAspect="1"/>
          </p:cNvPicPr>
          <p:nvPr userDrawn="1"/>
        </p:nvPicPr>
        <p:blipFill rotWithShape="1">
          <a:blip r:embed="rId4" cstate="print">
            <a:extLst>
              <a:ext uri="{28A0092B-C50C-407E-A947-70E740481C1C}">
                <a14:useLocalDpi xmlns:a14="http://schemas.microsoft.com/office/drawing/2010/main" val="0"/>
              </a:ext>
            </a:extLst>
          </a:blip>
          <a:srcRect b="84480"/>
          <a:stretch/>
        </p:blipFill>
        <p:spPr>
          <a:xfrm>
            <a:off x="11239256" y="6627131"/>
            <a:ext cx="641530" cy="106515"/>
          </a:xfrm>
          <a:prstGeom prst="rect">
            <a:avLst/>
          </a:prstGeom>
        </p:spPr>
      </p:pic>
    </p:spTree>
    <p:extLst>
      <p:ext uri="{BB962C8B-B14F-4D97-AF65-F5344CB8AC3E}">
        <p14:creationId xmlns:p14="http://schemas.microsoft.com/office/powerpoint/2010/main" val="214636015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제목 슬라이드">
    <p:spTree>
      <p:nvGrpSpPr>
        <p:cNvPr id="1" name=""/>
        <p:cNvGrpSpPr/>
        <p:nvPr/>
      </p:nvGrpSpPr>
      <p:grpSpPr>
        <a:xfrm>
          <a:off x="0" y="0"/>
          <a:ext cx="0" cy="0"/>
          <a:chOff x="0" y="0"/>
          <a:chExt cx="0" cy="0"/>
        </a:xfrm>
      </p:grpSpPr>
      <p:pic>
        <p:nvPicPr>
          <p:cNvPr id="3" name="그림 2"/>
          <p:cNvPicPr>
            <a:picLocks noChangeAspect="1"/>
          </p:cNvPicPr>
          <p:nvPr userDrawn="1"/>
        </p:nvPicPr>
        <p:blipFill rotWithShape="1">
          <a:blip r:embed="rId2" cstate="print">
            <a:extLst>
              <a:ext uri="{28A0092B-C50C-407E-A947-70E740481C1C}">
                <a14:useLocalDpi xmlns:a14="http://schemas.microsoft.com/office/drawing/2010/main" val="0"/>
              </a:ext>
            </a:extLst>
          </a:blip>
          <a:srcRect l="10392" t="19538"/>
          <a:stretch/>
        </p:blipFill>
        <p:spPr>
          <a:xfrm>
            <a:off x="0" y="0"/>
            <a:ext cx="12192000" cy="7076516"/>
          </a:xfrm>
          <a:prstGeom prst="rect">
            <a:avLst/>
          </a:prstGeom>
        </p:spPr>
      </p:pic>
      <p:sp>
        <p:nvSpPr>
          <p:cNvPr id="9" name="직사각형 8">
            <a:extLst>
              <a:ext uri="{FF2B5EF4-FFF2-40B4-BE49-F238E27FC236}">
                <a16:creationId xmlns:a16="http://schemas.microsoft.com/office/drawing/2014/main" id="{65939DC9-F5D3-354F-BA31-7660C7571B6D}"/>
              </a:ext>
            </a:extLst>
          </p:cNvPr>
          <p:cNvSpPr/>
          <p:nvPr userDrawn="1"/>
        </p:nvSpPr>
        <p:spPr>
          <a:xfrm rot="5400000">
            <a:off x="10902996" y="5606967"/>
            <a:ext cx="2295340" cy="192873"/>
          </a:xfrm>
          <a:prstGeom prst="rect">
            <a:avLst/>
          </a:prstGeom>
          <a:noFill/>
          <a:ln w="9525">
            <a:noFill/>
            <a:miter lim="800000"/>
            <a:headEnd/>
            <a:tailEnd/>
          </a:ln>
        </p:spPr>
        <p:txBody>
          <a:bodyPr wrap="square">
            <a:spAutoFit/>
          </a:bodyPr>
          <a:lstStyle/>
          <a:p>
            <a:pPr algn="r" defTabSz="995690">
              <a:lnSpc>
                <a:spcPct val="150000"/>
              </a:lnSpc>
              <a:defRPr/>
            </a:pPr>
            <a:r>
              <a:rPr kumimoji="1" lang="en-US" altLang="ko-KR" sz="500" kern="0" dirty="0">
                <a:solidFill>
                  <a:schemeClr val="bg1">
                    <a:lumMod val="65000"/>
                  </a:schemeClr>
                </a:solidFill>
                <a:latin typeface="맑은 고딕" panose="020B0503020000020004" pitchFamily="50" charset="-127"/>
                <a:ea typeface="맑은 고딕" panose="020B0503020000020004" pitchFamily="50" charset="-127"/>
              </a:rPr>
              <a:t>COPYRIGHT © </a:t>
            </a:r>
            <a:r>
              <a:rPr kumimoji="1" lang="en-US" altLang="ko-KR" sz="500" kern="0" dirty="0" smtClean="0">
                <a:solidFill>
                  <a:schemeClr val="bg1">
                    <a:lumMod val="65000"/>
                  </a:schemeClr>
                </a:solidFill>
                <a:latin typeface="맑은 고딕" panose="020B0503020000020004" pitchFamily="50" charset="-127"/>
                <a:ea typeface="맑은 고딕" panose="020B0503020000020004" pitchFamily="50" charset="-127"/>
              </a:rPr>
              <a:t>2022 GCOOP </a:t>
            </a:r>
            <a:r>
              <a:rPr kumimoji="1" lang="en-US" altLang="ko-KR" sz="500" kern="0" dirty="0">
                <a:solidFill>
                  <a:schemeClr val="bg1">
                    <a:lumMod val="65000"/>
                  </a:schemeClr>
                </a:solidFill>
                <a:latin typeface="맑은 고딕" panose="020B0503020000020004" pitchFamily="50" charset="-127"/>
                <a:ea typeface="맑은 고딕" panose="020B0503020000020004" pitchFamily="50" charset="-127"/>
              </a:rPr>
              <a:t>All Rights Reserved.</a:t>
            </a:r>
          </a:p>
        </p:txBody>
      </p:sp>
      <p:pic>
        <p:nvPicPr>
          <p:cNvPr id="10" name="그림 9"/>
          <p:cNvPicPr>
            <a:picLocks noChangeAspect="1"/>
          </p:cNvPicPr>
          <p:nvPr userDrawn="1"/>
        </p:nvPicPr>
        <p:blipFill rotWithShape="1">
          <a:blip r:embed="rId3" cstate="print">
            <a:extLst>
              <a:ext uri="{28A0092B-C50C-407E-A947-70E740481C1C}">
                <a14:useLocalDpi xmlns:a14="http://schemas.microsoft.com/office/drawing/2010/main" val="0"/>
              </a:ext>
            </a:extLst>
          </a:blip>
          <a:srcRect b="84480"/>
          <a:stretch/>
        </p:blipFill>
        <p:spPr>
          <a:xfrm>
            <a:off x="11239256" y="6627131"/>
            <a:ext cx="641530" cy="106515"/>
          </a:xfrm>
          <a:prstGeom prst="rect">
            <a:avLst/>
          </a:prstGeom>
        </p:spPr>
      </p:pic>
    </p:spTree>
    <p:extLst>
      <p:ext uri="{BB962C8B-B14F-4D97-AF65-F5344CB8AC3E}">
        <p14:creationId xmlns:p14="http://schemas.microsoft.com/office/powerpoint/2010/main" val="1290527460"/>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제목 슬라이드">
    <p:spTree>
      <p:nvGrpSpPr>
        <p:cNvPr id="1" name=""/>
        <p:cNvGrpSpPr/>
        <p:nvPr/>
      </p:nvGrpSpPr>
      <p:grpSpPr>
        <a:xfrm>
          <a:off x="0" y="0"/>
          <a:ext cx="0" cy="0"/>
          <a:chOff x="0" y="0"/>
          <a:chExt cx="0" cy="0"/>
        </a:xfrm>
      </p:grpSpPr>
      <p:pic>
        <p:nvPicPr>
          <p:cNvPr id="11" name="그림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400" y="0"/>
            <a:ext cx="13081000" cy="7358063"/>
          </a:xfrm>
          <a:prstGeom prst="rect">
            <a:avLst/>
          </a:prstGeom>
        </p:spPr>
      </p:pic>
      <p:cxnSp>
        <p:nvCxnSpPr>
          <p:cNvPr id="17" name="직선 연결선 16"/>
          <p:cNvCxnSpPr/>
          <p:nvPr userDrawn="1"/>
        </p:nvCxnSpPr>
        <p:spPr>
          <a:xfrm>
            <a:off x="0" y="742881"/>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직선 연결선 17"/>
          <p:cNvCxnSpPr/>
          <p:nvPr userDrawn="1"/>
        </p:nvCxnSpPr>
        <p:spPr>
          <a:xfrm>
            <a:off x="0" y="221407"/>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직선 연결선 18"/>
          <p:cNvCxnSpPr/>
          <p:nvPr userDrawn="1"/>
        </p:nvCxnSpPr>
        <p:spPr>
          <a:xfrm>
            <a:off x="1800225" y="221407"/>
            <a:ext cx="0" cy="5214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직선 연결선 19"/>
          <p:cNvCxnSpPr/>
          <p:nvPr userDrawn="1"/>
        </p:nvCxnSpPr>
        <p:spPr>
          <a:xfrm>
            <a:off x="4007768" y="221407"/>
            <a:ext cx="0" cy="5214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1" name="그림 3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14350" y="191417"/>
            <a:ext cx="603250" cy="603250"/>
          </a:xfrm>
          <a:prstGeom prst="rect">
            <a:avLst/>
          </a:prstGeom>
        </p:spPr>
      </p:pic>
      <p:sp>
        <p:nvSpPr>
          <p:cNvPr id="9" name="직사각형 8">
            <a:extLst>
              <a:ext uri="{FF2B5EF4-FFF2-40B4-BE49-F238E27FC236}">
                <a16:creationId xmlns:a16="http://schemas.microsoft.com/office/drawing/2014/main" id="{65939DC9-F5D3-354F-BA31-7660C7571B6D}"/>
              </a:ext>
            </a:extLst>
          </p:cNvPr>
          <p:cNvSpPr/>
          <p:nvPr userDrawn="1"/>
        </p:nvSpPr>
        <p:spPr>
          <a:xfrm rot="5400000">
            <a:off x="10902996" y="5606967"/>
            <a:ext cx="2295340" cy="192873"/>
          </a:xfrm>
          <a:prstGeom prst="rect">
            <a:avLst/>
          </a:prstGeom>
          <a:noFill/>
          <a:ln w="9525">
            <a:noFill/>
            <a:miter lim="800000"/>
            <a:headEnd/>
            <a:tailEnd/>
          </a:ln>
        </p:spPr>
        <p:txBody>
          <a:bodyPr wrap="square">
            <a:spAutoFit/>
          </a:bodyPr>
          <a:lstStyle/>
          <a:p>
            <a:pPr algn="r" defTabSz="995690">
              <a:lnSpc>
                <a:spcPct val="150000"/>
              </a:lnSpc>
              <a:defRPr/>
            </a:pPr>
            <a:r>
              <a:rPr kumimoji="1" lang="en-US" altLang="ko-KR" sz="500" kern="0" dirty="0">
                <a:solidFill>
                  <a:schemeClr val="bg1">
                    <a:lumMod val="65000"/>
                  </a:schemeClr>
                </a:solidFill>
                <a:latin typeface="맑은 고딕" panose="020B0503020000020004" pitchFamily="50" charset="-127"/>
                <a:ea typeface="맑은 고딕" panose="020B0503020000020004" pitchFamily="50" charset="-127"/>
              </a:rPr>
              <a:t>COPYRIGHT © </a:t>
            </a:r>
            <a:r>
              <a:rPr kumimoji="1" lang="en-US" altLang="ko-KR" sz="500" kern="0" dirty="0" smtClean="0">
                <a:solidFill>
                  <a:schemeClr val="bg1">
                    <a:lumMod val="65000"/>
                  </a:schemeClr>
                </a:solidFill>
                <a:latin typeface="맑은 고딕" panose="020B0503020000020004" pitchFamily="50" charset="-127"/>
                <a:ea typeface="맑은 고딕" panose="020B0503020000020004" pitchFamily="50" charset="-127"/>
              </a:rPr>
              <a:t>2022 GCOOP </a:t>
            </a:r>
            <a:r>
              <a:rPr kumimoji="1" lang="en-US" altLang="ko-KR" sz="500" kern="0" dirty="0">
                <a:solidFill>
                  <a:schemeClr val="bg1">
                    <a:lumMod val="65000"/>
                  </a:schemeClr>
                </a:solidFill>
                <a:latin typeface="맑은 고딕" panose="020B0503020000020004" pitchFamily="50" charset="-127"/>
                <a:ea typeface="맑은 고딕" panose="020B0503020000020004" pitchFamily="50" charset="-127"/>
              </a:rPr>
              <a:t>All Rights Reserved.</a:t>
            </a:r>
          </a:p>
        </p:txBody>
      </p:sp>
      <p:pic>
        <p:nvPicPr>
          <p:cNvPr id="10" name="그림 9"/>
          <p:cNvPicPr>
            <a:picLocks noChangeAspect="1"/>
          </p:cNvPicPr>
          <p:nvPr userDrawn="1"/>
        </p:nvPicPr>
        <p:blipFill rotWithShape="1">
          <a:blip r:embed="rId4" cstate="print">
            <a:extLst>
              <a:ext uri="{28A0092B-C50C-407E-A947-70E740481C1C}">
                <a14:useLocalDpi xmlns:a14="http://schemas.microsoft.com/office/drawing/2010/main" val="0"/>
              </a:ext>
            </a:extLst>
          </a:blip>
          <a:srcRect b="84480"/>
          <a:stretch/>
        </p:blipFill>
        <p:spPr>
          <a:xfrm>
            <a:off x="11239256" y="6627131"/>
            <a:ext cx="641530" cy="106515"/>
          </a:xfrm>
          <a:prstGeom prst="rect">
            <a:avLst/>
          </a:prstGeom>
        </p:spPr>
      </p:pic>
    </p:spTree>
    <p:extLst>
      <p:ext uri="{BB962C8B-B14F-4D97-AF65-F5344CB8AC3E}">
        <p14:creationId xmlns:p14="http://schemas.microsoft.com/office/powerpoint/2010/main" val="918820034"/>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제목 슬라이드">
    <p:spTree>
      <p:nvGrpSpPr>
        <p:cNvPr id="1" name=""/>
        <p:cNvGrpSpPr/>
        <p:nvPr/>
      </p:nvGrpSpPr>
      <p:grpSpPr>
        <a:xfrm>
          <a:off x="0" y="0"/>
          <a:ext cx="0" cy="0"/>
          <a:chOff x="0" y="0"/>
          <a:chExt cx="0" cy="0"/>
        </a:xfrm>
      </p:grpSpPr>
      <p:pic>
        <p:nvPicPr>
          <p:cNvPr id="12" name="그림 11"/>
          <p:cNvPicPr>
            <a:picLocks noChangeAspect="1"/>
          </p:cNvPicPr>
          <p:nvPr userDrawn="1"/>
        </p:nvPicPr>
        <p:blipFill rotWithShape="1">
          <a:blip r:embed="rId2">
            <a:extLst>
              <a:ext uri="{28A0092B-C50C-407E-A947-70E740481C1C}">
                <a14:useLocalDpi xmlns:a14="http://schemas.microsoft.com/office/drawing/2010/main" val="0"/>
              </a:ext>
            </a:extLst>
          </a:blip>
          <a:srcRect t="-11832"/>
          <a:stretch/>
        </p:blipFill>
        <p:spPr>
          <a:xfrm>
            <a:off x="0" y="-60559"/>
            <a:ext cx="12192000" cy="7669454"/>
          </a:xfrm>
          <a:prstGeom prst="rect">
            <a:avLst/>
          </a:prstGeom>
        </p:spPr>
      </p:pic>
      <p:cxnSp>
        <p:nvCxnSpPr>
          <p:cNvPr id="17" name="직선 연결선 16"/>
          <p:cNvCxnSpPr/>
          <p:nvPr userDrawn="1"/>
        </p:nvCxnSpPr>
        <p:spPr>
          <a:xfrm>
            <a:off x="0" y="742881"/>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직선 연결선 17"/>
          <p:cNvCxnSpPr/>
          <p:nvPr userDrawn="1"/>
        </p:nvCxnSpPr>
        <p:spPr>
          <a:xfrm>
            <a:off x="0" y="221407"/>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직선 연결선 18"/>
          <p:cNvCxnSpPr/>
          <p:nvPr userDrawn="1"/>
        </p:nvCxnSpPr>
        <p:spPr>
          <a:xfrm>
            <a:off x="1800225" y="221407"/>
            <a:ext cx="0" cy="5214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직선 연결선 19"/>
          <p:cNvCxnSpPr/>
          <p:nvPr userDrawn="1"/>
        </p:nvCxnSpPr>
        <p:spPr>
          <a:xfrm>
            <a:off x="4007768" y="221407"/>
            <a:ext cx="0" cy="5214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1" name="그림 3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14350" y="191417"/>
            <a:ext cx="603250" cy="603250"/>
          </a:xfrm>
          <a:prstGeom prst="rect">
            <a:avLst/>
          </a:prstGeom>
        </p:spPr>
      </p:pic>
      <p:sp>
        <p:nvSpPr>
          <p:cNvPr id="9" name="직사각형 8">
            <a:extLst>
              <a:ext uri="{FF2B5EF4-FFF2-40B4-BE49-F238E27FC236}">
                <a16:creationId xmlns:a16="http://schemas.microsoft.com/office/drawing/2014/main" id="{65939DC9-F5D3-354F-BA31-7660C7571B6D}"/>
              </a:ext>
            </a:extLst>
          </p:cNvPr>
          <p:cNvSpPr/>
          <p:nvPr userDrawn="1"/>
        </p:nvSpPr>
        <p:spPr>
          <a:xfrm rot="5400000">
            <a:off x="10902996" y="5606967"/>
            <a:ext cx="2295340" cy="192873"/>
          </a:xfrm>
          <a:prstGeom prst="rect">
            <a:avLst/>
          </a:prstGeom>
          <a:noFill/>
          <a:ln w="9525">
            <a:noFill/>
            <a:miter lim="800000"/>
            <a:headEnd/>
            <a:tailEnd/>
          </a:ln>
        </p:spPr>
        <p:txBody>
          <a:bodyPr wrap="square">
            <a:spAutoFit/>
          </a:bodyPr>
          <a:lstStyle/>
          <a:p>
            <a:pPr algn="r" defTabSz="995690">
              <a:lnSpc>
                <a:spcPct val="150000"/>
              </a:lnSpc>
              <a:defRPr/>
            </a:pPr>
            <a:r>
              <a:rPr kumimoji="1" lang="en-US" altLang="ko-KR" sz="500" kern="0" dirty="0">
                <a:solidFill>
                  <a:schemeClr val="bg1">
                    <a:lumMod val="65000"/>
                  </a:schemeClr>
                </a:solidFill>
                <a:latin typeface="맑은 고딕" panose="020B0503020000020004" pitchFamily="50" charset="-127"/>
                <a:ea typeface="맑은 고딕" panose="020B0503020000020004" pitchFamily="50" charset="-127"/>
              </a:rPr>
              <a:t>COPYRIGHT © </a:t>
            </a:r>
            <a:r>
              <a:rPr kumimoji="1" lang="en-US" altLang="ko-KR" sz="500" kern="0" dirty="0" smtClean="0">
                <a:solidFill>
                  <a:schemeClr val="bg1">
                    <a:lumMod val="65000"/>
                  </a:schemeClr>
                </a:solidFill>
                <a:latin typeface="맑은 고딕" panose="020B0503020000020004" pitchFamily="50" charset="-127"/>
                <a:ea typeface="맑은 고딕" panose="020B0503020000020004" pitchFamily="50" charset="-127"/>
              </a:rPr>
              <a:t>2022 GCOOP </a:t>
            </a:r>
            <a:r>
              <a:rPr kumimoji="1" lang="en-US" altLang="ko-KR" sz="500" kern="0" dirty="0">
                <a:solidFill>
                  <a:schemeClr val="bg1">
                    <a:lumMod val="65000"/>
                  </a:schemeClr>
                </a:solidFill>
                <a:latin typeface="맑은 고딕" panose="020B0503020000020004" pitchFamily="50" charset="-127"/>
                <a:ea typeface="맑은 고딕" panose="020B0503020000020004" pitchFamily="50" charset="-127"/>
              </a:rPr>
              <a:t>All Rights Reserved.</a:t>
            </a:r>
          </a:p>
        </p:txBody>
      </p:sp>
      <p:pic>
        <p:nvPicPr>
          <p:cNvPr id="10" name="그림 9"/>
          <p:cNvPicPr>
            <a:picLocks noChangeAspect="1"/>
          </p:cNvPicPr>
          <p:nvPr userDrawn="1"/>
        </p:nvPicPr>
        <p:blipFill rotWithShape="1">
          <a:blip r:embed="rId4" cstate="print">
            <a:extLst>
              <a:ext uri="{28A0092B-C50C-407E-A947-70E740481C1C}">
                <a14:useLocalDpi xmlns:a14="http://schemas.microsoft.com/office/drawing/2010/main" val="0"/>
              </a:ext>
            </a:extLst>
          </a:blip>
          <a:srcRect b="84480"/>
          <a:stretch/>
        </p:blipFill>
        <p:spPr>
          <a:xfrm>
            <a:off x="11239256" y="6627131"/>
            <a:ext cx="641530" cy="106515"/>
          </a:xfrm>
          <a:prstGeom prst="rect">
            <a:avLst/>
          </a:prstGeom>
        </p:spPr>
      </p:pic>
    </p:spTree>
    <p:extLst>
      <p:ext uri="{BB962C8B-B14F-4D97-AF65-F5344CB8AC3E}">
        <p14:creationId xmlns:p14="http://schemas.microsoft.com/office/powerpoint/2010/main" val="144747434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제목 슬라이드">
    <p:spTree>
      <p:nvGrpSpPr>
        <p:cNvPr id="1" name=""/>
        <p:cNvGrpSpPr/>
        <p:nvPr/>
      </p:nvGrpSpPr>
      <p:grpSpPr>
        <a:xfrm>
          <a:off x="0" y="0"/>
          <a:ext cx="0" cy="0"/>
          <a:chOff x="0" y="0"/>
          <a:chExt cx="0" cy="0"/>
        </a:xfrm>
      </p:grpSpPr>
      <p:sp>
        <p:nvSpPr>
          <p:cNvPr id="11" name="순서도: 처리 10"/>
          <p:cNvSpPr/>
          <p:nvPr userDrawn="1"/>
        </p:nvSpPr>
        <p:spPr>
          <a:xfrm>
            <a:off x="0" y="0"/>
            <a:ext cx="12192000" cy="3787140"/>
          </a:xfrm>
          <a:prstGeom prst="flowChartProcess">
            <a:avLst/>
          </a:prstGeom>
          <a:solidFill>
            <a:srgbClr val="E1F3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17" name="직선 연결선 16"/>
          <p:cNvCxnSpPr/>
          <p:nvPr userDrawn="1"/>
        </p:nvCxnSpPr>
        <p:spPr>
          <a:xfrm>
            <a:off x="0" y="742881"/>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직선 연결선 17"/>
          <p:cNvCxnSpPr/>
          <p:nvPr userDrawn="1"/>
        </p:nvCxnSpPr>
        <p:spPr>
          <a:xfrm>
            <a:off x="0" y="221407"/>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직선 연결선 18"/>
          <p:cNvCxnSpPr/>
          <p:nvPr userDrawn="1"/>
        </p:nvCxnSpPr>
        <p:spPr>
          <a:xfrm>
            <a:off x="1800225" y="221407"/>
            <a:ext cx="0" cy="5214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직선 연결선 19"/>
          <p:cNvCxnSpPr/>
          <p:nvPr userDrawn="1"/>
        </p:nvCxnSpPr>
        <p:spPr>
          <a:xfrm>
            <a:off x="4007768" y="221407"/>
            <a:ext cx="0" cy="5214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1" name="그림 3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4350" y="191417"/>
            <a:ext cx="603250" cy="603250"/>
          </a:xfrm>
          <a:prstGeom prst="rect">
            <a:avLst/>
          </a:prstGeom>
        </p:spPr>
      </p:pic>
      <p:sp>
        <p:nvSpPr>
          <p:cNvPr id="9" name="직사각형 8">
            <a:extLst>
              <a:ext uri="{FF2B5EF4-FFF2-40B4-BE49-F238E27FC236}">
                <a16:creationId xmlns:a16="http://schemas.microsoft.com/office/drawing/2014/main" id="{65939DC9-F5D3-354F-BA31-7660C7571B6D}"/>
              </a:ext>
            </a:extLst>
          </p:cNvPr>
          <p:cNvSpPr/>
          <p:nvPr userDrawn="1"/>
        </p:nvSpPr>
        <p:spPr>
          <a:xfrm rot="5400000">
            <a:off x="10902996" y="5606967"/>
            <a:ext cx="2295340" cy="192873"/>
          </a:xfrm>
          <a:prstGeom prst="rect">
            <a:avLst/>
          </a:prstGeom>
          <a:noFill/>
          <a:ln w="9525">
            <a:noFill/>
            <a:miter lim="800000"/>
            <a:headEnd/>
            <a:tailEnd/>
          </a:ln>
        </p:spPr>
        <p:txBody>
          <a:bodyPr wrap="square">
            <a:spAutoFit/>
          </a:bodyPr>
          <a:lstStyle/>
          <a:p>
            <a:pPr algn="r" defTabSz="995690">
              <a:lnSpc>
                <a:spcPct val="150000"/>
              </a:lnSpc>
              <a:defRPr/>
            </a:pPr>
            <a:r>
              <a:rPr kumimoji="1" lang="en-US" altLang="ko-KR" sz="500" kern="0" dirty="0">
                <a:solidFill>
                  <a:schemeClr val="bg1">
                    <a:lumMod val="65000"/>
                  </a:schemeClr>
                </a:solidFill>
                <a:latin typeface="맑은 고딕" panose="020B0503020000020004" pitchFamily="50" charset="-127"/>
                <a:ea typeface="맑은 고딕" panose="020B0503020000020004" pitchFamily="50" charset="-127"/>
              </a:rPr>
              <a:t>COPYRIGHT © </a:t>
            </a:r>
            <a:r>
              <a:rPr kumimoji="1" lang="en-US" altLang="ko-KR" sz="500" kern="0" dirty="0" smtClean="0">
                <a:solidFill>
                  <a:schemeClr val="bg1">
                    <a:lumMod val="65000"/>
                  </a:schemeClr>
                </a:solidFill>
                <a:latin typeface="맑은 고딕" panose="020B0503020000020004" pitchFamily="50" charset="-127"/>
                <a:ea typeface="맑은 고딕" panose="020B0503020000020004" pitchFamily="50" charset="-127"/>
              </a:rPr>
              <a:t>2022 GCOOP </a:t>
            </a:r>
            <a:r>
              <a:rPr kumimoji="1" lang="en-US" altLang="ko-KR" sz="500" kern="0" dirty="0">
                <a:solidFill>
                  <a:schemeClr val="bg1">
                    <a:lumMod val="65000"/>
                  </a:schemeClr>
                </a:solidFill>
                <a:latin typeface="맑은 고딕" panose="020B0503020000020004" pitchFamily="50" charset="-127"/>
                <a:ea typeface="맑은 고딕" panose="020B0503020000020004" pitchFamily="50" charset="-127"/>
              </a:rPr>
              <a:t>All Rights Reserved.</a:t>
            </a:r>
          </a:p>
        </p:txBody>
      </p:sp>
      <p:pic>
        <p:nvPicPr>
          <p:cNvPr id="10" name="그림 9"/>
          <p:cNvPicPr>
            <a:picLocks noChangeAspect="1"/>
          </p:cNvPicPr>
          <p:nvPr userDrawn="1"/>
        </p:nvPicPr>
        <p:blipFill rotWithShape="1">
          <a:blip r:embed="rId3" cstate="print">
            <a:extLst>
              <a:ext uri="{28A0092B-C50C-407E-A947-70E740481C1C}">
                <a14:useLocalDpi xmlns:a14="http://schemas.microsoft.com/office/drawing/2010/main" val="0"/>
              </a:ext>
            </a:extLst>
          </a:blip>
          <a:srcRect b="84480"/>
          <a:stretch/>
        </p:blipFill>
        <p:spPr>
          <a:xfrm>
            <a:off x="11239256" y="6627131"/>
            <a:ext cx="641530" cy="106515"/>
          </a:xfrm>
          <a:prstGeom prst="rect">
            <a:avLst/>
          </a:prstGeom>
        </p:spPr>
      </p:pic>
    </p:spTree>
    <p:extLst>
      <p:ext uri="{BB962C8B-B14F-4D97-AF65-F5344CB8AC3E}">
        <p14:creationId xmlns:p14="http://schemas.microsoft.com/office/powerpoint/2010/main" val="328759480"/>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9FA48F2F-2FF4-46D4-9F6D-4885171D7B3C}" type="datetimeFigureOut">
              <a:rPr lang="ko-KR" altLang="en-US" smtClean="0"/>
              <a:t>2023-06-01</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805B788A-71AE-44E3-B3C3-5776266862BE}" type="slidenum">
              <a:rPr lang="ko-KR" altLang="en-US" smtClean="0"/>
              <a:t>‹#›</a:t>
            </a:fld>
            <a:endParaRPr lang="ko-KR" altLang="en-US"/>
          </a:p>
        </p:txBody>
      </p:sp>
    </p:spTree>
    <p:extLst>
      <p:ext uri="{BB962C8B-B14F-4D97-AF65-F5344CB8AC3E}">
        <p14:creationId xmlns:p14="http://schemas.microsoft.com/office/powerpoint/2010/main" val="9572568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93CFC7-6BC4-452C-AEF6-58D5C0F6AA2F}" type="datetimeFigureOut">
              <a:rPr lang="ko-KR" altLang="en-US" smtClean="0"/>
              <a:t>2023-06-01</a:t>
            </a:fld>
            <a:endParaRPr lang="ko-KR" altLang="en-US"/>
          </a:p>
        </p:txBody>
      </p:sp>
      <p:sp>
        <p:nvSpPr>
          <p:cNvPr id="5" name="바닥글 개체 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C28657-CB60-4E1E-87F3-487D01C8691F}" type="slidenum">
              <a:rPr lang="ko-KR" altLang="en-US" smtClean="0"/>
              <a:t>‹#›</a:t>
            </a:fld>
            <a:endParaRPr lang="ko-KR" altLang="en-US"/>
          </a:p>
        </p:txBody>
      </p:sp>
    </p:spTree>
    <p:extLst>
      <p:ext uri="{BB962C8B-B14F-4D97-AF65-F5344CB8AC3E}">
        <p14:creationId xmlns:p14="http://schemas.microsoft.com/office/powerpoint/2010/main" val="29732993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9" r:id="rId4"/>
    <p:sldLayoutId id="2147483652" r:id="rId5"/>
    <p:sldLayoutId id="2147483653" r:id="rId6"/>
    <p:sldLayoutId id="2147483654" r:id="rId7"/>
    <p:sldLayoutId id="2147483655" r:id="rId8"/>
    <p:sldLayoutId id="2147483656" r:id="rId9"/>
    <p:sldLayoutId id="2147483657" r:id="rId10"/>
    <p:sldLayoutId id="2147483658" r:id="rId11"/>
    <p:sldLayoutId id="2147483660" r:id="rId12"/>
  </p:sldLayoutIdLst>
  <p:timing>
    <p:tnLst>
      <p:par>
        <p:cTn id="1" dur="indefinite" restart="never" nodeType="tmRoot"/>
      </p:par>
    </p:tnLst>
  </p:timing>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6.xml"/><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6.xm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6.xml"/><Relationship Id="rId5" Type="http://schemas.openxmlformats.org/officeDocument/2006/relationships/image" Target="../media/image28.png"/><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6.xml"/><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9.pn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6.xml"/><Relationship Id="rId5" Type="http://schemas.openxmlformats.org/officeDocument/2006/relationships/image" Target="../media/image44.png"/><Relationship Id="rId4" Type="http://schemas.openxmlformats.org/officeDocument/2006/relationships/image" Target="../media/image43.png"/></Relationships>
</file>

<file path=ppt/slides/_rels/slide2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6.xml"/><Relationship Id="rId4" Type="http://schemas.openxmlformats.org/officeDocument/2006/relationships/image" Target="../media/image47.png"/></Relationships>
</file>

<file path=ppt/slides/_rels/slide2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11.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3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11.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3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6.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3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6.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3.png"/></Relationships>
</file>

<file path=ppt/slides/_rels/slide3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6.xml"/><Relationship Id="rId6" Type="http://schemas.openxmlformats.org/officeDocument/2006/relationships/image" Target="../media/image63.png"/><Relationship Id="rId5" Type="http://schemas.openxmlformats.org/officeDocument/2006/relationships/image" Target="../media/image75.png"/><Relationship Id="rId4" Type="http://schemas.openxmlformats.org/officeDocument/2006/relationships/image" Target="../media/image74.png"/></Relationships>
</file>

<file path=ppt/slides/_rels/slide3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63.png"/><Relationship Id="rId1" Type="http://schemas.openxmlformats.org/officeDocument/2006/relationships/slideLayout" Target="../slideLayouts/slideLayout6.xml"/><Relationship Id="rId5" Type="http://schemas.openxmlformats.org/officeDocument/2006/relationships/image" Target="../media/image78.png"/><Relationship Id="rId4" Type="http://schemas.openxmlformats.org/officeDocument/2006/relationships/image" Target="../media/image77.png"/></Relationships>
</file>

<file path=ppt/slides/_rels/slide38.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6.xml"/><Relationship Id="rId4" Type="http://schemas.openxmlformats.org/officeDocument/2006/relationships/image" Target="../media/image87.png"/></Relationships>
</file>

<file path=ppt/slides/_rels/slide46.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11.xml"/><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image" Target="../media/image95.jpeg"/></Relationships>
</file>

<file path=ppt/slides/_rels/slide50.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image" Target="../media/image4.png"/><Relationship Id="rId7"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image" Target="../media/image99.png"/><Relationship Id="rId11" Type="http://schemas.openxmlformats.org/officeDocument/2006/relationships/image" Target="../media/image102.png"/><Relationship Id="rId5" Type="http://schemas.openxmlformats.org/officeDocument/2006/relationships/image" Target="../media/image10.png"/><Relationship Id="rId10" Type="http://schemas.microsoft.com/office/2007/relationships/hdphoto" Target="../media/hdphoto3.wdp"/><Relationship Id="rId4" Type="http://schemas.openxmlformats.org/officeDocument/2006/relationships/image" Target="../media/image98.png"/><Relationship Id="rId9" Type="http://schemas.openxmlformats.org/officeDocument/2006/relationships/image" Target="../media/image101.png"/></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2.xml.rels><?xml version="1.0" encoding="UTF-8" standalone="yes"?>
<Relationships xmlns="http://schemas.openxmlformats.org/package/2006/relationships"><Relationship Id="rId8" Type="http://schemas.openxmlformats.org/officeDocument/2006/relationships/hyperlink" Target="https://thehempmag.com/2020/05/7-reasons-to-incorporate-hempseed-oil-into-your-beauty-routine/" TargetMode="External"/><Relationship Id="rId3" Type="http://schemas.openxmlformats.org/officeDocument/2006/relationships/hyperlink" Target="https://www.healthline.com/health/hemp-oil-for-skin#benefits-for-your-skin" TargetMode="External"/><Relationship Id="rId7" Type="http://schemas.openxmlformats.org/officeDocument/2006/relationships/hyperlink" Target="https://www.byrdie.com/hemp-oil-for-skin" TargetMode="External"/><Relationship Id="rId2" Type="http://schemas.openxmlformats.org/officeDocument/2006/relationships/hyperlink" Target="https://www.cosmeticsdesign-europe.com/Headlines/Promotional-Features/Hemp-Seed-Oil-Trendy-sustainable-with-proven-efficacy-for-skin" TargetMode="External"/><Relationship Id="rId1" Type="http://schemas.openxmlformats.org/officeDocument/2006/relationships/slideLayout" Target="../slideLayouts/slideLayout6.xml"/><Relationship Id="rId6" Type="http://schemas.openxmlformats.org/officeDocument/2006/relationships/hyperlink" Target="https://cosmeticsbusiness.com/news/article_page/What_can_hemp_do_for_beauty/122380" TargetMode="External"/><Relationship Id="rId5" Type="http://schemas.openxmlformats.org/officeDocument/2006/relationships/hyperlink" Target="https://www.stephensonpersonalcare.com/blog/2019-05-13-ingredient-spotlight-hemp-oil-in-the-personal-care-industry" TargetMode="External"/><Relationship Id="rId10" Type="http://schemas.openxmlformats.org/officeDocument/2006/relationships/hyperlink" Target="https://www.ellabache.com.au/blogs/ella-bache/4-reasons-to-include-hemp-oil-in-your-skin-care-routine" TargetMode="External"/><Relationship Id="rId4" Type="http://schemas.openxmlformats.org/officeDocument/2006/relationships/hyperlink" Target="https://www.thehindu.com/life-and-style/hemp-on-a-high-why-beauty-products-are-turning-to-hemp/article25709457.ece" TargetMode="External"/><Relationship Id="rId9" Type="http://schemas.openxmlformats.org/officeDocument/2006/relationships/hyperlink" Target="https://www.healthline.com/health/hemp-oil-for-skin" TargetMode="Externa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96854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91553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60596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4086BA-CF8A-774C-9F5E-52BDAFA3B7C8}"/>
              </a:ext>
            </a:extLst>
          </p:cNvPr>
          <p:cNvSpPr txBox="1"/>
          <p:nvPr/>
        </p:nvSpPr>
        <p:spPr>
          <a:xfrm>
            <a:off x="4135594" y="305250"/>
            <a:ext cx="2232248" cy="363176"/>
          </a:xfrm>
          <a:prstGeom prst="rect">
            <a:avLst/>
          </a:prstGeom>
          <a:noFill/>
        </p:spPr>
        <p:txBody>
          <a:bodyPr wrap="square" rtlCol="0">
            <a:spAutoFit/>
          </a:bodyPr>
          <a:lstStyle/>
          <a:p>
            <a:pPr>
              <a:lnSpc>
                <a:spcPct val="110000"/>
              </a:lnSpc>
            </a:pPr>
            <a:r>
              <a:rPr lang="en-US" altLang="ko-KR" sz="1600" b="1" dirty="0">
                <a:solidFill>
                  <a:schemeClr val="bg1">
                    <a:lumMod val="50000"/>
                  </a:schemeClr>
                </a:solidFill>
                <a:latin typeface="맑은 고딕" panose="020B0503020000020004" pitchFamily="50" charset="-127"/>
                <a:ea typeface="맑은 고딕" panose="020B0503020000020004" pitchFamily="50" charset="-127"/>
              </a:rPr>
              <a:t>CB DERM</a:t>
            </a:r>
          </a:p>
        </p:txBody>
      </p:sp>
      <p:sp>
        <p:nvSpPr>
          <p:cNvPr id="3" name="TextBox 2">
            <a:extLst>
              <a:ext uri="{FF2B5EF4-FFF2-40B4-BE49-F238E27FC236}">
                <a16:creationId xmlns:a16="http://schemas.microsoft.com/office/drawing/2014/main" id="{2A4086BA-CF8A-774C-9F5E-52BDAFA3B7C8}"/>
              </a:ext>
            </a:extLst>
          </p:cNvPr>
          <p:cNvSpPr txBox="1"/>
          <p:nvPr/>
        </p:nvSpPr>
        <p:spPr>
          <a:xfrm>
            <a:off x="1814761" y="332212"/>
            <a:ext cx="2232248" cy="309252"/>
          </a:xfrm>
          <a:prstGeom prst="rect">
            <a:avLst/>
          </a:prstGeom>
          <a:noFill/>
        </p:spPr>
        <p:txBody>
          <a:bodyPr wrap="square" rtlCol="0">
            <a:spAutoFit/>
          </a:bodyPr>
          <a:lstStyle/>
          <a:p>
            <a:pPr>
              <a:lnSpc>
                <a:spcPct val="110000"/>
              </a:lnSpc>
            </a:pPr>
            <a:r>
              <a:rPr lang="en-US" altLang="ko-KR" sz="1400" b="1" dirty="0" smtClean="0">
                <a:latin typeface="맑은 고딕" panose="020B0503020000020004" pitchFamily="50" charset="-127"/>
                <a:ea typeface="맑은 고딕" panose="020B0503020000020004" pitchFamily="50" charset="-127"/>
              </a:rPr>
              <a:t>01. </a:t>
            </a:r>
            <a:r>
              <a:rPr lang="en-US" altLang="ko-KR" sz="1400" b="1" dirty="0">
                <a:latin typeface="맑은 고딕" panose="020B0503020000020004" pitchFamily="50" charset="-127"/>
              </a:rPr>
              <a:t>Brand Introduction</a:t>
            </a:r>
            <a:endParaRPr lang="en-US" altLang="ko-KR" sz="1400" b="1" dirty="0">
              <a:latin typeface="맑은 고딕" panose="020B0503020000020004" pitchFamily="50" charset="-127"/>
              <a:ea typeface="맑은 고딕" panose="020B0503020000020004" pitchFamily="50" charset="-127"/>
            </a:endParaRPr>
          </a:p>
        </p:txBody>
      </p:sp>
      <p:pic>
        <p:nvPicPr>
          <p:cNvPr id="4" name="그림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77210" y="4903052"/>
            <a:ext cx="2932422" cy="1954948"/>
          </a:xfrm>
          <a:prstGeom prst="rect">
            <a:avLst/>
          </a:prstGeom>
        </p:spPr>
      </p:pic>
      <p:pic>
        <p:nvPicPr>
          <p:cNvPr id="5" name="그림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31272" y="1491812"/>
            <a:ext cx="2180024" cy="2180024"/>
          </a:xfrm>
          <a:prstGeom prst="rect">
            <a:avLst/>
          </a:prstGeom>
        </p:spPr>
      </p:pic>
      <p:sp>
        <p:nvSpPr>
          <p:cNvPr id="6" name="TextBox 5">
            <a:extLst>
              <a:ext uri="{FF2B5EF4-FFF2-40B4-BE49-F238E27FC236}">
                <a16:creationId xmlns:a16="http://schemas.microsoft.com/office/drawing/2014/main" id="{2A4086BA-CF8A-774C-9F5E-52BDAFA3B7C8}"/>
              </a:ext>
            </a:extLst>
          </p:cNvPr>
          <p:cNvSpPr txBox="1"/>
          <p:nvPr/>
        </p:nvSpPr>
        <p:spPr>
          <a:xfrm>
            <a:off x="1196397" y="3607916"/>
            <a:ext cx="5083872" cy="2272610"/>
          </a:xfrm>
          <a:prstGeom prst="rect">
            <a:avLst/>
          </a:prstGeom>
          <a:noFill/>
        </p:spPr>
        <p:txBody>
          <a:bodyPr wrap="square" rtlCol="0">
            <a:spAutoFit/>
          </a:bodyPr>
          <a:lstStyle/>
          <a:p>
            <a:pPr>
              <a:lnSpc>
                <a:spcPct val="150000"/>
              </a:lnSpc>
            </a:pPr>
            <a:r>
              <a:rPr lang="en-US" altLang="ko-KR" sz="1200" dirty="0">
                <a:solidFill>
                  <a:schemeClr val="tx1">
                    <a:lumMod val="75000"/>
                    <a:lumOff val="25000"/>
                  </a:schemeClr>
                </a:solidFill>
                <a:latin typeface="맑은 고딕" panose="020B0503020000020004" pitchFamily="50" charset="-127"/>
              </a:rPr>
              <a:t>CB DERM products are made from the core raw materials found in hemp that represent the ingredient’s natural super anti-aging properties. </a:t>
            </a:r>
            <a:endParaRPr lang="en-US" altLang="ko-KR" sz="1200" dirty="0" smtClean="0">
              <a:solidFill>
                <a:schemeClr val="tx1">
                  <a:lumMod val="75000"/>
                  <a:lumOff val="25000"/>
                </a:schemeClr>
              </a:solidFill>
              <a:latin typeface="맑은 고딕" panose="020B0503020000020004" pitchFamily="50" charset="-127"/>
            </a:endParaRPr>
          </a:p>
          <a:p>
            <a:pPr>
              <a:lnSpc>
                <a:spcPct val="150000"/>
              </a:lnSpc>
            </a:pPr>
            <a:endParaRPr lang="en-US" altLang="ko-KR" sz="1200" dirty="0">
              <a:solidFill>
                <a:schemeClr val="tx1">
                  <a:lumMod val="75000"/>
                  <a:lumOff val="25000"/>
                </a:schemeClr>
              </a:solidFill>
              <a:latin typeface="맑은 고딕" panose="020B0503020000020004" pitchFamily="50" charset="-127"/>
            </a:endParaRPr>
          </a:p>
          <a:p>
            <a:pPr>
              <a:lnSpc>
                <a:spcPct val="150000"/>
              </a:lnSpc>
            </a:pPr>
            <a:r>
              <a:rPr lang="en-US" altLang="ko-KR" sz="1200" dirty="0">
                <a:solidFill>
                  <a:schemeClr val="tx1">
                    <a:lumMod val="75000"/>
                    <a:lumOff val="25000"/>
                  </a:schemeClr>
                </a:solidFill>
                <a:latin typeface="맑은 고딕" panose="020B0503020000020004" pitchFamily="50" charset="-127"/>
              </a:rPr>
              <a:t>CB DERM is a specialized hemp cosmetics brand that creates safe, high-quality products that pursue the natural beauty of the skin. We use our own derma technology to ensure our products are safe and offer unmatched efficacy.</a:t>
            </a:r>
          </a:p>
        </p:txBody>
      </p:sp>
      <p:pic>
        <p:nvPicPr>
          <p:cNvPr id="7" name="그림 6"/>
          <p:cNvPicPr>
            <a:picLocks noChangeAspect="1"/>
          </p:cNvPicPr>
          <p:nvPr/>
        </p:nvPicPr>
        <p:blipFill rotWithShape="1">
          <a:blip r:embed="rId4" cstate="print">
            <a:extLst>
              <a:ext uri="{28A0092B-C50C-407E-A947-70E740481C1C}">
                <a14:useLocalDpi xmlns:a14="http://schemas.microsoft.com/office/drawing/2010/main" val="0"/>
              </a:ext>
            </a:extLst>
          </a:blip>
          <a:srcRect t="4478"/>
          <a:stretch/>
        </p:blipFill>
        <p:spPr>
          <a:xfrm>
            <a:off x="7077210" y="749808"/>
            <a:ext cx="2930806" cy="4198882"/>
          </a:xfrm>
          <a:prstGeom prst="rect">
            <a:avLst/>
          </a:prstGeom>
        </p:spPr>
      </p:pic>
    </p:spTree>
    <p:extLst>
      <p:ext uri="{BB962C8B-B14F-4D97-AF65-F5344CB8AC3E}">
        <p14:creationId xmlns:p14="http://schemas.microsoft.com/office/powerpoint/2010/main" val="41377378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4086BA-CF8A-774C-9F5E-52BDAFA3B7C8}"/>
              </a:ext>
            </a:extLst>
          </p:cNvPr>
          <p:cNvSpPr txBox="1"/>
          <p:nvPr/>
        </p:nvSpPr>
        <p:spPr>
          <a:xfrm>
            <a:off x="4135594" y="305250"/>
            <a:ext cx="2232248" cy="363176"/>
          </a:xfrm>
          <a:prstGeom prst="rect">
            <a:avLst/>
          </a:prstGeom>
          <a:noFill/>
        </p:spPr>
        <p:txBody>
          <a:bodyPr wrap="square" rtlCol="0">
            <a:spAutoFit/>
          </a:bodyPr>
          <a:lstStyle/>
          <a:p>
            <a:pPr>
              <a:lnSpc>
                <a:spcPct val="110000"/>
              </a:lnSpc>
            </a:pPr>
            <a:r>
              <a:rPr lang="en-US" altLang="ko-KR" sz="1600" b="1" dirty="0">
                <a:solidFill>
                  <a:schemeClr val="bg1">
                    <a:lumMod val="50000"/>
                  </a:schemeClr>
                </a:solidFill>
                <a:latin typeface="맑은 고딕" panose="020B0503020000020004" pitchFamily="50" charset="-127"/>
                <a:ea typeface="맑은 고딕" panose="020B0503020000020004" pitchFamily="50" charset="-127"/>
              </a:rPr>
              <a:t>CB DERM</a:t>
            </a:r>
          </a:p>
        </p:txBody>
      </p:sp>
      <p:sp>
        <p:nvSpPr>
          <p:cNvPr id="8" name="TextBox 7">
            <a:extLst>
              <a:ext uri="{FF2B5EF4-FFF2-40B4-BE49-F238E27FC236}">
                <a16:creationId xmlns:a16="http://schemas.microsoft.com/office/drawing/2014/main" id="{2A4086BA-CF8A-774C-9F5E-52BDAFA3B7C8}"/>
              </a:ext>
            </a:extLst>
          </p:cNvPr>
          <p:cNvSpPr txBox="1"/>
          <p:nvPr/>
        </p:nvSpPr>
        <p:spPr>
          <a:xfrm>
            <a:off x="1110672" y="1943040"/>
            <a:ext cx="4628141" cy="2723823"/>
          </a:xfrm>
          <a:prstGeom prst="rect">
            <a:avLst/>
          </a:prstGeom>
          <a:noFill/>
        </p:spPr>
        <p:txBody>
          <a:bodyPr wrap="square" rtlCol="0">
            <a:spAutoFit/>
          </a:bodyPr>
          <a:lstStyle/>
          <a:p>
            <a:pPr>
              <a:lnSpc>
                <a:spcPct val="150000"/>
              </a:lnSpc>
            </a:pPr>
            <a:r>
              <a:rPr lang="en-US" altLang="ko-KR" b="1" dirty="0">
                <a:latin typeface="맑은 고딕" panose="020B0503020000020004" pitchFamily="50" charset="-127"/>
              </a:rPr>
              <a:t>Who is the brand for?</a:t>
            </a:r>
            <a:endParaRPr lang="en-US" altLang="ko-KR" sz="1000" dirty="0">
              <a:latin typeface="맑은 고딕" panose="020B0503020000020004" pitchFamily="50" charset="-127"/>
              <a:ea typeface="맑은 고딕" panose="020B0503020000020004" pitchFamily="50" charset="-127"/>
            </a:endParaRPr>
          </a:p>
          <a:p>
            <a:pPr>
              <a:lnSpc>
                <a:spcPct val="150000"/>
              </a:lnSpc>
            </a:pPr>
            <a:r>
              <a:rPr lang="en-US" altLang="ko-KR" sz="1200" dirty="0" err="1" smtClean="0">
                <a:solidFill>
                  <a:schemeClr val="tx1">
                    <a:lumMod val="75000"/>
                    <a:lumOff val="25000"/>
                  </a:schemeClr>
                </a:solidFill>
                <a:latin typeface="맑은 고딕" panose="020B0503020000020004" pitchFamily="50" charset="-127"/>
              </a:rPr>
              <a:t>Checksumers</a:t>
            </a:r>
            <a:r>
              <a:rPr lang="en-US" altLang="ko-KR" sz="1200" dirty="0">
                <a:solidFill>
                  <a:schemeClr val="tx1">
                    <a:lumMod val="75000"/>
                    <a:lumOff val="25000"/>
                  </a:schemeClr>
                </a:solidFill>
                <a:latin typeface="맑은 고딕" panose="020B0503020000020004" pitchFamily="50" charset="-127"/>
              </a:rPr>
              <a:t>* who meticulously search all ingredients and user reviews. (*Short for “check” and “consumer,” it refers to people who carefully research products to evaluate their safety.)</a:t>
            </a:r>
          </a:p>
          <a:p>
            <a:pPr>
              <a:lnSpc>
                <a:spcPct val="150000"/>
              </a:lnSpc>
            </a:pPr>
            <a:r>
              <a:rPr lang="en-US" altLang="ko-KR" sz="1200" dirty="0" smtClean="0">
                <a:solidFill>
                  <a:schemeClr val="tx1">
                    <a:lumMod val="75000"/>
                    <a:lumOff val="25000"/>
                  </a:schemeClr>
                </a:solidFill>
                <a:latin typeface="맑은 고딕" panose="020B0503020000020004" pitchFamily="50" charset="-127"/>
              </a:rPr>
              <a:t>Consumers </a:t>
            </a:r>
            <a:r>
              <a:rPr lang="en-US" altLang="ko-KR" sz="1200" dirty="0">
                <a:solidFill>
                  <a:schemeClr val="tx1">
                    <a:lumMod val="75000"/>
                    <a:lumOff val="25000"/>
                  </a:schemeClr>
                </a:solidFill>
                <a:latin typeface="맑은 고딕" panose="020B0503020000020004" pitchFamily="50" charset="-127"/>
              </a:rPr>
              <a:t>who prioritize the health of their skin</a:t>
            </a:r>
            <a:r>
              <a:rPr lang="en-US" altLang="ko-KR" sz="1200" dirty="0" smtClean="0">
                <a:solidFill>
                  <a:schemeClr val="tx1">
                    <a:lumMod val="75000"/>
                    <a:lumOff val="25000"/>
                  </a:schemeClr>
                </a:solidFill>
                <a:latin typeface="맑은 고딕" panose="020B0503020000020004" pitchFamily="50" charset="-127"/>
              </a:rPr>
              <a:t>.</a:t>
            </a:r>
          </a:p>
          <a:p>
            <a:pPr>
              <a:lnSpc>
                <a:spcPct val="150000"/>
              </a:lnSpc>
            </a:pPr>
            <a:endParaRPr lang="en-US" altLang="ko-KR" sz="1200" dirty="0">
              <a:solidFill>
                <a:schemeClr val="tx1">
                  <a:lumMod val="75000"/>
                  <a:lumOff val="25000"/>
                </a:schemeClr>
              </a:solidFill>
              <a:latin typeface="맑은 고딕" panose="020B0503020000020004" pitchFamily="50" charset="-127"/>
            </a:endParaRPr>
          </a:p>
          <a:p>
            <a:pPr>
              <a:lnSpc>
                <a:spcPct val="150000"/>
              </a:lnSpc>
            </a:pPr>
            <a:r>
              <a:rPr lang="en-US" altLang="ko-KR" sz="1200" dirty="0">
                <a:solidFill>
                  <a:schemeClr val="tx1">
                    <a:lumMod val="75000"/>
                    <a:lumOff val="25000"/>
                  </a:schemeClr>
                </a:solidFill>
                <a:latin typeface="맑은 고딕" panose="020B0503020000020004" pitchFamily="50" charset="-127"/>
              </a:rPr>
              <a:t>CB DERM is consistently conducting research to challenge ourselves to create beauty products that can be used </a:t>
            </a:r>
          </a:p>
          <a:p>
            <a:pPr>
              <a:lnSpc>
                <a:spcPct val="150000"/>
              </a:lnSpc>
            </a:pPr>
            <a:r>
              <a:rPr lang="en-US" altLang="ko-KR" sz="1200" dirty="0">
                <a:solidFill>
                  <a:schemeClr val="tx1">
                    <a:lumMod val="75000"/>
                    <a:lumOff val="25000"/>
                  </a:schemeClr>
                </a:solidFill>
                <a:latin typeface="맑은 고딕" panose="020B0503020000020004" pitchFamily="50" charset="-127"/>
              </a:rPr>
              <a:t>by the entire family as well as all people. </a:t>
            </a:r>
          </a:p>
        </p:txBody>
      </p:sp>
      <p:sp>
        <p:nvSpPr>
          <p:cNvPr id="9" name="직사각형 8"/>
          <p:cNvSpPr/>
          <p:nvPr/>
        </p:nvSpPr>
        <p:spPr>
          <a:xfrm>
            <a:off x="1275264" y="4948474"/>
            <a:ext cx="3207359" cy="577081"/>
          </a:xfrm>
          <a:prstGeom prst="rect">
            <a:avLst/>
          </a:prstGeom>
        </p:spPr>
        <p:txBody>
          <a:bodyPr wrap="square">
            <a:spAutoFit/>
          </a:bodyPr>
          <a:lstStyle/>
          <a:p>
            <a:pPr>
              <a:lnSpc>
                <a:spcPct val="150000"/>
              </a:lnSpc>
            </a:pPr>
            <a:r>
              <a:rPr lang="en-US" altLang="ko-KR" sz="1200" dirty="0">
                <a:solidFill>
                  <a:srgbClr val="5AC68B"/>
                </a:solidFill>
                <a:latin typeface="맑은 고딕" panose="020B0503020000020004" pitchFamily="50" charset="-127"/>
                <a:ea typeface="맑은 고딕" panose="020B0503020000020004" pitchFamily="50" charset="-127"/>
              </a:rPr>
              <a:t>We only use truly natural ingredients.</a:t>
            </a:r>
          </a:p>
          <a:p>
            <a:pPr>
              <a:lnSpc>
                <a:spcPct val="150000"/>
              </a:lnSpc>
            </a:pPr>
            <a:r>
              <a:rPr lang="en-US" altLang="ko-KR" sz="900" dirty="0" smtClean="0">
                <a:solidFill>
                  <a:srgbClr val="5AC68B"/>
                </a:solidFill>
                <a:latin typeface="맑은 고딕" panose="020B0503020000020004" pitchFamily="50" charset="-127"/>
                <a:ea typeface="맑은 고딕" panose="020B0503020000020004" pitchFamily="50" charset="-127"/>
              </a:rPr>
              <a:t>-CB DERM</a:t>
            </a:r>
            <a:endParaRPr lang="en-US" altLang="ko-KR" sz="900" dirty="0">
              <a:solidFill>
                <a:srgbClr val="5AC68B"/>
              </a:solidFill>
              <a:latin typeface="맑은 고딕" panose="020B0503020000020004" pitchFamily="50" charset="-127"/>
              <a:ea typeface="맑은 고딕" panose="020B0503020000020004" pitchFamily="50" charset="-127"/>
            </a:endParaRPr>
          </a:p>
        </p:txBody>
      </p:sp>
      <p:pic>
        <p:nvPicPr>
          <p:cNvPr id="13" name="그림 12"/>
          <p:cNvPicPr>
            <a:picLocks noChangeAspect="1"/>
          </p:cNvPicPr>
          <p:nvPr/>
        </p:nvPicPr>
        <p:blipFill rotWithShape="1">
          <a:blip r:embed="rId2" cstate="print">
            <a:extLst>
              <a:ext uri="{28A0092B-C50C-407E-A947-70E740481C1C}">
                <a14:useLocalDpi xmlns:a14="http://schemas.microsoft.com/office/drawing/2010/main" val="0"/>
              </a:ext>
            </a:extLst>
          </a:blip>
          <a:srcRect l="18197" r="11586"/>
          <a:stretch/>
        </p:blipFill>
        <p:spPr>
          <a:xfrm>
            <a:off x="5839968" y="1788176"/>
            <a:ext cx="4639057" cy="4402926"/>
          </a:xfrm>
          <a:prstGeom prst="rect">
            <a:avLst/>
          </a:prstGeom>
        </p:spPr>
      </p:pic>
      <p:cxnSp>
        <p:nvCxnSpPr>
          <p:cNvPr id="18" name="직선 연결선 17"/>
          <p:cNvCxnSpPr/>
          <p:nvPr/>
        </p:nvCxnSpPr>
        <p:spPr>
          <a:xfrm>
            <a:off x="9832848" y="1548384"/>
            <a:ext cx="883920" cy="1018032"/>
          </a:xfrm>
          <a:prstGeom prst="line">
            <a:avLst/>
          </a:prstGeom>
          <a:ln w="19050">
            <a:solidFill>
              <a:srgbClr val="E1F3E8"/>
            </a:solidFill>
          </a:ln>
        </p:spPr>
        <p:style>
          <a:lnRef idx="1">
            <a:schemeClr val="accent6"/>
          </a:lnRef>
          <a:fillRef idx="0">
            <a:schemeClr val="accent6"/>
          </a:fillRef>
          <a:effectRef idx="0">
            <a:schemeClr val="accent6"/>
          </a:effectRef>
          <a:fontRef idx="minor">
            <a:schemeClr val="tx1"/>
          </a:fontRef>
        </p:style>
      </p:cxnSp>
      <p:cxnSp>
        <p:nvCxnSpPr>
          <p:cNvPr id="24" name="직선 연결선 23"/>
          <p:cNvCxnSpPr/>
          <p:nvPr/>
        </p:nvCxnSpPr>
        <p:spPr>
          <a:xfrm>
            <a:off x="1194816" y="4706112"/>
            <a:ext cx="3287807" cy="0"/>
          </a:xfrm>
          <a:prstGeom prst="line">
            <a:avLst/>
          </a:prstGeom>
          <a:ln w="19050">
            <a:solidFill>
              <a:srgbClr val="E1F3E8"/>
            </a:solidFill>
          </a:ln>
        </p:spPr>
        <p:style>
          <a:lnRef idx="1">
            <a:schemeClr val="accent1"/>
          </a:lnRef>
          <a:fillRef idx="0">
            <a:schemeClr val="accent1"/>
          </a:fillRef>
          <a:effectRef idx="0">
            <a:schemeClr val="accent1"/>
          </a:effectRef>
          <a:fontRef idx="minor">
            <a:schemeClr val="tx1"/>
          </a:fontRef>
        </p:style>
      </p:cxnSp>
      <p:cxnSp>
        <p:nvCxnSpPr>
          <p:cNvPr id="26" name="직선 연결선 25"/>
          <p:cNvCxnSpPr/>
          <p:nvPr/>
        </p:nvCxnSpPr>
        <p:spPr>
          <a:xfrm>
            <a:off x="1194816" y="5846416"/>
            <a:ext cx="3287807" cy="0"/>
          </a:xfrm>
          <a:prstGeom prst="line">
            <a:avLst/>
          </a:prstGeom>
          <a:ln w="19050">
            <a:solidFill>
              <a:srgbClr val="E1F3E8"/>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2A4086BA-CF8A-774C-9F5E-52BDAFA3B7C8}"/>
              </a:ext>
            </a:extLst>
          </p:cNvPr>
          <p:cNvSpPr txBox="1"/>
          <p:nvPr/>
        </p:nvSpPr>
        <p:spPr>
          <a:xfrm>
            <a:off x="1814761" y="332212"/>
            <a:ext cx="2232248" cy="309252"/>
          </a:xfrm>
          <a:prstGeom prst="rect">
            <a:avLst/>
          </a:prstGeom>
          <a:noFill/>
        </p:spPr>
        <p:txBody>
          <a:bodyPr wrap="square" rtlCol="0">
            <a:spAutoFit/>
          </a:bodyPr>
          <a:lstStyle/>
          <a:p>
            <a:pPr>
              <a:lnSpc>
                <a:spcPct val="110000"/>
              </a:lnSpc>
            </a:pPr>
            <a:r>
              <a:rPr lang="en-US" altLang="ko-KR" sz="1400" b="1" dirty="0" smtClean="0">
                <a:latin typeface="맑은 고딕" panose="020B0503020000020004" pitchFamily="50" charset="-127"/>
                <a:ea typeface="맑은 고딕" panose="020B0503020000020004" pitchFamily="50" charset="-127"/>
              </a:rPr>
              <a:t>01. </a:t>
            </a:r>
            <a:r>
              <a:rPr lang="en-US" altLang="ko-KR" sz="1400" b="1" dirty="0">
                <a:latin typeface="맑은 고딕" panose="020B0503020000020004" pitchFamily="50" charset="-127"/>
              </a:rPr>
              <a:t>Brand Introduction</a:t>
            </a:r>
            <a:endParaRPr lang="en-US" altLang="ko-KR" sz="1400" b="1"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37761437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직사각형 28"/>
          <p:cNvSpPr/>
          <p:nvPr/>
        </p:nvSpPr>
        <p:spPr>
          <a:xfrm>
            <a:off x="0" y="4097647"/>
            <a:ext cx="3460750" cy="1459357"/>
          </a:xfrm>
          <a:prstGeom prst="rect">
            <a:avLst/>
          </a:prstGeom>
          <a:solidFill>
            <a:srgbClr val="E1F3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 name="TextBox 1">
            <a:extLst>
              <a:ext uri="{FF2B5EF4-FFF2-40B4-BE49-F238E27FC236}">
                <a16:creationId xmlns:a16="http://schemas.microsoft.com/office/drawing/2014/main" id="{2A4086BA-CF8A-774C-9F5E-52BDAFA3B7C8}"/>
              </a:ext>
            </a:extLst>
          </p:cNvPr>
          <p:cNvSpPr txBox="1"/>
          <p:nvPr/>
        </p:nvSpPr>
        <p:spPr>
          <a:xfrm>
            <a:off x="4135593" y="305250"/>
            <a:ext cx="4441669" cy="363176"/>
          </a:xfrm>
          <a:prstGeom prst="rect">
            <a:avLst/>
          </a:prstGeom>
          <a:noFill/>
        </p:spPr>
        <p:txBody>
          <a:bodyPr wrap="square" rtlCol="0">
            <a:spAutoFit/>
          </a:bodyPr>
          <a:lstStyle/>
          <a:p>
            <a:pPr>
              <a:lnSpc>
                <a:spcPct val="110000"/>
              </a:lnSpc>
            </a:pPr>
            <a:r>
              <a:rPr lang="en-US" altLang="ko-KR" sz="1600" b="1" dirty="0">
                <a:solidFill>
                  <a:schemeClr val="bg1">
                    <a:lumMod val="50000"/>
                  </a:schemeClr>
                </a:solidFill>
                <a:latin typeface="맑은 고딕" panose="020B0503020000020004" pitchFamily="50" charset="-127"/>
              </a:rPr>
              <a:t>Product (CB DERM EX) Development Story</a:t>
            </a:r>
            <a:endParaRPr lang="en-US" altLang="ko-KR" sz="1600" b="1" dirty="0">
              <a:solidFill>
                <a:schemeClr val="bg1">
                  <a:lumMod val="50000"/>
                </a:schemeClr>
              </a:solidFill>
              <a:latin typeface="맑은 고딕" panose="020B0503020000020004" pitchFamily="50" charset="-127"/>
              <a:ea typeface="맑은 고딕" panose="020B0503020000020004" pitchFamily="50" charset="-127"/>
            </a:endParaRPr>
          </a:p>
        </p:txBody>
      </p:sp>
      <p:sp>
        <p:nvSpPr>
          <p:cNvPr id="3" name="TextBox 2">
            <a:extLst>
              <a:ext uri="{FF2B5EF4-FFF2-40B4-BE49-F238E27FC236}">
                <a16:creationId xmlns:a16="http://schemas.microsoft.com/office/drawing/2014/main" id="{2A4086BA-CF8A-774C-9F5E-52BDAFA3B7C8}"/>
              </a:ext>
            </a:extLst>
          </p:cNvPr>
          <p:cNvSpPr txBox="1"/>
          <p:nvPr/>
        </p:nvSpPr>
        <p:spPr>
          <a:xfrm>
            <a:off x="1903346" y="256628"/>
            <a:ext cx="2232248" cy="481350"/>
          </a:xfrm>
          <a:prstGeom prst="rect">
            <a:avLst/>
          </a:prstGeom>
          <a:noFill/>
        </p:spPr>
        <p:txBody>
          <a:bodyPr wrap="square" rtlCol="0">
            <a:spAutoFit/>
          </a:bodyPr>
          <a:lstStyle/>
          <a:p>
            <a:pPr>
              <a:lnSpc>
                <a:spcPct val="110000"/>
              </a:lnSpc>
            </a:pPr>
            <a:r>
              <a:rPr lang="en-US" altLang="ko-KR" sz="1200" b="1" dirty="0">
                <a:latin typeface="맑은 고딕" panose="020B0503020000020004" pitchFamily="50" charset="-127"/>
              </a:rPr>
              <a:t>02. Product </a:t>
            </a:r>
            <a:endParaRPr lang="en-US" altLang="ko-KR" sz="1200" b="1" dirty="0" smtClean="0">
              <a:latin typeface="맑은 고딕" panose="020B0503020000020004" pitchFamily="50" charset="-127"/>
            </a:endParaRPr>
          </a:p>
          <a:p>
            <a:pPr>
              <a:lnSpc>
                <a:spcPct val="110000"/>
              </a:lnSpc>
            </a:pPr>
            <a:r>
              <a:rPr lang="en-US" altLang="ko-KR" sz="1200" b="1" dirty="0" smtClean="0">
                <a:latin typeface="맑은 고딕" panose="020B0503020000020004" pitchFamily="50" charset="-127"/>
              </a:rPr>
              <a:t>Development </a:t>
            </a:r>
            <a:r>
              <a:rPr lang="en-US" altLang="ko-KR" sz="1200" b="1" dirty="0">
                <a:latin typeface="맑은 고딕" panose="020B0503020000020004" pitchFamily="50" charset="-127"/>
              </a:rPr>
              <a:t>Story</a:t>
            </a:r>
            <a:endParaRPr lang="en-US" altLang="ko-KR" sz="1200" b="1" dirty="0">
              <a:latin typeface="맑은 고딕" panose="020B0503020000020004" pitchFamily="50" charset="-127"/>
              <a:ea typeface="맑은 고딕" panose="020B0503020000020004" pitchFamily="50" charset="-127"/>
            </a:endParaRPr>
          </a:p>
        </p:txBody>
      </p:sp>
      <p:sp>
        <p:nvSpPr>
          <p:cNvPr id="9" name="직사각형 8"/>
          <p:cNvSpPr/>
          <p:nvPr/>
        </p:nvSpPr>
        <p:spPr>
          <a:xfrm>
            <a:off x="702240" y="603658"/>
            <a:ext cx="7106736" cy="1701043"/>
          </a:xfrm>
          <a:prstGeom prst="rect">
            <a:avLst/>
          </a:prstGeom>
        </p:spPr>
        <p:txBody>
          <a:bodyPr wrap="square">
            <a:spAutoFit/>
          </a:bodyPr>
          <a:lstStyle/>
          <a:p>
            <a:pPr>
              <a:lnSpc>
                <a:spcPct val="150000"/>
              </a:lnSpc>
            </a:pPr>
            <a:r>
              <a:rPr lang="en-US" altLang="ko-KR" sz="8000" dirty="0" smtClean="0">
                <a:solidFill>
                  <a:srgbClr val="E1F3E8"/>
                </a:solidFill>
                <a:latin typeface="맑은 고딕" panose="020B0503020000020004" pitchFamily="50" charset="-127"/>
                <a:ea typeface="맑은 고딕" panose="020B0503020000020004" pitchFamily="50" charset="-127"/>
              </a:rPr>
              <a:t>Trend</a:t>
            </a:r>
            <a:endParaRPr lang="en-US" altLang="ko-KR" sz="8000" dirty="0">
              <a:solidFill>
                <a:srgbClr val="E1F3E8"/>
              </a:solidFill>
              <a:latin typeface="맑은 고딕" panose="020B0503020000020004" pitchFamily="50" charset="-127"/>
              <a:ea typeface="맑은 고딕" panose="020B0503020000020004" pitchFamily="50" charset="-127"/>
            </a:endParaRPr>
          </a:p>
        </p:txBody>
      </p:sp>
      <p:grpSp>
        <p:nvGrpSpPr>
          <p:cNvPr id="10" name="그룹 9"/>
          <p:cNvGrpSpPr/>
          <p:nvPr/>
        </p:nvGrpSpPr>
        <p:grpSpPr>
          <a:xfrm>
            <a:off x="4257248" y="1133856"/>
            <a:ext cx="3673648" cy="4635795"/>
            <a:chOff x="1128192" y="1260177"/>
            <a:chExt cx="3024336" cy="3816424"/>
          </a:xfrm>
        </p:grpSpPr>
        <p:sp>
          <p:nvSpPr>
            <p:cNvPr id="11" name="직사각형 10"/>
            <p:cNvSpPr/>
            <p:nvPr/>
          </p:nvSpPr>
          <p:spPr>
            <a:xfrm>
              <a:off x="1128192" y="1260177"/>
              <a:ext cx="3024336" cy="3816424"/>
            </a:xfrm>
            <a:prstGeom prst="rect">
              <a:avLst/>
            </a:prstGeom>
            <a:solidFill>
              <a:schemeClr val="bg1"/>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12" name="그림 11"/>
            <p:cNvPicPr>
              <a:picLocks noChangeAspect="1"/>
            </p:cNvPicPr>
            <p:nvPr/>
          </p:nvPicPr>
          <p:blipFill>
            <a:blip r:embed="rId2"/>
            <a:stretch>
              <a:fillRect/>
            </a:stretch>
          </p:blipFill>
          <p:spPr>
            <a:xfrm>
              <a:off x="1207948" y="1435238"/>
              <a:ext cx="2800564" cy="3466302"/>
            </a:xfrm>
            <a:prstGeom prst="rect">
              <a:avLst/>
            </a:prstGeom>
          </p:spPr>
        </p:pic>
      </p:grpSp>
      <p:grpSp>
        <p:nvGrpSpPr>
          <p:cNvPr id="14" name="그룹 13"/>
          <p:cNvGrpSpPr/>
          <p:nvPr/>
        </p:nvGrpSpPr>
        <p:grpSpPr>
          <a:xfrm>
            <a:off x="8178294" y="1972850"/>
            <a:ext cx="3477258" cy="4387969"/>
            <a:chOff x="4944616" y="968709"/>
            <a:chExt cx="3024336" cy="3816424"/>
          </a:xfrm>
        </p:grpSpPr>
        <p:sp>
          <p:nvSpPr>
            <p:cNvPr id="15" name="직사각형 14"/>
            <p:cNvSpPr/>
            <p:nvPr/>
          </p:nvSpPr>
          <p:spPr>
            <a:xfrm>
              <a:off x="4944616" y="968709"/>
              <a:ext cx="3024336" cy="3816424"/>
            </a:xfrm>
            <a:prstGeom prst="rect">
              <a:avLst/>
            </a:prstGeom>
            <a:solidFill>
              <a:schemeClr val="bg1"/>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16" name="그림 15"/>
            <p:cNvPicPr>
              <a:picLocks noChangeAspect="1"/>
            </p:cNvPicPr>
            <p:nvPr/>
          </p:nvPicPr>
          <p:blipFill>
            <a:blip r:embed="rId3"/>
            <a:stretch>
              <a:fillRect/>
            </a:stretch>
          </p:blipFill>
          <p:spPr>
            <a:xfrm>
              <a:off x="5058112" y="1052156"/>
              <a:ext cx="2797344" cy="3654846"/>
            </a:xfrm>
            <a:prstGeom prst="rect">
              <a:avLst/>
            </a:prstGeom>
          </p:spPr>
        </p:pic>
        <p:pic>
          <p:nvPicPr>
            <p:cNvPr id="17" name="그림 16"/>
            <p:cNvPicPr>
              <a:picLocks noChangeAspect="1"/>
            </p:cNvPicPr>
            <p:nvPr/>
          </p:nvPicPr>
          <p:blipFill>
            <a:blip r:embed="rId4"/>
            <a:stretch>
              <a:fillRect/>
            </a:stretch>
          </p:blipFill>
          <p:spPr>
            <a:xfrm>
              <a:off x="5034005" y="1042835"/>
              <a:ext cx="2821451" cy="1604355"/>
            </a:xfrm>
            <a:prstGeom prst="rect">
              <a:avLst/>
            </a:prstGeom>
          </p:spPr>
        </p:pic>
      </p:grpSp>
      <p:sp>
        <p:nvSpPr>
          <p:cNvPr id="19" name="직사각형 18"/>
          <p:cNvSpPr/>
          <p:nvPr/>
        </p:nvSpPr>
        <p:spPr>
          <a:xfrm>
            <a:off x="211816" y="6226849"/>
            <a:ext cx="4543270" cy="215444"/>
          </a:xfrm>
          <a:prstGeom prst="rect">
            <a:avLst/>
          </a:prstGeom>
        </p:spPr>
        <p:txBody>
          <a:bodyPr wrap="square">
            <a:spAutoFit/>
          </a:bodyPr>
          <a:lstStyle/>
          <a:p>
            <a:r>
              <a:rPr lang="en-US" altLang="ko-KR" sz="800" dirty="0">
                <a:solidFill>
                  <a:schemeClr val="bg1">
                    <a:lumMod val="65000"/>
                  </a:schemeClr>
                </a:solidFill>
                <a:latin typeface="맑은 고딕" panose="020B0503020000020004" pitchFamily="50" charset="-127"/>
              </a:rPr>
              <a:t>[Source] </a:t>
            </a:r>
            <a:r>
              <a:rPr lang="ko-KR" altLang="en-US" sz="800" dirty="0">
                <a:solidFill>
                  <a:schemeClr val="bg1">
                    <a:lumMod val="65000"/>
                  </a:schemeClr>
                </a:solidFill>
                <a:latin typeface="맑은 고딕" panose="020B0503020000020004" pitchFamily="50" charset="-127"/>
                <a:ea typeface="맑은 고딕" panose="020B0503020000020004" pitchFamily="50" charset="-127"/>
              </a:rPr>
              <a:t>https://www.smlounge.co.kr/woman/article/44039</a:t>
            </a:r>
          </a:p>
        </p:txBody>
      </p:sp>
      <p:sp>
        <p:nvSpPr>
          <p:cNvPr id="20" name="직사각형 19"/>
          <p:cNvSpPr/>
          <p:nvPr/>
        </p:nvSpPr>
        <p:spPr>
          <a:xfrm>
            <a:off x="211816" y="6452401"/>
            <a:ext cx="4695464" cy="215444"/>
          </a:xfrm>
          <a:prstGeom prst="rect">
            <a:avLst/>
          </a:prstGeom>
        </p:spPr>
        <p:txBody>
          <a:bodyPr wrap="square">
            <a:spAutoFit/>
          </a:bodyPr>
          <a:lstStyle/>
          <a:p>
            <a:r>
              <a:rPr lang="en-US" altLang="ko-KR" sz="800" dirty="0">
                <a:solidFill>
                  <a:schemeClr val="bg1">
                    <a:lumMod val="65000"/>
                  </a:schemeClr>
                </a:solidFill>
                <a:latin typeface="맑은 고딕" panose="020B0503020000020004" pitchFamily="50" charset="-127"/>
              </a:rPr>
              <a:t>[Source</a:t>
            </a:r>
            <a:r>
              <a:rPr lang="en-US" altLang="ko-KR" sz="800" dirty="0" smtClean="0">
                <a:solidFill>
                  <a:schemeClr val="bg1">
                    <a:lumMod val="65000"/>
                  </a:schemeClr>
                </a:solidFill>
                <a:latin typeface="맑은 고딕" panose="020B0503020000020004" pitchFamily="50" charset="-127"/>
              </a:rPr>
              <a:t>] </a:t>
            </a:r>
            <a:r>
              <a:rPr lang="en-US" altLang="ko-KR" sz="800" dirty="0" smtClean="0">
                <a:solidFill>
                  <a:schemeClr val="bg1">
                    <a:lumMod val="65000"/>
                  </a:schemeClr>
                </a:solidFill>
                <a:latin typeface="맑은 고딕" panose="020B0503020000020004" pitchFamily="50" charset="-127"/>
                <a:ea typeface="맑은 고딕" panose="020B0503020000020004" pitchFamily="50" charset="-127"/>
              </a:rPr>
              <a:t>https</a:t>
            </a:r>
            <a:r>
              <a:rPr lang="en-US" altLang="ko-KR" sz="800" dirty="0">
                <a:solidFill>
                  <a:schemeClr val="bg1">
                    <a:lumMod val="65000"/>
                  </a:schemeClr>
                </a:solidFill>
                <a:latin typeface="맑은 고딕" panose="020B0503020000020004" pitchFamily="50" charset="-127"/>
                <a:ea typeface="맑은 고딕" panose="020B0503020000020004" pitchFamily="50" charset="-127"/>
              </a:rPr>
              <a:t>://www.allurekorea.com/2019/12/06</a:t>
            </a:r>
            <a:r>
              <a:rPr lang="en-US" altLang="ko-KR" sz="800" dirty="0" smtClean="0">
                <a:solidFill>
                  <a:schemeClr val="bg1">
                    <a:lumMod val="65000"/>
                  </a:schemeClr>
                </a:solidFill>
                <a:latin typeface="맑은 고딕" panose="020B0503020000020004" pitchFamily="50" charset="-127"/>
                <a:ea typeface="맑은 고딕" panose="020B0503020000020004" pitchFamily="50" charset="-127"/>
              </a:rPr>
              <a:t>/</a:t>
            </a:r>
            <a:r>
              <a:rPr lang="ko-KR" altLang="en-US" sz="800" dirty="0" smtClean="0">
                <a:solidFill>
                  <a:schemeClr val="bg1">
                    <a:lumMod val="65000"/>
                  </a:schemeClr>
                </a:solidFill>
                <a:latin typeface="맑은 고딕" panose="020B0503020000020004" pitchFamily="50" charset="-127"/>
                <a:ea typeface="맑은 고딕" panose="020B0503020000020004" pitchFamily="50" charset="-127"/>
              </a:rPr>
              <a:t>대마를</a:t>
            </a:r>
            <a:r>
              <a:rPr lang="en-US" altLang="ko-KR" sz="800" dirty="0" smtClean="0">
                <a:solidFill>
                  <a:schemeClr val="bg1">
                    <a:lumMod val="65000"/>
                  </a:schemeClr>
                </a:solidFill>
                <a:latin typeface="맑은 고딕" panose="020B0503020000020004" pitchFamily="50" charset="-127"/>
                <a:ea typeface="맑은 고딕" panose="020B0503020000020004" pitchFamily="50" charset="-127"/>
              </a:rPr>
              <a:t>-</a:t>
            </a:r>
            <a:r>
              <a:rPr lang="ko-KR" altLang="en-US" sz="800" dirty="0" smtClean="0">
                <a:solidFill>
                  <a:schemeClr val="bg1">
                    <a:lumMod val="65000"/>
                  </a:schemeClr>
                </a:solidFill>
                <a:latin typeface="맑은 고딕" panose="020B0503020000020004" pitchFamily="50" charset="-127"/>
                <a:ea typeface="맑은 고딕" panose="020B0503020000020004" pitchFamily="50" charset="-127"/>
              </a:rPr>
              <a:t>피부에</a:t>
            </a:r>
            <a:r>
              <a:rPr lang="en-US" altLang="ko-KR" sz="800" dirty="0" smtClean="0">
                <a:solidFill>
                  <a:schemeClr val="bg1">
                    <a:lumMod val="65000"/>
                  </a:schemeClr>
                </a:solidFill>
                <a:latin typeface="맑은 고딕" panose="020B0503020000020004" pitchFamily="50" charset="-127"/>
                <a:ea typeface="맑은 고딕" panose="020B0503020000020004" pitchFamily="50" charset="-127"/>
              </a:rPr>
              <a:t>-</a:t>
            </a:r>
            <a:r>
              <a:rPr lang="ko-KR" altLang="en-US" sz="800" dirty="0" smtClean="0">
                <a:solidFill>
                  <a:schemeClr val="bg1">
                    <a:lumMod val="65000"/>
                  </a:schemeClr>
                </a:solidFill>
                <a:latin typeface="맑은 고딕" panose="020B0503020000020004" pitchFamily="50" charset="-127"/>
                <a:ea typeface="맑은 고딕" panose="020B0503020000020004" pitchFamily="50" charset="-127"/>
              </a:rPr>
              <a:t>바른다고</a:t>
            </a:r>
            <a:r>
              <a:rPr lang="en-US" altLang="ko-KR" sz="800" dirty="0" smtClean="0">
                <a:solidFill>
                  <a:schemeClr val="bg1">
                    <a:lumMod val="65000"/>
                  </a:schemeClr>
                </a:solidFill>
                <a:latin typeface="맑은 고딕" panose="020B0503020000020004" pitchFamily="50" charset="-127"/>
                <a:ea typeface="맑은 고딕" panose="020B0503020000020004" pitchFamily="50" charset="-127"/>
              </a:rPr>
              <a:t>-</a:t>
            </a:r>
            <a:r>
              <a:rPr lang="ko-KR" altLang="en-US" sz="800" dirty="0" smtClean="0">
                <a:solidFill>
                  <a:schemeClr val="bg1">
                    <a:lumMod val="65000"/>
                  </a:schemeClr>
                </a:solidFill>
                <a:latin typeface="맑은 고딕" panose="020B0503020000020004" pitchFamily="50" charset="-127"/>
                <a:ea typeface="맑은 고딕" panose="020B0503020000020004" pitchFamily="50" charset="-127"/>
              </a:rPr>
              <a:t>대마</a:t>
            </a:r>
            <a:r>
              <a:rPr lang="en-US" altLang="ko-KR" sz="800" dirty="0" smtClean="0">
                <a:solidFill>
                  <a:schemeClr val="bg1">
                    <a:lumMod val="65000"/>
                  </a:schemeClr>
                </a:solidFill>
                <a:latin typeface="맑은 고딕" panose="020B0503020000020004" pitchFamily="50" charset="-127"/>
                <a:ea typeface="맑은 고딕" panose="020B0503020000020004" pitchFamily="50" charset="-127"/>
              </a:rPr>
              <a:t>-</a:t>
            </a:r>
            <a:r>
              <a:rPr lang="ko-KR" altLang="en-US" sz="800" dirty="0" smtClean="0">
                <a:solidFill>
                  <a:schemeClr val="bg1">
                    <a:lumMod val="65000"/>
                  </a:schemeClr>
                </a:solidFill>
                <a:latin typeface="맑은 고딕" panose="020B0503020000020004" pitchFamily="50" charset="-127"/>
                <a:ea typeface="맑은 고딕" panose="020B0503020000020004" pitchFamily="50" charset="-127"/>
              </a:rPr>
              <a:t>화장품의</a:t>
            </a:r>
            <a:r>
              <a:rPr lang="en-US" altLang="ko-KR" sz="800" dirty="0" smtClean="0">
                <a:solidFill>
                  <a:schemeClr val="bg1">
                    <a:lumMod val="65000"/>
                  </a:schemeClr>
                </a:solidFill>
                <a:latin typeface="맑은 고딕" panose="020B0503020000020004" pitchFamily="50" charset="-127"/>
                <a:ea typeface="맑은 고딕" panose="020B0503020000020004" pitchFamily="50" charset="-127"/>
              </a:rPr>
              <a:t>-</a:t>
            </a:r>
            <a:r>
              <a:rPr lang="ko-KR" altLang="en-US" sz="800" dirty="0" smtClean="0">
                <a:solidFill>
                  <a:schemeClr val="bg1">
                    <a:lumMod val="65000"/>
                  </a:schemeClr>
                </a:solidFill>
                <a:latin typeface="맑은 고딕" panose="020B0503020000020004" pitchFamily="50" charset="-127"/>
                <a:ea typeface="맑은 고딕" panose="020B0503020000020004" pitchFamily="50" charset="-127"/>
              </a:rPr>
              <a:t>진실</a:t>
            </a:r>
            <a:r>
              <a:rPr lang="en-US" altLang="ko-KR" sz="800" dirty="0" smtClean="0">
                <a:solidFill>
                  <a:schemeClr val="bg1">
                    <a:lumMod val="65000"/>
                  </a:schemeClr>
                </a:solidFill>
                <a:latin typeface="맑은 고딕" panose="020B0503020000020004" pitchFamily="50" charset="-127"/>
                <a:ea typeface="맑은 고딕" panose="020B0503020000020004" pitchFamily="50" charset="-127"/>
              </a:rPr>
              <a:t>/</a:t>
            </a:r>
            <a:endParaRPr lang="ko-KR" altLang="en-US" sz="800" dirty="0">
              <a:solidFill>
                <a:schemeClr val="bg1">
                  <a:lumMod val="65000"/>
                </a:schemeClr>
              </a:solidFill>
              <a:latin typeface="맑은 고딕" panose="020B0503020000020004" pitchFamily="50" charset="-127"/>
              <a:ea typeface="맑은 고딕" panose="020B0503020000020004" pitchFamily="50" charset="-127"/>
            </a:endParaRPr>
          </a:p>
        </p:txBody>
      </p:sp>
      <p:sp>
        <p:nvSpPr>
          <p:cNvPr id="25" name="TextBox 24">
            <a:extLst>
              <a:ext uri="{FF2B5EF4-FFF2-40B4-BE49-F238E27FC236}">
                <a16:creationId xmlns:a16="http://schemas.microsoft.com/office/drawing/2014/main" id="{2A4086BA-CF8A-774C-9F5E-52BDAFA3B7C8}"/>
              </a:ext>
            </a:extLst>
          </p:cNvPr>
          <p:cNvSpPr txBox="1"/>
          <p:nvPr/>
        </p:nvSpPr>
        <p:spPr>
          <a:xfrm>
            <a:off x="702240" y="4216421"/>
            <a:ext cx="2854471" cy="1079270"/>
          </a:xfrm>
          <a:prstGeom prst="rect">
            <a:avLst/>
          </a:prstGeom>
          <a:noFill/>
        </p:spPr>
        <p:txBody>
          <a:bodyPr wrap="square" rtlCol="0">
            <a:spAutoFit/>
          </a:bodyPr>
          <a:lstStyle/>
          <a:p>
            <a:pPr algn="ctr">
              <a:lnSpc>
                <a:spcPct val="110000"/>
              </a:lnSpc>
            </a:pPr>
            <a:r>
              <a:rPr lang="en-US" altLang="ko-KR" sz="2000" b="1" dirty="0">
                <a:solidFill>
                  <a:schemeClr val="tx1">
                    <a:lumMod val="65000"/>
                    <a:lumOff val="35000"/>
                  </a:schemeClr>
                </a:solidFill>
                <a:latin typeface="맑은 고딕" panose="020B0503020000020004" pitchFamily="50" charset="-127"/>
              </a:rPr>
              <a:t>“The Beauty Market is in the Middle of a Raw Materials War”</a:t>
            </a:r>
            <a:endParaRPr lang="en-US" altLang="ko-KR" sz="2000" b="1" dirty="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30" name="직사각형 29"/>
          <p:cNvSpPr/>
          <p:nvPr/>
        </p:nvSpPr>
        <p:spPr>
          <a:xfrm>
            <a:off x="813104" y="3282320"/>
            <a:ext cx="631648" cy="1749069"/>
          </a:xfrm>
          <a:prstGeom prst="rect">
            <a:avLst/>
          </a:prstGeom>
        </p:spPr>
        <p:txBody>
          <a:bodyPr wrap="square">
            <a:spAutoFit/>
          </a:bodyPr>
          <a:lstStyle/>
          <a:p>
            <a:pPr>
              <a:lnSpc>
                <a:spcPct val="150000"/>
              </a:lnSpc>
            </a:pPr>
            <a:r>
              <a:rPr lang="en-US" altLang="ko-KR" sz="8000" dirty="0" smtClean="0">
                <a:solidFill>
                  <a:srgbClr val="5AC68B"/>
                </a:solidFill>
                <a:latin typeface="Bodoni MT Condensed" panose="02070606080606020203" pitchFamily="18" charset="0"/>
                <a:ea typeface="맑은 고딕" panose="020B0503020000020004" pitchFamily="50" charset="-127"/>
              </a:rPr>
              <a:t>“</a:t>
            </a:r>
            <a:endParaRPr lang="en-US" altLang="ko-KR" sz="8000" dirty="0">
              <a:solidFill>
                <a:srgbClr val="5AC68B"/>
              </a:solidFill>
              <a:latin typeface="Bodoni MT Condensed" panose="02070606080606020203" pitchFamily="18" charset="0"/>
              <a:ea typeface="맑은 고딕" panose="020B0503020000020004" pitchFamily="50" charset="-127"/>
            </a:endParaRPr>
          </a:p>
        </p:txBody>
      </p:sp>
      <p:sp>
        <p:nvSpPr>
          <p:cNvPr id="21" name="직사각형 20"/>
          <p:cNvSpPr/>
          <p:nvPr/>
        </p:nvSpPr>
        <p:spPr>
          <a:xfrm>
            <a:off x="0" y="3089536"/>
            <a:ext cx="3505200" cy="840112"/>
          </a:xfrm>
          <a:prstGeom prst="rect">
            <a:avLst/>
          </a:prstGeom>
          <a:solidFill>
            <a:srgbClr val="E1F3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3" name="TextBox 22">
            <a:extLst>
              <a:ext uri="{FF2B5EF4-FFF2-40B4-BE49-F238E27FC236}">
                <a16:creationId xmlns:a16="http://schemas.microsoft.com/office/drawing/2014/main" id="{2A4086BA-CF8A-774C-9F5E-52BDAFA3B7C8}"/>
              </a:ext>
            </a:extLst>
          </p:cNvPr>
          <p:cNvSpPr txBox="1"/>
          <p:nvPr/>
        </p:nvSpPr>
        <p:spPr>
          <a:xfrm>
            <a:off x="833264" y="3160903"/>
            <a:ext cx="2399365" cy="769441"/>
          </a:xfrm>
          <a:prstGeom prst="rect">
            <a:avLst/>
          </a:prstGeom>
          <a:noFill/>
        </p:spPr>
        <p:txBody>
          <a:bodyPr wrap="square" rtlCol="0">
            <a:spAutoFit/>
          </a:bodyPr>
          <a:lstStyle/>
          <a:p>
            <a:pPr algn="ctr">
              <a:lnSpc>
                <a:spcPct val="110000"/>
              </a:lnSpc>
            </a:pPr>
            <a:r>
              <a:rPr lang="en-US" altLang="ko-KR" sz="2000" b="1" dirty="0">
                <a:solidFill>
                  <a:schemeClr val="tx1">
                    <a:lumMod val="65000"/>
                    <a:lumOff val="35000"/>
                  </a:schemeClr>
                </a:solidFill>
                <a:latin typeface="맑은 고딕" panose="020B0503020000020004" pitchFamily="50" charset="-127"/>
              </a:rPr>
              <a:t>“Hemp Cosmetics are on the Rise”</a:t>
            </a:r>
            <a:endParaRPr lang="en-US" altLang="ko-KR" sz="2000" b="1" dirty="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27" name="직사각형 26"/>
          <p:cNvSpPr/>
          <p:nvPr/>
        </p:nvSpPr>
        <p:spPr>
          <a:xfrm>
            <a:off x="800912" y="2266936"/>
            <a:ext cx="631648" cy="1749069"/>
          </a:xfrm>
          <a:prstGeom prst="rect">
            <a:avLst/>
          </a:prstGeom>
        </p:spPr>
        <p:txBody>
          <a:bodyPr wrap="square">
            <a:spAutoFit/>
          </a:bodyPr>
          <a:lstStyle/>
          <a:p>
            <a:pPr>
              <a:lnSpc>
                <a:spcPct val="150000"/>
              </a:lnSpc>
            </a:pPr>
            <a:r>
              <a:rPr lang="en-US" altLang="ko-KR" sz="8000" dirty="0" smtClean="0">
                <a:solidFill>
                  <a:srgbClr val="5AC68B"/>
                </a:solidFill>
                <a:latin typeface="Bodoni MT Condensed" panose="02070606080606020203" pitchFamily="18" charset="0"/>
                <a:ea typeface="맑은 고딕" panose="020B0503020000020004" pitchFamily="50" charset="-127"/>
              </a:rPr>
              <a:t>“</a:t>
            </a:r>
            <a:endParaRPr lang="en-US" altLang="ko-KR" sz="8000" dirty="0">
              <a:solidFill>
                <a:srgbClr val="5AC68B"/>
              </a:solidFill>
              <a:latin typeface="Bodoni MT Condensed" panose="02070606080606020203" pitchFamily="18" charset="0"/>
              <a:ea typeface="맑은 고딕" panose="020B0503020000020004" pitchFamily="50" charset="-127"/>
            </a:endParaRPr>
          </a:p>
        </p:txBody>
      </p:sp>
      <p:sp>
        <p:nvSpPr>
          <p:cNvPr id="4" name="직사각형 3"/>
          <p:cNvSpPr/>
          <p:nvPr/>
        </p:nvSpPr>
        <p:spPr>
          <a:xfrm>
            <a:off x="8308787" y="930983"/>
            <a:ext cx="3111500" cy="1047979"/>
          </a:xfrm>
          <a:prstGeom prst="rect">
            <a:avLst/>
          </a:prstGeom>
        </p:spPr>
        <p:txBody>
          <a:bodyPr wrap="square">
            <a:spAutoFit/>
          </a:bodyPr>
          <a:lstStyle/>
          <a:p>
            <a:pPr>
              <a:lnSpc>
                <a:spcPct val="115000"/>
              </a:lnSpc>
              <a:spcAft>
                <a:spcPts val="0"/>
              </a:spcAft>
            </a:pPr>
            <a:r>
              <a:rPr lang="en-US" altLang="ko-KR" dirty="0">
                <a:highlight>
                  <a:srgbClr val="FFFFFF"/>
                </a:highlight>
                <a:latin typeface="Times New Roman" panose="02020603050405020304" pitchFamily="18" charset="0"/>
                <a:ea typeface="Times New Roman" panose="02020603050405020304" pitchFamily="18" charset="0"/>
              </a:rPr>
              <a:t>“Putting Hemp on Your Skin? The Truth About Hemp Cosmetics”</a:t>
            </a:r>
            <a:endParaRPr lang="ko-KR" altLang="ko-KR" sz="2400" dirty="0">
              <a:latin typeface="Arial" panose="020B0604020202020204" pitchFamily="34" charset="0"/>
            </a:endParaRPr>
          </a:p>
        </p:txBody>
      </p:sp>
      <p:sp>
        <p:nvSpPr>
          <p:cNvPr id="5" name="직사각형 4"/>
          <p:cNvSpPr/>
          <p:nvPr/>
        </p:nvSpPr>
        <p:spPr>
          <a:xfrm>
            <a:off x="4364778" y="908346"/>
            <a:ext cx="3409908" cy="410882"/>
          </a:xfrm>
          <a:prstGeom prst="rect">
            <a:avLst/>
          </a:prstGeom>
        </p:spPr>
        <p:txBody>
          <a:bodyPr wrap="none">
            <a:spAutoFit/>
          </a:bodyPr>
          <a:lstStyle/>
          <a:p>
            <a:pPr>
              <a:lnSpc>
                <a:spcPct val="115000"/>
              </a:lnSpc>
              <a:spcAft>
                <a:spcPts val="0"/>
              </a:spcAft>
            </a:pPr>
            <a:r>
              <a:rPr lang="en-US" altLang="ko-KR" dirty="0">
                <a:highlight>
                  <a:srgbClr val="FFFFFF"/>
                </a:highlight>
                <a:latin typeface="Times New Roman" panose="02020603050405020304" pitchFamily="18" charset="0"/>
                <a:ea typeface="Times New Roman" panose="02020603050405020304" pitchFamily="18" charset="0"/>
              </a:rPr>
              <a:t>“Hemp Cosmetics are on the Rise”</a:t>
            </a:r>
            <a:endParaRPr lang="ko-KR" altLang="ko-KR" sz="2400" dirty="0">
              <a:latin typeface="Arial" panose="020B0604020202020204" pitchFamily="34" charset="0"/>
            </a:endParaRPr>
          </a:p>
        </p:txBody>
      </p:sp>
    </p:spTree>
    <p:extLst>
      <p:ext uri="{BB962C8B-B14F-4D97-AF65-F5344CB8AC3E}">
        <p14:creationId xmlns:p14="http://schemas.microsoft.com/office/powerpoint/2010/main" val="37993917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4086BA-CF8A-774C-9F5E-52BDAFA3B7C8}"/>
              </a:ext>
            </a:extLst>
          </p:cNvPr>
          <p:cNvSpPr txBox="1"/>
          <p:nvPr/>
        </p:nvSpPr>
        <p:spPr>
          <a:xfrm>
            <a:off x="4135593" y="305250"/>
            <a:ext cx="5339583" cy="363176"/>
          </a:xfrm>
          <a:prstGeom prst="rect">
            <a:avLst/>
          </a:prstGeom>
          <a:noFill/>
        </p:spPr>
        <p:txBody>
          <a:bodyPr wrap="square" rtlCol="0">
            <a:spAutoFit/>
          </a:bodyPr>
          <a:lstStyle/>
          <a:p>
            <a:pPr>
              <a:lnSpc>
                <a:spcPct val="110000"/>
              </a:lnSpc>
            </a:pPr>
            <a:r>
              <a:rPr lang="en-US" altLang="ko-KR" sz="1600" b="1" dirty="0">
                <a:solidFill>
                  <a:schemeClr val="bg1">
                    <a:lumMod val="50000"/>
                  </a:schemeClr>
                </a:solidFill>
                <a:latin typeface="맑은 고딕" panose="020B0503020000020004" pitchFamily="50" charset="-127"/>
              </a:rPr>
              <a:t>Product (CB DERM EX) Development Story</a:t>
            </a:r>
            <a:endParaRPr lang="en-US" altLang="ko-KR" sz="1600" b="1" dirty="0">
              <a:solidFill>
                <a:schemeClr val="bg1">
                  <a:lumMod val="50000"/>
                </a:schemeClr>
              </a:solidFill>
              <a:latin typeface="맑은 고딕" panose="020B0503020000020004" pitchFamily="50" charset="-127"/>
              <a:ea typeface="맑은 고딕" panose="020B0503020000020004" pitchFamily="50" charset="-127"/>
            </a:endParaRPr>
          </a:p>
        </p:txBody>
      </p:sp>
      <p:sp>
        <p:nvSpPr>
          <p:cNvPr id="24" name="직사각형 23"/>
          <p:cNvSpPr/>
          <p:nvPr/>
        </p:nvSpPr>
        <p:spPr>
          <a:xfrm>
            <a:off x="0" y="1249669"/>
            <a:ext cx="12192000" cy="553998"/>
          </a:xfrm>
          <a:prstGeom prst="rect">
            <a:avLst/>
          </a:prstGeom>
        </p:spPr>
        <p:txBody>
          <a:bodyPr wrap="square">
            <a:spAutoFit/>
          </a:bodyPr>
          <a:lstStyle/>
          <a:p>
            <a:pPr algn="ctr"/>
            <a:r>
              <a:rPr lang="en-US" altLang="ko-KR" sz="3000" b="1" dirty="0">
                <a:solidFill>
                  <a:srgbClr val="5AC68B"/>
                </a:solidFill>
                <a:latin typeface="맑은 고딕" panose="020B0503020000020004" pitchFamily="50" charset="-127"/>
              </a:rPr>
              <a:t>Contains All of the Core Raw Materials Found in Hemp</a:t>
            </a:r>
            <a:endParaRPr lang="ko-KR" altLang="en-US" sz="3000" dirty="0">
              <a:solidFill>
                <a:schemeClr val="tx1">
                  <a:lumMod val="75000"/>
                  <a:lumOff val="25000"/>
                </a:schemeClr>
              </a:solidFill>
              <a:latin typeface="맑은 고딕" panose="020B0503020000020004" pitchFamily="50" charset="-127"/>
              <a:ea typeface="맑은 고딕" panose="020B0503020000020004" pitchFamily="50" charset="-127"/>
            </a:endParaRPr>
          </a:p>
        </p:txBody>
      </p:sp>
      <p:sp>
        <p:nvSpPr>
          <p:cNvPr id="26" name="TextBox 25"/>
          <p:cNvSpPr txBox="1"/>
          <p:nvPr/>
        </p:nvSpPr>
        <p:spPr>
          <a:xfrm>
            <a:off x="913239" y="2926351"/>
            <a:ext cx="1804149" cy="707886"/>
          </a:xfrm>
          <a:prstGeom prst="rect">
            <a:avLst/>
          </a:prstGeom>
          <a:noFill/>
        </p:spPr>
        <p:txBody>
          <a:bodyPr wrap="square" rtlCol="0">
            <a:spAutoFit/>
          </a:bodyPr>
          <a:lstStyle/>
          <a:p>
            <a:pPr algn="r"/>
            <a:r>
              <a:rPr lang="en-US" altLang="ko-KR" sz="2000" b="1" dirty="0">
                <a:latin typeface="맑은 고딕" panose="020B0503020000020004" pitchFamily="50" charset="-127"/>
              </a:rPr>
              <a:t>Hemp Seed Oil</a:t>
            </a:r>
            <a:endParaRPr lang="en-US" altLang="ko-KR" sz="2000" b="1" dirty="0" smtClean="0">
              <a:latin typeface="맑은 고딕" panose="020B0503020000020004" pitchFamily="50" charset="-127"/>
              <a:ea typeface="맑은 고딕" panose="020B0503020000020004" pitchFamily="50" charset="-127"/>
            </a:endParaRPr>
          </a:p>
        </p:txBody>
      </p:sp>
      <p:sp>
        <p:nvSpPr>
          <p:cNvPr id="28" name="TextBox 27"/>
          <p:cNvSpPr txBox="1"/>
          <p:nvPr/>
        </p:nvSpPr>
        <p:spPr>
          <a:xfrm>
            <a:off x="8262658" y="4303639"/>
            <a:ext cx="2135008" cy="707886"/>
          </a:xfrm>
          <a:prstGeom prst="rect">
            <a:avLst/>
          </a:prstGeom>
          <a:noFill/>
        </p:spPr>
        <p:txBody>
          <a:bodyPr wrap="none" rtlCol="0">
            <a:spAutoFit/>
          </a:bodyPr>
          <a:lstStyle/>
          <a:p>
            <a:r>
              <a:rPr lang="en-US" altLang="ko-KR" sz="2000" b="1" dirty="0">
                <a:latin typeface="맑은 고딕" panose="020B0503020000020004" pitchFamily="50" charset="-127"/>
              </a:rPr>
              <a:t>Hemp Root </a:t>
            </a:r>
            <a:endParaRPr lang="en-US" altLang="ko-KR" sz="2000" b="1" dirty="0" smtClean="0">
              <a:latin typeface="맑은 고딕" panose="020B0503020000020004" pitchFamily="50" charset="-127"/>
            </a:endParaRPr>
          </a:p>
          <a:p>
            <a:r>
              <a:rPr lang="en-US" altLang="ko-KR" sz="2000" b="1" dirty="0" smtClean="0">
                <a:latin typeface="맑은 고딕" panose="020B0503020000020004" pitchFamily="50" charset="-127"/>
              </a:rPr>
              <a:t>Ferment </a:t>
            </a:r>
            <a:r>
              <a:rPr lang="en-US" altLang="ko-KR" sz="2000" b="1" dirty="0">
                <a:latin typeface="맑은 고딕" panose="020B0503020000020004" pitchFamily="50" charset="-127"/>
              </a:rPr>
              <a:t>Filtrate</a:t>
            </a:r>
            <a:endParaRPr lang="en-US" altLang="ko-KR" sz="2000" b="1" dirty="0" smtClean="0">
              <a:latin typeface="맑은 고딕" panose="020B0503020000020004" pitchFamily="50" charset="-127"/>
              <a:ea typeface="맑은 고딕" panose="020B0503020000020004" pitchFamily="50" charset="-127"/>
            </a:endParaRPr>
          </a:p>
        </p:txBody>
      </p:sp>
      <p:sp>
        <p:nvSpPr>
          <p:cNvPr id="31" name="TextBox 30"/>
          <p:cNvSpPr txBox="1"/>
          <p:nvPr/>
        </p:nvSpPr>
        <p:spPr>
          <a:xfrm>
            <a:off x="1943785" y="4546678"/>
            <a:ext cx="1713674" cy="707886"/>
          </a:xfrm>
          <a:prstGeom prst="rect">
            <a:avLst/>
          </a:prstGeom>
          <a:noFill/>
        </p:spPr>
        <p:txBody>
          <a:bodyPr wrap="none" rtlCol="0">
            <a:spAutoFit/>
          </a:bodyPr>
          <a:lstStyle/>
          <a:p>
            <a:pPr algn="r"/>
            <a:r>
              <a:rPr lang="en-US" altLang="ko-KR" sz="2000" b="1" dirty="0">
                <a:latin typeface="맑은 고딕" panose="020B0503020000020004" pitchFamily="50" charset="-127"/>
              </a:rPr>
              <a:t>Hemp Stem </a:t>
            </a:r>
            <a:endParaRPr lang="en-US" altLang="ko-KR" sz="2000" b="1" dirty="0" smtClean="0">
              <a:latin typeface="맑은 고딕" panose="020B0503020000020004" pitchFamily="50" charset="-127"/>
            </a:endParaRPr>
          </a:p>
          <a:p>
            <a:pPr algn="r"/>
            <a:r>
              <a:rPr lang="en-US" altLang="ko-KR" sz="2000" b="1" dirty="0" smtClean="0">
                <a:latin typeface="맑은 고딕" panose="020B0503020000020004" pitchFamily="50" charset="-127"/>
              </a:rPr>
              <a:t>Extract </a:t>
            </a:r>
            <a:endParaRPr lang="en-US" altLang="ko-KR" sz="2000" b="1" dirty="0" smtClean="0">
              <a:latin typeface="맑은 고딕" panose="020B0503020000020004" pitchFamily="50" charset="-127"/>
              <a:ea typeface="맑은 고딕" panose="020B0503020000020004" pitchFamily="50" charset="-127"/>
            </a:endParaRPr>
          </a:p>
        </p:txBody>
      </p:sp>
      <p:sp>
        <p:nvSpPr>
          <p:cNvPr id="32" name="TextBox 31"/>
          <p:cNvSpPr txBox="1"/>
          <p:nvPr/>
        </p:nvSpPr>
        <p:spPr>
          <a:xfrm>
            <a:off x="8484383" y="2909115"/>
            <a:ext cx="2402389" cy="707886"/>
          </a:xfrm>
          <a:prstGeom prst="rect">
            <a:avLst/>
          </a:prstGeom>
          <a:noFill/>
        </p:spPr>
        <p:txBody>
          <a:bodyPr wrap="none" rtlCol="0">
            <a:spAutoFit/>
          </a:bodyPr>
          <a:lstStyle/>
          <a:p>
            <a:r>
              <a:rPr lang="en-US" altLang="ko-KR" sz="2000" b="1" dirty="0">
                <a:latin typeface="맑은 고딕" panose="020B0503020000020004" pitchFamily="50" charset="-127"/>
              </a:rPr>
              <a:t>Hemp Stem/Root </a:t>
            </a:r>
            <a:endParaRPr lang="en-US" altLang="ko-KR" sz="2000" b="1" dirty="0" smtClean="0">
              <a:latin typeface="맑은 고딕" panose="020B0503020000020004" pitchFamily="50" charset="-127"/>
            </a:endParaRPr>
          </a:p>
          <a:p>
            <a:r>
              <a:rPr lang="en-US" altLang="ko-KR" sz="2000" b="1" dirty="0" smtClean="0">
                <a:latin typeface="맑은 고딕" panose="020B0503020000020004" pitchFamily="50" charset="-127"/>
              </a:rPr>
              <a:t>Exosomes</a:t>
            </a:r>
            <a:endParaRPr lang="ko-KR" altLang="en-US" sz="2000" b="1" dirty="0">
              <a:latin typeface="맑은 고딕" panose="020B0503020000020004" pitchFamily="50" charset="-127"/>
              <a:ea typeface="맑은 고딕" panose="020B0503020000020004" pitchFamily="50" charset="-127"/>
            </a:endParaRPr>
          </a:p>
        </p:txBody>
      </p:sp>
      <p:sp>
        <p:nvSpPr>
          <p:cNvPr id="33" name="TextBox 32"/>
          <p:cNvSpPr txBox="1"/>
          <p:nvPr/>
        </p:nvSpPr>
        <p:spPr>
          <a:xfrm>
            <a:off x="4443288" y="5998748"/>
            <a:ext cx="2513252" cy="494494"/>
          </a:xfrm>
          <a:prstGeom prst="rect">
            <a:avLst/>
          </a:prstGeom>
          <a:noFill/>
        </p:spPr>
        <p:txBody>
          <a:bodyPr wrap="none" rtlCol="0">
            <a:spAutoFit/>
          </a:bodyPr>
          <a:lstStyle/>
          <a:p>
            <a:pPr algn="ctr">
              <a:lnSpc>
                <a:spcPct val="150000"/>
              </a:lnSpc>
            </a:pPr>
            <a:r>
              <a:rPr lang="en-US" altLang="ko-KR" sz="2000" b="1" dirty="0">
                <a:latin typeface="맑은 고딕" panose="020B0503020000020004" pitchFamily="50" charset="-127"/>
              </a:rPr>
              <a:t>Hemp Root Extract</a:t>
            </a:r>
            <a:endParaRPr lang="en-US" altLang="ko-KR" sz="2000" b="1" dirty="0" smtClean="0">
              <a:latin typeface="맑은 고딕" panose="020B0503020000020004" pitchFamily="50" charset="-127"/>
              <a:ea typeface="맑은 고딕" panose="020B0503020000020004" pitchFamily="50" charset="-127"/>
            </a:endParaRPr>
          </a:p>
        </p:txBody>
      </p:sp>
      <p:cxnSp>
        <p:nvCxnSpPr>
          <p:cNvPr id="36" name="직선 연결선 35"/>
          <p:cNvCxnSpPr/>
          <p:nvPr/>
        </p:nvCxnSpPr>
        <p:spPr>
          <a:xfrm flipH="1">
            <a:off x="4443663" y="4439848"/>
            <a:ext cx="351749" cy="448619"/>
          </a:xfrm>
          <a:prstGeom prst="line">
            <a:avLst/>
          </a:prstGeom>
          <a:ln>
            <a:solidFill>
              <a:srgbClr val="5AC68B"/>
            </a:solidFill>
          </a:ln>
        </p:spPr>
        <p:style>
          <a:lnRef idx="1">
            <a:schemeClr val="accent1"/>
          </a:lnRef>
          <a:fillRef idx="0">
            <a:schemeClr val="accent1"/>
          </a:fillRef>
          <a:effectRef idx="0">
            <a:schemeClr val="accent1"/>
          </a:effectRef>
          <a:fontRef idx="minor">
            <a:schemeClr val="tx1"/>
          </a:fontRef>
        </p:style>
      </p:cxnSp>
      <p:cxnSp>
        <p:nvCxnSpPr>
          <p:cNvPr id="41" name="직선 연결선 40"/>
          <p:cNvCxnSpPr/>
          <p:nvPr/>
        </p:nvCxnSpPr>
        <p:spPr>
          <a:xfrm flipV="1">
            <a:off x="3733800" y="4889536"/>
            <a:ext cx="713874" cy="4813"/>
          </a:xfrm>
          <a:prstGeom prst="line">
            <a:avLst/>
          </a:prstGeom>
          <a:ln>
            <a:solidFill>
              <a:srgbClr val="5AC68B"/>
            </a:solidFill>
          </a:ln>
        </p:spPr>
        <p:style>
          <a:lnRef idx="1">
            <a:schemeClr val="accent1"/>
          </a:lnRef>
          <a:fillRef idx="0">
            <a:schemeClr val="accent1"/>
          </a:fillRef>
          <a:effectRef idx="0">
            <a:schemeClr val="accent1"/>
          </a:effectRef>
          <a:fontRef idx="minor">
            <a:schemeClr val="tx1"/>
          </a:fontRef>
        </p:style>
      </p:cxnSp>
      <p:sp>
        <p:nvSpPr>
          <p:cNvPr id="44" name="순서도: 연결자 43"/>
          <p:cNvSpPr/>
          <p:nvPr/>
        </p:nvSpPr>
        <p:spPr>
          <a:xfrm>
            <a:off x="4752605" y="4421623"/>
            <a:ext cx="65965" cy="65965"/>
          </a:xfrm>
          <a:prstGeom prst="flowChartConnector">
            <a:avLst/>
          </a:prstGeom>
          <a:solidFill>
            <a:srgbClr val="5AC6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34" name="직선 연결선 33"/>
          <p:cNvCxnSpPr/>
          <p:nvPr/>
        </p:nvCxnSpPr>
        <p:spPr>
          <a:xfrm flipH="1" flipV="1">
            <a:off x="4294899" y="3265585"/>
            <a:ext cx="395787" cy="395787"/>
          </a:xfrm>
          <a:prstGeom prst="line">
            <a:avLst/>
          </a:prstGeom>
          <a:ln>
            <a:solidFill>
              <a:srgbClr val="5AC68B"/>
            </a:solidFill>
          </a:ln>
        </p:spPr>
        <p:style>
          <a:lnRef idx="1">
            <a:schemeClr val="accent1"/>
          </a:lnRef>
          <a:fillRef idx="0">
            <a:schemeClr val="accent1"/>
          </a:fillRef>
          <a:effectRef idx="0">
            <a:schemeClr val="accent1"/>
          </a:effectRef>
          <a:fontRef idx="minor">
            <a:schemeClr val="tx1"/>
          </a:fontRef>
        </p:style>
      </p:cxnSp>
      <p:cxnSp>
        <p:nvCxnSpPr>
          <p:cNvPr id="39" name="직선 연결선 38"/>
          <p:cNvCxnSpPr/>
          <p:nvPr/>
        </p:nvCxnSpPr>
        <p:spPr>
          <a:xfrm>
            <a:off x="2913888" y="3265585"/>
            <a:ext cx="1381011" cy="0"/>
          </a:xfrm>
          <a:prstGeom prst="line">
            <a:avLst/>
          </a:prstGeom>
          <a:ln>
            <a:solidFill>
              <a:srgbClr val="5AC68B"/>
            </a:solidFill>
          </a:ln>
        </p:spPr>
        <p:style>
          <a:lnRef idx="1">
            <a:schemeClr val="accent1"/>
          </a:lnRef>
          <a:fillRef idx="0">
            <a:schemeClr val="accent1"/>
          </a:fillRef>
          <a:effectRef idx="0">
            <a:schemeClr val="accent1"/>
          </a:effectRef>
          <a:fontRef idx="minor">
            <a:schemeClr val="tx1"/>
          </a:fontRef>
        </p:style>
      </p:cxnSp>
      <p:sp>
        <p:nvSpPr>
          <p:cNvPr id="46" name="순서도: 연결자 45"/>
          <p:cNvSpPr/>
          <p:nvPr/>
        </p:nvSpPr>
        <p:spPr>
          <a:xfrm>
            <a:off x="4663879" y="3628843"/>
            <a:ext cx="65965" cy="65965"/>
          </a:xfrm>
          <a:prstGeom prst="flowChartConnector">
            <a:avLst/>
          </a:prstGeom>
          <a:solidFill>
            <a:srgbClr val="5AC6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53" name="그룹 52"/>
          <p:cNvGrpSpPr/>
          <p:nvPr/>
        </p:nvGrpSpPr>
        <p:grpSpPr>
          <a:xfrm flipH="1">
            <a:off x="6674976" y="3265585"/>
            <a:ext cx="1815956" cy="429223"/>
            <a:chOff x="2913888" y="3009276"/>
            <a:chExt cx="1815956" cy="429223"/>
          </a:xfrm>
        </p:grpSpPr>
        <p:cxnSp>
          <p:nvCxnSpPr>
            <p:cNvPr id="54" name="직선 연결선 53"/>
            <p:cNvCxnSpPr/>
            <p:nvPr/>
          </p:nvCxnSpPr>
          <p:spPr>
            <a:xfrm flipH="1" flipV="1">
              <a:off x="4294899" y="3009276"/>
              <a:ext cx="395787" cy="395787"/>
            </a:xfrm>
            <a:prstGeom prst="line">
              <a:avLst/>
            </a:prstGeom>
            <a:ln>
              <a:solidFill>
                <a:srgbClr val="5AC68B"/>
              </a:solidFill>
            </a:ln>
          </p:spPr>
          <p:style>
            <a:lnRef idx="1">
              <a:schemeClr val="accent1"/>
            </a:lnRef>
            <a:fillRef idx="0">
              <a:schemeClr val="accent1"/>
            </a:fillRef>
            <a:effectRef idx="0">
              <a:schemeClr val="accent1"/>
            </a:effectRef>
            <a:fontRef idx="minor">
              <a:schemeClr val="tx1"/>
            </a:fontRef>
          </p:style>
        </p:cxnSp>
        <p:cxnSp>
          <p:nvCxnSpPr>
            <p:cNvPr id="55" name="직선 연결선 54"/>
            <p:cNvCxnSpPr/>
            <p:nvPr/>
          </p:nvCxnSpPr>
          <p:spPr>
            <a:xfrm>
              <a:off x="2913888" y="3009276"/>
              <a:ext cx="1381011" cy="0"/>
            </a:xfrm>
            <a:prstGeom prst="line">
              <a:avLst/>
            </a:prstGeom>
            <a:ln>
              <a:solidFill>
                <a:srgbClr val="5AC68B"/>
              </a:solidFill>
            </a:ln>
          </p:spPr>
          <p:style>
            <a:lnRef idx="1">
              <a:schemeClr val="accent1"/>
            </a:lnRef>
            <a:fillRef idx="0">
              <a:schemeClr val="accent1"/>
            </a:fillRef>
            <a:effectRef idx="0">
              <a:schemeClr val="accent1"/>
            </a:effectRef>
            <a:fontRef idx="minor">
              <a:schemeClr val="tx1"/>
            </a:fontRef>
          </p:style>
        </p:cxnSp>
        <p:sp>
          <p:nvSpPr>
            <p:cNvPr id="56" name="순서도: 연결자 55"/>
            <p:cNvSpPr/>
            <p:nvPr/>
          </p:nvSpPr>
          <p:spPr>
            <a:xfrm>
              <a:off x="4663879" y="3372534"/>
              <a:ext cx="65965" cy="65965"/>
            </a:xfrm>
            <a:prstGeom prst="flowChartConnector">
              <a:avLst/>
            </a:prstGeom>
            <a:solidFill>
              <a:srgbClr val="5AC6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cxnSp>
        <p:nvCxnSpPr>
          <p:cNvPr id="57" name="직선 연결선 56"/>
          <p:cNvCxnSpPr/>
          <p:nvPr/>
        </p:nvCxnSpPr>
        <p:spPr>
          <a:xfrm>
            <a:off x="6515894" y="4328088"/>
            <a:ext cx="351749" cy="448619"/>
          </a:xfrm>
          <a:prstGeom prst="line">
            <a:avLst/>
          </a:prstGeom>
          <a:ln>
            <a:solidFill>
              <a:srgbClr val="5AC68B"/>
            </a:solidFill>
          </a:ln>
        </p:spPr>
        <p:style>
          <a:lnRef idx="1">
            <a:schemeClr val="accent1"/>
          </a:lnRef>
          <a:fillRef idx="0">
            <a:schemeClr val="accent1"/>
          </a:fillRef>
          <a:effectRef idx="0">
            <a:schemeClr val="accent1"/>
          </a:effectRef>
          <a:fontRef idx="minor">
            <a:schemeClr val="tx1"/>
          </a:fontRef>
        </p:style>
      </p:cxnSp>
      <p:cxnSp>
        <p:nvCxnSpPr>
          <p:cNvPr id="58" name="직선 연결선 57"/>
          <p:cNvCxnSpPr/>
          <p:nvPr/>
        </p:nvCxnSpPr>
        <p:spPr>
          <a:xfrm flipH="1">
            <a:off x="6863634" y="4777776"/>
            <a:ext cx="1411686" cy="0"/>
          </a:xfrm>
          <a:prstGeom prst="line">
            <a:avLst/>
          </a:prstGeom>
          <a:ln>
            <a:solidFill>
              <a:srgbClr val="5AC68B"/>
            </a:solidFill>
          </a:ln>
        </p:spPr>
        <p:style>
          <a:lnRef idx="1">
            <a:schemeClr val="accent1"/>
          </a:lnRef>
          <a:fillRef idx="0">
            <a:schemeClr val="accent1"/>
          </a:fillRef>
          <a:effectRef idx="0">
            <a:schemeClr val="accent1"/>
          </a:effectRef>
          <a:fontRef idx="minor">
            <a:schemeClr val="tx1"/>
          </a:fontRef>
        </p:style>
      </p:cxnSp>
      <p:sp>
        <p:nvSpPr>
          <p:cNvPr id="59" name="순서도: 연결자 58"/>
          <p:cNvSpPr/>
          <p:nvPr/>
        </p:nvSpPr>
        <p:spPr>
          <a:xfrm flipH="1">
            <a:off x="6492736" y="4309863"/>
            <a:ext cx="65965" cy="65965"/>
          </a:xfrm>
          <a:prstGeom prst="flowChartConnector">
            <a:avLst/>
          </a:prstGeom>
          <a:solidFill>
            <a:srgbClr val="5AC6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5" name="순서도: 연결자 64"/>
          <p:cNvSpPr/>
          <p:nvPr/>
        </p:nvSpPr>
        <p:spPr>
          <a:xfrm>
            <a:off x="5643632" y="4765429"/>
            <a:ext cx="65965" cy="65965"/>
          </a:xfrm>
          <a:prstGeom prst="flowChartConnector">
            <a:avLst/>
          </a:prstGeom>
          <a:solidFill>
            <a:srgbClr val="5AC6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68" name="직선 연결선 67"/>
          <p:cNvCxnSpPr>
            <a:stCxn id="65" idx="4"/>
          </p:cNvCxnSpPr>
          <p:nvPr/>
        </p:nvCxnSpPr>
        <p:spPr>
          <a:xfrm flipH="1">
            <a:off x="5673969" y="4831394"/>
            <a:ext cx="2646" cy="1186807"/>
          </a:xfrm>
          <a:prstGeom prst="line">
            <a:avLst/>
          </a:prstGeom>
          <a:ln>
            <a:solidFill>
              <a:srgbClr val="5AC68B"/>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2A4086BA-CF8A-774C-9F5E-52BDAFA3B7C8}"/>
              </a:ext>
            </a:extLst>
          </p:cNvPr>
          <p:cNvSpPr txBox="1"/>
          <p:nvPr/>
        </p:nvSpPr>
        <p:spPr>
          <a:xfrm>
            <a:off x="1903346" y="256628"/>
            <a:ext cx="2232248" cy="481350"/>
          </a:xfrm>
          <a:prstGeom prst="rect">
            <a:avLst/>
          </a:prstGeom>
          <a:noFill/>
        </p:spPr>
        <p:txBody>
          <a:bodyPr wrap="square" rtlCol="0">
            <a:spAutoFit/>
          </a:bodyPr>
          <a:lstStyle/>
          <a:p>
            <a:pPr>
              <a:lnSpc>
                <a:spcPct val="110000"/>
              </a:lnSpc>
            </a:pPr>
            <a:r>
              <a:rPr lang="en-US" altLang="ko-KR" sz="1200" b="1" dirty="0">
                <a:latin typeface="맑은 고딕" panose="020B0503020000020004" pitchFamily="50" charset="-127"/>
              </a:rPr>
              <a:t>02. Product </a:t>
            </a:r>
            <a:endParaRPr lang="en-US" altLang="ko-KR" sz="1200" b="1" dirty="0" smtClean="0">
              <a:latin typeface="맑은 고딕" panose="020B0503020000020004" pitchFamily="50" charset="-127"/>
            </a:endParaRPr>
          </a:p>
          <a:p>
            <a:pPr>
              <a:lnSpc>
                <a:spcPct val="110000"/>
              </a:lnSpc>
            </a:pPr>
            <a:r>
              <a:rPr lang="en-US" altLang="ko-KR" sz="1200" b="1" dirty="0" smtClean="0">
                <a:latin typeface="맑은 고딕" panose="020B0503020000020004" pitchFamily="50" charset="-127"/>
              </a:rPr>
              <a:t>Development </a:t>
            </a:r>
            <a:r>
              <a:rPr lang="en-US" altLang="ko-KR" sz="1200" b="1" dirty="0">
                <a:latin typeface="맑은 고딕" panose="020B0503020000020004" pitchFamily="50" charset="-127"/>
              </a:rPr>
              <a:t>Story</a:t>
            </a:r>
            <a:endParaRPr lang="en-US" altLang="ko-KR" sz="1200" b="1"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41541938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그림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그림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29820" y="394855"/>
            <a:ext cx="2063091" cy="2063091"/>
          </a:xfrm>
          <a:prstGeom prst="rect">
            <a:avLst/>
          </a:prstGeom>
        </p:spPr>
      </p:pic>
    </p:spTree>
    <p:extLst>
      <p:ext uri="{BB962C8B-B14F-4D97-AF65-F5344CB8AC3E}">
        <p14:creationId xmlns:p14="http://schemas.microsoft.com/office/powerpoint/2010/main" val="33214136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4086BA-CF8A-774C-9F5E-52BDAFA3B7C8}"/>
              </a:ext>
            </a:extLst>
          </p:cNvPr>
          <p:cNvSpPr txBox="1"/>
          <p:nvPr/>
        </p:nvSpPr>
        <p:spPr>
          <a:xfrm>
            <a:off x="4135594" y="305250"/>
            <a:ext cx="4836956" cy="363176"/>
          </a:xfrm>
          <a:prstGeom prst="rect">
            <a:avLst/>
          </a:prstGeom>
          <a:noFill/>
        </p:spPr>
        <p:txBody>
          <a:bodyPr wrap="square" rtlCol="0">
            <a:spAutoFit/>
          </a:bodyPr>
          <a:lstStyle/>
          <a:p>
            <a:pPr>
              <a:lnSpc>
                <a:spcPct val="110000"/>
              </a:lnSpc>
            </a:pPr>
            <a:r>
              <a:rPr lang="en-US" altLang="ko-KR" sz="1600" b="1" dirty="0">
                <a:solidFill>
                  <a:schemeClr val="bg1">
                    <a:lumMod val="50000"/>
                  </a:schemeClr>
                </a:solidFill>
                <a:latin typeface="맑은 고딕" panose="020B0503020000020004" pitchFamily="50" charset="-127"/>
              </a:rPr>
              <a:t>Product (CB DERM EX) Introduction</a:t>
            </a:r>
            <a:endParaRPr lang="en-US" altLang="ko-KR" sz="1600" b="1" dirty="0">
              <a:solidFill>
                <a:schemeClr val="bg1">
                  <a:lumMod val="50000"/>
                </a:schemeClr>
              </a:solidFill>
              <a:latin typeface="맑은 고딕" panose="020B0503020000020004" pitchFamily="50" charset="-127"/>
              <a:ea typeface="맑은 고딕" panose="020B0503020000020004" pitchFamily="50" charset="-127"/>
            </a:endParaRPr>
          </a:p>
        </p:txBody>
      </p:sp>
      <p:sp>
        <p:nvSpPr>
          <p:cNvPr id="3" name="TextBox 2">
            <a:extLst>
              <a:ext uri="{FF2B5EF4-FFF2-40B4-BE49-F238E27FC236}">
                <a16:creationId xmlns:a16="http://schemas.microsoft.com/office/drawing/2014/main" id="{2A4086BA-CF8A-774C-9F5E-52BDAFA3B7C8}"/>
              </a:ext>
            </a:extLst>
          </p:cNvPr>
          <p:cNvSpPr txBox="1"/>
          <p:nvPr/>
        </p:nvSpPr>
        <p:spPr>
          <a:xfrm>
            <a:off x="1786186" y="316087"/>
            <a:ext cx="2823914" cy="329321"/>
          </a:xfrm>
          <a:prstGeom prst="rect">
            <a:avLst/>
          </a:prstGeom>
          <a:noFill/>
        </p:spPr>
        <p:txBody>
          <a:bodyPr wrap="square" rtlCol="0">
            <a:spAutoFit/>
          </a:bodyPr>
          <a:lstStyle/>
          <a:p>
            <a:pPr>
              <a:lnSpc>
                <a:spcPct val="110000"/>
              </a:lnSpc>
            </a:pPr>
            <a:r>
              <a:rPr lang="en-US" altLang="ko-KR" sz="1400" b="1" dirty="0">
                <a:latin typeface="맑은 고딕" panose="020B0503020000020004" pitchFamily="50" charset="-127"/>
              </a:rPr>
              <a:t>03. Product Introduction</a:t>
            </a:r>
            <a:endParaRPr lang="en-US" altLang="ko-KR" sz="1400" b="1" dirty="0">
              <a:latin typeface="맑은 고딕" panose="020B0503020000020004" pitchFamily="50" charset="-127"/>
              <a:ea typeface="맑은 고딕" panose="020B0503020000020004" pitchFamily="50" charset="-127"/>
            </a:endParaRPr>
          </a:p>
        </p:txBody>
      </p:sp>
      <p:pic>
        <p:nvPicPr>
          <p:cNvPr id="4" name="그림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00736" y="1845558"/>
            <a:ext cx="2715490" cy="1494870"/>
          </a:xfrm>
          <a:prstGeom prst="rect">
            <a:avLst/>
          </a:prstGeom>
        </p:spPr>
      </p:pic>
      <p:sp>
        <p:nvSpPr>
          <p:cNvPr id="5" name="직사각형 4"/>
          <p:cNvSpPr/>
          <p:nvPr/>
        </p:nvSpPr>
        <p:spPr>
          <a:xfrm>
            <a:off x="5407387" y="3198179"/>
            <a:ext cx="6611432" cy="2454326"/>
          </a:xfrm>
          <a:prstGeom prst="rect">
            <a:avLst/>
          </a:prstGeom>
        </p:spPr>
        <p:txBody>
          <a:bodyPr wrap="square">
            <a:spAutoFit/>
          </a:bodyPr>
          <a:lstStyle/>
          <a:p>
            <a:pPr>
              <a:lnSpc>
                <a:spcPct val="150000"/>
              </a:lnSpc>
            </a:pPr>
            <a:r>
              <a:rPr lang="en-US" altLang="ko-KR" sz="1300" b="1" dirty="0">
                <a:solidFill>
                  <a:schemeClr val="tx1">
                    <a:lumMod val="50000"/>
                    <a:lumOff val="50000"/>
                  </a:schemeClr>
                </a:solidFill>
                <a:latin typeface="맑은 고딕" panose="020B0503020000020004" pitchFamily="50" charset="-127"/>
              </a:rPr>
              <a:t>CB DERM EX products are the first in the world to contain all of the core raw materials found in hemp. We used our own exosome and liposome technology to create safe products that provide optimal results. CB DERM pursues super anti-aging care to fundamentally solve skin problems.</a:t>
            </a:r>
          </a:p>
          <a:p>
            <a:pPr>
              <a:lnSpc>
                <a:spcPct val="150000"/>
              </a:lnSpc>
            </a:pPr>
            <a:endParaRPr lang="en-US" altLang="ko-KR" sz="1300" b="1" dirty="0" smtClean="0">
              <a:solidFill>
                <a:schemeClr val="tx1">
                  <a:lumMod val="50000"/>
                  <a:lumOff val="50000"/>
                </a:schemeClr>
              </a:solidFill>
              <a:latin typeface="맑은 고딕" panose="020B0503020000020004" pitchFamily="50" charset="-127"/>
            </a:endParaRPr>
          </a:p>
          <a:p>
            <a:pPr>
              <a:lnSpc>
                <a:spcPct val="150000"/>
              </a:lnSpc>
            </a:pPr>
            <a:r>
              <a:rPr lang="en-US" altLang="ko-KR" sz="1300" b="1" dirty="0" smtClean="0">
                <a:solidFill>
                  <a:schemeClr val="tx1">
                    <a:lumMod val="50000"/>
                    <a:lumOff val="50000"/>
                  </a:schemeClr>
                </a:solidFill>
                <a:latin typeface="맑은 고딕" panose="020B0503020000020004" pitchFamily="50" charset="-127"/>
              </a:rPr>
              <a:t>We </a:t>
            </a:r>
            <a:r>
              <a:rPr lang="en-US" altLang="ko-KR" sz="1300" b="1" dirty="0">
                <a:solidFill>
                  <a:schemeClr val="tx1">
                    <a:lumMod val="50000"/>
                    <a:lumOff val="50000"/>
                  </a:schemeClr>
                </a:solidFill>
                <a:latin typeface="맑은 고딕" panose="020B0503020000020004" pitchFamily="50" charset="-127"/>
              </a:rPr>
              <a:t>have created five effective hemp-based products based on skin science that present the optimal absorption solution through the perfect blend of excellent ingredients and the best technology</a:t>
            </a:r>
          </a:p>
        </p:txBody>
      </p:sp>
      <p:pic>
        <p:nvPicPr>
          <p:cNvPr id="6" name="그림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9405" y="2662165"/>
            <a:ext cx="4346514" cy="2444915"/>
          </a:xfrm>
          <a:prstGeom prst="rect">
            <a:avLst/>
          </a:prstGeom>
        </p:spPr>
      </p:pic>
    </p:spTree>
    <p:extLst>
      <p:ext uri="{BB962C8B-B14F-4D97-AF65-F5344CB8AC3E}">
        <p14:creationId xmlns:p14="http://schemas.microsoft.com/office/powerpoint/2010/main" val="13879265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4086BA-CF8A-774C-9F5E-52BDAFA3B7C8}"/>
              </a:ext>
            </a:extLst>
          </p:cNvPr>
          <p:cNvSpPr txBox="1"/>
          <p:nvPr/>
        </p:nvSpPr>
        <p:spPr>
          <a:xfrm>
            <a:off x="4135594" y="305250"/>
            <a:ext cx="4836956" cy="363176"/>
          </a:xfrm>
          <a:prstGeom prst="rect">
            <a:avLst/>
          </a:prstGeom>
          <a:noFill/>
        </p:spPr>
        <p:txBody>
          <a:bodyPr wrap="square" rtlCol="0">
            <a:spAutoFit/>
          </a:bodyPr>
          <a:lstStyle/>
          <a:p>
            <a:pPr>
              <a:lnSpc>
                <a:spcPct val="110000"/>
              </a:lnSpc>
            </a:pPr>
            <a:r>
              <a:rPr lang="en-US" altLang="ko-KR" sz="1600" b="1" dirty="0">
                <a:solidFill>
                  <a:schemeClr val="bg1">
                    <a:lumMod val="50000"/>
                  </a:schemeClr>
                </a:solidFill>
                <a:latin typeface="맑은 고딕" panose="020B0503020000020004" pitchFamily="50" charset="-127"/>
              </a:rPr>
              <a:t>Product (CB DERM EX) Introduction</a:t>
            </a:r>
            <a:endParaRPr lang="en-US" altLang="ko-KR" sz="1600" b="1" dirty="0">
              <a:solidFill>
                <a:schemeClr val="bg1">
                  <a:lumMod val="50000"/>
                </a:schemeClr>
              </a:solidFill>
              <a:latin typeface="맑은 고딕" panose="020B0503020000020004" pitchFamily="50" charset="-127"/>
              <a:ea typeface="맑은 고딕" panose="020B0503020000020004" pitchFamily="50" charset="-127"/>
            </a:endParaRPr>
          </a:p>
        </p:txBody>
      </p:sp>
      <p:sp>
        <p:nvSpPr>
          <p:cNvPr id="3" name="TextBox 2">
            <a:extLst>
              <a:ext uri="{FF2B5EF4-FFF2-40B4-BE49-F238E27FC236}">
                <a16:creationId xmlns:a16="http://schemas.microsoft.com/office/drawing/2014/main" id="{2A4086BA-CF8A-774C-9F5E-52BDAFA3B7C8}"/>
              </a:ext>
            </a:extLst>
          </p:cNvPr>
          <p:cNvSpPr txBox="1"/>
          <p:nvPr/>
        </p:nvSpPr>
        <p:spPr>
          <a:xfrm>
            <a:off x="1786186" y="316087"/>
            <a:ext cx="2823914" cy="329321"/>
          </a:xfrm>
          <a:prstGeom prst="rect">
            <a:avLst/>
          </a:prstGeom>
          <a:noFill/>
        </p:spPr>
        <p:txBody>
          <a:bodyPr wrap="square" rtlCol="0">
            <a:spAutoFit/>
          </a:bodyPr>
          <a:lstStyle/>
          <a:p>
            <a:pPr>
              <a:lnSpc>
                <a:spcPct val="110000"/>
              </a:lnSpc>
            </a:pPr>
            <a:r>
              <a:rPr lang="en-US" altLang="ko-KR" sz="1400" b="1" dirty="0">
                <a:latin typeface="맑은 고딕" panose="020B0503020000020004" pitchFamily="50" charset="-127"/>
              </a:rPr>
              <a:t>03. Product Introduction</a:t>
            </a:r>
            <a:endParaRPr lang="en-US" altLang="ko-KR" sz="1400" b="1" dirty="0">
              <a:latin typeface="맑은 고딕" panose="020B0503020000020004" pitchFamily="50" charset="-127"/>
              <a:ea typeface="맑은 고딕" panose="020B0503020000020004" pitchFamily="50" charset="-127"/>
            </a:endParaRPr>
          </a:p>
        </p:txBody>
      </p:sp>
      <p:sp>
        <p:nvSpPr>
          <p:cNvPr id="9" name="직사각형 8"/>
          <p:cNvSpPr/>
          <p:nvPr/>
        </p:nvSpPr>
        <p:spPr>
          <a:xfrm>
            <a:off x="708660" y="1102615"/>
            <a:ext cx="11013948" cy="1508105"/>
          </a:xfrm>
          <a:prstGeom prst="rect">
            <a:avLst/>
          </a:prstGeom>
        </p:spPr>
        <p:txBody>
          <a:bodyPr wrap="square">
            <a:spAutoFit/>
          </a:bodyPr>
          <a:lstStyle/>
          <a:p>
            <a:pPr lvl="0" eaLnBrk="0" fontAlgn="base" latinLnBrk="0" hangingPunct="0">
              <a:spcBef>
                <a:spcPct val="0"/>
              </a:spcBef>
              <a:spcAft>
                <a:spcPct val="0"/>
              </a:spcAft>
            </a:pPr>
            <a:r>
              <a:rPr lang="en-US" altLang="ko-KR" sz="2800" b="1" dirty="0" smtClean="0">
                <a:latin typeface="+mn-ea"/>
              </a:rPr>
              <a:t>Do hemp seeds really work?</a:t>
            </a:r>
          </a:p>
          <a:p>
            <a:pPr lvl="0" eaLnBrk="0" fontAlgn="base" latinLnBrk="0" hangingPunct="0">
              <a:spcBef>
                <a:spcPct val="0"/>
              </a:spcBef>
              <a:spcAft>
                <a:spcPct val="0"/>
              </a:spcAft>
            </a:pPr>
            <a:endParaRPr lang="en-US" altLang="ko-KR" sz="1600" dirty="0" smtClean="0">
              <a:latin typeface="+mn-ea"/>
            </a:endParaRPr>
          </a:p>
          <a:p>
            <a:pPr lvl="0" eaLnBrk="0" fontAlgn="base" latinLnBrk="0" hangingPunct="0">
              <a:spcBef>
                <a:spcPct val="0"/>
              </a:spcBef>
              <a:spcAft>
                <a:spcPct val="0"/>
              </a:spcAft>
            </a:pPr>
            <a:r>
              <a:rPr lang="en-US" altLang="ko-KR" sz="1600" dirty="0" smtClean="0">
                <a:solidFill>
                  <a:schemeClr val="tx1">
                    <a:lumMod val="75000"/>
                    <a:lumOff val="25000"/>
                  </a:schemeClr>
                </a:solidFill>
                <a:latin typeface="+mn-ea"/>
              </a:rPr>
              <a:t>Hemp seed ingredients used in cosmetics and medicines are non-toxic and harmless to the human body, so it can be considered a good ingredient. Overseas, they are already used in a variety of ways because of their effectiveness, and cosmetic hemp seed ingredients are known to be very effective for dry and sensitive skin.</a:t>
            </a:r>
            <a:endParaRPr lang="ko-KR" altLang="ko-KR" sz="1200" dirty="0">
              <a:solidFill>
                <a:schemeClr val="tx1">
                  <a:lumMod val="75000"/>
                  <a:lumOff val="25000"/>
                </a:schemeClr>
              </a:solidFill>
              <a:latin typeface="+mn-ea"/>
            </a:endParaRPr>
          </a:p>
        </p:txBody>
      </p:sp>
      <p:sp>
        <p:nvSpPr>
          <p:cNvPr id="12" name="직사각형 11"/>
          <p:cNvSpPr/>
          <p:nvPr/>
        </p:nvSpPr>
        <p:spPr>
          <a:xfrm>
            <a:off x="4709160" y="2825348"/>
            <a:ext cx="7147560" cy="3746902"/>
          </a:xfrm>
          <a:prstGeom prst="rect">
            <a:avLst/>
          </a:prstGeom>
          <a:solidFill>
            <a:srgbClr val="E1F3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eaLnBrk="0" fontAlgn="base" latinLnBrk="0" hangingPunct="0">
              <a:spcBef>
                <a:spcPct val="0"/>
              </a:spcBef>
              <a:spcAft>
                <a:spcPct val="0"/>
              </a:spcAft>
            </a:pPr>
            <a:endParaRPr lang="en-US" altLang="ko-KR" sz="2000" dirty="0">
              <a:solidFill>
                <a:srgbClr val="357D76"/>
              </a:solidFill>
              <a:latin typeface="맑은 고딕"/>
            </a:endParaRPr>
          </a:p>
        </p:txBody>
      </p:sp>
      <p:pic>
        <p:nvPicPr>
          <p:cNvPr id="13" name="그림 12"/>
          <p:cNvPicPr>
            <a:picLocks noChangeAspect="1"/>
          </p:cNvPicPr>
          <p:nvPr/>
        </p:nvPicPr>
        <p:blipFill>
          <a:blip r:embed="rId2"/>
          <a:stretch>
            <a:fillRect/>
          </a:stretch>
        </p:blipFill>
        <p:spPr>
          <a:xfrm>
            <a:off x="770474" y="2825348"/>
            <a:ext cx="3793905" cy="1842380"/>
          </a:xfrm>
          <a:prstGeom prst="rect">
            <a:avLst/>
          </a:prstGeom>
        </p:spPr>
      </p:pic>
      <p:pic>
        <p:nvPicPr>
          <p:cNvPr id="14" name="그림 13"/>
          <p:cNvPicPr>
            <a:picLocks noChangeAspect="1"/>
          </p:cNvPicPr>
          <p:nvPr/>
        </p:nvPicPr>
        <p:blipFill>
          <a:blip r:embed="rId3"/>
          <a:stretch>
            <a:fillRect/>
          </a:stretch>
        </p:blipFill>
        <p:spPr>
          <a:xfrm>
            <a:off x="578656" y="4698620"/>
            <a:ext cx="3985723" cy="1995331"/>
          </a:xfrm>
          <a:prstGeom prst="rect">
            <a:avLst/>
          </a:prstGeom>
        </p:spPr>
      </p:pic>
      <p:sp>
        <p:nvSpPr>
          <p:cNvPr id="4" name="직사각형 3"/>
          <p:cNvSpPr/>
          <p:nvPr/>
        </p:nvSpPr>
        <p:spPr>
          <a:xfrm>
            <a:off x="5266944" y="3754458"/>
            <a:ext cx="6096000" cy="2031325"/>
          </a:xfrm>
          <a:prstGeom prst="rect">
            <a:avLst/>
          </a:prstGeom>
        </p:spPr>
        <p:txBody>
          <a:bodyPr>
            <a:spAutoFit/>
          </a:bodyPr>
          <a:lstStyle/>
          <a:p>
            <a:pPr lvl="0" eaLnBrk="0" fontAlgn="base" latinLnBrk="0" hangingPunct="0">
              <a:spcBef>
                <a:spcPct val="0"/>
              </a:spcBef>
              <a:spcAft>
                <a:spcPct val="0"/>
              </a:spcAft>
            </a:pPr>
            <a:r>
              <a:rPr lang="en-US" altLang="ko-KR" b="1" dirty="0">
                <a:solidFill>
                  <a:srgbClr val="357D76"/>
                </a:solidFill>
                <a:latin typeface="Arial" panose="020B0604020202020204" pitchFamily="34" charset="0"/>
              </a:rPr>
              <a:t>The Most Powerful Food Ingredient on the Planet</a:t>
            </a:r>
          </a:p>
          <a:p>
            <a:pPr lvl="0" eaLnBrk="0" fontAlgn="base" latinLnBrk="0" hangingPunct="0">
              <a:spcBef>
                <a:spcPct val="0"/>
              </a:spcBef>
              <a:spcAft>
                <a:spcPct val="0"/>
              </a:spcAft>
            </a:pPr>
            <a:r>
              <a:rPr lang="en-US" altLang="ko-KR" b="1" dirty="0">
                <a:solidFill>
                  <a:srgbClr val="357D76"/>
                </a:solidFill>
                <a:latin typeface="Arial" panose="020B0604020202020204" pitchFamily="34" charset="0"/>
              </a:rPr>
              <a:t>Cannabis Sativa (Hemp Seed)</a:t>
            </a:r>
          </a:p>
          <a:p>
            <a:pPr lvl="0" eaLnBrk="0" fontAlgn="base" latinLnBrk="0" hangingPunct="0">
              <a:spcBef>
                <a:spcPct val="0"/>
              </a:spcBef>
              <a:spcAft>
                <a:spcPct val="0"/>
              </a:spcAft>
            </a:pPr>
            <a:endParaRPr lang="en-US" altLang="ko-KR" b="1" dirty="0">
              <a:solidFill>
                <a:srgbClr val="357D76"/>
              </a:solidFill>
              <a:latin typeface="Arial" panose="020B0604020202020204" pitchFamily="34" charset="0"/>
            </a:endParaRPr>
          </a:p>
          <a:p>
            <a:pPr lvl="0" eaLnBrk="0" fontAlgn="base" latinLnBrk="0" hangingPunct="0">
              <a:spcBef>
                <a:spcPct val="0"/>
              </a:spcBef>
              <a:spcAft>
                <a:spcPct val="0"/>
              </a:spcAft>
            </a:pPr>
            <a:r>
              <a:rPr lang="en-US" altLang="ko-KR" b="1" dirty="0">
                <a:solidFill>
                  <a:srgbClr val="357D76"/>
                </a:solidFill>
                <a:latin typeface="Arial" panose="020B0604020202020204" pitchFamily="34" charset="0"/>
              </a:rPr>
              <a:t>Hemp seeds are anti-stress and contain omega-3 and 6, which help prevent dry skin without clogging pores, as well as act as antioxidants to soothe skin irritation. </a:t>
            </a:r>
          </a:p>
          <a:p>
            <a:pPr lvl="0" eaLnBrk="0" fontAlgn="base" latinLnBrk="0" hangingPunct="0">
              <a:spcBef>
                <a:spcPct val="0"/>
              </a:spcBef>
              <a:spcAft>
                <a:spcPct val="0"/>
              </a:spcAft>
            </a:pPr>
            <a:r>
              <a:rPr lang="en-US" altLang="ko-KR" b="1" dirty="0">
                <a:solidFill>
                  <a:srgbClr val="357D76"/>
                </a:solidFill>
                <a:latin typeface="Arial" panose="020B0604020202020204" pitchFamily="34" charset="0"/>
              </a:rPr>
              <a:t>It also has a soothing effect on sensitive skin.</a:t>
            </a:r>
            <a:endParaRPr lang="en-US" altLang="ko-KR" dirty="0">
              <a:solidFill>
                <a:srgbClr val="357D76"/>
              </a:solidFill>
              <a:latin typeface="맑은 고딕"/>
            </a:endParaRPr>
          </a:p>
        </p:txBody>
      </p:sp>
    </p:spTree>
    <p:extLst>
      <p:ext uri="{BB962C8B-B14F-4D97-AF65-F5344CB8AC3E}">
        <p14:creationId xmlns:p14="http://schemas.microsoft.com/office/powerpoint/2010/main" val="28856614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모서리가 둥근 직사각형 3"/>
          <p:cNvSpPr/>
          <p:nvPr/>
        </p:nvSpPr>
        <p:spPr>
          <a:xfrm>
            <a:off x="4126992" y="2895600"/>
            <a:ext cx="7327392" cy="2066544"/>
          </a:xfrm>
          <a:prstGeom prst="roundRect">
            <a:avLst/>
          </a:prstGeom>
          <a:noFill/>
          <a:ln>
            <a:solidFill>
              <a:srgbClr val="858585"/>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 name="TextBox 1">
            <a:extLst>
              <a:ext uri="{FF2B5EF4-FFF2-40B4-BE49-F238E27FC236}">
                <a16:creationId xmlns:a16="http://schemas.microsoft.com/office/drawing/2014/main" id="{2A4086BA-CF8A-774C-9F5E-52BDAFA3B7C8}"/>
              </a:ext>
            </a:extLst>
          </p:cNvPr>
          <p:cNvSpPr txBox="1"/>
          <p:nvPr/>
        </p:nvSpPr>
        <p:spPr>
          <a:xfrm>
            <a:off x="4135594" y="305250"/>
            <a:ext cx="3185702" cy="340158"/>
          </a:xfrm>
          <a:prstGeom prst="rect">
            <a:avLst/>
          </a:prstGeom>
          <a:noFill/>
        </p:spPr>
        <p:txBody>
          <a:bodyPr wrap="square" rtlCol="0">
            <a:spAutoFit/>
          </a:bodyPr>
          <a:lstStyle/>
          <a:p>
            <a:pPr>
              <a:lnSpc>
                <a:spcPct val="110000"/>
              </a:lnSpc>
            </a:pPr>
            <a:r>
              <a:rPr lang="en-US" altLang="ko-KR" sz="1600" b="1" dirty="0">
                <a:solidFill>
                  <a:schemeClr val="bg1">
                    <a:lumMod val="50000"/>
                  </a:schemeClr>
                </a:solidFill>
                <a:latin typeface="맑은 고딕" panose="020B0503020000020004" pitchFamily="50" charset="-127"/>
              </a:rPr>
              <a:t>Product Features and Benefits</a:t>
            </a:r>
            <a:endParaRPr lang="en-US" altLang="ko-KR" sz="1600" b="1" dirty="0">
              <a:solidFill>
                <a:schemeClr val="bg1">
                  <a:lumMod val="50000"/>
                </a:schemeClr>
              </a:solidFill>
              <a:latin typeface="맑은 고딕" panose="020B0503020000020004" pitchFamily="50" charset="-127"/>
              <a:ea typeface="맑은 고딕" panose="020B0503020000020004" pitchFamily="50" charset="-127"/>
            </a:endParaRPr>
          </a:p>
        </p:txBody>
      </p:sp>
      <p:sp>
        <p:nvSpPr>
          <p:cNvPr id="35" name="모서리가 둥근 직사각형 34"/>
          <p:cNvSpPr/>
          <p:nvPr/>
        </p:nvSpPr>
        <p:spPr>
          <a:xfrm>
            <a:off x="4537796" y="2085676"/>
            <a:ext cx="1440000" cy="1613488"/>
          </a:xfrm>
          <a:prstGeom prst="roundRect">
            <a:avLst/>
          </a:prstGeom>
          <a:solidFill>
            <a:schemeClr val="bg1"/>
          </a:solidFill>
          <a:ln>
            <a:solidFill>
              <a:srgbClr val="5AC6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5" name="그룹 4"/>
          <p:cNvGrpSpPr/>
          <p:nvPr/>
        </p:nvGrpSpPr>
        <p:grpSpPr>
          <a:xfrm>
            <a:off x="5005768" y="1845389"/>
            <a:ext cx="504056" cy="504056"/>
            <a:chOff x="5005768" y="1845389"/>
            <a:chExt cx="504056" cy="504056"/>
          </a:xfrm>
        </p:grpSpPr>
        <p:sp>
          <p:nvSpPr>
            <p:cNvPr id="14" name="순서도: 연결자 13"/>
            <p:cNvSpPr/>
            <p:nvPr/>
          </p:nvSpPr>
          <p:spPr>
            <a:xfrm>
              <a:off x="5005768" y="1845389"/>
              <a:ext cx="504056" cy="504056"/>
            </a:xfrm>
            <a:prstGeom prst="flowChartConnector">
              <a:avLst/>
            </a:prstGeom>
            <a:solidFill>
              <a:srgbClr val="5AC6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1500" dirty="0">
                <a:latin typeface="맑은 고딕" panose="020B0503020000020004" pitchFamily="50" charset="-127"/>
                <a:ea typeface="맑은 고딕" panose="020B0503020000020004" pitchFamily="50" charset="-127"/>
              </a:endParaRPr>
            </a:p>
          </p:txBody>
        </p:sp>
        <p:sp>
          <p:nvSpPr>
            <p:cNvPr id="20" name="TextBox 19">
              <a:extLst>
                <a:ext uri="{FF2B5EF4-FFF2-40B4-BE49-F238E27FC236}">
                  <a16:creationId xmlns:a16="http://schemas.microsoft.com/office/drawing/2014/main" id="{2A4086BA-CF8A-774C-9F5E-52BDAFA3B7C8}"/>
                </a:ext>
              </a:extLst>
            </p:cNvPr>
            <p:cNvSpPr txBox="1"/>
            <p:nvPr/>
          </p:nvSpPr>
          <p:spPr>
            <a:xfrm>
              <a:off x="5005768" y="1924293"/>
              <a:ext cx="504056" cy="324704"/>
            </a:xfrm>
            <a:prstGeom prst="rect">
              <a:avLst/>
            </a:prstGeom>
            <a:noFill/>
          </p:spPr>
          <p:txBody>
            <a:bodyPr wrap="square" rtlCol="0">
              <a:spAutoFit/>
            </a:bodyPr>
            <a:lstStyle/>
            <a:p>
              <a:pPr algn="ctr">
                <a:lnSpc>
                  <a:spcPct val="110000"/>
                </a:lnSpc>
              </a:pPr>
              <a:r>
                <a:rPr lang="en-US" altLang="ko-KR" sz="1500" dirty="0" smtClean="0">
                  <a:solidFill>
                    <a:schemeClr val="bg1"/>
                  </a:solidFill>
                  <a:latin typeface="맑은 고딕" panose="020B0503020000020004" pitchFamily="50" charset="-127"/>
                  <a:ea typeface="맑은 고딕" panose="020B0503020000020004" pitchFamily="50" charset="-127"/>
                </a:rPr>
                <a:t>01</a:t>
              </a:r>
              <a:endParaRPr lang="en-US" altLang="ko-KR" sz="1500" dirty="0">
                <a:solidFill>
                  <a:schemeClr val="bg1"/>
                </a:solidFill>
                <a:latin typeface="맑은 고딕" panose="020B0503020000020004" pitchFamily="50" charset="-127"/>
                <a:ea typeface="맑은 고딕" panose="020B0503020000020004" pitchFamily="50" charset="-127"/>
              </a:endParaRPr>
            </a:p>
          </p:txBody>
        </p:sp>
      </p:grpSp>
      <p:sp>
        <p:nvSpPr>
          <p:cNvPr id="27" name="TextBox 26">
            <a:extLst>
              <a:ext uri="{FF2B5EF4-FFF2-40B4-BE49-F238E27FC236}">
                <a16:creationId xmlns:a16="http://schemas.microsoft.com/office/drawing/2014/main" id="{2A4086BA-CF8A-774C-9F5E-52BDAFA3B7C8}"/>
              </a:ext>
            </a:extLst>
          </p:cNvPr>
          <p:cNvSpPr txBox="1"/>
          <p:nvPr/>
        </p:nvSpPr>
        <p:spPr>
          <a:xfrm>
            <a:off x="4487555" y="2335437"/>
            <a:ext cx="1550306" cy="1384995"/>
          </a:xfrm>
          <a:prstGeom prst="rect">
            <a:avLst/>
          </a:prstGeom>
          <a:noFill/>
        </p:spPr>
        <p:txBody>
          <a:bodyPr wrap="square" rtlCol="0">
            <a:spAutoFit/>
          </a:bodyPr>
          <a:lstStyle/>
          <a:p>
            <a:pPr lvl="0" algn="ctr"/>
            <a:r>
              <a:rPr lang="en-US" altLang="ko-KR" sz="1200" b="1" dirty="0">
                <a:solidFill>
                  <a:srgbClr val="5AC68B"/>
                </a:solidFill>
                <a:latin typeface="맑은 고딕" panose="020B0503020000020004" pitchFamily="50" charset="-127"/>
              </a:rPr>
              <a:t>We applied the core raw materials found in hemp to all of our products </a:t>
            </a:r>
            <a:r>
              <a:rPr lang="en-US" altLang="ko-KR" sz="850" dirty="0">
                <a:solidFill>
                  <a:srgbClr val="5AC68B"/>
                </a:solidFill>
                <a:latin typeface="맑은 고딕" panose="020B0503020000020004" pitchFamily="50" charset="-127"/>
              </a:rPr>
              <a:t>(hemp seed oil, hemp stem extract, hemp root extract, and hemp root ferment filtrate). </a:t>
            </a:r>
            <a:endParaRPr lang="ko-KR" altLang="en-US" sz="850" spc="-150" dirty="0">
              <a:solidFill>
                <a:schemeClr val="bg1">
                  <a:lumMod val="50000"/>
                </a:schemeClr>
              </a:solidFill>
              <a:latin typeface="맑은 고딕" panose="020B0503020000020004" pitchFamily="50" charset="-127"/>
              <a:ea typeface="맑은 고딕" panose="020B0503020000020004" pitchFamily="50" charset="-127"/>
            </a:endParaRPr>
          </a:p>
        </p:txBody>
      </p:sp>
      <p:pic>
        <p:nvPicPr>
          <p:cNvPr id="74" name="그림 7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4212" y="3349139"/>
            <a:ext cx="3766034" cy="2118394"/>
          </a:xfrm>
          <a:prstGeom prst="rect">
            <a:avLst/>
          </a:prstGeom>
        </p:spPr>
      </p:pic>
      <p:pic>
        <p:nvPicPr>
          <p:cNvPr id="77" name="그림 7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72347" y="2112056"/>
            <a:ext cx="1371892" cy="1371890"/>
          </a:xfrm>
          <a:prstGeom prst="rect">
            <a:avLst/>
          </a:prstGeom>
        </p:spPr>
      </p:pic>
      <p:grpSp>
        <p:nvGrpSpPr>
          <p:cNvPr id="16" name="그룹 15"/>
          <p:cNvGrpSpPr/>
          <p:nvPr/>
        </p:nvGrpSpPr>
        <p:grpSpPr>
          <a:xfrm>
            <a:off x="6218553" y="1845389"/>
            <a:ext cx="1440000" cy="1853775"/>
            <a:chOff x="6218553" y="1845389"/>
            <a:chExt cx="1440000" cy="1853775"/>
          </a:xfrm>
        </p:grpSpPr>
        <p:sp>
          <p:nvSpPr>
            <p:cNvPr id="36" name="모서리가 둥근 직사각형 35"/>
            <p:cNvSpPr/>
            <p:nvPr/>
          </p:nvSpPr>
          <p:spPr>
            <a:xfrm>
              <a:off x="6223625" y="2085676"/>
              <a:ext cx="1433339" cy="1613488"/>
            </a:xfrm>
            <a:prstGeom prst="roundRect">
              <a:avLst/>
            </a:prstGeom>
            <a:solidFill>
              <a:schemeClr val="bg1"/>
            </a:solidFill>
            <a:ln>
              <a:solidFill>
                <a:srgbClr val="5AC6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8" name="TextBox 27">
              <a:extLst>
                <a:ext uri="{FF2B5EF4-FFF2-40B4-BE49-F238E27FC236}">
                  <a16:creationId xmlns:a16="http://schemas.microsoft.com/office/drawing/2014/main" id="{2A4086BA-CF8A-774C-9F5E-52BDAFA3B7C8}"/>
                </a:ext>
              </a:extLst>
            </p:cNvPr>
            <p:cNvSpPr txBox="1"/>
            <p:nvPr/>
          </p:nvSpPr>
          <p:spPr>
            <a:xfrm>
              <a:off x="6218553" y="2527001"/>
              <a:ext cx="1440000" cy="1015663"/>
            </a:xfrm>
            <a:prstGeom prst="rect">
              <a:avLst/>
            </a:prstGeom>
            <a:noFill/>
          </p:spPr>
          <p:txBody>
            <a:bodyPr wrap="square" rtlCol="0">
              <a:spAutoFit/>
            </a:bodyPr>
            <a:lstStyle/>
            <a:p>
              <a:pPr lvl="0" algn="ctr"/>
              <a:r>
                <a:rPr lang="en-US" altLang="ko-KR" sz="1200" b="1" dirty="0">
                  <a:solidFill>
                    <a:schemeClr val="tx1">
                      <a:lumMod val="85000"/>
                      <a:lumOff val="15000"/>
                    </a:schemeClr>
                  </a:solidFill>
                  <a:latin typeface="맑은 고딕" panose="020B0503020000020004" pitchFamily="50" charset="-127"/>
                </a:rPr>
                <a:t>All of our products contain hemp stem and hemp root exosomes.</a:t>
              </a:r>
              <a:endParaRPr lang="ko-KR" altLang="en-US" sz="1200" dirty="0">
                <a:solidFill>
                  <a:schemeClr val="tx1">
                    <a:lumMod val="85000"/>
                    <a:lumOff val="15000"/>
                  </a:schemeClr>
                </a:solidFill>
                <a:latin typeface="맑은 고딕" panose="020B0503020000020004" pitchFamily="50" charset="-127"/>
                <a:ea typeface="맑은 고딕" panose="020B0503020000020004" pitchFamily="50" charset="-127"/>
              </a:endParaRPr>
            </a:p>
          </p:txBody>
        </p:sp>
        <p:grpSp>
          <p:nvGrpSpPr>
            <p:cNvPr id="6" name="그룹 5"/>
            <p:cNvGrpSpPr/>
            <p:nvPr/>
          </p:nvGrpSpPr>
          <p:grpSpPr>
            <a:xfrm>
              <a:off x="6688266" y="1845389"/>
              <a:ext cx="504056" cy="504056"/>
              <a:chOff x="6688266" y="1845389"/>
              <a:chExt cx="504056" cy="504056"/>
            </a:xfrm>
          </p:grpSpPr>
          <p:sp>
            <p:nvSpPr>
              <p:cNvPr id="59" name="순서도: 연결자 58"/>
              <p:cNvSpPr/>
              <p:nvPr/>
            </p:nvSpPr>
            <p:spPr>
              <a:xfrm>
                <a:off x="6688266" y="1845389"/>
                <a:ext cx="504056" cy="504056"/>
              </a:xfrm>
              <a:prstGeom prst="flowChartConnector">
                <a:avLst/>
              </a:prstGeom>
              <a:solidFill>
                <a:srgbClr val="E1F3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1500" dirty="0">
                  <a:latin typeface="맑은 고딕" panose="020B0503020000020004" pitchFamily="50" charset="-127"/>
                  <a:ea typeface="맑은 고딕" panose="020B0503020000020004" pitchFamily="50" charset="-127"/>
                </a:endParaRPr>
              </a:p>
            </p:txBody>
          </p:sp>
          <p:sp>
            <p:nvSpPr>
              <p:cNvPr id="21" name="TextBox 20">
                <a:extLst>
                  <a:ext uri="{FF2B5EF4-FFF2-40B4-BE49-F238E27FC236}">
                    <a16:creationId xmlns:a16="http://schemas.microsoft.com/office/drawing/2014/main" id="{2A4086BA-CF8A-774C-9F5E-52BDAFA3B7C8}"/>
                  </a:ext>
                </a:extLst>
              </p:cNvPr>
              <p:cNvSpPr txBox="1"/>
              <p:nvPr/>
            </p:nvSpPr>
            <p:spPr>
              <a:xfrm>
                <a:off x="6719329" y="1915208"/>
                <a:ext cx="441930" cy="324704"/>
              </a:xfrm>
              <a:prstGeom prst="rect">
                <a:avLst/>
              </a:prstGeom>
              <a:noFill/>
            </p:spPr>
            <p:txBody>
              <a:bodyPr wrap="square" rtlCol="0">
                <a:spAutoFit/>
              </a:bodyPr>
              <a:lstStyle/>
              <a:p>
                <a:pPr algn="ctr">
                  <a:lnSpc>
                    <a:spcPct val="110000"/>
                  </a:lnSpc>
                </a:pPr>
                <a:r>
                  <a:rPr lang="en-US" altLang="ko-KR" sz="1500" dirty="0" smtClean="0">
                    <a:solidFill>
                      <a:srgbClr val="5AC68B"/>
                    </a:solidFill>
                    <a:latin typeface="맑은 고딕" panose="020B0503020000020004" pitchFamily="50" charset="-127"/>
                    <a:ea typeface="맑은 고딕" panose="020B0503020000020004" pitchFamily="50" charset="-127"/>
                  </a:rPr>
                  <a:t>02</a:t>
                </a:r>
                <a:endParaRPr lang="en-US" altLang="ko-KR" sz="1500" dirty="0">
                  <a:solidFill>
                    <a:srgbClr val="5AC68B"/>
                  </a:solidFill>
                  <a:latin typeface="맑은 고딕" panose="020B0503020000020004" pitchFamily="50" charset="-127"/>
                  <a:ea typeface="맑은 고딕" panose="020B0503020000020004" pitchFamily="50" charset="-127"/>
                </a:endParaRPr>
              </a:p>
            </p:txBody>
          </p:sp>
        </p:grpSp>
      </p:grpSp>
      <p:grpSp>
        <p:nvGrpSpPr>
          <p:cNvPr id="17" name="그룹 16"/>
          <p:cNvGrpSpPr/>
          <p:nvPr/>
        </p:nvGrpSpPr>
        <p:grpSpPr>
          <a:xfrm>
            <a:off x="7898871" y="1845389"/>
            <a:ext cx="1440000" cy="1853775"/>
            <a:chOff x="7898871" y="1845389"/>
            <a:chExt cx="1440000" cy="1853775"/>
          </a:xfrm>
        </p:grpSpPr>
        <p:sp>
          <p:nvSpPr>
            <p:cNvPr id="38" name="모서리가 둥근 직사각형 37"/>
            <p:cNvSpPr/>
            <p:nvPr/>
          </p:nvSpPr>
          <p:spPr>
            <a:xfrm>
              <a:off x="7898871" y="2085676"/>
              <a:ext cx="1437232" cy="1613488"/>
            </a:xfrm>
            <a:prstGeom prst="roundRect">
              <a:avLst/>
            </a:prstGeom>
            <a:solidFill>
              <a:schemeClr val="bg1"/>
            </a:solidFill>
            <a:ln>
              <a:solidFill>
                <a:srgbClr val="5AC6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9" name="TextBox 28">
              <a:extLst>
                <a:ext uri="{FF2B5EF4-FFF2-40B4-BE49-F238E27FC236}">
                  <a16:creationId xmlns:a16="http://schemas.microsoft.com/office/drawing/2014/main" id="{2A4086BA-CF8A-774C-9F5E-52BDAFA3B7C8}"/>
                </a:ext>
              </a:extLst>
            </p:cNvPr>
            <p:cNvSpPr txBox="1"/>
            <p:nvPr/>
          </p:nvSpPr>
          <p:spPr>
            <a:xfrm>
              <a:off x="7903075" y="2527001"/>
              <a:ext cx="1435796" cy="830997"/>
            </a:xfrm>
            <a:prstGeom prst="rect">
              <a:avLst/>
            </a:prstGeom>
            <a:noFill/>
          </p:spPr>
          <p:txBody>
            <a:bodyPr wrap="square" rtlCol="0">
              <a:spAutoFit/>
            </a:bodyPr>
            <a:lstStyle/>
            <a:p>
              <a:pPr lvl="0" algn="ctr"/>
              <a:r>
                <a:rPr lang="en-US" altLang="ko-KR" sz="1200" b="1" dirty="0">
                  <a:solidFill>
                    <a:schemeClr val="tx1">
                      <a:lumMod val="85000"/>
                      <a:lumOff val="15000"/>
                    </a:schemeClr>
                  </a:solidFill>
                  <a:latin typeface="맑은 고딕" panose="020B0503020000020004" pitchFamily="50" charset="-127"/>
                </a:rPr>
                <a:t>All of our products contain </a:t>
              </a:r>
              <a:r>
                <a:rPr lang="en-US" altLang="ko-KR" sz="1200" b="1" dirty="0" err="1">
                  <a:solidFill>
                    <a:schemeClr val="tx1">
                      <a:lumMod val="85000"/>
                      <a:lumOff val="15000"/>
                    </a:schemeClr>
                  </a:solidFill>
                  <a:latin typeface="맑은 고딕" panose="020B0503020000020004" pitchFamily="50" charset="-127"/>
                </a:rPr>
                <a:t>centella</a:t>
              </a:r>
              <a:r>
                <a:rPr lang="en-US" altLang="ko-KR" sz="1200" b="1" dirty="0">
                  <a:solidFill>
                    <a:schemeClr val="tx1">
                      <a:lumMod val="85000"/>
                      <a:lumOff val="15000"/>
                    </a:schemeClr>
                  </a:solidFill>
                  <a:latin typeface="맑은 고딕" panose="020B0503020000020004" pitchFamily="50" charset="-127"/>
                </a:rPr>
                <a:t> </a:t>
              </a:r>
              <a:r>
                <a:rPr lang="en-US" altLang="ko-KR" sz="1200" b="1" dirty="0" err="1">
                  <a:solidFill>
                    <a:schemeClr val="tx1">
                      <a:lumMod val="85000"/>
                      <a:lumOff val="15000"/>
                    </a:schemeClr>
                  </a:solidFill>
                  <a:latin typeface="맑은 고딕" panose="020B0503020000020004" pitchFamily="50" charset="-127"/>
                </a:rPr>
                <a:t>asiatica</a:t>
              </a:r>
              <a:r>
                <a:rPr lang="en-US" altLang="ko-KR" sz="1200" b="1" dirty="0">
                  <a:solidFill>
                    <a:schemeClr val="tx1">
                      <a:lumMod val="85000"/>
                      <a:lumOff val="15000"/>
                    </a:schemeClr>
                  </a:solidFill>
                  <a:latin typeface="맑은 고딕" panose="020B0503020000020004" pitchFamily="50" charset="-127"/>
                </a:rPr>
                <a:t> exosomes. </a:t>
              </a:r>
              <a:endParaRPr lang="ko-KR" altLang="en-US" sz="1200" dirty="0">
                <a:solidFill>
                  <a:schemeClr val="tx1">
                    <a:lumMod val="85000"/>
                    <a:lumOff val="15000"/>
                  </a:schemeClr>
                </a:solidFill>
                <a:latin typeface="맑은 고딕" panose="020B0503020000020004" pitchFamily="50" charset="-127"/>
                <a:ea typeface="맑은 고딕" panose="020B0503020000020004" pitchFamily="50" charset="-127"/>
              </a:endParaRPr>
            </a:p>
          </p:txBody>
        </p:sp>
        <p:grpSp>
          <p:nvGrpSpPr>
            <p:cNvPr id="7" name="그룹 6"/>
            <p:cNvGrpSpPr/>
            <p:nvPr/>
          </p:nvGrpSpPr>
          <p:grpSpPr>
            <a:xfrm>
              <a:off x="8365459" y="1845389"/>
              <a:ext cx="504056" cy="504056"/>
              <a:chOff x="8365459" y="1845389"/>
              <a:chExt cx="504056" cy="504056"/>
            </a:xfrm>
          </p:grpSpPr>
          <p:sp>
            <p:nvSpPr>
              <p:cNvPr id="60" name="순서도: 연결자 59"/>
              <p:cNvSpPr/>
              <p:nvPr/>
            </p:nvSpPr>
            <p:spPr>
              <a:xfrm>
                <a:off x="8365459" y="1845389"/>
                <a:ext cx="504056" cy="504056"/>
              </a:xfrm>
              <a:prstGeom prst="flowChartConnector">
                <a:avLst/>
              </a:prstGeom>
              <a:solidFill>
                <a:srgbClr val="5AC6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1500" dirty="0">
                  <a:latin typeface="맑은 고딕" panose="020B0503020000020004" pitchFamily="50" charset="-127"/>
                  <a:ea typeface="맑은 고딕" panose="020B0503020000020004" pitchFamily="50" charset="-127"/>
                </a:endParaRPr>
              </a:p>
            </p:txBody>
          </p:sp>
          <p:sp>
            <p:nvSpPr>
              <p:cNvPr id="61" name="TextBox 60">
                <a:extLst>
                  <a:ext uri="{FF2B5EF4-FFF2-40B4-BE49-F238E27FC236}">
                    <a16:creationId xmlns:a16="http://schemas.microsoft.com/office/drawing/2014/main" id="{2A4086BA-CF8A-774C-9F5E-52BDAFA3B7C8}"/>
                  </a:ext>
                </a:extLst>
              </p:cNvPr>
              <p:cNvSpPr txBox="1"/>
              <p:nvPr/>
            </p:nvSpPr>
            <p:spPr>
              <a:xfrm>
                <a:off x="8365459" y="1924293"/>
                <a:ext cx="504056" cy="324704"/>
              </a:xfrm>
              <a:prstGeom prst="rect">
                <a:avLst/>
              </a:prstGeom>
              <a:noFill/>
            </p:spPr>
            <p:txBody>
              <a:bodyPr wrap="square" rtlCol="0">
                <a:spAutoFit/>
              </a:bodyPr>
              <a:lstStyle/>
              <a:p>
                <a:pPr algn="ctr">
                  <a:lnSpc>
                    <a:spcPct val="110000"/>
                  </a:lnSpc>
                </a:pPr>
                <a:r>
                  <a:rPr lang="en-US" altLang="ko-KR" sz="1500" dirty="0" smtClean="0">
                    <a:solidFill>
                      <a:schemeClr val="bg1"/>
                    </a:solidFill>
                    <a:latin typeface="맑은 고딕" panose="020B0503020000020004" pitchFamily="50" charset="-127"/>
                    <a:ea typeface="맑은 고딕" panose="020B0503020000020004" pitchFamily="50" charset="-127"/>
                  </a:rPr>
                  <a:t>03</a:t>
                </a:r>
                <a:endParaRPr lang="en-US" altLang="ko-KR" sz="1500" dirty="0">
                  <a:solidFill>
                    <a:schemeClr val="bg1"/>
                  </a:solidFill>
                  <a:latin typeface="맑은 고딕" panose="020B0503020000020004" pitchFamily="50" charset="-127"/>
                  <a:ea typeface="맑은 고딕" panose="020B0503020000020004" pitchFamily="50" charset="-127"/>
                </a:endParaRPr>
              </a:p>
            </p:txBody>
          </p:sp>
        </p:grpSp>
      </p:grpSp>
      <p:grpSp>
        <p:nvGrpSpPr>
          <p:cNvPr id="18" name="그룹 17"/>
          <p:cNvGrpSpPr/>
          <p:nvPr/>
        </p:nvGrpSpPr>
        <p:grpSpPr>
          <a:xfrm>
            <a:off x="9579189" y="1845389"/>
            <a:ext cx="1440000" cy="1853775"/>
            <a:chOff x="9579189" y="1845389"/>
            <a:chExt cx="1440000" cy="1853775"/>
          </a:xfrm>
        </p:grpSpPr>
        <p:sp>
          <p:nvSpPr>
            <p:cNvPr id="41" name="모서리가 둥근 직사각형 40"/>
            <p:cNvSpPr/>
            <p:nvPr/>
          </p:nvSpPr>
          <p:spPr>
            <a:xfrm>
              <a:off x="9582559" y="2085676"/>
              <a:ext cx="1436630" cy="1613488"/>
            </a:xfrm>
            <a:prstGeom prst="roundRect">
              <a:avLst/>
            </a:prstGeom>
            <a:solidFill>
              <a:schemeClr val="bg1"/>
            </a:solidFill>
            <a:ln>
              <a:solidFill>
                <a:srgbClr val="5AC6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5" name="TextBox 44">
              <a:extLst>
                <a:ext uri="{FF2B5EF4-FFF2-40B4-BE49-F238E27FC236}">
                  <a16:creationId xmlns:a16="http://schemas.microsoft.com/office/drawing/2014/main" id="{2A4086BA-CF8A-774C-9F5E-52BDAFA3B7C8}"/>
                </a:ext>
              </a:extLst>
            </p:cNvPr>
            <p:cNvSpPr txBox="1"/>
            <p:nvPr/>
          </p:nvSpPr>
          <p:spPr>
            <a:xfrm>
              <a:off x="9579189" y="2527001"/>
              <a:ext cx="1435195" cy="1107996"/>
            </a:xfrm>
            <a:prstGeom prst="rect">
              <a:avLst/>
            </a:prstGeom>
            <a:noFill/>
          </p:spPr>
          <p:txBody>
            <a:bodyPr wrap="square" rtlCol="0">
              <a:spAutoFit/>
            </a:bodyPr>
            <a:lstStyle/>
            <a:p>
              <a:pPr algn="ctr">
                <a:lnSpc>
                  <a:spcPct val="110000"/>
                </a:lnSpc>
              </a:pPr>
              <a:r>
                <a:rPr lang="ko-KR" altLang="en-US" sz="1200" b="1" dirty="0" smtClean="0">
                  <a:solidFill>
                    <a:schemeClr val="tx1">
                      <a:lumMod val="85000"/>
                      <a:lumOff val="15000"/>
                    </a:schemeClr>
                  </a:solidFill>
                  <a:latin typeface="맑은 고딕" panose="020B0503020000020004" pitchFamily="50" charset="-127"/>
                  <a:ea typeface="맑은 고딕" panose="020B0503020000020004" pitchFamily="50" charset="-127"/>
                </a:rPr>
                <a:t> </a:t>
              </a:r>
              <a:r>
                <a:rPr lang="en-US" altLang="ko-KR" sz="1200" b="1" dirty="0">
                  <a:solidFill>
                    <a:schemeClr val="tx1">
                      <a:lumMod val="85000"/>
                      <a:lumOff val="15000"/>
                    </a:schemeClr>
                  </a:solidFill>
                  <a:latin typeface="맑은 고딕" panose="020B0503020000020004" pitchFamily="50" charset="-127"/>
                </a:rPr>
                <a:t>Our products have the dual effect of exosomes and liposomes.</a:t>
              </a:r>
              <a:endParaRPr lang="en-US" altLang="ko-KR" sz="1200" dirty="0">
                <a:latin typeface="맑은 고딕" panose="020B0503020000020004" pitchFamily="50" charset="-127"/>
                <a:ea typeface="맑은 고딕" panose="020B0503020000020004" pitchFamily="50" charset="-127"/>
              </a:endParaRPr>
            </a:p>
          </p:txBody>
        </p:sp>
        <p:grpSp>
          <p:nvGrpSpPr>
            <p:cNvPr id="8" name="그룹 7"/>
            <p:cNvGrpSpPr/>
            <p:nvPr/>
          </p:nvGrpSpPr>
          <p:grpSpPr>
            <a:xfrm>
              <a:off x="10048846" y="1845389"/>
              <a:ext cx="504056" cy="504056"/>
              <a:chOff x="10048846" y="1845389"/>
              <a:chExt cx="504056" cy="504056"/>
            </a:xfrm>
          </p:grpSpPr>
          <p:sp>
            <p:nvSpPr>
              <p:cNvPr id="62" name="순서도: 연결자 61"/>
              <p:cNvSpPr/>
              <p:nvPr/>
            </p:nvSpPr>
            <p:spPr>
              <a:xfrm>
                <a:off x="10048846" y="1845389"/>
                <a:ext cx="504056" cy="504056"/>
              </a:xfrm>
              <a:prstGeom prst="flowChartConnector">
                <a:avLst/>
              </a:prstGeom>
              <a:solidFill>
                <a:srgbClr val="E1F3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1500" dirty="0">
                  <a:latin typeface="맑은 고딕" panose="020B0503020000020004" pitchFamily="50" charset="-127"/>
                  <a:ea typeface="맑은 고딕" panose="020B0503020000020004" pitchFamily="50" charset="-127"/>
                </a:endParaRPr>
              </a:p>
            </p:txBody>
          </p:sp>
          <p:sp>
            <p:nvSpPr>
              <p:cNvPr id="63" name="TextBox 62">
                <a:extLst>
                  <a:ext uri="{FF2B5EF4-FFF2-40B4-BE49-F238E27FC236}">
                    <a16:creationId xmlns:a16="http://schemas.microsoft.com/office/drawing/2014/main" id="{2A4086BA-CF8A-774C-9F5E-52BDAFA3B7C8}"/>
                  </a:ext>
                </a:extLst>
              </p:cNvPr>
              <p:cNvSpPr txBox="1"/>
              <p:nvPr/>
            </p:nvSpPr>
            <p:spPr>
              <a:xfrm>
                <a:off x="10079909" y="1915208"/>
                <a:ext cx="441930" cy="324704"/>
              </a:xfrm>
              <a:prstGeom prst="rect">
                <a:avLst/>
              </a:prstGeom>
              <a:noFill/>
            </p:spPr>
            <p:txBody>
              <a:bodyPr wrap="square" rtlCol="0">
                <a:spAutoFit/>
              </a:bodyPr>
              <a:lstStyle/>
              <a:p>
                <a:pPr algn="ctr">
                  <a:lnSpc>
                    <a:spcPct val="110000"/>
                  </a:lnSpc>
                </a:pPr>
                <a:r>
                  <a:rPr lang="en-US" altLang="ko-KR" sz="1500" dirty="0" smtClean="0">
                    <a:solidFill>
                      <a:srgbClr val="5AC68B"/>
                    </a:solidFill>
                    <a:latin typeface="맑은 고딕" panose="020B0503020000020004" pitchFamily="50" charset="-127"/>
                    <a:ea typeface="맑은 고딕" panose="020B0503020000020004" pitchFamily="50" charset="-127"/>
                  </a:rPr>
                  <a:t>04</a:t>
                </a:r>
                <a:endParaRPr lang="en-US" altLang="ko-KR" sz="1500" dirty="0">
                  <a:solidFill>
                    <a:srgbClr val="5AC68B"/>
                  </a:solidFill>
                  <a:latin typeface="맑은 고딕" panose="020B0503020000020004" pitchFamily="50" charset="-127"/>
                  <a:ea typeface="맑은 고딕" panose="020B0503020000020004" pitchFamily="50" charset="-127"/>
                </a:endParaRPr>
              </a:p>
            </p:txBody>
          </p:sp>
        </p:grpSp>
      </p:grpSp>
      <p:sp>
        <p:nvSpPr>
          <p:cNvPr id="46" name="모서리가 둥근 직사각형 45"/>
          <p:cNvSpPr/>
          <p:nvPr/>
        </p:nvSpPr>
        <p:spPr>
          <a:xfrm>
            <a:off x="5392107" y="4122294"/>
            <a:ext cx="1440000" cy="1613488"/>
          </a:xfrm>
          <a:prstGeom prst="roundRect">
            <a:avLst/>
          </a:prstGeom>
          <a:solidFill>
            <a:schemeClr val="bg1"/>
          </a:solidFill>
          <a:ln>
            <a:solidFill>
              <a:srgbClr val="5AC6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9" name="TextBox 48">
            <a:extLst>
              <a:ext uri="{FF2B5EF4-FFF2-40B4-BE49-F238E27FC236}">
                <a16:creationId xmlns:a16="http://schemas.microsoft.com/office/drawing/2014/main" id="{2A4086BA-CF8A-774C-9F5E-52BDAFA3B7C8}"/>
              </a:ext>
            </a:extLst>
          </p:cNvPr>
          <p:cNvSpPr txBox="1"/>
          <p:nvPr/>
        </p:nvSpPr>
        <p:spPr>
          <a:xfrm>
            <a:off x="5339638" y="4563619"/>
            <a:ext cx="1549300" cy="1023357"/>
          </a:xfrm>
          <a:prstGeom prst="rect">
            <a:avLst/>
          </a:prstGeom>
          <a:noFill/>
        </p:spPr>
        <p:txBody>
          <a:bodyPr wrap="square" rtlCol="0">
            <a:spAutoFit/>
          </a:bodyPr>
          <a:lstStyle/>
          <a:p>
            <a:pPr algn="ctr">
              <a:lnSpc>
                <a:spcPct val="110000"/>
              </a:lnSpc>
            </a:pPr>
            <a:r>
              <a:rPr lang="en-US" altLang="ko-KR" sz="1100" b="1" dirty="0" smtClean="0">
                <a:solidFill>
                  <a:schemeClr val="tx1">
                    <a:lumMod val="85000"/>
                    <a:lumOff val="15000"/>
                  </a:schemeClr>
                </a:solidFill>
                <a:latin typeface="맑은 고딕" panose="020B0503020000020004" pitchFamily="50" charset="-127"/>
                <a:ea typeface="맑은 고딕" panose="020B0503020000020004" pitchFamily="50" charset="-127"/>
              </a:rPr>
              <a:t> </a:t>
            </a:r>
            <a:r>
              <a:rPr lang="en-US" altLang="ko-KR" sz="1100" b="1" dirty="0">
                <a:solidFill>
                  <a:srgbClr val="5AC68B"/>
                </a:solidFill>
                <a:latin typeface="맑은 고딕" panose="020B0503020000020004" pitchFamily="50" charset="-127"/>
              </a:rPr>
              <a:t>All of our products contain </a:t>
            </a:r>
            <a:r>
              <a:rPr lang="en-US" altLang="ko-KR" sz="1100" b="1" dirty="0" err="1">
                <a:solidFill>
                  <a:srgbClr val="5AC68B"/>
                </a:solidFill>
                <a:latin typeface="맑은 고딕" panose="020B0503020000020004" pitchFamily="50" charset="-127"/>
              </a:rPr>
              <a:t>selaginella</a:t>
            </a:r>
            <a:r>
              <a:rPr lang="en-US" altLang="ko-KR" sz="1100" b="1" dirty="0">
                <a:solidFill>
                  <a:srgbClr val="5AC68B"/>
                </a:solidFill>
                <a:latin typeface="맑은 고딕" panose="020B0503020000020004" pitchFamily="50" charset="-127"/>
              </a:rPr>
              <a:t> </a:t>
            </a:r>
            <a:r>
              <a:rPr lang="en-US" altLang="ko-KR" sz="1100" b="1" dirty="0" err="1">
                <a:solidFill>
                  <a:srgbClr val="5AC68B"/>
                </a:solidFill>
                <a:latin typeface="맑은 고딕" panose="020B0503020000020004" pitchFamily="50" charset="-127"/>
              </a:rPr>
              <a:t>rossii</a:t>
            </a:r>
            <a:r>
              <a:rPr lang="en-US" altLang="ko-KR" sz="1100" b="1" dirty="0">
                <a:solidFill>
                  <a:srgbClr val="5AC68B"/>
                </a:solidFill>
                <a:latin typeface="맑은 고딕" panose="020B0503020000020004" pitchFamily="50" charset="-127"/>
              </a:rPr>
              <a:t> extract, an exclusive ingredient developed by GB.</a:t>
            </a:r>
            <a:endParaRPr lang="en-US" altLang="ko-KR" sz="1500" dirty="0">
              <a:latin typeface="맑은 고딕" panose="020B0503020000020004" pitchFamily="50" charset="-127"/>
              <a:ea typeface="맑은 고딕" panose="020B0503020000020004" pitchFamily="50" charset="-127"/>
            </a:endParaRPr>
          </a:p>
        </p:txBody>
      </p:sp>
      <p:grpSp>
        <p:nvGrpSpPr>
          <p:cNvPr id="9" name="그룹 8"/>
          <p:cNvGrpSpPr/>
          <p:nvPr/>
        </p:nvGrpSpPr>
        <p:grpSpPr>
          <a:xfrm>
            <a:off x="5860079" y="3871296"/>
            <a:ext cx="504056" cy="504056"/>
            <a:chOff x="5860079" y="3871296"/>
            <a:chExt cx="504056" cy="504056"/>
          </a:xfrm>
        </p:grpSpPr>
        <p:sp>
          <p:nvSpPr>
            <p:cNvPr id="64" name="순서도: 연결자 63"/>
            <p:cNvSpPr/>
            <p:nvPr/>
          </p:nvSpPr>
          <p:spPr>
            <a:xfrm>
              <a:off x="5860079" y="3871296"/>
              <a:ext cx="504056" cy="504056"/>
            </a:xfrm>
            <a:prstGeom prst="flowChartConnector">
              <a:avLst/>
            </a:prstGeom>
            <a:solidFill>
              <a:srgbClr val="5AC6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1500" dirty="0">
                <a:latin typeface="맑은 고딕" panose="020B0503020000020004" pitchFamily="50" charset="-127"/>
                <a:ea typeface="맑은 고딕" panose="020B0503020000020004" pitchFamily="50" charset="-127"/>
              </a:endParaRPr>
            </a:p>
          </p:txBody>
        </p:sp>
        <p:sp>
          <p:nvSpPr>
            <p:cNvPr id="65" name="TextBox 64">
              <a:extLst>
                <a:ext uri="{FF2B5EF4-FFF2-40B4-BE49-F238E27FC236}">
                  <a16:creationId xmlns:a16="http://schemas.microsoft.com/office/drawing/2014/main" id="{2A4086BA-CF8A-774C-9F5E-52BDAFA3B7C8}"/>
                </a:ext>
              </a:extLst>
            </p:cNvPr>
            <p:cNvSpPr txBox="1"/>
            <p:nvPr/>
          </p:nvSpPr>
          <p:spPr>
            <a:xfrm>
              <a:off x="5860079" y="3950200"/>
              <a:ext cx="504056" cy="324704"/>
            </a:xfrm>
            <a:prstGeom prst="rect">
              <a:avLst/>
            </a:prstGeom>
            <a:noFill/>
          </p:spPr>
          <p:txBody>
            <a:bodyPr wrap="square" rtlCol="0">
              <a:spAutoFit/>
            </a:bodyPr>
            <a:lstStyle/>
            <a:p>
              <a:pPr algn="ctr">
                <a:lnSpc>
                  <a:spcPct val="110000"/>
                </a:lnSpc>
              </a:pPr>
              <a:r>
                <a:rPr lang="en-US" altLang="ko-KR" sz="1500" dirty="0" smtClean="0">
                  <a:solidFill>
                    <a:schemeClr val="bg1"/>
                  </a:solidFill>
                  <a:latin typeface="맑은 고딕" panose="020B0503020000020004" pitchFamily="50" charset="-127"/>
                  <a:ea typeface="맑은 고딕" panose="020B0503020000020004" pitchFamily="50" charset="-127"/>
                </a:rPr>
                <a:t>05</a:t>
              </a:r>
              <a:endParaRPr lang="en-US" altLang="ko-KR" sz="1500" dirty="0">
                <a:solidFill>
                  <a:schemeClr val="bg1"/>
                </a:solidFill>
                <a:latin typeface="맑은 고딕" panose="020B0503020000020004" pitchFamily="50" charset="-127"/>
                <a:ea typeface="맑은 고딕" panose="020B0503020000020004" pitchFamily="50" charset="-127"/>
              </a:endParaRPr>
            </a:p>
          </p:txBody>
        </p:sp>
      </p:grpSp>
      <p:grpSp>
        <p:nvGrpSpPr>
          <p:cNvPr id="23" name="그룹 22"/>
          <p:cNvGrpSpPr/>
          <p:nvPr/>
        </p:nvGrpSpPr>
        <p:grpSpPr>
          <a:xfrm>
            <a:off x="7072425" y="3872096"/>
            <a:ext cx="1440000" cy="1863686"/>
            <a:chOff x="7072425" y="3872096"/>
            <a:chExt cx="1440000" cy="1863686"/>
          </a:xfrm>
        </p:grpSpPr>
        <p:sp>
          <p:nvSpPr>
            <p:cNvPr id="50" name="모서리가 둥근 직사각형 49"/>
            <p:cNvSpPr/>
            <p:nvPr/>
          </p:nvSpPr>
          <p:spPr>
            <a:xfrm>
              <a:off x="7077497" y="4122294"/>
              <a:ext cx="1433339" cy="1613488"/>
            </a:xfrm>
            <a:prstGeom prst="roundRect">
              <a:avLst/>
            </a:prstGeom>
            <a:solidFill>
              <a:schemeClr val="bg1"/>
            </a:solidFill>
            <a:ln>
              <a:solidFill>
                <a:srgbClr val="5AC6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4" name="TextBox 53">
              <a:extLst>
                <a:ext uri="{FF2B5EF4-FFF2-40B4-BE49-F238E27FC236}">
                  <a16:creationId xmlns:a16="http://schemas.microsoft.com/office/drawing/2014/main" id="{2A4086BA-CF8A-774C-9F5E-52BDAFA3B7C8}"/>
                </a:ext>
              </a:extLst>
            </p:cNvPr>
            <p:cNvSpPr txBox="1"/>
            <p:nvPr/>
          </p:nvSpPr>
          <p:spPr>
            <a:xfrm>
              <a:off x="7072425" y="4563619"/>
              <a:ext cx="1440000" cy="1107996"/>
            </a:xfrm>
            <a:prstGeom prst="rect">
              <a:avLst/>
            </a:prstGeom>
            <a:noFill/>
          </p:spPr>
          <p:txBody>
            <a:bodyPr wrap="square" rtlCol="0">
              <a:spAutoFit/>
            </a:bodyPr>
            <a:lstStyle/>
            <a:p>
              <a:pPr algn="ctr">
                <a:lnSpc>
                  <a:spcPct val="110000"/>
                </a:lnSpc>
              </a:pPr>
              <a:r>
                <a:rPr lang="ko-KR" altLang="en-US" sz="1200" b="1" dirty="0" smtClean="0">
                  <a:solidFill>
                    <a:schemeClr val="tx1">
                      <a:lumMod val="85000"/>
                      <a:lumOff val="15000"/>
                    </a:schemeClr>
                  </a:solidFill>
                  <a:latin typeface="맑은 고딕" panose="020B0503020000020004" pitchFamily="50" charset="-127"/>
                  <a:ea typeface="맑은 고딕" panose="020B0503020000020004" pitchFamily="50" charset="-127"/>
                </a:rPr>
                <a:t> </a:t>
              </a:r>
              <a:r>
                <a:rPr lang="en-US" altLang="ko-KR" sz="1200" b="1" dirty="0">
                  <a:solidFill>
                    <a:schemeClr val="tx1">
                      <a:lumMod val="85000"/>
                      <a:lumOff val="15000"/>
                    </a:schemeClr>
                  </a:solidFill>
                  <a:latin typeface="맑은 고딕" panose="020B0503020000020004" pitchFamily="50" charset="-127"/>
                </a:rPr>
                <a:t>All of our products contain collagen extract instead of purified water.</a:t>
              </a:r>
              <a:endParaRPr lang="en-US" altLang="ko-KR" sz="1200" dirty="0">
                <a:latin typeface="맑은 고딕" panose="020B0503020000020004" pitchFamily="50" charset="-127"/>
                <a:ea typeface="맑은 고딕" panose="020B0503020000020004" pitchFamily="50" charset="-127"/>
              </a:endParaRPr>
            </a:p>
          </p:txBody>
        </p:sp>
        <p:grpSp>
          <p:nvGrpSpPr>
            <p:cNvPr id="10" name="그룹 9"/>
            <p:cNvGrpSpPr/>
            <p:nvPr/>
          </p:nvGrpSpPr>
          <p:grpSpPr>
            <a:xfrm>
              <a:off x="7542138" y="3872096"/>
              <a:ext cx="504056" cy="504056"/>
              <a:chOff x="7542138" y="3872096"/>
              <a:chExt cx="504056" cy="504056"/>
            </a:xfrm>
          </p:grpSpPr>
          <p:sp>
            <p:nvSpPr>
              <p:cNvPr id="68" name="순서도: 연결자 67"/>
              <p:cNvSpPr/>
              <p:nvPr/>
            </p:nvSpPr>
            <p:spPr>
              <a:xfrm>
                <a:off x="7542138" y="3872096"/>
                <a:ext cx="504056" cy="504056"/>
              </a:xfrm>
              <a:prstGeom prst="flowChartConnector">
                <a:avLst/>
              </a:prstGeom>
              <a:solidFill>
                <a:srgbClr val="E1F3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1500" dirty="0">
                  <a:latin typeface="맑은 고딕" panose="020B0503020000020004" pitchFamily="50" charset="-127"/>
                  <a:ea typeface="맑은 고딕" panose="020B0503020000020004" pitchFamily="50" charset="-127"/>
                </a:endParaRPr>
              </a:p>
            </p:txBody>
          </p:sp>
          <p:sp>
            <p:nvSpPr>
              <p:cNvPr id="73" name="TextBox 72">
                <a:extLst>
                  <a:ext uri="{FF2B5EF4-FFF2-40B4-BE49-F238E27FC236}">
                    <a16:creationId xmlns:a16="http://schemas.microsoft.com/office/drawing/2014/main" id="{2A4086BA-CF8A-774C-9F5E-52BDAFA3B7C8}"/>
                  </a:ext>
                </a:extLst>
              </p:cNvPr>
              <p:cNvSpPr txBox="1"/>
              <p:nvPr/>
            </p:nvSpPr>
            <p:spPr>
              <a:xfrm>
                <a:off x="7573201" y="3941915"/>
                <a:ext cx="441930" cy="324704"/>
              </a:xfrm>
              <a:prstGeom prst="rect">
                <a:avLst/>
              </a:prstGeom>
              <a:noFill/>
            </p:spPr>
            <p:txBody>
              <a:bodyPr wrap="square" rtlCol="0">
                <a:spAutoFit/>
              </a:bodyPr>
              <a:lstStyle/>
              <a:p>
                <a:pPr algn="ctr">
                  <a:lnSpc>
                    <a:spcPct val="110000"/>
                  </a:lnSpc>
                </a:pPr>
                <a:r>
                  <a:rPr lang="en-US" altLang="ko-KR" sz="1500" dirty="0" smtClean="0">
                    <a:solidFill>
                      <a:srgbClr val="5AC68B"/>
                    </a:solidFill>
                    <a:latin typeface="맑은 고딕" panose="020B0503020000020004" pitchFamily="50" charset="-127"/>
                    <a:ea typeface="맑은 고딕" panose="020B0503020000020004" pitchFamily="50" charset="-127"/>
                  </a:rPr>
                  <a:t>06</a:t>
                </a:r>
                <a:endParaRPr lang="en-US" altLang="ko-KR" sz="1500" dirty="0">
                  <a:solidFill>
                    <a:srgbClr val="5AC68B"/>
                  </a:solidFill>
                  <a:latin typeface="맑은 고딕" panose="020B0503020000020004" pitchFamily="50" charset="-127"/>
                  <a:ea typeface="맑은 고딕" panose="020B0503020000020004" pitchFamily="50" charset="-127"/>
                </a:endParaRPr>
              </a:p>
            </p:txBody>
          </p:sp>
        </p:grpSp>
      </p:grpSp>
      <p:grpSp>
        <p:nvGrpSpPr>
          <p:cNvPr id="24" name="그룹 23"/>
          <p:cNvGrpSpPr/>
          <p:nvPr/>
        </p:nvGrpSpPr>
        <p:grpSpPr>
          <a:xfrm>
            <a:off x="8752742" y="3877392"/>
            <a:ext cx="1440000" cy="1864486"/>
            <a:chOff x="8752742" y="3871296"/>
            <a:chExt cx="1440000" cy="1864486"/>
          </a:xfrm>
        </p:grpSpPr>
        <p:sp>
          <p:nvSpPr>
            <p:cNvPr id="55" name="모서리가 둥근 직사각형 54"/>
            <p:cNvSpPr/>
            <p:nvPr/>
          </p:nvSpPr>
          <p:spPr>
            <a:xfrm>
              <a:off x="8752742" y="4122294"/>
              <a:ext cx="1437232" cy="1613488"/>
            </a:xfrm>
            <a:prstGeom prst="roundRect">
              <a:avLst/>
            </a:prstGeom>
            <a:solidFill>
              <a:schemeClr val="bg1"/>
            </a:solidFill>
            <a:ln>
              <a:solidFill>
                <a:srgbClr val="5AC6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8" name="TextBox 57">
              <a:extLst>
                <a:ext uri="{FF2B5EF4-FFF2-40B4-BE49-F238E27FC236}">
                  <a16:creationId xmlns:a16="http://schemas.microsoft.com/office/drawing/2014/main" id="{2A4086BA-CF8A-774C-9F5E-52BDAFA3B7C8}"/>
                </a:ext>
              </a:extLst>
            </p:cNvPr>
            <p:cNvSpPr txBox="1"/>
            <p:nvPr/>
          </p:nvSpPr>
          <p:spPr>
            <a:xfrm>
              <a:off x="8756946" y="4563619"/>
              <a:ext cx="1435796" cy="701731"/>
            </a:xfrm>
            <a:prstGeom prst="rect">
              <a:avLst/>
            </a:prstGeom>
            <a:noFill/>
          </p:spPr>
          <p:txBody>
            <a:bodyPr wrap="square" rtlCol="0">
              <a:spAutoFit/>
            </a:bodyPr>
            <a:lstStyle/>
            <a:p>
              <a:pPr algn="ctr">
                <a:lnSpc>
                  <a:spcPct val="110000"/>
                </a:lnSpc>
              </a:pPr>
              <a:r>
                <a:rPr lang="en-US" altLang="ko-KR" sz="1200" b="1" dirty="0">
                  <a:solidFill>
                    <a:schemeClr val="tx1">
                      <a:lumMod val="85000"/>
                      <a:lumOff val="15000"/>
                    </a:schemeClr>
                  </a:solidFill>
                  <a:latin typeface="맑은 고딕" panose="020B0503020000020004" pitchFamily="50" charset="-127"/>
                </a:rPr>
                <a:t> We used EWG Green Grade ingredients.</a:t>
              </a:r>
              <a:endParaRPr lang="en-US" altLang="ko-KR" sz="1200" dirty="0">
                <a:latin typeface="맑은 고딕" panose="020B0503020000020004" pitchFamily="50" charset="-127"/>
                <a:ea typeface="맑은 고딕" panose="020B0503020000020004" pitchFamily="50" charset="-127"/>
              </a:endParaRPr>
            </a:p>
          </p:txBody>
        </p:sp>
        <p:grpSp>
          <p:nvGrpSpPr>
            <p:cNvPr id="11" name="그룹 10"/>
            <p:cNvGrpSpPr/>
            <p:nvPr/>
          </p:nvGrpSpPr>
          <p:grpSpPr>
            <a:xfrm>
              <a:off x="9219330" y="3871296"/>
              <a:ext cx="504056" cy="504056"/>
              <a:chOff x="9219330" y="3871296"/>
              <a:chExt cx="504056" cy="504056"/>
            </a:xfrm>
          </p:grpSpPr>
          <p:sp>
            <p:nvSpPr>
              <p:cNvPr id="78" name="순서도: 연결자 77"/>
              <p:cNvSpPr/>
              <p:nvPr/>
            </p:nvSpPr>
            <p:spPr>
              <a:xfrm>
                <a:off x="9219330" y="3871296"/>
                <a:ext cx="504056" cy="504056"/>
              </a:xfrm>
              <a:prstGeom prst="flowChartConnector">
                <a:avLst/>
              </a:prstGeom>
              <a:solidFill>
                <a:srgbClr val="5AC6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1500" dirty="0">
                  <a:latin typeface="맑은 고딕" panose="020B0503020000020004" pitchFamily="50" charset="-127"/>
                  <a:ea typeface="맑은 고딕" panose="020B0503020000020004" pitchFamily="50" charset="-127"/>
                </a:endParaRPr>
              </a:p>
            </p:txBody>
          </p:sp>
          <p:sp>
            <p:nvSpPr>
              <p:cNvPr id="79" name="TextBox 78">
                <a:extLst>
                  <a:ext uri="{FF2B5EF4-FFF2-40B4-BE49-F238E27FC236}">
                    <a16:creationId xmlns:a16="http://schemas.microsoft.com/office/drawing/2014/main" id="{2A4086BA-CF8A-774C-9F5E-52BDAFA3B7C8}"/>
                  </a:ext>
                </a:extLst>
              </p:cNvPr>
              <p:cNvSpPr txBox="1"/>
              <p:nvPr/>
            </p:nvSpPr>
            <p:spPr>
              <a:xfrm>
                <a:off x="9219330" y="3950200"/>
                <a:ext cx="504056" cy="324704"/>
              </a:xfrm>
              <a:prstGeom prst="rect">
                <a:avLst/>
              </a:prstGeom>
              <a:noFill/>
            </p:spPr>
            <p:txBody>
              <a:bodyPr wrap="square" rtlCol="0">
                <a:spAutoFit/>
              </a:bodyPr>
              <a:lstStyle/>
              <a:p>
                <a:pPr algn="ctr">
                  <a:lnSpc>
                    <a:spcPct val="110000"/>
                  </a:lnSpc>
                </a:pPr>
                <a:r>
                  <a:rPr lang="en-US" altLang="ko-KR" sz="1500" dirty="0" smtClean="0">
                    <a:solidFill>
                      <a:schemeClr val="bg1"/>
                    </a:solidFill>
                    <a:latin typeface="맑은 고딕" panose="020B0503020000020004" pitchFamily="50" charset="-127"/>
                    <a:ea typeface="맑은 고딕" panose="020B0503020000020004" pitchFamily="50" charset="-127"/>
                  </a:rPr>
                  <a:t>07</a:t>
                </a:r>
                <a:endParaRPr lang="en-US" altLang="ko-KR" sz="1500" dirty="0">
                  <a:solidFill>
                    <a:schemeClr val="bg1"/>
                  </a:solidFill>
                  <a:latin typeface="맑은 고딕" panose="020B0503020000020004" pitchFamily="50" charset="-127"/>
                  <a:ea typeface="맑은 고딕" panose="020B0503020000020004" pitchFamily="50" charset="-127"/>
                </a:endParaRPr>
              </a:p>
            </p:txBody>
          </p:sp>
        </p:grpSp>
      </p:grpSp>
      <p:sp>
        <p:nvSpPr>
          <p:cNvPr id="47" name="TextBox 46">
            <a:extLst>
              <a:ext uri="{FF2B5EF4-FFF2-40B4-BE49-F238E27FC236}">
                <a16:creationId xmlns:a16="http://schemas.microsoft.com/office/drawing/2014/main" id="{2A4086BA-CF8A-774C-9F5E-52BDAFA3B7C8}"/>
              </a:ext>
            </a:extLst>
          </p:cNvPr>
          <p:cNvSpPr txBox="1"/>
          <p:nvPr/>
        </p:nvSpPr>
        <p:spPr>
          <a:xfrm>
            <a:off x="1786186" y="316087"/>
            <a:ext cx="2823914" cy="329321"/>
          </a:xfrm>
          <a:prstGeom prst="rect">
            <a:avLst/>
          </a:prstGeom>
          <a:noFill/>
        </p:spPr>
        <p:txBody>
          <a:bodyPr wrap="square" rtlCol="0">
            <a:spAutoFit/>
          </a:bodyPr>
          <a:lstStyle/>
          <a:p>
            <a:pPr>
              <a:lnSpc>
                <a:spcPct val="110000"/>
              </a:lnSpc>
            </a:pPr>
            <a:r>
              <a:rPr lang="en-US" altLang="ko-KR" sz="1400" b="1" dirty="0">
                <a:latin typeface="맑은 고딕" panose="020B0503020000020004" pitchFamily="50" charset="-127"/>
              </a:rPr>
              <a:t>03. Product Introduction</a:t>
            </a:r>
            <a:endParaRPr lang="en-US" altLang="ko-KR" sz="1400" b="1"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32711214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83230" y="3366643"/>
            <a:ext cx="5660417" cy="3183985"/>
          </a:xfrm>
          <a:prstGeom prst="rect">
            <a:avLst/>
          </a:prstGeom>
        </p:spPr>
      </p:pic>
      <p:pic>
        <p:nvPicPr>
          <p:cNvPr id="30" name="그림 29"/>
          <p:cNvPicPr>
            <a:picLocks noChangeAspect="1"/>
          </p:cNvPicPr>
          <p:nvPr/>
        </p:nvPicPr>
        <p:blipFill>
          <a:blip r:embed="rId3"/>
          <a:stretch>
            <a:fillRect/>
          </a:stretch>
        </p:blipFill>
        <p:spPr>
          <a:xfrm>
            <a:off x="6242527" y="1670675"/>
            <a:ext cx="5036349" cy="2180903"/>
          </a:xfrm>
          <a:prstGeom prst="rect">
            <a:avLst/>
          </a:prstGeom>
        </p:spPr>
      </p:pic>
      <p:sp>
        <p:nvSpPr>
          <p:cNvPr id="29" name="직사각형 28"/>
          <p:cNvSpPr/>
          <p:nvPr/>
        </p:nvSpPr>
        <p:spPr>
          <a:xfrm>
            <a:off x="6452544" y="1703466"/>
            <a:ext cx="3450155" cy="338554"/>
          </a:xfrm>
          <a:prstGeom prst="rect">
            <a:avLst/>
          </a:prstGeom>
          <a:solidFill>
            <a:schemeClr val="bg1"/>
          </a:solidFill>
        </p:spPr>
        <p:txBody>
          <a:bodyPr wrap="square">
            <a:spAutoFit/>
          </a:bodyPr>
          <a:lstStyle/>
          <a:p>
            <a:r>
              <a:rPr lang="en-US" altLang="ko-KR" sz="1600" b="1" dirty="0">
                <a:solidFill>
                  <a:schemeClr val="tx1">
                    <a:lumMod val="75000"/>
                    <a:lumOff val="25000"/>
                  </a:schemeClr>
                </a:solidFill>
                <a:latin typeface="맑은 고딕" panose="020B0503020000020004" pitchFamily="50" charset="-127"/>
              </a:rPr>
              <a:t>What are Exosomes?</a:t>
            </a:r>
            <a:endParaRPr lang="en-US" altLang="ko-KR" sz="1600" b="1" dirty="0">
              <a:solidFill>
                <a:schemeClr val="tx1">
                  <a:lumMod val="75000"/>
                  <a:lumOff val="25000"/>
                </a:schemeClr>
              </a:solidFill>
              <a:latin typeface="맑은 고딕" panose="020B0503020000020004" pitchFamily="50" charset="-127"/>
              <a:ea typeface="맑은 고딕" panose="020B0503020000020004" pitchFamily="50" charset="-127"/>
            </a:endParaRPr>
          </a:p>
        </p:txBody>
      </p:sp>
      <p:sp>
        <p:nvSpPr>
          <p:cNvPr id="31" name="직사각형 30"/>
          <p:cNvSpPr/>
          <p:nvPr/>
        </p:nvSpPr>
        <p:spPr>
          <a:xfrm>
            <a:off x="6452544" y="1992286"/>
            <a:ext cx="4979130" cy="461665"/>
          </a:xfrm>
          <a:prstGeom prst="rect">
            <a:avLst/>
          </a:prstGeom>
          <a:solidFill>
            <a:schemeClr val="bg1"/>
          </a:solidFill>
        </p:spPr>
        <p:txBody>
          <a:bodyPr wrap="square">
            <a:spAutoFit/>
          </a:bodyPr>
          <a:lstStyle/>
          <a:p>
            <a:r>
              <a:rPr lang="en-US" altLang="ko-KR" sz="1200" dirty="0">
                <a:solidFill>
                  <a:schemeClr val="tx1">
                    <a:lumMod val="50000"/>
                    <a:lumOff val="50000"/>
                  </a:schemeClr>
                </a:solidFill>
                <a:latin typeface="맑은 고딕" panose="020B0503020000020004" pitchFamily="50" charset="-127"/>
              </a:rPr>
              <a:t>Exosomes are natural nanoparticles that contain active ingredients secreted by cells.</a:t>
            </a:r>
            <a:endParaRPr lang="en-US" altLang="ko-KR" sz="1200" dirty="0">
              <a:solidFill>
                <a:schemeClr val="tx1">
                  <a:lumMod val="50000"/>
                  <a:lumOff val="50000"/>
                </a:schemeClr>
              </a:solidFill>
              <a:latin typeface="맑은 고딕" panose="020B0503020000020004" pitchFamily="50" charset="-127"/>
              <a:ea typeface="맑은 고딕" panose="020B0503020000020004" pitchFamily="50" charset="-127"/>
            </a:endParaRPr>
          </a:p>
        </p:txBody>
      </p:sp>
      <p:sp>
        <p:nvSpPr>
          <p:cNvPr id="32" name="직사각형 31"/>
          <p:cNvSpPr/>
          <p:nvPr/>
        </p:nvSpPr>
        <p:spPr>
          <a:xfrm>
            <a:off x="7797325" y="3263403"/>
            <a:ext cx="1462499" cy="369332"/>
          </a:xfrm>
          <a:prstGeom prst="rect">
            <a:avLst/>
          </a:prstGeom>
          <a:solidFill>
            <a:schemeClr val="bg1"/>
          </a:solidFill>
        </p:spPr>
        <p:txBody>
          <a:bodyPr wrap="square">
            <a:spAutoFit/>
          </a:bodyPr>
          <a:lstStyle/>
          <a:p>
            <a:r>
              <a:rPr lang="en-US" altLang="ko-KR" sz="900" dirty="0">
                <a:solidFill>
                  <a:schemeClr val="tx1">
                    <a:lumMod val="50000"/>
                    <a:lumOff val="50000"/>
                  </a:schemeClr>
                </a:solidFill>
                <a:latin typeface="맑은 고딕" panose="020B0503020000020004" pitchFamily="50" charset="-127"/>
              </a:rPr>
              <a:t>Exosomes Secreted </a:t>
            </a:r>
            <a:endParaRPr lang="en-US" altLang="ko-KR" sz="900" dirty="0" smtClean="0">
              <a:solidFill>
                <a:schemeClr val="tx1">
                  <a:lumMod val="50000"/>
                  <a:lumOff val="50000"/>
                </a:schemeClr>
              </a:solidFill>
              <a:latin typeface="맑은 고딕" panose="020B0503020000020004" pitchFamily="50" charset="-127"/>
            </a:endParaRPr>
          </a:p>
          <a:p>
            <a:r>
              <a:rPr lang="en-US" altLang="ko-KR" sz="900" dirty="0" smtClean="0">
                <a:solidFill>
                  <a:schemeClr val="tx1">
                    <a:lumMod val="50000"/>
                    <a:lumOff val="50000"/>
                  </a:schemeClr>
                </a:solidFill>
                <a:latin typeface="맑은 고딕" panose="020B0503020000020004" pitchFamily="50" charset="-127"/>
              </a:rPr>
              <a:t>by </a:t>
            </a:r>
            <a:r>
              <a:rPr lang="en-US" altLang="ko-KR" sz="900" dirty="0">
                <a:solidFill>
                  <a:schemeClr val="tx1">
                    <a:lumMod val="50000"/>
                    <a:lumOff val="50000"/>
                  </a:schemeClr>
                </a:solidFill>
                <a:latin typeface="맑은 고딕" panose="020B0503020000020004" pitchFamily="50" charset="-127"/>
              </a:rPr>
              <a:t>Plant Cells</a:t>
            </a:r>
            <a:endParaRPr lang="en-US" altLang="ko-KR" sz="900" dirty="0">
              <a:solidFill>
                <a:schemeClr val="tx1">
                  <a:lumMod val="50000"/>
                  <a:lumOff val="50000"/>
                </a:schemeClr>
              </a:solidFill>
              <a:latin typeface="맑은 고딕" panose="020B0503020000020004" pitchFamily="50" charset="-127"/>
              <a:ea typeface="맑은 고딕" panose="020B0503020000020004" pitchFamily="50" charset="-127"/>
            </a:endParaRPr>
          </a:p>
        </p:txBody>
      </p:sp>
      <p:sp>
        <p:nvSpPr>
          <p:cNvPr id="33" name="직사각형 32"/>
          <p:cNvSpPr/>
          <p:nvPr/>
        </p:nvSpPr>
        <p:spPr>
          <a:xfrm>
            <a:off x="9161668" y="3256361"/>
            <a:ext cx="1462499" cy="369332"/>
          </a:xfrm>
          <a:prstGeom prst="rect">
            <a:avLst/>
          </a:prstGeom>
          <a:solidFill>
            <a:schemeClr val="bg1"/>
          </a:solidFill>
        </p:spPr>
        <p:txBody>
          <a:bodyPr wrap="square">
            <a:spAutoFit/>
          </a:bodyPr>
          <a:lstStyle/>
          <a:p>
            <a:r>
              <a:rPr lang="en-US" altLang="ko-KR" sz="900" dirty="0">
                <a:solidFill>
                  <a:schemeClr val="tx1">
                    <a:lumMod val="50000"/>
                    <a:lumOff val="50000"/>
                  </a:schemeClr>
                </a:solidFill>
                <a:latin typeface="맑은 고딕" panose="020B0503020000020004" pitchFamily="50" charset="-127"/>
              </a:rPr>
              <a:t>Isolated From Plant-Derived Extracts</a:t>
            </a:r>
            <a:endParaRPr lang="en-US" altLang="ko-KR" sz="900" dirty="0">
              <a:solidFill>
                <a:schemeClr val="tx1">
                  <a:lumMod val="50000"/>
                  <a:lumOff val="50000"/>
                </a:schemeClr>
              </a:solidFill>
              <a:latin typeface="맑은 고딕" panose="020B0503020000020004" pitchFamily="50" charset="-127"/>
              <a:ea typeface="맑은 고딕" panose="020B0503020000020004" pitchFamily="50" charset="-127"/>
            </a:endParaRPr>
          </a:p>
        </p:txBody>
      </p:sp>
      <p:sp>
        <p:nvSpPr>
          <p:cNvPr id="34" name="직사각형 33"/>
          <p:cNvSpPr/>
          <p:nvPr/>
        </p:nvSpPr>
        <p:spPr>
          <a:xfrm>
            <a:off x="10540641" y="3373977"/>
            <a:ext cx="860155" cy="230832"/>
          </a:xfrm>
          <a:prstGeom prst="rect">
            <a:avLst/>
          </a:prstGeom>
          <a:solidFill>
            <a:schemeClr val="bg1"/>
          </a:solidFill>
        </p:spPr>
        <p:txBody>
          <a:bodyPr wrap="square">
            <a:spAutoFit/>
          </a:bodyPr>
          <a:lstStyle/>
          <a:p>
            <a:r>
              <a:rPr lang="en-US" altLang="ko-KR" sz="900" dirty="0">
                <a:solidFill>
                  <a:schemeClr val="tx1">
                    <a:lumMod val="50000"/>
                    <a:lumOff val="50000"/>
                  </a:schemeClr>
                </a:solidFill>
                <a:latin typeface="맑은 고딕" panose="020B0503020000020004" pitchFamily="50" charset="-127"/>
              </a:rPr>
              <a:t>Exosome</a:t>
            </a:r>
            <a:endParaRPr lang="en-US" altLang="ko-KR" sz="900" dirty="0">
              <a:solidFill>
                <a:schemeClr val="tx1">
                  <a:lumMod val="50000"/>
                  <a:lumOff val="50000"/>
                </a:schemeClr>
              </a:solidFill>
              <a:latin typeface="맑은 고딕" panose="020B0503020000020004" pitchFamily="50" charset="-127"/>
              <a:ea typeface="맑은 고딕" panose="020B0503020000020004" pitchFamily="50" charset="-127"/>
            </a:endParaRPr>
          </a:p>
        </p:txBody>
      </p:sp>
      <p:grpSp>
        <p:nvGrpSpPr>
          <p:cNvPr id="39" name="그룹 38"/>
          <p:cNvGrpSpPr/>
          <p:nvPr/>
        </p:nvGrpSpPr>
        <p:grpSpPr>
          <a:xfrm rot="10800000">
            <a:off x="5894831" y="1481329"/>
            <a:ext cx="5748528" cy="4713428"/>
            <a:chOff x="865581" y="2486891"/>
            <a:chExt cx="5111741" cy="3043303"/>
          </a:xfrm>
        </p:grpSpPr>
        <p:sp>
          <p:nvSpPr>
            <p:cNvPr id="40" name="직사각형 39"/>
            <p:cNvSpPr/>
            <p:nvPr/>
          </p:nvSpPr>
          <p:spPr>
            <a:xfrm>
              <a:off x="865581" y="2486891"/>
              <a:ext cx="5064165" cy="2978727"/>
            </a:xfrm>
            <a:prstGeom prst="rect">
              <a:avLst/>
            </a:prstGeom>
            <a:noFill/>
            <a:ln>
              <a:solidFill>
                <a:srgbClr val="D9F3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1" name="직사각형 40"/>
            <p:cNvSpPr/>
            <p:nvPr/>
          </p:nvSpPr>
          <p:spPr>
            <a:xfrm>
              <a:off x="5715000" y="3743258"/>
              <a:ext cx="262322" cy="17869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81" name="직사각형 80"/>
          <p:cNvSpPr/>
          <p:nvPr/>
        </p:nvSpPr>
        <p:spPr>
          <a:xfrm rot="10800000">
            <a:off x="6170480" y="1694512"/>
            <a:ext cx="249273" cy="28451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2" name="타원 81"/>
          <p:cNvSpPr/>
          <p:nvPr/>
        </p:nvSpPr>
        <p:spPr>
          <a:xfrm rot="10800000" flipH="1" flipV="1">
            <a:off x="6108054" y="1532840"/>
            <a:ext cx="108292" cy="108000"/>
          </a:xfrm>
          <a:prstGeom prst="ellipse">
            <a:avLst/>
          </a:prstGeom>
          <a:solidFill>
            <a:srgbClr val="E1F3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baseline="-25000" dirty="0"/>
          </a:p>
        </p:txBody>
      </p:sp>
      <p:sp>
        <p:nvSpPr>
          <p:cNvPr id="2" name="TextBox 1">
            <a:extLst>
              <a:ext uri="{FF2B5EF4-FFF2-40B4-BE49-F238E27FC236}">
                <a16:creationId xmlns:a16="http://schemas.microsoft.com/office/drawing/2014/main" id="{2A4086BA-CF8A-774C-9F5E-52BDAFA3B7C8}"/>
              </a:ext>
            </a:extLst>
          </p:cNvPr>
          <p:cNvSpPr txBox="1"/>
          <p:nvPr/>
        </p:nvSpPr>
        <p:spPr>
          <a:xfrm>
            <a:off x="4135594" y="305250"/>
            <a:ext cx="3185702" cy="340158"/>
          </a:xfrm>
          <a:prstGeom prst="rect">
            <a:avLst/>
          </a:prstGeom>
          <a:noFill/>
        </p:spPr>
        <p:txBody>
          <a:bodyPr wrap="square" rtlCol="0">
            <a:spAutoFit/>
          </a:bodyPr>
          <a:lstStyle/>
          <a:p>
            <a:pPr>
              <a:lnSpc>
                <a:spcPct val="110000"/>
              </a:lnSpc>
            </a:pPr>
            <a:r>
              <a:rPr lang="en-US" altLang="ko-KR" sz="1600" b="1" dirty="0">
                <a:solidFill>
                  <a:schemeClr val="bg1">
                    <a:lumMod val="50000"/>
                  </a:schemeClr>
                </a:solidFill>
                <a:latin typeface="맑은 고딕" panose="020B0503020000020004" pitchFamily="50" charset="-127"/>
              </a:rPr>
              <a:t>Product Features and Benefits</a:t>
            </a:r>
            <a:endParaRPr lang="en-US" altLang="ko-KR" sz="1600" b="1" dirty="0">
              <a:solidFill>
                <a:schemeClr val="bg1">
                  <a:lumMod val="50000"/>
                </a:schemeClr>
              </a:solidFill>
              <a:latin typeface="맑은 고딕" panose="020B0503020000020004" pitchFamily="50" charset="-127"/>
              <a:ea typeface="맑은 고딕" panose="020B0503020000020004" pitchFamily="50" charset="-127"/>
            </a:endParaRPr>
          </a:p>
        </p:txBody>
      </p:sp>
      <p:sp>
        <p:nvSpPr>
          <p:cNvPr id="59" name="TextBox 58">
            <a:extLst>
              <a:ext uri="{FF2B5EF4-FFF2-40B4-BE49-F238E27FC236}">
                <a16:creationId xmlns:a16="http://schemas.microsoft.com/office/drawing/2014/main" id="{2A4086BA-CF8A-774C-9F5E-52BDAFA3B7C8}"/>
              </a:ext>
            </a:extLst>
          </p:cNvPr>
          <p:cNvSpPr txBox="1"/>
          <p:nvPr/>
        </p:nvSpPr>
        <p:spPr>
          <a:xfrm>
            <a:off x="1279658" y="1009528"/>
            <a:ext cx="3257814" cy="454292"/>
          </a:xfrm>
          <a:prstGeom prst="rect">
            <a:avLst/>
          </a:prstGeom>
          <a:noFill/>
        </p:spPr>
        <p:txBody>
          <a:bodyPr wrap="square" rtlCol="0">
            <a:spAutoFit/>
          </a:bodyPr>
          <a:lstStyle/>
          <a:p>
            <a:pPr>
              <a:lnSpc>
                <a:spcPct val="150000"/>
              </a:lnSpc>
            </a:pPr>
            <a:r>
              <a:rPr lang="en-US" altLang="ko-KR" b="1" dirty="0">
                <a:latin typeface="맑은 고딕" panose="020B0503020000020004" pitchFamily="50" charset="-127"/>
              </a:rPr>
              <a:t>Exosome Technology</a:t>
            </a:r>
            <a:endParaRPr lang="en-US" altLang="ko-KR" sz="1200" dirty="0">
              <a:solidFill>
                <a:schemeClr val="tx1">
                  <a:lumMod val="75000"/>
                  <a:lumOff val="25000"/>
                </a:schemeClr>
              </a:solidFill>
              <a:latin typeface="맑은 고딕" panose="020B0503020000020004" pitchFamily="50" charset="-127"/>
              <a:ea typeface="맑은 고딕" panose="020B0503020000020004" pitchFamily="50" charset="-127"/>
            </a:endParaRPr>
          </a:p>
        </p:txBody>
      </p:sp>
      <p:grpSp>
        <p:nvGrpSpPr>
          <p:cNvPr id="16" name="그룹 15"/>
          <p:cNvGrpSpPr/>
          <p:nvPr/>
        </p:nvGrpSpPr>
        <p:grpSpPr>
          <a:xfrm>
            <a:off x="1316184" y="1582299"/>
            <a:ext cx="4565073" cy="4709973"/>
            <a:chOff x="1877291" y="2486891"/>
            <a:chExt cx="4059382" cy="3041072"/>
          </a:xfrm>
        </p:grpSpPr>
        <p:sp>
          <p:nvSpPr>
            <p:cNvPr id="11" name="직사각형 10"/>
            <p:cNvSpPr/>
            <p:nvPr/>
          </p:nvSpPr>
          <p:spPr>
            <a:xfrm>
              <a:off x="1877291" y="2486891"/>
              <a:ext cx="4052454" cy="2978727"/>
            </a:xfrm>
            <a:prstGeom prst="rect">
              <a:avLst/>
            </a:prstGeom>
            <a:noFill/>
            <a:ln>
              <a:solidFill>
                <a:srgbClr val="5AC6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2" name="직사각형 11"/>
            <p:cNvSpPr/>
            <p:nvPr/>
          </p:nvSpPr>
          <p:spPr>
            <a:xfrm>
              <a:off x="5715000" y="3491344"/>
              <a:ext cx="221673" cy="20366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pic>
        <p:nvPicPr>
          <p:cNvPr id="83" name="그림 8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56861" y="3121936"/>
            <a:ext cx="1043764" cy="1043760"/>
          </a:xfrm>
          <a:prstGeom prst="rect">
            <a:avLst/>
          </a:prstGeom>
        </p:spPr>
      </p:pic>
      <p:sp>
        <p:nvSpPr>
          <p:cNvPr id="84" name="타원 83"/>
          <p:cNvSpPr/>
          <p:nvPr/>
        </p:nvSpPr>
        <p:spPr>
          <a:xfrm rot="10800000" flipH="1" flipV="1">
            <a:off x="5648321" y="6134976"/>
            <a:ext cx="108292" cy="108000"/>
          </a:xfrm>
          <a:prstGeom prst="ellipse">
            <a:avLst/>
          </a:prstGeom>
          <a:solidFill>
            <a:srgbClr val="5AC6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baseline="-25000" dirty="0"/>
          </a:p>
        </p:txBody>
      </p:sp>
      <p:sp>
        <p:nvSpPr>
          <p:cNvPr id="22" name="양쪽 모서리가 둥근 사각형 21"/>
          <p:cNvSpPr/>
          <p:nvPr/>
        </p:nvSpPr>
        <p:spPr>
          <a:xfrm rot="10800000">
            <a:off x="2763984" y="1582300"/>
            <a:ext cx="1711037" cy="415636"/>
          </a:xfrm>
          <a:prstGeom prst="round2SameRect">
            <a:avLst/>
          </a:prstGeom>
          <a:solidFill>
            <a:srgbClr val="5AC6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3" name="직사각형 62"/>
          <p:cNvSpPr/>
          <p:nvPr/>
        </p:nvSpPr>
        <p:spPr>
          <a:xfrm>
            <a:off x="1331984" y="1532494"/>
            <a:ext cx="4562931" cy="523220"/>
          </a:xfrm>
          <a:prstGeom prst="rect">
            <a:avLst/>
          </a:prstGeom>
        </p:spPr>
        <p:txBody>
          <a:bodyPr wrap="square">
            <a:spAutoFit/>
          </a:bodyPr>
          <a:lstStyle/>
          <a:p>
            <a:pPr algn="ctr"/>
            <a:r>
              <a:rPr lang="en-US" altLang="ko-KR" sz="1400" b="1" dirty="0">
                <a:solidFill>
                  <a:schemeClr val="bg1"/>
                </a:solidFill>
                <a:latin typeface="맑은 고딕" panose="020B0503020000020004" pitchFamily="50" charset="-127"/>
              </a:rPr>
              <a:t>Exosome </a:t>
            </a:r>
            <a:endParaRPr lang="en-US" altLang="ko-KR" sz="1400" b="1" dirty="0" smtClean="0">
              <a:solidFill>
                <a:schemeClr val="bg1"/>
              </a:solidFill>
              <a:latin typeface="맑은 고딕" panose="020B0503020000020004" pitchFamily="50" charset="-127"/>
            </a:endParaRPr>
          </a:p>
          <a:p>
            <a:pPr algn="ctr"/>
            <a:r>
              <a:rPr lang="en-US" altLang="ko-KR" sz="1400" b="1" dirty="0" smtClean="0">
                <a:solidFill>
                  <a:schemeClr val="bg1"/>
                </a:solidFill>
                <a:latin typeface="맑은 고딕" panose="020B0503020000020004" pitchFamily="50" charset="-127"/>
              </a:rPr>
              <a:t>Technology</a:t>
            </a:r>
            <a:endParaRPr lang="en-US" altLang="ko-KR" sz="1400" b="1" dirty="0">
              <a:solidFill>
                <a:schemeClr val="bg1"/>
              </a:solidFill>
              <a:latin typeface="맑은 고딕" panose="020B0503020000020004" pitchFamily="50" charset="-127"/>
              <a:ea typeface="맑은 고딕" panose="020B0503020000020004" pitchFamily="50" charset="-127"/>
            </a:endParaRPr>
          </a:p>
        </p:txBody>
      </p:sp>
      <p:sp>
        <p:nvSpPr>
          <p:cNvPr id="88" name="직사각형 87"/>
          <p:cNvSpPr/>
          <p:nvPr/>
        </p:nvSpPr>
        <p:spPr>
          <a:xfrm>
            <a:off x="1541676" y="2245400"/>
            <a:ext cx="3450155" cy="338554"/>
          </a:xfrm>
          <a:prstGeom prst="rect">
            <a:avLst/>
          </a:prstGeom>
        </p:spPr>
        <p:txBody>
          <a:bodyPr wrap="square">
            <a:spAutoFit/>
          </a:bodyPr>
          <a:lstStyle/>
          <a:p>
            <a:r>
              <a:rPr lang="en-US" altLang="ko-KR" sz="1600" b="1" dirty="0">
                <a:solidFill>
                  <a:schemeClr val="tx1">
                    <a:lumMod val="75000"/>
                    <a:lumOff val="25000"/>
                  </a:schemeClr>
                </a:solidFill>
                <a:latin typeface="맑은 고딕" panose="020B0503020000020004" pitchFamily="50" charset="-127"/>
              </a:rPr>
              <a:t>What are Exosomes?</a:t>
            </a:r>
            <a:endParaRPr lang="en-US" altLang="ko-KR" sz="1600" b="1" dirty="0">
              <a:solidFill>
                <a:schemeClr val="tx1">
                  <a:lumMod val="75000"/>
                  <a:lumOff val="25000"/>
                </a:schemeClr>
              </a:solidFill>
              <a:latin typeface="맑은 고딕" panose="020B0503020000020004" pitchFamily="50" charset="-127"/>
              <a:ea typeface="맑은 고딕" panose="020B0503020000020004" pitchFamily="50" charset="-127"/>
            </a:endParaRPr>
          </a:p>
        </p:txBody>
      </p:sp>
      <p:sp>
        <p:nvSpPr>
          <p:cNvPr id="89" name="직사각형 88"/>
          <p:cNvSpPr/>
          <p:nvPr/>
        </p:nvSpPr>
        <p:spPr>
          <a:xfrm>
            <a:off x="1456874" y="2547767"/>
            <a:ext cx="4389746" cy="1107996"/>
          </a:xfrm>
          <a:prstGeom prst="rect">
            <a:avLst/>
          </a:prstGeom>
        </p:spPr>
        <p:txBody>
          <a:bodyPr wrap="square">
            <a:spAutoFit/>
          </a:bodyPr>
          <a:lstStyle/>
          <a:p>
            <a:pPr marL="171450" indent="-171450">
              <a:buFontTx/>
              <a:buChar char="-"/>
            </a:pPr>
            <a:r>
              <a:rPr lang="en-US" altLang="ko-KR" sz="1100" dirty="0" smtClean="0">
                <a:solidFill>
                  <a:schemeClr val="tx1">
                    <a:lumMod val="50000"/>
                    <a:lumOff val="50000"/>
                  </a:schemeClr>
                </a:solidFill>
                <a:latin typeface="맑은 고딕" panose="020B0503020000020004" pitchFamily="50" charset="-127"/>
              </a:rPr>
              <a:t>Exosomes </a:t>
            </a:r>
            <a:r>
              <a:rPr lang="en-US" altLang="ko-KR" sz="1100" dirty="0">
                <a:solidFill>
                  <a:schemeClr val="tx1">
                    <a:lumMod val="50000"/>
                    <a:lumOff val="50000"/>
                  </a:schemeClr>
                </a:solidFill>
                <a:latin typeface="맑은 고딕" panose="020B0503020000020004" pitchFamily="50" charset="-127"/>
              </a:rPr>
              <a:t>are </a:t>
            </a:r>
            <a:r>
              <a:rPr lang="en-US" altLang="ko-KR" sz="1100" dirty="0" err="1">
                <a:solidFill>
                  <a:schemeClr val="tx1">
                    <a:lumMod val="50000"/>
                    <a:lumOff val="50000"/>
                  </a:schemeClr>
                </a:solidFill>
                <a:latin typeface="맑은 고딕" panose="020B0503020000020004" pitchFamily="50" charset="-127"/>
              </a:rPr>
              <a:t>nano</a:t>
            </a:r>
            <a:r>
              <a:rPr lang="en-US" altLang="ko-KR" sz="1100" dirty="0">
                <a:solidFill>
                  <a:schemeClr val="tx1">
                    <a:lumMod val="50000"/>
                    <a:lumOff val="50000"/>
                  </a:schemeClr>
                </a:solidFill>
                <a:latin typeface="맑은 고딕" panose="020B0503020000020004" pitchFamily="50" charset="-127"/>
              </a:rPr>
              <a:t>-sized endoplasmic reticulum </a:t>
            </a:r>
            <a:endParaRPr lang="en-US" altLang="ko-KR" sz="1100" dirty="0" smtClean="0">
              <a:solidFill>
                <a:schemeClr val="tx1">
                  <a:lumMod val="50000"/>
                  <a:lumOff val="50000"/>
                </a:schemeClr>
              </a:solidFill>
              <a:latin typeface="맑은 고딕" panose="020B0503020000020004" pitchFamily="50" charset="-127"/>
            </a:endParaRPr>
          </a:p>
          <a:p>
            <a:r>
              <a:rPr lang="en-US" altLang="ko-KR" sz="1100" dirty="0">
                <a:solidFill>
                  <a:schemeClr val="tx1">
                    <a:lumMod val="50000"/>
                    <a:lumOff val="50000"/>
                  </a:schemeClr>
                </a:solidFill>
                <a:latin typeface="맑은 고딕" panose="020B0503020000020004" pitchFamily="50" charset="-127"/>
              </a:rPr>
              <a:t> </a:t>
            </a:r>
            <a:r>
              <a:rPr lang="en-US" altLang="ko-KR" sz="1100" dirty="0" smtClean="0">
                <a:solidFill>
                  <a:schemeClr val="tx1">
                    <a:lumMod val="50000"/>
                    <a:lumOff val="50000"/>
                  </a:schemeClr>
                </a:solidFill>
                <a:latin typeface="맑은 고딕" panose="020B0503020000020004" pitchFamily="50" charset="-127"/>
              </a:rPr>
              <a:t>  secreted </a:t>
            </a:r>
            <a:r>
              <a:rPr lang="en-US" altLang="ko-KR" sz="1100" dirty="0">
                <a:solidFill>
                  <a:schemeClr val="tx1">
                    <a:lumMod val="50000"/>
                    <a:lumOff val="50000"/>
                  </a:schemeClr>
                </a:solidFill>
                <a:latin typeface="맑은 고딕" panose="020B0503020000020004" pitchFamily="50" charset="-127"/>
              </a:rPr>
              <a:t>by cells that aid in the exchange of information. </a:t>
            </a:r>
          </a:p>
          <a:p>
            <a:endParaRPr lang="en-US" altLang="ko-KR" sz="1100" dirty="0" smtClean="0">
              <a:solidFill>
                <a:schemeClr val="tx1">
                  <a:lumMod val="50000"/>
                  <a:lumOff val="50000"/>
                </a:schemeClr>
              </a:solidFill>
              <a:latin typeface="맑은 고딕" panose="020B0503020000020004" pitchFamily="50" charset="-127"/>
            </a:endParaRPr>
          </a:p>
          <a:p>
            <a:pPr marL="171450" indent="-171450">
              <a:buFontTx/>
              <a:buChar char="-"/>
            </a:pPr>
            <a:r>
              <a:rPr lang="en-US" altLang="ko-KR" sz="1100" dirty="0" smtClean="0">
                <a:solidFill>
                  <a:schemeClr val="tx1">
                    <a:lumMod val="50000"/>
                    <a:lumOff val="50000"/>
                  </a:schemeClr>
                </a:solidFill>
                <a:latin typeface="맑은 고딕" panose="020B0503020000020004" pitchFamily="50" charset="-127"/>
              </a:rPr>
              <a:t>They </a:t>
            </a:r>
            <a:r>
              <a:rPr lang="en-US" altLang="ko-KR" sz="1100" dirty="0">
                <a:solidFill>
                  <a:schemeClr val="tx1">
                    <a:lumMod val="50000"/>
                    <a:lumOff val="50000"/>
                  </a:schemeClr>
                </a:solidFill>
                <a:latin typeface="맑은 고딕" panose="020B0503020000020004" pitchFamily="50" charset="-127"/>
              </a:rPr>
              <a:t>contain signaling substances (RNA, protein, etc.) </a:t>
            </a:r>
            <a:endParaRPr lang="en-US" altLang="ko-KR" sz="1100" dirty="0" smtClean="0">
              <a:solidFill>
                <a:schemeClr val="tx1">
                  <a:lumMod val="50000"/>
                  <a:lumOff val="50000"/>
                </a:schemeClr>
              </a:solidFill>
              <a:latin typeface="맑은 고딕" panose="020B0503020000020004" pitchFamily="50" charset="-127"/>
            </a:endParaRPr>
          </a:p>
          <a:p>
            <a:r>
              <a:rPr lang="en-US" altLang="ko-KR" sz="1100" dirty="0">
                <a:solidFill>
                  <a:schemeClr val="tx1">
                    <a:lumMod val="50000"/>
                    <a:lumOff val="50000"/>
                  </a:schemeClr>
                </a:solidFill>
                <a:latin typeface="맑은 고딕" panose="020B0503020000020004" pitchFamily="50" charset="-127"/>
              </a:rPr>
              <a:t> </a:t>
            </a:r>
            <a:r>
              <a:rPr lang="en-US" altLang="ko-KR" sz="1100" dirty="0" smtClean="0">
                <a:solidFill>
                  <a:schemeClr val="tx1">
                    <a:lumMod val="50000"/>
                    <a:lumOff val="50000"/>
                  </a:schemeClr>
                </a:solidFill>
                <a:latin typeface="맑은 고딕" panose="020B0503020000020004" pitchFamily="50" charset="-127"/>
              </a:rPr>
              <a:t>  and </a:t>
            </a:r>
            <a:r>
              <a:rPr lang="en-US" altLang="ko-KR" sz="1100" dirty="0">
                <a:solidFill>
                  <a:schemeClr val="tx1">
                    <a:lumMod val="50000"/>
                    <a:lumOff val="50000"/>
                  </a:schemeClr>
                </a:solidFill>
                <a:latin typeface="맑은 고딕" panose="020B0503020000020004" pitchFamily="50" charset="-127"/>
              </a:rPr>
              <a:t>are natural nanoparticles that help with movement </a:t>
            </a:r>
            <a:r>
              <a:rPr lang="en-US" altLang="ko-KR" sz="1100" dirty="0" smtClean="0">
                <a:solidFill>
                  <a:schemeClr val="tx1">
                    <a:lumMod val="50000"/>
                    <a:lumOff val="50000"/>
                  </a:schemeClr>
                </a:solidFill>
                <a:latin typeface="맑은 고딕" panose="020B0503020000020004" pitchFamily="50" charset="-127"/>
              </a:rPr>
              <a:t>  </a:t>
            </a:r>
          </a:p>
          <a:p>
            <a:r>
              <a:rPr lang="en-US" altLang="ko-KR" sz="1100" dirty="0">
                <a:solidFill>
                  <a:schemeClr val="tx1">
                    <a:lumMod val="50000"/>
                    <a:lumOff val="50000"/>
                  </a:schemeClr>
                </a:solidFill>
                <a:latin typeface="맑은 고딕" panose="020B0503020000020004" pitchFamily="50" charset="-127"/>
              </a:rPr>
              <a:t> </a:t>
            </a:r>
            <a:r>
              <a:rPr lang="en-US" altLang="ko-KR" sz="1100" dirty="0" smtClean="0">
                <a:solidFill>
                  <a:schemeClr val="tx1">
                    <a:lumMod val="50000"/>
                    <a:lumOff val="50000"/>
                  </a:schemeClr>
                </a:solidFill>
                <a:latin typeface="맑은 고딕" panose="020B0503020000020004" pitchFamily="50" charset="-127"/>
              </a:rPr>
              <a:t>  and </a:t>
            </a:r>
            <a:r>
              <a:rPr lang="en-US" altLang="ko-KR" sz="1100" dirty="0">
                <a:solidFill>
                  <a:schemeClr val="tx1">
                    <a:lumMod val="50000"/>
                    <a:lumOff val="50000"/>
                  </a:schemeClr>
                </a:solidFill>
                <a:latin typeface="맑은 고딕" panose="020B0503020000020004" pitchFamily="50" charset="-127"/>
              </a:rPr>
              <a:t>absorption between cells.</a:t>
            </a:r>
          </a:p>
        </p:txBody>
      </p:sp>
      <p:sp>
        <p:nvSpPr>
          <p:cNvPr id="90" name="직사각형 89"/>
          <p:cNvSpPr/>
          <p:nvPr/>
        </p:nvSpPr>
        <p:spPr>
          <a:xfrm>
            <a:off x="1541676" y="3890764"/>
            <a:ext cx="3338704" cy="338554"/>
          </a:xfrm>
          <a:prstGeom prst="rect">
            <a:avLst/>
          </a:prstGeom>
        </p:spPr>
        <p:txBody>
          <a:bodyPr wrap="square">
            <a:spAutoFit/>
          </a:bodyPr>
          <a:lstStyle/>
          <a:p>
            <a:r>
              <a:rPr lang="en-US" altLang="ko-KR" sz="1600" b="1" dirty="0">
                <a:solidFill>
                  <a:schemeClr val="tx1">
                    <a:lumMod val="75000"/>
                    <a:lumOff val="25000"/>
                  </a:schemeClr>
                </a:solidFill>
                <a:latin typeface="맑은 고딕" panose="020B0503020000020004" pitchFamily="50" charset="-127"/>
              </a:rPr>
              <a:t>Characteristics of Exosomes</a:t>
            </a:r>
            <a:endParaRPr lang="en-US" altLang="ko-KR" sz="1600" b="1" dirty="0">
              <a:solidFill>
                <a:schemeClr val="tx1">
                  <a:lumMod val="75000"/>
                  <a:lumOff val="25000"/>
                </a:schemeClr>
              </a:solidFill>
              <a:latin typeface="맑은 고딕" panose="020B0503020000020004" pitchFamily="50" charset="-127"/>
              <a:ea typeface="맑은 고딕" panose="020B0503020000020004" pitchFamily="50" charset="-127"/>
            </a:endParaRPr>
          </a:p>
        </p:txBody>
      </p:sp>
      <p:sp>
        <p:nvSpPr>
          <p:cNvPr id="91" name="직사각형 90"/>
          <p:cNvSpPr/>
          <p:nvPr/>
        </p:nvSpPr>
        <p:spPr>
          <a:xfrm>
            <a:off x="1491509" y="4187318"/>
            <a:ext cx="4068044" cy="1785104"/>
          </a:xfrm>
          <a:prstGeom prst="rect">
            <a:avLst/>
          </a:prstGeom>
        </p:spPr>
        <p:txBody>
          <a:bodyPr wrap="square">
            <a:spAutoFit/>
          </a:bodyPr>
          <a:lstStyle/>
          <a:p>
            <a:pPr marL="228600" indent="-228600">
              <a:buAutoNum type="arabicPeriod"/>
            </a:pPr>
            <a:r>
              <a:rPr lang="en-US" altLang="ko-KR" sz="1100" dirty="0" smtClean="0">
                <a:solidFill>
                  <a:schemeClr val="tx1">
                    <a:lumMod val="50000"/>
                    <a:lumOff val="50000"/>
                  </a:schemeClr>
                </a:solidFill>
                <a:latin typeface="맑은 고딕" panose="020B0503020000020004" pitchFamily="50" charset="-127"/>
              </a:rPr>
              <a:t>Exosomes </a:t>
            </a:r>
            <a:r>
              <a:rPr lang="en-US" altLang="ko-KR" sz="1100" dirty="0">
                <a:solidFill>
                  <a:schemeClr val="tx1">
                    <a:lumMod val="50000"/>
                    <a:lumOff val="50000"/>
                  </a:schemeClr>
                </a:solidFill>
                <a:latin typeface="맑은 고딕" panose="020B0503020000020004" pitchFamily="50" charset="-127"/>
              </a:rPr>
              <a:t>are able to maintain the characteristics </a:t>
            </a:r>
            <a:endParaRPr lang="en-US" altLang="ko-KR" sz="1100" dirty="0" smtClean="0">
              <a:solidFill>
                <a:schemeClr val="tx1">
                  <a:lumMod val="50000"/>
                  <a:lumOff val="50000"/>
                </a:schemeClr>
              </a:solidFill>
              <a:latin typeface="맑은 고딕" panose="020B0503020000020004" pitchFamily="50" charset="-127"/>
            </a:endParaRPr>
          </a:p>
          <a:p>
            <a:r>
              <a:rPr lang="en-US" altLang="ko-KR" sz="1100" dirty="0">
                <a:solidFill>
                  <a:schemeClr val="tx1">
                    <a:lumMod val="50000"/>
                    <a:lumOff val="50000"/>
                  </a:schemeClr>
                </a:solidFill>
                <a:latin typeface="맑은 고딕" panose="020B0503020000020004" pitchFamily="50" charset="-127"/>
              </a:rPr>
              <a:t> </a:t>
            </a:r>
            <a:r>
              <a:rPr lang="en-US" altLang="ko-KR" sz="1100" dirty="0" smtClean="0">
                <a:solidFill>
                  <a:schemeClr val="tx1">
                    <a:lumMod val="50000"/>
                    <a:lumOff val="50000"/>
                  </a:schemeClr>
                </a:solidFill>
                <a:latin typeface="맑은 고딕" panose="020B0503020000020004" pitchFamily="50" charset="-127"/>
              </a:rPr>
              <a:t>    of </a:t>
            </a:r>
            <a:r>
              <a:rPr lang="en-US" altLang="ko-KR" sz="1100" dirty="0">
                <a:solidFill>
                  <a:schemeClr val="tx1">
                    <a:lumMod val="50000"/>
                    <a:lumOff val="50000"/>
                  </a:schemeClr>
                </a:solidFill>
                <a:latin typeface="맑은 고딕" panose="020B0503020000020004" pitchFamily="50" charset="-127"/>
              </a:rPr>
              <a:t>the original cell through transmission </a:t>
            </a:r>
            <a:endParaRPr lang="en-US" altLang="ko-KR" sz="1100" dirty="0" smtClean="0">
              <a:solidFill>
                <a:schemeClr val="tx1">
                  <a:lumMod val="50000"/>
                  <a:lumOff val="50000"/>
                </a:schemeClr>
              </a:solidFill>
              <a:latin typeface="맑은 고딕" panose="020B0503020000020004" pitchFamily="50" charset="-127"/>
            </a:endParaRPr>
          </a:p>
          <a:p>
            <a:r>
              <a:rPr lang="en-US" altLang="ko-KR" sz="1100" dirty="0">
                <a:solidFill>
                  <a:schemeClr val="tx1">
                    <a:lumMod val="50000"/>
                    <a:lumOff val="50000"/>
                  </a:schemeClr>
                </a:solidFill>
                <a:latin typeface="맑은 고딕" panose="020B0503020000020004" pitchFamily="50" charset="-127"/>
              </a:rPr>
              <a:t> </a:t>
            </a:r>
            <a:r>
              <a:rPr lang="en-US" altLang="ko-KR" sz="1100" dirty="0" smtClean="0">
                <a:solidFill>
                  <a:schemeClr val="tx1">
                    <a:lumMod val="50000"/>
                    <a:lumOff val="50000"/>
                  </a:schemeClr>
                </a:solidFill>
                <a:latin typeface="맑은 고딕" panose="020B0503020000020004" pitchFamily="50" charset="-127"/>
              </a:rPr>
              <a:t>    (</a:t>
            </a:r>
            <a:r>
              <a:rPr lang="en-US" altLang="ko-KR" sz="1100" dirty="0">
                <a:solidFill>
                  <a:schemeClr val="tx1">
                    <a:lumMod val="50000"/>
                    <a:lumOff val="50000"/>
                  </a:schemeClr>
                </a:solidFill>
                <a:latin typeface="맑은 고딕" panose="020B0503020000020004" pitchFamily="50" charset="-127"/>
              </a:rPr>
              <a:t>maintain tissue homeostasis</a:t>
            </a:r>
            <a:r>
              <a:rPr lang="en-US" altLang="ko-KR" sz="1100" dirty="0" smtClean="0">
                <a:solidFill>
                  <a:schemeClr val="tx1">
                    <a:lumMod val="50000"/>
                    <a:lumOff val="50000"/>
                  </a:schemeClr>
                </a:solidFill>
                <a:latin typeface="맑은 고딕" panose="020B0503020000020004" pitchFamily="50" charset="-127"/>
              </a:rPr>
              <a:t>).</a:t>
            </a:r>
          </a:p>
          <a:p>
            <a:pPr marL="228600" indent="-228600">
              <a:buAutoNum type="arabicPeriod"/>
            </a:pPr>
            <a:endParaRPr lang="en-US" altLang="ko-KR" sz="1100" dirty="0">
              <a:solidFill>
                <a:schemeClr val="tx1">
                  <a:lumMod val="50000"/>
                  <a:lumOff val="50000"/>
                </a:schemeClr>
              </a:solidFill>
              <a:latin typeface="맑은 고딕" panose="020B0503020000020004" pitchFamily="50" charset="-127"/>
            </a:endParaRPr>
          </a:p>
          <a:p>
            <a:r>
              <a:rPr lang="en-US" altLang="ko-KR" sz="1100" dirty="0" smtClean="0">
                <a:solidFill>
                  <a:schemeClr val="tx1">
                    <a:lumMod val="50000"/>
                    <a:lumOff val="50000"/>
                  </a:schemeClr>
                </a:solidFill>
                <a:latin typeface="맑은 고딕" panose="020B0503020000020004" pitchFamily="50" charset="-127"/>
              </a:rPr>
              <a:t>2</a:t>
            </a:r>
            <a:r>
              <a:rPr lang="en-US" altLang="ko-KR" sz="1100" dirty="0">
                <a:solidFill>
                  <a:schemeClr val="tx1">
                    <a:lumMod val="50000"/>
                    <a:lumOff val="50000"/>
                  </a:schemeClr>
                </a:solidFill>
                <a:latin typeface="맑은 고딕" panose="020B0503020000020004" pitchFamily="50" charset="-127"/>
              </a:rPr>
              <a:t>. They contain genetic material such as mRNA and protein, </a:t>
            </a:r>
            <a:r>
              <a:rPr lang="en-US" altLang="ko-KR" sz="1100" dirty="0" smtClean="0">
                <a:solidFill>
                  <a:schemeClr val="tx1">
                    <a:lumMod val="50000"/>
                    <a:lumOff val="50000"/>
                  </a:schemeClr>
                </a:solidFill>
                <a:latin typeface="맑은 고딕" panose="020B0503020000020004" pitchFamily="50" charset="-127"/>
              </a:rPr>
              <a:t>  </a:t>
            </a:r>
          </a:p>
          <a:p>
            <a:r>
              <a:rPr lang="en-US" altLang="ko-KR" sz="1100" dirty="0">
                <a:solidFill>
                  <a:schemeClr val="tx1">
                    <a:lumMod val="50000"/>
                    <a:lumOff val="50000"/>
                  </a:schemeClr>
                </a:solidFill>
                <a:latin typeface="맑은 고딕" panose="020B0503020000020004" pitchFamily="50" charset="-127"/>
              </a:rPr>
              <a:t> </a:t>
            </a:r>
            <a:r>
              <a:rPr lang="en-US" altLang="ko-KR" sz="1100" dirty="0" smtClean="0">
                <a:solidFill>
                  <a:schemeClr val="tx1">
                    <a:lumMod val="50000"/>
                    <a:lumOff val="50000"/>
                  </a:schemeClr>
                </a:solidFill>
                <a:latin typeface="맑은 고딕" panose="020B0503020000020004" pitchFamily="50" charset="-127"/>
              </a:rPr>
              <a:t>  components </a:t>
            </a:r>
            <a:r>
              <a:rPr lang="en-US" altLang="ko-KR" sz="1100" dirty="0">
                <a:solidFill>
                  <a:schemeClr val="tx1">
                    <a:lumMod val="50000"/>
                    <a:lumOff val="50000"/>
                  </a:schemeClr>
                </a:solidFill>
                <a:latin typeface="맑은 고딕" panose="020B0503020000020004" pitchFamily="50" charset="-127"/>
              </a:rPr>
              <a:t>that contribute to skin cell activation and </a:t>
            </a:r>
            <a:endParaRPr lang="en-US" altLang="ko-KR" sz="1100" dirty="0" smtClean="0">
              <a:solidFill>
                <a:schemeClr val="tx1">
                  <a:lumMod val="50000"/>
                  <a:lumOff val="50000"/>
                </a:schemeClr>
              </a:solidFill>
              <a:latin typeface="맑은 고딕" panose="020B0503020000020004" pitchFamily="50" charset="-127"/>
            </a:endParaRPr>
          </a:p>
          <a:p>
            <a:r>
              <a:rPr lang="en-US" altLang="ko-KR" sz="1100" dirty="0">
                <a:solidFill>
                  <a:schemeClr val="tx1">
                    <a:lumMod val="50000"/>
                    <a:lumOff val="50000"/>
                  </a:schemeClr>
                </a:solidFill>
                <a:latin typeface="맑은 고딕" panose="020B0503020000020004" pitchFamily="50" charset="-127"/>
              </a:rPr>
              <a:t> </a:t>
            </a:r>
            <a:r>
              <a:rPr lang="en-US" altLang="ko-KR" sz="1100" dirty="0" smtClean="0">
                <a:solidFill>
                  <a:schemeClr val="tx1">
                    <a:lumMod val="50000"/>
                    <a:lumOff val="50000"/>
                  </a:schemeClr>
                </a:solidFill>
                <a:latin typeface="맑은 고딕" panose="020B0503020000020004" pitchFamily="50" charset="-127"/>
              </a:rPr>
              <a:t>  regeneration</a:t>
            </a:r>
            <a:r>
              <a:rPr lang="en-US" altLang="ko-KR" sz="1100" dirty="0">
                <a:solidFill>
                  <a:schemeClr val="tx1">
                    <a:lumMod val="50000"/>
                    <a:lumOff val="50000"/>
                  </a:schemeClr>
                </a:solidFill>
                <a:latin typeface="맑은 고딕" panose="020B0503020000020004" pitchFamily="50" charset="-127"/>
              </a:rPr>
              <a:t>.</a:t>
            </a:r>
          </a:p>
          <a:p>
            <a:endParaRPr lang="en-US" altLang="ko-KR" sz="1100" dirty="0" smtClean="0">
              <a:solidFill>
                <a:schemeClr val="tx1">
                  <a:lumMod val="50000"/>
                  <a:lumOff val="50000"/>
                </a:schemeClr>
              </a:solidFill>
              <a:latin typeface="맑은 고딕" panose="020B0503020000020004" pitchFamily="50" charset="-127"/>
            </a:endParaRPr>
          </a:p>
          <a:p>
            <a:r>
              <a:rPr lang="en-US" altLang="ko-KR" sz="1100" dirty="0" smtClean="0">
                <a:solidFill>
                  <a:schemeClr val="tx1">
                    <a:lumMod val="50000"/>
                    <a:lumOff val="50000"/>
                  </a:schemeClr>
                </a:solidFill>
                <a:latin typeface="맑은 고딕" panose="020B0503020000020004" pitchFamily="50" charset="-127"/>
              </a:rPr>
              <a:t>3</a:t>
            </a:r>
            <a:r>
              <a:rPr lang="en-US" altLang="ko-KR" sz="1100" dirty="0">
                <a:solidFill>
                  <a:schemeClr val="tx1">
                    <a:lumMod val="50000"/>
                    <a:lumOff val="50000"/>
                  </a:schemeClr>
                </a:solidFill>
                <a:latin typeface="맑은 고딕" panose="020B0503020000020004" pitchFamily="50" charset="-127"/>
              </a:rPr>
              <a:t>. The nanoparticles have a high cell absorption rate and </a:t>
            </a:r>
            <a:endParaRPr lang="en-US" altLang="ko-KR" sz="1100" dirty="0" smtClean="0">
              <a:solidFill>
                <a:schemeClr val="tx1">
                  <a:lumMod val="50000"/>
                  <a:lumOff val="50000"/>
                </a:schemeClr>
              </a:solidFill>
              <a:latin typeface="맑은 고딕" panose="020B0503020000020004" pitchFamily="50" charset="-127"/>
            </a:endParaRPr>
          </a:p>
          <a:p>
            <a:r>
              <a:rPr lang="en-US" altLang="ko-KR" sz="1100" dirty="0">
                <a:solidFill>
                  <a:schemeClr val="tx1">
                    <a:lumMod val="50000"/>
                    <a:lumOff val="50000"/>
                  </a:schemeClr>
                </a:solidFill>
                <a:latin typeface="맑은 고딕" panose="020B0503020000020004" pitchFamily="50" charset="-127"/>
              </a:rPr>
              <a:t> </a:t>
            </a:r>
            <a:r>
              <a:rPr lang="en-US" altLang="ko-KR" sz="1100" dirty="0" smtClean="0">
                <a:solidFill>
                  <a:schemeClr val="tx1">
                    <a:lumMod val="50000"/>
                    <a:lumOff val="50000"/>
                  </a:schemeClr>
                </a:solidFill>
                <a:latin typeface="맑은 고딕" panose="020B0503020000020004" pitchFamily="50" charset="-127"/>
              </a:rPr>
              <a:t>  stably </a:t>
            </a:r>
            <a:r>
              <a:rPr lang="en-US" altLang="ko-KR" sz="1100" dirty="0">
                <a:solidFill>
                  <a:schemeClr val="tx1">
                    <a:lumMod val="50000"/>
                    <a:lumOff val="50000"/>
                  </a:schemeClr>
                </a:solidFill>
                <a:latin typeface="맑은 고딕" panose="020B0503020000020004" pitchFamily="50" charset="-127"/>
              </a:rPr>
              <a:t>deliver active ingredients to skin cells.</a:t>
            </a:r>
          </a:p>
        </p:txBody>
      </p:sp>
      <p:sp>
        <p:nvSpPr>
          <p:cNvPr id="5" name="모서리가 둥근 직사각형 4"/>
          <p:cNvSpPr/>
          <p:nvPr/>
        </p:nvSpPr>
        <p:spPr>
          <a:xfrm>
            <a:off x="6779488" y="4052644"/>
            <a:ext cx="1108363" cy="325393"/>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3" name="모서리가 둥근 직사각형 22"/>
          <p:cNvSpPr/>
          <p:nvPr/>
        </p:nvSpPr>
        <p:spPr>
          <a:xfrm>
            <a:off x="10363199" y="4880094"/>
            <a:ext cx="1108363" cy="325393"/>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4" name="TextBox 23">
            <a:extLst>
              <a:ext uri="{FF2B5EF4-FFF2-40B4-BE49-F238E27FC236}">
                <a16:creationId xmlns:a16="http://schemas.microsoft.com/office/drawing/2014/main" id="{2A4086BA-CF8A-774C-9F5E-52BDAFA3B7C8}"/>
              </a:ext>
            </a:extLst>
          </p:cNvPr>
          <p:cNvSpPr txBox="1"/>
          <p:nvPr/>
        </p:nvSpPr>
        <p:spPr>
          <a:xfrm>
            <a:off x="6788725" y="3984063"/>
            <a:ext cx="1108363" cy="373885"/>
          </a:xfrm>
          <a:prstGeom prst="rect">
            <a:avLst/>
          </a:prstGeom>
          <a:noFill/>
        </p:spPr>
        <p:txBody>
          <a:bodyPr wrap="square" rtlCol="0">
            <a:spAutoFit/>
          </a:bodyPr>
          <a:lstStyle/>
          <a:p>
            <a:pPr algn="ctr">
              <a:lnSpc>
                <a:spcPct val="150000"/>
              </a:lnSpc>
            </a:pPr>
            <a:r>
              <a:rPr lang="en-US" altLang="ko-KR" sz="1400" b="1" dirty="0" smtClean="0">
                <a:latin typeface="맑은 고딕" panose="020B0503020000020004" pitchFamily="50" charset="-127"/>
                <a:ea typeface="맑은 고딕" panose="020B0503020000020004" pitchFamily="50" charset="-127"/>
              </a:rPr>
              <a:t>STEP 01</a:t>
            </a:r>
            <a:endParaRPr lang="en-US" altLang="ko-KR" sz="1400" dirty="0">
              <a:solidFill>
                <a:schemeClr val="tx1">
                  <a:lumMod val="75000"/>
                  <a:lumOff val="25000"/>
                </a:schemeClr>
              </a:solidFill>
              <a:latin typeface="맑은 고딕" panose="020B0503020000020004" pitchFamily="50" charset="-127"/>
              <a:ea typeface="맑은 고딕" panose="020B0503020000020004" pitchFamily="50" charset="-127"/>
            </a:endParaRPr>
          </a:p>
        </p:txBody>
      </p:sp>
      <p:sp>
        <p:nvSpPr>
          <p:cNvPr id="25" name="TextBox 24">
            <a:extLst>
              <a:ext uri="{FF2B5EF4-FFF2-40B4-BE49-F238E27FC236}">
                <a16:creationId xmlns:a16="http://schemas.microsoft.com/office/drawing/2014/main" id="{2A4086BA-CF8A-774C-9F5E-52BDAFA3B7C8}"/>
              </a:ext>
            </a:extLst>
          </p:cNvPr>
          <p:cNvSpPr txBox="1"/>
          <p:nvPr/>
        </p:nvSpPr>
        <p:spPr>
          <a:xfrm>
            <a:off x="10363199" y="4822637"/>
            <a:ext cx="1108363" cy="373885"/>
          </a:xfrm>
          <a:prstGeom prst="rect">
            <a:avLst/>
          </a:prstGeom>
          <a:noFill/>
        </p:spPr>
        <p:txBody>
          <a:bodyPr wrap="square" rtlCol="0">
            <a:spAutoFit/>
          </a:bodyPr>
          <a:lstStyle/>
          <a:p>
            <a:pPr algn="ctr">
              <a:lnSpc>
                <a:spcPct val="150000"/>
              </a:lnSpc>
            </a:pPr>
            <a:r>
              <a:rPr lang="en-US" altLang="ko-KR" sz="1400" b="1" dirty="0" smtClean="0">
                <a:latin typeface="맑은 고딕" panose="020B0503020000020004" pitchFamily="50" charset="-127"/>
                <a:ea typeface="맑은 고딕" panose="020B0503020000020004" pitchFamily="50" charset="-127"/>
              </a:rPr>
              <a:t>STEP 02</a:t>
            </a:r>
            <a:endParaRPr lang="en-US" altLang="ko-KR" sz="1400" dirty="0">
              <a:solidFill>
                <a:schemeClr val="tx1">
                  <a:lumMod val="75000"/>
                  <a:lumOff val="25000"/>
                </a:schemeClr>
              </a:solidFill>
              <a:latin typeface="맑은 고딕" panose="020B0503020000020004" pitchFamily="50" charset="-127"/>
              <a:ea typeface="맑은 고딕" panose="020B0503020000020004" pitchFamily="50" charset="-127"/>
            </a:endParaRPr>
          </a:p>
        </p:txBody>
      </p:sp>
      <p:sp>
        <p:nvSpPr>
          <p:cNvPr id="26" name="TextBox 25">
            <a:extLst>
              <a:ext uri="{FF2B5EF4-FFF2-40B4-BE49-F238E27FC236}">
                <a16:creationId xmlns:a16="http://schemas.microsoft.com/office/drawing/2014/main" id="{2A4086BA-CF8A-774C-9F5E-52BDAFA3B7C8}"/>
              </a:ext>
            </a:extLst>
          </p:cNvPr>
          <p:cNvSpPr txBox="1"/>
          <p:nvPr/>
        </p:nvSpPr>
        <p:spPr>
          <a:xfrm>
            <a:off x="6782629" y="4436595"/>
            <a:ext cx="1108363" cy="861774"/>
          </a:xfrm>
          <a:prstGeom prst="rect">
            <a:avLst/>
          </a:prstGeom>
          <a:noFill/>
        </p:spPr>
        <p:txBody>
          <a:bodyPr wrap="square" rtlCol="0">
            <a:spAutoFit/>
          </a:bodyPr>
          <a:lstStyle/>
          <a:p>
            <a:pPr algn="ctr"/>
            <a:r>
              <a:rPr lang="en-US" altLang="ko-KR" sz="1000" dirty="0">
                <a:solidFill>
                  <a:schemeClr val="tx1">
                    <a:lumMod val="65000"/>
                    <a:lumOff val="35000"/>
                  </a:schemeClr>
                </a:solidFill>
                <a:latin typeface="맑은 고딕" panose="020B0503020000020004" pitchFamily="50" charset="-127"/>
              </a:rPr>
              <a:t>Exosomes adhere to the skin membrane and are absorbed.</a:t>
            </a:r>
            <a:endParaRPr lang="en-US" altLang="ko-KR" sz="1000" dirty="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27" name="TextBox 26">
            <a:extLst>
              <a:ext uri="{FF2B5EF4-FFF2-40B4-BE49-F238E27FC236}">
                <a16:creationId xmlns:a16="http://schemas.microsoft.com/office/drawing/2014/main" id="{2A4086BA-CF8A-774C-9F5E-52BDAFA3B7C8}"/>
              </a:ext>
            </a:extLst>
          </p:cNvPr>
          <p:cNvSpPr txBox="1"/>
          <p:nvPr/>
        </p:nvSpPr>
        <p:spPr>
          <a:xfrm>
            <a:off x="10238893" y="5262944"/>
            <a:ext cx="1344784" cy="861774"/>
          </a:xfrm>
          <a:prstGeom prst="rect">
            <a:avLst/>
          </a:prstGeom>
          <a:noFill/>
        </p:spPr>
        <p:txBody>
          <a:bodyPr wrap="square" rtlCol="0">
            <a:spAutoFit/>
          </a:bodyPr>
          <a:lstStyle/>
          <a:p>
            <a:pPr algn="ctr"/>
            <a:r>
              <a:rPr lang="en-US" altLang="ko-KR" sz="1000" dirty="0">
                <a:solidFill>
                  <a:schemeClr val="tx1">
                    <a:lumMod val="65000"/>
                    <a:lumOff val="35000"/>
                  </a:schemeClr>
                </a:solidFill>
                <a:latin typeface="맑은 고딕" panose="020B0503020000020004" pitchFamily="50" charset="-127"/>
              </a:rPr>
              <a:t>Active ingredients inside the exosomes are absorbed by the skin membrane.</a:t>
            </a:r>
            <a:endParaRPr lang="en-US" altLang="ko-KR" sz="1000" dirty="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28" name="TextBox 27">
            <a:extLst>
              <a:ext uri="{FF2B5EF4-FFF2-40B4-BE49-F238E27FC236}">
                <a16:creationId xmlns:a16="http://schemas.microsoft.com/office/drawing/2014/main" id="{2A4086BA-CF8A-774C-9F5E-52BDAFA3B7C8}"/>
              </a:ext>
            </a:extLst>
          </p:cNvPr>
          <p:cNvSpPr txBox="1"/>
          <p:nvPr/>
        </p:nvSpPr>
        <p:spPr>
          <a:xfrm>
            <a:off x="1786186" y="316087"/>
            <a:ext cx="2823914" cy="329321"/>
          </a:xfrm>
          <a:prstGeom prst="rect">
            <a:avLst/>
          </a:prstGeom>
          <a:noFill/>
        </p:spPr>
        <p:txBody>
          <a:bodyPr wrap="square" rtlCol="0">
            <a:spAutoFit/>
          </a:bodyPr>
          <a:lstStyle/>
          <a:p>
            <a:pPr>
              <a:lnSpc>
                <a:spcPct val="110000"/>
              </a:lnSpc>
            </a:pPr>
            <a:r>
              <a:rPr lang="en-US" altLang="ko-KR" sz="1400" b="1" dirty="0">
                <a:latin typeface="맑은 고딕" panose="020B0503020000020004" pitchFamily="50" charset="-127"/>
              </a:rPr>
              <a:t>03. Product Introduction</a:t>
            </a:r>
            <a:endParaRPr lang="en-US" altLang="ko-KR" sz="1400" b="1"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6329071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4086BA-CF8A-774C-9F5E-52BDAFA3B7C8}"/>
              </a:ext>
            </a:extLst>
          </p:cNvPr>
          <p:cNvSpPr txBox="1"/>
          <p:nvPr/>
        </p:nvSpPr>
        <p:spPr>
          <a:xfrm>
            <a:off x="4135594" y="305250"/>
            <a:ext cx="3185702" cy="340158"/>
          </a:xfrm>
          <a:prstGeom prst="rect">
            <a:avLst/>
          </a:prstGeom>
          <a:noFill/>
        </p:spPr>
        <p:txBody>
          <a:bodyPr wrap="square" rtlCol="0">
            <a:spAutoFit/>
          </a:bodyPr>
          <a:lstStyle/>
          <a:p>
            <a:pPr>
              <a:lnSpc>
                <a:spcPct val="110000"/>
              </a:lnSpc>
            </a:pPr>
            <a:r>
              <a:rPr lang="en-US" altLang="ko-KR" sz="1600" b="1" dirty="0">
                <a:solidFill>
                  <a:schemeClr val="bg1">
                    <a:lumMod val="50000"/>
                  </a:schemeClr>
                </a:solidFill>
                <a:latin typeface="맑은 고딕" panose="020B0503020000020004" pitchFamily="50" charset="-127"/>
              </a:rPr>
              <a:t>Product Features and Benefits</a:t>
            </a:r>
            <a:endParaRPr lang="en-US" altLang="ko-KR" sz="1600" b="1" dirty="0">
              <a:solidFill>
                <a:schemeClr val="bg1">
                  <a:lumMod val="50000"/>
                </a:schemeClr>
              </a:solidFill>
              <a:latin typeface="맑은 고딕" panose="020B0503020000020004" pitchFamily="50" charset="-127"/>
              <a:ea typeface="맑은 고딕" panose="020B0503020000020004" pitchFamily="50" charset="-127"/>
            </a:endParaRPr>
          </a:p>
        </p:txBody>
      </p:sp>
      <p:sp>
        <p:nvSpPr>
          <p:cNvPr id="59" name="TextBox 58">
            <a:extLst>
              <a:ext uri="{FF2B5EF4-FFF2-40B4-BE49-F238E27FC236}">
                <a16:creationId xmlns:a16="http://schemas.microsoft.com/office/drawing/2014/main" id="{2A4086BA-CF8A-774C-9F5E-52BDAFA3B7C8}"/>
              </a:ext>
            </a:extLst>
          </p:cNvPr>
          <p:cNvSpPr txBox="1"/>
          <p:nvPr/>
        </p:nvSpPr>
        <p:spPr>
          <a:xfrm>
            <a:off x="787584" y="1436248"/>
            <a:ext cx="3583595" cy="454292"/>
          </a:xfrm>
          <a:prstGeom prst="rect">
            <a:avLst/>
          </a:prstGeom>
          <a:noFill/>
        </p:spPr>
        <p:txBody>
          <a:bodyPr wrap="square" rtlCol="0">
            <a:spAutoFit/>
          </a:bodyPr>
          <a:lstStyle/>
          <a:p>
            <a:pPr>
              <a:lnSpc>
                <a:spcPct val="150000"/>
              </a:lnSpc>
            </a:pPr>
            <a:r>
              <a:rPr lang="en-US" altLang="ko-KR" b="1" dirty="0">
                <a:latin typeface="맑은 고딕" panose="020B0503020000020004" pitchFamily="50" charset="-127"/>
              </a:rPr>
              <a:t>Liposome Technology</a:t>
            </a:r>
            <a:endParaRPr lang="en-US" altLang="ko-KR" sz="1200" dirty="0">
              <a:latin typeface="맑은 고딕" panose="020B0503020000020004" pitchFamily="50" charset="-127"/>
              <a:ea typeface="맑은 고딕" panose="020B0503020000020004" pitchFamily="50" charset="-127"/>
            </a:endParaRPr>
          </a:p>
        </p:txBody>
      </p:sp>
      <p:sp>
        <p:nvSpPr>
          <p:cNvPr id="93" name="직사각형 92"/>
          <p:cNvSpPr/>
          <p:nvPr/>
        </p:nvSpPr>
        <p:spPr>
          <a:xfrm>
            <a:off x="780007" y="1945123"/>
            <a:ext cx="5328185" cy="4447371"/>
          </a:xfrm>
          <a:prstGeom prst="rect">
            <a:avLst/>
          </a:prstGeom>
        </p:spPr>
        <p:txBody>
          <a:bodyPr wrap="square">
            <a:spAutoFit/>
          </a:bodyPr>
          <a:lstStyle/>
          <a:p>
            <a:r>
              <a:rPr lang="ko-KR" altLang="en-US" sz="1200" dirty="0" err="1">
                <a:solidFill>
                  <a:schemeClr val="tx1">
                    <a:lumMod val="50000"/>
                    <a:lumOff val="50000"/>
                  </a:schemeClr>
                </a:solidFill>
                <a:latin typeface="맑은 고딕" panose="020B0503020000020004" pitchFamily="50" charset="-127"/>
              </a:rPr>
              <a:t>ㆍ</a:t>
            </a:r>
            <a:r>
              <a:rPr lang="ko-KR" altLang="en-US" sz="1200" dirty="0">
                <a:solidFill>
                  <a:schemeClr val="tx1">
                    <a:lumMod val="50000"/>
                    <a:lumOff val="50000"/>
                  </a:schemeClr>
                </a:solidFill>
                <a:latin typeface="맑은 고딕" panose="020B0503020000020004" pitchFamily="50" charset="-127"/>
              </a:rPr>
              <a:t> </a:t>
            </a:r>
            <a:r>
              <a:rPr lang="en-US" altLang="ko-KR" sz="1200" dirty="0">
                <a:solidFill>
                  <a:schemeClr val="tx1">
                    <a:lumMod val="50000"/>
                    <a:lumOff val="50000"/>
                  </a:schemeClr>
                </a:solidFill>
                <a:latin typeface="맑은 고딕" panose="020B0503020000020004" pitchFamily="50" charset="-127"/>
              </a:rPr>
              <a:t>Liposomes are nanoparticles that help the skin effectively absorb major ingredients</a:t>
            </a:r>
            <a:r>
              <a:rPr lang="en-US" altLang="ko-KR" sz="1200" dirty="0" smtClean="0">
                <a:solidFill>
                  <a:schemeClr val="tx1">
                    <a:lumMod val="50000"/>
                    <a:lumOff val="50000"/>
                  </a:schemeClr>
                </a:solidFill>
                <a:latin typeface="맑은 고딕" panose="020B0503020000020004" pitchFamily="50" charset="-127"/>
              </a:rPr>
              <a:t>.</a:t>
            </a:r>
          </a:p>
          <a:p>
            <a:endParaRPr lang="en-US" altLang="ko-KR" sz="1200" dirty="0">
              <a:solidFill>
                <a:schemeClr val="tx1">
                  <a:lumMod val="50000"/>
                  <a:lumOff val="50000"/>
                </a:schemeClr>
              </a:solidFill>
              <a:latin typeface="맑은 고딕" panose="020B0503020000020004" pitchFamily="50" charset="-127"/>
            </a:endParaRPr>
          </a:p>
          <a:p>
            <a:r>
              <a:rPr lang="ko-KR" altLang="en-US" sz="1200" dirty="0" err="1">
                <a:solidFill>
                  <a:schemeClr val="tx1">
                    <a:lumMod val="50000"/>
                    <a:lumOff val="50000"/>
                  </a:schemeClr>
                </a:solidFill>
                <a:latin typeface="맑은 고딕" panose="020B0503020000020004" pitchFamily="50" charset="-127"/>
              </a:rPr>
              <a:t>ㆍ</a:t>
            </a:r>
            <a:r>
              <a:rPr lang="ko-KR" altLang="en-US" sz="1200" dirty="0">
                <a:solidFill>
                  <a:schemeClr val="tx1">
                    <a:lumMod val="50000"/>
                    <a:lumOff val="50000"/>
                  </a:schemeClr>
                </a:solidFill>
                <a:latin typeface="맑은 고딕" panose="020B0503020000020004" pitchFamily="50" charset="-127"/>
              </a:rPr>
              <a:t> </a:t>
            </a:r>
            <a:r>
              <a:rPr lang="en-US" altLang="ko-KR" sz="1200" dirty="0">
                <a:solidFill>
                  <a:schemeClr val="tx1">
                    <a:lumMod val="50000"/>
                    <a:lumOff val="50000"/>
                  </a:schemeClr>
                </a:solidFill>
                <a:latin typeface="맑은 고딕" panose="020B0503020000020004" pitchFamily="50" charset="-127"/>
              </a:rPr>
              <a:t>Formulation: Nano-processing (60-300nm).</a:t>
            </a:r>
          </a:p>
          <a:p>
            <a:endParaRPr lang="en-US" altLang="ko-KR" sz="1200" dirty="0">
              <a:latin typeface="맑은 고딕" panose="020B0503020000020004" pitchFamily="50" charset="-127"/>
              <a:ea typeface="맑은 고딕" panose="020B0503020000020004" pitchFamily="50" charset="-127"/>
            </a:endParaRPr>
          </a:p>
          <a:p>
            <a:endParaRPr lang="en-US" altLang="ko-KR" sz="1200" dirty="0" smtClean="0">
              <a:latin typeface="맑은 고딕" panose="020B0503020000020004" pitchFamily="50" charset="-127"/>
              <a:ea typeface="맑은 고딕" panose="020B0503020000020004" pitchFamily="50" charset="-127"/>
            </a:endParaRPr>
          </a:p>
          <a:p>
            <a:r>
              <a:rPr lang="en-US" altLang="ko-KR" sz="1200" b="1" dirty="0">
                <a:solidFill>
                  <a:schemeClr val="tx1">
                    <a:lumMod val="75000"/>
                    <a:lumOff val="25000"/>
                  </a:schemeClr>
                </a:solidFill>
                <a:latin typeface="맑은 고딕" panose="020B0503020000020004" pitchFamily="50" charset="-127"/>
              </a:rPr>
              <a:t>Characteristics of </a:t>
            </a:r>
            <a:r>
              <a:rPr lang="en-US" altLang="ko-KR" sz="1200" b="1" dirty="0" smtClean="0">
                <a:solidFill>
                  <a:schemeClr val="tx1">
                    <a:lumMod val="75000"/>
                    <a:lumOff val="25000"/>
                  </a:schemeClr>
                </a:solidFill>
                <a:latin typeface="맑은 고딕" panose="020B0503020000020004" pitchFamily="50" charset="-127"/>
              </a:rPr>
              <a:t>Liposomes</a:t>
            </a:r>
          </a:p>
          <a:p>
            <a:endParaRPr lang="en-US" altLang="ko-KR" sz="1200" dirty="0" smtClean="0">
              <a:latin typeface="맑은 고딕" panose="020B0503020000020004" pitchFamily="50" charset="-127"/>
              <a:ea typeface="맑은 고딕" panose="020B0503020000020004" pitchFamily="50" charset="-127"/>
            </a:endParaRPr>
          </a:p>
          <a:p>
            <a:r>
              <a:rPr lang="en-US" altLang="ko-KR" sz="1100" dirty="0" smtClean="0">
                <a:solidFill>
                  <a:schemeClr val="tx1">
                    <a:lumMod val="50000"/>
                    <a:lumOff val="50000"/>
                  </a:schemeClr>
                </a:solidFill>
              </a:rPr>
              <a:t>01. Most </a:t>
            </a:r>
            <a:r>
              <a:rPr lang="en-US" altLang="ko-KR" sz="1100" dirty="0">
                <a:solidFill>
                  <a:schemeClr val="tx1">
                    <a:lumMod val="50000"/>
                    <a:lumOff val="50000"/>
                  </a:schemeClr>
                </a:solidFill>
              </a:rPr>
              <a:t>liposomes are spherical or oval. </a:t>
            </a:r>
            <a:endParaRPr lang="en-US" altLang="ko-KR" sz="1100" dirty="0" smtClean="0">
              <a:solidFill>
                <a:schemeClr val="tx1">
                  <a:lumMod val="50000"/>
                  <a:lumOff val="50000"/>
                </a:schemeClr>
              </a:solidFill>
            </a:endParaRPr>
          </a:p>
          <a:p>
            <a:r>
              <a:rPr lang="en-US" altLang="ko-KR" sz="1100" dirty="0" smtClean="0">
                <a:solidFill>
                  <a:schemeClr val="tx1">
                    <a:lumMod val="50000"/>
                    <a:lumOff val="50000"/>
                  </a:schemeClr>
                </a:solidFill>
              </a:rPr>
              <a:t>     They </a:t>
            </a:r>
            <a:r>
              <a:rPr lang="en-US" altLang="ko-KR" sz="1100" dirty="0">
                <a:solidFill>
                  <a:schemeClr val="tx1">
                    <a:lumMod val="50000"/>
                    <a:lumOff val="50000"/>
                  </a:schemeClr>
                </a:solidFill>
              </a:rPr>
              <a:t>are </a:t>
            </a:r>
            <a:r>
              <a:rPr lang="en-US" altLang="ko-KR" sz="1100" dirty="0" smtClean="0">
                <a:solidFill>
                  <a:schemeClr val="tx1">
                    <a:lumMod val="50000"/>
                    <a:lumOff val="50000"/>
                  </a:schemeClr>
                </a:solidFill>
              </a:rPr>
              <a:t>   roughly </a:t>
            </a:r>
            <a:r>
              <a:rPr lang="en-US" altLang="ko-KR" sz="1100" dirty="0">
                <a:solidFill>
                  <a:schemeClr val="tx1">
                    <a:lumMod val="50000"/>
                    <a:lumOff val="50000"/>
                  </a:schemeClr>
                </a:solidFill>
              </a:rPr>
              <a:t>60-300nm in diameter </a:t>
            </a:r>
            <a:r>
              <a:rPr lang="en-US" altLang="ko-KR" sz="1100" dirty="0" smtClean="0">
                <a:solidFill>
                  <a:schemeClr val="tx1">
                    <a:lumMod val="50000"/>
                    <a:lumOff val="50000"/>
                  </a:schemeClr>
                </a:solidFill>
              </a:rPr>
              <a:t>and</a:t>
            </a:r>
          </a:p>
          <a:p>
            <a:r>
              <a:rPr lang="en-US" altLang="ko-KR" sz="1100" dirty="0" smtClean="0">
                <a:solidFill>
                  <a:schemeClr val="tx1">
                    <a:lumMod val="50000"/>
                    <a:lumOff val="50000"/>
                  </a:schemeClr>
                </a:solidFill>
              </a:rPr>
              <a:t>     have </a:t>
            </a:r>
            <a:r>
              <a:rPr lang="en-US" altLang="ko-KR" sz="1100" dirty="0">
                <a:solidFill>
                  <a:schemeClr val="tx1">
                    <a:lumMod val="50000"/>
                    <a:lumOff val="50000"/>
                  </a:schemeClr>
                </a:solidFill>
              </a:rPr>
              <a:t>an average thickness of roughly 130nm. </a:t>
            </a:r>
            <a:endParaRPr lang="en-US" altLang="ko-KR" sz="1100" dirty="0" smtClean="0">
              <a:solidFill>
                <a:schemeClr val="tx1">
                  <a:lumMod val="50000"/>
                  <a:lumOff val="50000"/>
                </a:schemeClr>
              </a:solidFill>
            </a:endParaRPr>
          </a:p>
          <a:p>
            <a:r>
              <a:rPr lang="en-US" altLang="ko-KR" sz="1100" dirty="0">
                <a:solidFill>
                  <a:schemeClr val="tx1">
                    <a:lumMod val="50000"/>
                    <a:lumOff val="50000"/>
                  </a:schemeClr>
                </a:solidFill>
              </a:rPr>
              <a:t> </a:t>
            </a:r>
            <a:r>
              <a:rPr lang="en-US" altLang="ko-KR" sz="1100" dirty="0" smtClean="0">
                <a:solidFill>
                  <a:schemeClr val="tx1">
                    <a:lumMod val="50000"/>
                    <a:lumOff val="50000"/>
                  </a:schemeClr>
                </a:solidFill>
              </a:rPr>
              <a:t>    They deliver </a:t>
            </a:r>
            <a:r>
              <a:rPr lang="en-US" altLang="ko-KR" sz="1100" dirty="0">
                <a:solidFill>
                  <a:schemeClr val="tx1">
                    <a:lumMod val="50000"/>
                    <a:lumOff val="50000"/>
                  </a:schemeClr>
                </a:solidFill>
              </a:rPr>
              <a:t>the active ingredients inside them to the skin. </a:t>
            </a:r>
          </a:p>
          <a:p>
            <a:pPr>
              <a:lnSpc>
                <a:spcPct val="200000"/>
              </a:lnSpc>
            </a:pPr>
            <a:r>
              <a:rPr lang="en-US" altLang="ko-KR" sz="1100" dirty="0">
                <a:solidFill>
                  <a:schemeClr val="tx1">
                    <a:lumMod val="50000"/>
                    <a:lumOff val="50000"/>
                  </a:schemeClr>
                </a:solidFill>
              </a:rPr>
              <a:t>02. Liposomes are rapidly absorbed between </a:t>
            </a:r>
            <a:endParaRPr lang="en-US" altLang="ko-KR" sz="1100" dirty="0" smtClean="0">
              <a:solidFill>
                <a:schemeClr val="tx1">
                  <a:lumMod val="50000"/>
                  <a:lumOff val="50000"/>
                </a:schemeClr>
              </a:solidFill>
            </a:endParaRPr>
          </a:p>
          <a:p>
            <a:r>
              <a:rPr lang="en-US" altLang="ko-KR" sz="1100" dirty="0" smtClean="0">
                <a:solidFill>
                  <a:schemeClr val="tx1">
                    <a:lumMod val="50000"/>
                    <a:lumOff val="50000"/>
                  </a:schemeClr>
                </a:solidFill>
              </a:rPr>
              <a:t>     intercellular </a:t>
            </a:r>
            <a:r>
              <a:rPr lang="en-US" altLang="ko-KR" sz="1100" dirty="0">
                <a:solidFill>
                  <a:schemeClr val="tx1">
                    <a:lumMod val="50000"/>
                    <a:lumOff val="50000"/>
                  </a:schemeClr>
                </a:solidFill>
              </a:rPr>
              <a:t>phospholipids. This means that their outer </a:t>
            </a:r>
            <a:r>
              <a:rPr lang="en-US" altLang="ko-KR" sz="1100" dirty="0" smtClean="0">
                <a:solidFill>
                  <a:schemeClr val="tx1">
                    <a:lumMod val="50000"/>
                    <a:lumOff val="50000"/>
                  </a:schemeClr>
                </a:solidFill>
              </a:rPr>
              <a:t>membrane</a:t>
            </a:r>
          </a:p>
          <a:p>
            <a:r>
              <a:rPr lang="en-US" altLang="ko-KR" sz="1100" dirty="0" smtClean="0">
                <a:solidFill>
                  <a:schemeClr val="tx1">
                    <a:lumMod val="50000"/>
                    <a:lumOff val="50000"/>
                  </a:schemeClr>
                </a:solidFill>
              </a:rPr>
              <a:t>     melts </a:t>
            </a:r>
            <a:r>
              <a:rPr lang="en-US" altLang="ko-KR" sz="1100" dirty="0">
                <a:solidFill>
                  <a:schemeClr val="tx1">
                    <a:lumMod val="50000"/>
                    <a:lumOff val="50000"/>
                  </a:schemeClr>
                </a:solidFill>
              </a:rPr>
              <a:t>at skin temperature, which allows them to be better absorbed </a:t>
            </a:r>
            <a:endParaRPr lang="en-US" altLang="ko-KR" sz="1100" dirty="0" smtClean="0">
              <a:solidFill>
                <a:schemeClr val="tx1">
                  <a:lumMod val="50000"/>
                  <a:lumOff val="50000"/>
                </a:schemeClr>
              </a:solidFill>
            </a:endParaRPr>
          </a:p>
          <a:p>
            <a:r>
              <a:rPr lang="en-US" altLang="ko-KR" sz="1100" dirty="0" smtClean="0">
                <a:solidFill>
                  <a:schemeClr val="tx1">
                    <a:lumMod val="50000"/>
                    <a:lumOff val="50000"/>
                  </a:schemeClr>
                </a:solidFill>
              </a:rPr>
              <a:t>     by </a:t>
            </a:r>
            <a:r>
              <a:rPr lang="en-US" altLang="ko-KR" sz="1100" dirty="0">
                <a:solidFill>
                  <a:schemeClr val="tx1">
                    <a:lumMod val="50000"/>
                    <a:lumOff val="50000"/>
                  </a:schemeClr>
                </a:solidFill>
              </a:rPr>
              <a:t>the skin.  </a:t>
            </a:r>
          </a:p>
          <a:p>
            <a:pPr>
              <a:lnSpc>
                <a:spcPct val="200000"/>
              </a:lnSpc>
            </a:pPr>
            <a:r>
              <a:rPr lang="en-US" altLang="ko-KR" sz="1100" dirty="0">
                <a:solidFill>
                  <a:schemeClr val="tx1">
                    <a:lumMod val="50000"/>
                    <a:lumOff val="50000"/>
                  </a:schemeClr>
                </a:solidFill>
              </a:rPr>
              <a:t>03. The active ingredients inside liposomes are </a:t>
            </a:r>
            <a:endParaRPr lang="en-US" altLang="ko-KR" sz="1100" dirty="0" smtClean="0">
              <a:solidFill>
                <a:schemeClr val="tx1">
                  <a:lumMod val="50000"/>
                  <a:lumOff val="50000"/>
                </a:schemeClr>
              </a:solidFill>
            </a:endParaRPr>
          </a:p>
          <a:p>
            <a:r>
              <a:rPr lang="en-US" altLang="ko-KR" sz="1100" dirty="0" smtClean="0">
                <a:solidFill>
                  <a:schemeClr val="tx1">
                    <a:lumMod val="50000"/>
                    <a:lumOff val="50000"/>
                  </a:schemeClr>
                </a:solidFill>
              </a:rPr>
              <a:t>     quickly </a:t>
            </a:r>
            <a:r>
              <a:rPr lang="en-US" altLang="ko-KR" sz="1100" dirty="0">
                <a:solidFill>
                  <a:schemeClr val="tx1">
                    <a:lumMod val="50000"/>
                    <a:lumOff val="50000"/>
                  </a:schemeClr>
                </a:solidFill>
              </a:rPr>
              <a:t>absorbed by the skin.</a:t>
            </a:r>
          </a:p>
          <a:p>
            <a:pPr>
              <a:lnSpc>
                <a:spcPct val="200000"/>
              </a:lnSpc>
            </a:pPr>
            <a:r>
              <a:rPr lang="en-US" altLang="ko-KR" sz="1100" dirty="0">
                <a:solidFill>
                  <a:schemeClr val="tx1">
                    <a:lumMod val="50000"/>
                    <a:lumOff val="50000"/>
                  </a:schemeClr>
                </a:solidFill>
              </a:rPr>
              <a:t>04. Liposomes contain active ingredients that fill </a:t>
            </a:r>
            <a:r>
              <a:rPr lang="en-US" altLang="ko-KR" sz="1100" dirty="0" smtClean="0">
                <a:solidFill>
                  <a:schemeClr val="tx1">
                    <a:lumMod val="50000"/>
                    <a:lumOff val="50000"/>
                  </a:schemeClr>
                </a:solidFill>
              </a:rPr>
              <a:t>the </a:t>
            </a:r>
            <a:r>
              <a:rPr lang="en-US" altLang="ko-KR" sz="1100" dirty="0">
                <a:solidFill>
                  <a:schemeClr val="tx1">
                    <a:lumMod val="50000"/>
                    <a:lumOff val="50000"/>
                  </a:schemeClr>
                </a:solidFill>
              </a:rPr>
              <a:t>skin with </a:t>
            </a:r>
            <a:endParaRPr lang="en-US" altLang="ko-KR" sz="1100" dirty="0" smtClean="0">
              <a:solidFill>
                <a:schemeClr val="tx1">
                  <a:lumMod val="50000"/>
                  <a:lumOff val="50000"/>
                </a:schemeClr>
              </a:solidFill>
            </a:endParaRPr>
          </a:p>
          <a:p>
            <a:r>
              <a:rPr lang="en-US" altLang="ko-KR" sz="1100" dirty="0" smtClean="0">
                <a:solidFill>
                  <a:schemeClr val="tx1">
                    <a:lumMod val="50000"/>
                    <a:lumOff val="50000"/>
                  </a:schemeClr>
                </a:solidFill>
              </a:rPr>
              <a:t>     nutrients </a:t>
            </a:r>
            <a:r>
              <a:rPr lang="en-US" altLang="ko-KR" sz="1100" dirty="0">
                <a:solidFill>
                  <a:schemeClr val="tx1">
                    <a:lumMod val="50000"/>
                    <a:lumOff val="50000"/>
                  </a:schemeClr>
                </a:solidFill>
              </a:rPr>
              <a:t>to help improve the overall appearance of aging.</a:t>
            </a:r>
          </a:p>
          <a:p>
            <a:endParaRPr lang="en-US" altLang="ko-KR" sz="1100" dirty="0">
              <a:solidFill>
                <a:schemeClr val="tx1">
                  <a:lumMod val="50000"/>
                  <a:lumOff val="50000"/>
                </a:schemeClr>
              </a:solidFill>
            </a:endParaRPr>
          </a:p>
        </p:txBody>
      </p:sp>
      <p:pic>
        <p:nvPicPr>
          <p:cNvPr id="17" name="그림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99391" y="3962581"/>
            <a:ext cx="1615259" cy="1615259"/>
          </a:xfrm>
          <a:prstGeom prst="rect">
            <a:avLst/>
          </a:prstGeom>
        </p:spPr>
      </p:pic>
      <p:pic>
        <p:nvPicPr>
          <p:cNvPr id="18" name="그림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15748" y="3962581"/>
            <a:ext cx="1615259" cy="1615259"/>
          </a:xfrm>
          <a:prstGeom prst="rect">
            <a:avLst/>
          </a:prstGeom>
        </p:spPr>
      </p:pic>
      <p:sp>
        <p:nvSpPr>
          <p:cNvPr id="40" name="직사각형 39"/>
          <p:cNvSpPr/>
          <p:nvPr/>
        </p:nvSpPr>
        <p:spPr>
          <a:xfrm>
            <a:off x="7014276" y="3272324"/>
            <a:ext cx="1068754" cy="276999"/>
          </a:xfrm>
          <a:prstGeom prst="rect">
            <a:avLst/>
          </a:prstGeom>
        </p:spPr>
        <p:txBody>
          <a:bodyPr wrap="square">
            <a:spAutoFit/>
          </a:bodyPr>
          <a:lstStyle/>
          <a:p>
            <a:pPr algn="ctr"/>
            <a:r>
              <a:rPr lang="en-US" altLang="ko-KR" sz="1200" b="1" dirty="0" smtClean="0">
                <a:solidFill>
                  <a:schemeClr val="tx1">
                    <a:lumMod val="50000"/>
                    <a:lumOff val="50000"/>
                  </a:schemeClr>
                </a:solidFill>
                <a:latin typeface="맑은 고딕" panose="020B0503020000020004" pitchFamily="50" charset="-127"/>
                <a:ea typeface="맑은 고딕" panose="020B0503020000020004" pitchFamily="50" charset="-127"/>
              </a:rPr>
              <a:t>STEP 01</a:t>
            </a:r>
            <a:endParaRPr lang="en-US" altLang="ko-KR" sz="1200" b="1" dirty="0">
              <a:solidFill>
                <a:schemeClr val="tx1">
                  <a:lumMod val="50000"/>
                  <a:lumOff val="50000"/>
                </a:schemeClr>
              </a:solidFill>
              <a:latin typeface="맑은 고딕" panose="020B0503020000020004" pitchFamily="50" charset="-127"/>
              <a:ea typeface="맑은 고딕" panose="020B0503020000020004" pitchFamily="50" charset="-127"/>
            </a:endParaRPr>
          </a:p>
        </p:txBody>
      </p:sp>
      <p:sp>
        <p:nvSpPr>
          <p:cNvPr id="41" name="직사각형 40"/>
          <p:cNvSpPr/>
          <p:nvPr/>
        </p:nvSpPr>
        <p:spPr>
          <a:xfrm>
            <a:off x="9126296" y="3272324"/>
            <a:ext cx="1076284" cy="276999"/>
          </a:xfrm>
          <a:prstGeom prst="rect">
            <a:avLst/>
          </a:prstGeom>
        </p:spPr>
        <p:txBody>
          <a:bodyPr wrap="square">
            <a:spAutoFit/>
          </a:bodyPr>
          <a:lstStyle/>
          <a:p>
            <a:pPr algn="ctr"/>
            <a:r>
              <a:rPr lang="en-US" altLang="ko-KR" sz="1200" b="1" dirty="0" smtClean="0">
                <a:solidFill>
                  <a:schemeClr val="tx1">
                    <a:lumMod val="50000"/>
                    <a:lumOff val="50000"/>
                  </a:schemeClr>
                </a:solidFill>
                <a:latin typeface="맑은 고딕" panose="020B0503020000020004" pitchFamily="50" charset="-127"/>
                <a:ea typeface="맑은 고딕" panose="020B0503020000020004" pitchFamily="50" charset="-127"/>
              </a:rPr>
              <a:t>STEP 02</a:t>
            </a:r>
            <a:endParaRPr lang="en-US" altLang="ko-KR" sz="1200" b="1" dirty="0">
              <a:solidFill>
                <a:schemeClr val="tx1">
                  <a:lumMod val="50000"/>
                  <a:lumOff val="50000"/>
                </a:schemeClr>
              </a:solidFill>
              <a:latin typeface="맑은 고딕" panose="020B0503020000020004" pitchFamily="50" charset="-127"/>
              <a:ea typeface="맑은 고딕" panose="020B0503020000020004" pitchFamily="50" charset="-127"/>
            </a:endParaRPr>
          </a:p>
        </p:txBody>
      </p:sp>
      <p:sp>
        <p:nvSpPr>
          <p:cNvPr id="42" name="직사각형 41"/>
          <p:cNvSpPr/>
          <p:nvPr/>
        </p:nvSpPr>
        <p:spPr>
          <a:xfrm>
            <a:off x="7009939" y="5725161"/>
            <a:ext cx="1076284" cy="276999"/>
          </a:xfrm>
          <a:prstGeom prst="rect">
            <a:avLst/>
          </a:prstGeom>
        </p:spPr>
        <p:txBody>
          <a:bodyPr wrap="square">
            <a:spAutoFit/>
          </a:bodyPr>
          <a:lstStyle/>
          <a:p>
            <a:pPr algn="ctr"/>
            <a:r>
              <a:rPr lang="en-US" altLang="ko-KR" sz="1200" b="1" dirty="0" smtClean="0">
                <a:solidFill>
                  <a:schemeClr val="tx1">
                    <a:lumMod val="50000"/>
                    <a:lumOff val="50000"/>
                  </a:schemeClr>
                </a:solidFill>
                <a:latin typeface="맑은 고딕" panose="020B0503020000020004" pitchFamily="50" charset="-127"/>
                <a:ea typeface="맑은 고딕" panose="020B0503020000020004" pitchFamily="50" charset="-127"/>
              </a:rPr>
              <a:t>STEP 03</a:t>
            </a:r>
            <a:endParaRPr lang="en-US" altLang="ko-KR" sz="1200" b="1" dirty="0">
              <a:solidFill>
                <a:schemeClr val="tx1">
                  <a:lumMod val="50000"/>
                  <a:lumOff val="50000"/>
                </a:schemeClr>
              </a:solidFill>
              <a:latin typeface="맑은 고딕" panose="020B0503020000020004" pitchFamily="50" charset="-127"/>
              <a:ea typeface="맑은 고딕" panose="020B0503020000020004" pitchFamily="50" charset="-127"/>
            </a:endParaRPr>
          </a:p>
        </p:txBody>
      </p:sp>
      <p:sp>
        <p:nvSpPr>
          <p:cNvPr id="43" name="직사각형 42"/>
          <p:cNvSpPr/>
          <p:nvPr/>
        </p:nvSpPr>
        <p:spPr>
          <a:xfrm>
            <a:off x="9126296" y="5725161"/>
            <a:ext cx="1076284" cy="276999"/>
          </a:xfrm>
          <a:prstGeom prst="rect">
            <a:avLst/>
          </a:prstGeom>
        </p:spPr>
        <p:txBody>
          <a:bodyPr wrap="square">
            <a:spAutoFit/>
          </a:bodyPr>
          <a:lstStyle/>
          <a:p>
            <a:pPr algn="ctr"/>
            <a:r>
              <a:rPr lang="en-US" altLang="ko-KR" sz="1200" b="1" dirty="0" smtClean="0">
                <a:solidFill>
                  <a:schemeClr val="tx1">
                    <a:lumMod val="50000"/>
                    <a:lumOff val="50000"/>
                  </a:schemeClr>
                </a:solidFill>
                <a:latin typeface="맑은 고딕" panose="020B0503020000020004" pitchFamily="50" charset="-127"/>
                <a:ea typeface="맑은 고딕" panose="020B0503020000020004" pitchFamily="50" charset="-127"/>
              </a:rPr>
              <a:t>STEP 04</a:t>
            </a:r>
            <a:endParaRPr lang="en-US" altLang="ko-KR" sz="1200" b="1" dirty="0">
              <a:solidFill>
                <a:schemeClr val="tx1">
                  <a:lumMod val="50000"/>
                  <a:lumOff val="50000"/>
                </a:schemeClr>
              </a:solidFill>
              <a:latin typeface="맑은 고딕" panose="020B0503020000020004" pitchFamily="50" charset="-127"/>
              <a:ea typeface="맑은 고딕" panose="020B0503020000020004" pitchFamily="50" charset="-127"/>
            </a:endParaRPr>
          </a:p>
        </p:txBody>
      </p:sp>
      <p:pic>
        <p:nvPicPr>
          <p:cNvPr id="36" name="그림 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99391" y="1564415"/>
            <a:ext cx="1615259" cy="1615259"/>
          </a:xfrm>
          <a:prstGeom prst="rect">
            <a:avLst/>
          </a:prstGeom>
        </p:spPr>
      </p:pic>
      <p:pic>
        <p:nvPicPr>
          <p:cNvPr id="37" name="그림 3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815748" y="1564415"/>
            <a:ext cx="1615259" cy="1615259"/>
          </a:xfrm>
          <a:prstGeom prst="rect">
            <a:avLst/>
          </a:prstGeom>
        </p:spPr>
      </p:pic>
      <p:sp>
        <p:nvSpPr>
          <p:cNvPr id="21" name="TextBox 20">
            <a:extLst>
              <a:ext uri="{FF2B5EF4-FFF2-40B4-BE49-F238E27FC236}">
                <a16:creationId xmlns:a16="http://schemas.microsoft.com/office/drawing/2014/main" id="{2A4086BA-CF8A-774C-9F5E-52BDAFA3B7C8}"/>
              </a:ext>
            </a:extLst>
          </p:cNvPr>
          <p:cNvSpPr txBox="1"/>
          <p:nvPr/>
        </p:nvSpPr>
        <p:spPr>
          <a:xfrm>
            <a:off x="1786186" y="316087"/>
            <a:ext cx="2823914" cy="329321"/>
          </a:xfrm>
          <a:prstGeom prst="rect">
            <a:avLst/>
          </a:prstGeom>
          <a:noFill/>
        </p:spPr>
        <p:txBody>
          <a:bodyPr wrap="square" rtlCol="0">
            <a:spAutoFit/>
          </a:bodyPr>
          <a:lstStyle/>
          <a:p>
            <a:pPr>
              <a:lnSpc>
                <a:spcPct val="110000"/>
              </a:lnSpc>
            </a:pPr>
            <a:r>
              <a:rPr lang="en-US" altLang="ko-KR" sz="1400" b="1" dirty="0">
                <a:latin typeface="맑은 고딕" panose="020B0503020000020004" pitchFamily="50" charset="-127"/>
              </a:rPr>
              <a:t>03. Product Introduction</a:t>
            </a:r>
            <a:endParaRPr lang="en-US" altLang="ko-KR" sz="1400" b="1"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23219197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그룹 6"/>
          <p:cNvGrpSpPr/>
          <p:nvPr/>
        </p:nvGrpSpPr>
        <p:grpSpPr>
          <a:xfrm>
            <a:off x="1056813" y="1919891"/>
            <a:ext cx="5456058" cy="1631216"/>
            <a:chOff x="1056813" y="1919891"/>
            <a:chExt cx="5456058" cy="1631216"/>
          </a:xfrm>
        </p:grpSpPr>
        <p:sp>
          <p:nvSpPr>
            <p:cNvPr id="36" name="직사각형 35"/>
            <p:cNvSpPr/>
            <p:nvPr/>
          </p:nvSpPr>
          <p:spPr>
            <a:xfrm>
              <a:off x="1524752" y="2613579"/>
              <a:ext cx="4520179" cy="238059"/>
            </a:xfrm>
            <a:prstGeom prst="rect">
              <a:avLst/>
            </a:prstGeom>
            <a:solidFill>
              <a:srgbClr val="FFFF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p>
          </p:txBody>
        </p:sp>
        <p:sp>
          <p:nvSpPr>
            <p:cNvPr id="35" name="직사각형 34"/>
            <p:cNvSpPr/>
            <p:nvPr/>
          </p:nvSpPr>
          <p:spPr>
            <a:xfrm>
              <a:off x="1207009" y="1978581"/>
              <a:ext cx="5181600" cy="301324"/>
            </a:xfrm>
            <a:prstGeom prst="rect">
              <a:avLst/>
            </a:prstGeom>
            <a:solidFill>
              <a:srgbClr val="FFFF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p>
          </p:txBody>
        </p:sp>
        <p:sp>
          <p:nvSpPr>
            <p:cNvPr id="37" name="직사각형 36"/>
            <p:cNvSpPr/>
            <p:nvPr/>
          </p:nvSpPr>
          <p:spPr>
            <a:xfrm>
              <a:off x="2292095" y="3232366"/>
              <a:ext cx="2980945" cy="217970"/>
            </a:xfrm>
            <a:prstGeom prst="rect">
              <a:avLst/>
            </a:prstGeom>
            <a:solidFill>
              <a:srgbClr val="FFC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p>
          </p:txBody>
        </p:sp>
        <p:sp>
          <p:nvSpPr>
            <p:cNvPr id="30" name="직사각형 29"/>
            <p:cNvSpPr/>
            <p:nvPr/>
          </p:nvSpPr>
          <p:spPr>
            <a:xfrm>
              <a:off x="1056813" y="1919891"/>
              <a:ext cx="5456058" cy="1631216"/>
            </a:xfrm>
            <a:prstGeom prst="rect">
              <a:avLst/>
            </a:prstGeom>
          </p:spPr>
          <p:txBody>
            <a:bodyPr wrap="square">
              <a:spAutoFit/>
            </a:bodyPr>
            <a:lstStyle/>
            <a:p>
              <a:pPr algn="ctr"/>
              <a:r>
                <a:rPr lang="en-US" altLang="ko-KR" sz="2000" b="1" dirty="0" smtClean="0">
                  <a:solidFill>
                    <a:schemeClr val="accent2">
                      <a:lumMod val="75000"/>
                    </a:schemeClr>
                  </a:solidFill>
                  <a:latin typeface="맑은 고딕" panose="020B0503020000020004" pitchFamily="50" charset="-127"/>
                </a:rPr>
                <a:t>Exosomes Extracted From Natural Sources </a:t>
              </a:r>
            </a:p>
            <a:p>
              <a:pPr algn="ctr"/>
              <a:r>
                <a:rPr lang="en-US" altLang="ko-KR" sz="2000" b="1" dirty="0" smtClean="0">
                  <a:solidFill>
                    <a:schemeClr val="accent2">
                      <a:lumMod val="75000"/>
                    </a:schemeClr>
                  </a:solidFill>
                  <a:latin typeface="맑은 고딕" panose="020B0503020000020004" pitchFamily="50" charset="-127"/>
                </a:rPr>
                <a:t>+</a:t>
              </a:r>
            </a:p>
            <a:p>
              <a:pPr algn="ctr"/>
              <a:r>
                <a:rPr lang="en-US" altLang="ko-KR" sz="2000" b="1" dirty="0" smtClean="0">
                  <a:solidFill>
                    <a:schemeClr val="accent2">
                      <a:lumMod val="75000"/>
                    </a:schemeClr>
                  </a:solidFill>
                  <a:latin typeface="맑은 고딕" panose="020B0503020000020004" pitchFamily="50" charset="-127"/>
                </a:rPr>
                <a:t>Core Raw Materials and Liposomes </a:t>
              </a:r>
            </a:p>
            <a:p>
              <a:pPr algn="ctr"/>
              <a:r>
                <a:rPr lang="en-US" altLang="ko-KR" sz="2000" b="1" dirty="0" smtClean="0">
                  <a:solidFill>
                    <a:schemeClr val="accent2">
                      <a:lumMod val="75000"/>
                    </a:schemeClr>
                  </a:solidFill>
                  <a:latin typeface="맑은 고딕" panose="020B0503020000020004" pitchFamily="50" charset="-127"/>
                </a:rPr>
                <a:t>=</a:t>
              </a:r>
            </a:p>
            <a:p>
              <a:pPr algn="ctr"/>
              <a:r>
                <a:rPr lang="en-US" altLang="ko-KR" sz="2000" b="1" dirty="0" smtClean="0">
                  <a:solidFill>
                    <a:schemeClr val="accent2">
                      <a:lumMod val="75000"/>
                    </a:schemeClr>
                  </a:solidFill>
                  <a:latin typeface="맑은 고딕" panose="020B0503020000020004" pitchFamily="50" charset="-127"/>
                </a:rPr>
                <a:t>Deep Absorption by the </a:t>
              </a:r>
            </a:p>
          </p:txBody>
        </p:sp>
      </p:grpSp>
      <p:sp>
        <p:nvSpPr>
          <p:cNvPr id="2" name="TextBox 1">
            <a:extLst>
              <a:ext uri="{FF2B5EF4-FFF2-40B4-BE49-F238E27FC236}">
                <a16:creationId xmlns:a16="http://schemas.microsoft.com/office/drawing/2014/main" id="{2A4086BA-CF8A-774C-9F5E-52BDAFA3B7C8}"/>
              </a:ext>
            </a:extLst>
          </p:cNvPr>
          <p:cNvSpPr txBox="1"/>
          <p:nvPr/>
        </p:nvSpPr>
        <p:spPr>
          <a:xfrm>
            <a:off x="4135594" y="305250"/>
            <a:ext cx="3185702" cy="340158"/>
          </a:xfrm>
          <a:prstGeom prst="rect">
            <a:avLst/>
          </a:prstGeom>
          <a:noFill/>
        </p:spPr>
        <p:txBody>
          <a:bodyPr wrap="square" rtlCol="0">
            <a:spAutoFit/>
          </a:bodyPr>
          <a:lstStyle/>
          <a:p>
            <a:pPr>
              <a:lnSpc>
                <a:spcPct val="110000"/>
              </a:lnSpc>
            </a:pPr>
            <a:r>
              <a:rPr lang="en-US" altLang="ko-KR" sz="1600" b="1" dirty="0">
                <a:solidFill>
                  <a:schemeClr val="bg1">
                    <a:lumMod val="50000"/>
                  </a:schemeClr>
                </a:solidFill>
                <a:latin typeface="맑은 고딕" panose="020B0503020000020004" pitchFamily="50" charset="-127"/>
              </a:rPr>
              <a:t>Product Features and Benefits</a:t>
            </a:r>
            <a:endParaRPr lang="en-US" altLang="ko-KR" sz="1600" b="1" dirty="0">
              <a:solidFill>
                <a:schemeClr val="bg1">
                  <a:lumMod val="50000"/>
                </a:schemeClr>
              </a:solidFill>
              <a:latin typeface="맑은 고딕" panose="020B0503020000020004" pitchFamily="50" charset="-127"/>
              <a:ea typeface="맑은 고딕" panose="020B0503020000020004" pitchFamily="50" charset="-127"/>
            </a:endParaRPr>
          </a:p>
        </p:txBody>
      </p:sp>
      <p:pic>
        <p:nvPicPr>
          <p:cNvPr id="8" name="그림 7"/>
          <p:cNvPicPr>
            <a:picLocks noChangeAspect="1"/>
          </p:cNvPicPr>
          <p:nvPr/>
        </p:nvPicPr>
        <p:blipFill>
          <a:blip r:embed="rId2"/>
          <a:stretch>
            <a:fillRect/>
          </a:stretch>
        </p:blipFill>
        <p:spPr>
          <a:xfrm>
            <a:off x="7124699" y="938313"/>
            <a:ext cx="4588955" cy="5523448"/>
          </a:xfrm>
          <a:prstGeom prst="rect">
            <a:avLst/>
          </a:prstGeom>
        </p:spPr>
      </p:pic>
      <p:graphicFrame>
        <p:nvGraphicFramePr>
          <p:cNvPr id="31" name="표 30"/>
          <p:cNvGraphicFramePr>
            <a:graphicFrameLocks noGrp="1"/>
          </p:cNvGraphicFramePr>
          <p:nvPr>
            <p:extLst>
              <p:ext uri="{D42A27DB-BD31-4B8C-83A1-F6EECF244321}">
                <p14:modId xmlns:p14="http://schemas.microsoft.com/office/powerpoint/2010/main" val="664719345"/>
              </p:ext>
            </p:extLst>
          </p:nvPr>
        </p:nvGraphicFramePr>
        <p:xfrm>
          <a:off x="369571" y="3863341"/>
          <a:ext cx="6564628" cy="2598420"/>
        </p:xfrm>
        <a:graphic>
          <a:graphicData uri="http://schemas.openxmlformats.org/drawingml/2006/table">
            <a:tbl>
              <a:tblPr firstRow="1" bandRow="1">
                <a:tableStyleId>{5C22544A-7EE6-4342-B048-85BDC9FD1C3A}</a:tableStyleId>
              </a:tblPr>
              <a:tblGrid>
                <a:gridCol w="1062370">
                  <a:extLst>
                    <a:ext uri="{9D8B030D-6E8A-4147-A177-3AD203B41FA5}">
                      <a16:colId xmlns:a16="http://schemas.microsoft.com/office/drawing/2014/main" val="4054035411"/>
                    </a:ext>
                  </a:extLst>
                </a:gridCol>
                <a:gridCol w="2673484">
                  <a:extLst>
                    <a:ext uri="{9D8B030D-6E8A-4147-A177-3AD203B41FA5}">
                      <a16:colId xmlns:a16="http://schemas.microsoft.com/office/drawing/2014/main" val="3936672701"/>
                    </a:ext>
                  </a:extLst>
                </a:gridCol>
                <a:gridCol w="2828774">
                  <a:extLst>
                    <a:ext uri="{9D8B030D-6E8A-4147-A177-3AD203B41FA5}">
                      <a16:colId xmlns:a16="http://schemas.microsoft.com/office/drawing/2014/main" val="2084126053"/>
                    </a:ext>
                  </a:extLst>
                </a:gridCol>
              </a:tblGrid>
              <a:tr h="522587">
                <a:tc>
                  <a:txBody>
                    <a:bodyPr/>
                    <a:lstStyle/>
                    <a:p>
                      <a:pPr algn="ctr" latinLnBrk="1"/>
                      <a:endParaRPr lang="ko-KR" altLang="en-US" sz="1400" dirty="0">
                        <a:solidFill>
                          <a:schemeClr val="bg1"/>
                        </a:solidFill>
                        <a:latin typeface="맑은 고딕" panose="020B0503020000020004" pitchFamily="50" charset="-127"/>
                        <a:ea typeface="맑은 고딕" panose="020B0503020000020004" pitchFamily="50" charset="-127"/>
                      </a:endParaRPr>
                    </a:p>
                  </a:txBody>
                  <a:tcPr anchor="ctr">
                    <a:solidFill>
                      <a:srgbClr val="5AC68B"/>
                    </a:solidFill>
                  </a:tcPr>
                </a:tc>
                <a:tc>
                  <a:txBody>
                    <a:bodyPr/>
                    <a:lstStyle/>
                    <a:p>
                      <a:pPr algn="ctr" latinLnBrk="1"/>
                      <a:r>
                        <a:rPr lang="en-US" altLang="ko-KR" sz="1400" dirty="0" smtClean="0">
                          <a:solidFill>
                            <a:schemeClr val="bg1"/>
                          </a:solidFill>
                          <a:latin typeface="맑은 고딕" panose="020B0503020000020004" pitchFamily="50" charset="-127"/>
                          <a:ea typeface="+mn-ea"/>
                        </a:rPr>
                        <a:t>Exosomes</a:t>
                      </a:r>
                      <a:endParaRPr lang="ko-KR" altLang="en-US" sz="1400" dirty="0">
                        <a:solidFill>
                          <a:schemeClr val="bg1"/>
                        </a:solidFill>
                        <a:latin typeface="맑은 고딕" panose="020B0503020000020004" pitchFamily="50" charset="-127"/>
                        <a:ea typeface="맑은 고딕" panose="020B0503020000020004" pitchFamily="50" charset="-127"/>
                      </a:endParaRPr>
                    </a:p>
                  </a:txBody>
                  <a:tcPr anchor="ctr">
                    <a:solidFill>
                      <a:srgbClr val="5AC68B"/>
                    </a:solidFill>
                  </a:tcPr>
                </a:tc>
                <a:tc>
                  <a:txBody>
                    <a:bodyPr/>
                    <a:lstStyle/>
                    <a:p>
                      <a:pPr algn="ctr" latinLnBrk="1"/>
                      <a:r>
                        <a:rPr lang="en-US" altLang="ko-KR" sz="1400" dirty="0" smtClean="0">
                          <a:solidFill>
                            <a:schemeClr val="bg1"/>
                          </a:solidFill>
                          <a:latin typeface="맑은 고딕" panose="020B0503020000020004" pitchFamily="50" charset="-127"/>
                          <a:ea typeface="+mn-ea"/>
                        </a:rPr>
                        <a:t>Liposomes</a:t>
                      </a:r>
                      <a:endParaRPr lang="ko-KR" altLang="en-US" sz="1400" dirty="0">
                        <a:solidFill>
                          <a:schemeClr val="bg1"/>
                        </a:solidFill>
                        <a:latin typeface="맑은 고딕" panose="020B0503020000020004" pitchFamily="50" charset="-127"/>
                        <a:ea typeface="맑은 고딕" panose="020B0503020000020004" pitchFamily="50" charset="-127"/>
                      </a:endParaRPr>
                    </a:p>
                  </a:txBody>
                  <a:tcPr anchor="ctr">
                    <a:solidFill>
                      <a:srgbClr val="5AC68B"/>
                    </a:solidFill>
                  </a:tcPr>
                </a:tc>
                <a:extLst>
                  <a:ext uri="{0D108BD9-81ED-4DB2-BD59-A6C34878D82A}">
                    <a16:rowId xmlns:a16="http://schemas.microsoft.com/office/drawing/2014/main" val="364774120"/>
                  </a:ext>
                </a:extLst>
              </a:tr>
              <a:tr h="493555">
                <a:tc>
                  <a:txBody>
                    <a:bodyPr/>
                    <a:lstStyle/>
                    <a:p>
                      <a:pPr algn="ctr" latinLnBrk="1"/>
                      <a:r>
                        <a:rPr lang="en-US" altLang="ko-KR" sz="1200" dirty="0" smtClean="0">
                          <a:solidFill>
                            <a:schemeClr val="bg1"/>
                          </a:solidFill>
                          <a:latin typeface="맑은 고딕" panose="020B0503020000020004" pitchFamily="50" charset="-127"/>
                          <a:ea typeface="맑은 고딕" panose="020B0503020000020004" pitchFamily="50" charset="-127"/>
                        </a:rPr>
                        <a:t>SIZE</a:t>
                      </a:r>
                      <a:endParaRPr lang="ko-KR" altLang="en-US" sz="1200" dirty="0">
                        <a:solidFill>
                          <a:schemeClr val="bg1"/>
                        </a:solidFill>
                        <a:latin typeface="맑은 고딕" panose="020B0503020000020004" pitchFamily="50" charset="-127"/>
                        <a:ea typeface="맑은 고딕" panose="020B0503020000020004" pitchFamily="50" charset="-127"/>
                      </a:endParaRPr>
                    </a:p>
                  </a:txBody>
                  <a:tcPr anchor="ctr">
                    <a:solidFill>
                      <a:srgbClr val="5AC68B"/>
                    </a:solidFill>
                  </a:tcPr>
                </a:tc>
                <a:tc>
                  <a:txBody>
                    <a:bodyPr/>
                    <a:lstStyle/>
                    <a:p>
                      <a:pPr algn="ctr" latinLnBrk="1"/>
                      <a:r>
                        <a:rPr lang="en-US" altLang="ko-KR" sz="1200" b="1" dirty="0" smtClean="0">
                          <a:solidFill>
                            <a:schemeClr val="tx1">
                              <a:lumMod val="50000"/>
                              <a:lumOff val="50000"/>
                            </a:schemeClr>
                          </a:solidFill>
                          <a:latin typeface="맑은 고딕" panose="020B0503020000020004" pitchFamily="50" charset="-127"/>
                          <a:ea typeface="+mn-ea"/>
                        </a:rPr>
                        <a:t>200nm or less</a:t>
                      </a:r>
                      <a:endParaRPr lang="ko-KR" altLang="en-US" sz="1200" b="1" dirty="0">
                        <a:solidFill>
                          <a:schemeClr val="tx1">
                            <a:lumMod val="50000"/>
                            <a:lumOff val="50000"/>
                          </a:schemeClr>
                        </a:solidFill>
                        <a:latin typeface="맑은 고딕" panose="020B0503020000020004" pitchFamily="50" charset="-127"/>
                        <a:ea typeface="맑은 고딕" panose="020B0503020000020004" pitchFamily="50" charset="-127"/>
                      </a:endParaRPr>
                    </a:p>
                  </a:txBody>
                  <a:tcPr anchor="ctr">
                    <a:solidFill>
                      <a:srgbClr val="E1F3E8"/>
                    </a:solidFill>
                  </a:tcPr>
                </a:tc>
                <a:tc>
                  <a:txBody>
                    <a:bodyPr/>
                    <a:lstStyle/>
                    <a:p>
                      <a:pPr algn="ctr" latinLnBrk="1"/>
                      <a:r>
                        <a:rPr lang="en-US" altLang="ko-KR" sz="1200" b="1" dirty="0" smtClean="0">
                          <a:solidFill>
                            <a:schemeClr val="tx1">
                              <a:lumMod val="50000"/>
                              <a:lumOff val="50000"/>
                            </a:schemeClr>
                          </a:solidFill>
                          <a:latin typeface="맑은 고딕" panose="020B0503020000020004" pitchFamily="50" charset="-127"/>
                          <a:ea typeface="+mn-ea"/>
                        </a:rPr>
                        <a:t>300nm or less</a:t>
                      </a:r>
                      <a:endParaRPr lang="ko-KR" altLang="en-US" sz="1200" b="1" dirty="0">
                        <a:solidFill>
                          <a:schemeClr val="tx1">
                            <a:lumMod val="50000"/>
                            <a:lumOff val="50000"/>
                          </a:schemeClr>
                        </a:solidFill>
                        <a:latin typeface="맑은 고딕" panose="020B0503020000020004" pitchFamily="50" charset="-127"/>
                        <a:ea typeface="맑은 고딕" panose="020B0503020000020004" pitchFamily="50" charset="-127"/>
                      </a:endParaRPr>
                    </a:p>
                  </a:txBody>
                  <a:tcPr anchor="ctr">
                    <a:solidFill>
                      <a:srgbClr val="E1F3E8"/>
                    </a:solidFill>
                  </a:tcPr>
                </a:tc>
                <a:extLst>
                  <a:ext uri="{0D108BD9-81ED-4DB2-BD59-A6C34878D82A}">
                    <a16:rowId xmlns:a16="http://schemas.microsoft.com/office/drawing/2014/main" val="44006803"/>
                  </a:ext>
                </a:extLst>
              </a:tr>
              <a:tr h="493555">
                <a:tc rowSpan="2">
                  <a:txBody>
                    <a:bodyPr/>
                    <a:lstStyle/>
                    <a:p>
                      <a:pPr algn="ctr" latinLnBrk="1"/>
                      <a:r>
                        <a:rPr lang="en-US" altLang="ko-KR" sz="1000" dirty="0" smtClean="0">
                          <a:solidFill>
                            <a:schemeClr val="bg1"/>
                          </a:solidFill>
                          <a:latin typeface="맑은 고딕" panose="020B0503020000020004" pitchFamily="50" charset="-127"/>
                          <a:ea typeface="+mn-ea"/>
                        </a:rPr>
                        <a:t>Manufacturing Method Characteristi</a:t>
                      </a:r>
                      <a:r>
                        <a:rPr lang="en-US" altLang="ko-KR" sz="1050" dirty="0" smtClean="0">
                          <a:solidFill>
                            <a:schemeClr val="bg1"/>
                          </a:solidFill>
                          <a:latin typeface="맑은 고딕" panose="020B0503020000020004" pitchFamily="50" charset="-127"/>
                          <a:ea typeface="+mn-ea"/>
                        </a:rPr>
                        <a:t>cs</a:t>
                      </a:r>
                      <a:endParaRPr lang="ko-KR" altLang="en-US" sz="1050" dirty="0">
                        <a:solidFill>
                          <a:schemeClr val="bg1"/>
                        </a:solidFill>
                        <a:latin typeface="맑은 고딕" panose="020B0503020000020004" pitchFamily="50" charset="-127"/>
                        <a:ea typeface="맑은 고딕" panose="020B0503020000020004" pitchFamily="50" charset="-127"/>
                      </a:endParaRPr>
                    </a:p>
                  </a:txBody>
                  <a:tcPr anchor="ctr">
                    <a:solidFill>
                      <a:srgbClr val="5AC68B"/>
                    </a:solidFill>
                  </a:tcPr>
                </a:tc>
                <a:tc>
                  <a:txBody>
                    <a:bodyPr/>
                    <a:lstStyle/>
                    <a:p>
                      <a:pPr algn="ctr" latinLnBrk="1"/>
                      <a:r>
                        <a:rPr lang="ko-KR" altLang="ko-KR" sz="1000" smtClean="0">
                          <a:effectLst/>
                          <a:ea typeface="Times New Roman" panose="02020603050405020304" pitchFamily="18" charset="0"/>
                        </a:rPr>
                        <a:t>Extracted from the raw materials themselves</a:t>
                      </a:r>
                      <a:endParaRPr lang="ko-KR" altLang="en-US" sz="1200" b="1" dirty="0">
                        <a:solidFill>
                          <a:schemeClr val="tx1">
                            <a:lumMod val="50000"/>
                            <a:lumOff val="50000"/>
                          </a:schemeClr>
                        </a:solidFill>
                        <a:latin typeface="맑은 고딕" panose="020B0503020000020004" pitchFamily="50" charset="-127"/>
                        <a:ea typeface="맑은 고딕" panose="020B0503020000020004" pitchFamily="50" charset="-127"/>
                      </a:endParaRPr>
                    </a:p>
                  </a:txBody>
                  <a:tcPr anchor="ctr">
                    <a:solidFill>
                      <a:srgbClr val="E1F3E8"/>
                    </a:solidFill>
                  </a:tcPr>
                </a:tc>
                <a:tc>
                  <a:txBody>
                    <a:bodyPr/>
                    <a:lstStyle/>
                    <a:p>
                      <a:pPr algn="ctr" latinLnBrk="1"/>
                      <a:r>
                        <a:rPr lang="en-US" altLang="ko-KR" sz="1000" dirty="0" smtClean="0">
                          <a:effectLst/>
                          <a:ea typeface="Times New Roman" panose="02020603050405020304" pitchFamily="18" charset="0"/>
                        </a:rPr>
                        <a:t>Liposome, a core raw material.</a:t>
                      </a:r>
                      <a:endParaRPr lang="ko-KR" altLang="en-US" sz="1200" b="1" dirty="0">
                        <a:solidFill>
                          <a:schemeClr val="tx1">
                            <a:lumMod val="50000"/>
                            <a:lumOff val="50000"/>
                          </a:schemeClr>
                        </a:solidFill>
                        <a:latin typeface="맑은 고딕" panose="020B0503020000020004" pitchFamily="50" charset="-127"/>
                        <a:ea typeface="맑은 고딕" panose="020B0503020000020004" pitchFamily="50" charset="-127"/>
                      </a:endParaRPr>
                    </a:p>
                  </a:txBody>
                  <a:tcPr anchor="ctr">
                    <a:solidFill>
                      <a:srgbClr val="E1F3E8"/>
                    </a:solidFill>
                  </a:tcPr>
                </a:tc>
                <a:extLst>
                  <a:ext uri="{0D108BD9-81ED-4DB2-BD59-A6C34878D82A}">
                    <a16:rowId xmlns:a16="http://schemas.microsoft.com/office/drawing/2014/main" val="2808489160"/>
                  </a:ext>
                </a:extLst>
              </a:tr>
              <a:tr h="1088723">
                <a:tc vMerge="1">
                  <a:txBody>
                    <a:bodyPr/>
                    <a:lstStyle/>
                    <a:p>
                      <a:pPr algn="ctr" latinLnBrk="1"/>
                      <a:endParaRPr lang="ko-KR" altLang="en-US" sz="1000" dirty="0">
                        <a:solidFill>
                          <a:schemeClr val="bg1"/>
                        </a:solidFill>
                        <a:latin typeface="나눔스퀘어" panose="020B0600000101010101" pitchFamily="50" charset="-127"/>
                        <a:ea typeface="나눔스퀘어" panose="020B0600000101010101" pitchFamily="50" charset="-127"/>
                      </a:endParaRPr>
                    </a:p>
                  </a:txBody>
                  <a:tcPr anchor="ctr">
                    <a:solidFill>
                      <a:srgbClr val="5AC68B"/>
                    </a:solidFill>
                  </a:tcPr>
                </a:tc>
                <a:tc>
                  <a:txBody>
                    <a:bodyPr/>
                    <a:lstStyle/>
                    <a:p>
                      <a:pPr algn="ctr" latinLnBrk="1"/>
                      <a:r>
                        <a:rPr lang="en-US" altLang="ko-KR" sz="1100" b="1" dirty="0" smtClean="0">
                          <a:solidFill>
                            <a:schemeClr val="tx1">
                              <a:lumMod val="50000"/>
                              <a:lumOff val="50000"/>
                            </a:schemeClr>
                          </a:solidFill>
                          <a:latin typeface="맑은 고딕" panose="020B0503020000020004" pitchFamily="50" charset="-127"/>
                          <a:ea typeface="+mn-ea"/>
                        </a:rPr>
                        <a:t>Liposomes extract the natural active ingredients of the plant and facilitate the absorption by the skin.  </a:t>
                      </a:r>
                      <a:r>
                        <a:rPr lang="en-US" altLang="ko-KR" sz="900" b="0" dirty="0" smtClean="0">
                          <a:solidFill>
                            <a:schemeClr val="tx1">
                              <a:lumMod val="50000"/>
                              <a:lumOff val="50000"/>
                            </a:schemeClr>
                          </a:solidFill>
                          <a:latin typeface="맑은 고딕" panose="020B0503020000020004" pitchFamily="50" charset="-127"/>
                          <a:ea typeface="+mn-ea"/>
                        </a:rPr>
                        <a:t>(Activates ingredients / collects natural nutrients). </a:t>
                      </a:r>
                      <a:endParaRPr lang="ko-KR" altLang="en-US" sz="900" b="0" dirty="0">
                        <a:solidFill>
                          <a:schemeClr val="tx1">
                            <a:lumMod val="50000"/>
                            <a:lumOff val="50000"/>
                          </a:schemeClr>
                        </a:solidFill>
                        <a:latin typeface="맑은 고딕" panose="020B0503020000020004" pitchFamily="50" charset="-127"/>
                        <a:ea typeface="맑은 고딕" panose="020B0503020000020004" pitchFamily="50" charset="-127"/>
                      </a:endParaRPr>
                    </a:p>
                  </a:txBody>
                  <a:tcPr anchor="ctr">
                    <a:solidFill>
                      <a:srgbClr val="E1F3E8"/>
                    </a:solidFill>
                  </a:tcPr>
                </a:tc>
                <a:tc>
                  <a:txBody>
                    <a:bodyPr/>
                    <a:lstStyle/>
                    <a:p>
                      <a:pPr algn="ctr" latinLnBrk="1"/>
                      <a:r>
                        <a:rPr lang="en-US" altLang="ko-KR" sz="1100" b="1" dirty="0" smtClean="0">
                          <a:solidFill>
                            <a:schemeClr val="tx1">
                              <a:lumMod val="50000"/>
                              <a:lumOff val="50000"/>
                            </a:schemeClr>
                          </a:solidFill>
                          <a:latin typeface="맑은 고딕" panose="020B0503020000020004" pitchFamily="50" charset="-127"/>
                          <a:ea typeface="+mn-ea"/>
                        </a:rPr>
                        <a:t>The </a:t>
                      </a:r>
                      <a:r>
                        <a:rPr lang="en-US" altLang="ko-KR" sz="1100" b="1" dirty="0" err="1" smtClean="0">
                          <a:solidFill>
                            <a:schemeClr val="tx1">
                              <a:lumMod val="50000"/>
                              <a:lumOff val="50000"/>
                            </a:schemeClr>
                          </a:solidFill>
                          <a:latin typeface="맑은 고딕" panose="020B0503020000020004" pitchFamily="50" charset="-127"/>
                          <a:ea typeface="+mn-ea"/>
                        </a:rPr>
                        <a:t>nanonization</a:t>
                      </a:r>
                      <a:r>
                        <a:rPr lang="en-US" altLang="ko-KR" sz="1100" b="1" dirty="0" smtClean="0">
                          <a:solidFill>
                            <a:schemeClr val="tx1">
                              <a:lumMod val="50000"/>
                              <a:lumOff val="50000"/>
                            </a:schemeClr>
                          </a:solidFill>
                          <a:latin typeface="맑은 고딕" panose="020B0503020000020004" pitchFamily="50" charset="-127"/>
                          <a:ea typeface="+mn-ea"/>
                        </a:rPr>
                        <a:t> of the cosmetics formulation facilitates the absorption of active ingredients </a:t>
                      </a:r>
                    </a:p>
                    <a:p>
                      <a:pPr algn="ctr" latinLnBrk="1"/>
                      <a:r>
                        <a:rPr lang="en-US" altLang="ko-KR" sz="900" b="0" dirty="0" smtClean="0">
                          <a:solidFill>
                            <a:schemeClr val="tx1">
                              <a:lumMod val="50000"/>
                              <a:lumOff val="50000"/>
                            </a:schemeClr>
                          </a:solidFill>
                          <a:latin typeface="맑은 고딕" panose="020B0503020000020004" pitchFamily="50" charset="-127"/>
                          <a:ea typeface="+mn-ea"/>
                        </a:rPr>
                        <a:t>(increases the absorption rate of the actual formulation / creates an excellent feeling of use).</a:t>
                      </a:r>
                      <a:endParaRPr lang="ko-KR" altLang="en-US" sz="900" b="0" u="none" dirty="0">
                        <a:solidFill>
                          <a:schemeClr val="tx1">
                            <a:lumMod val="50000"/>
                            <a:lumOff val="50000"/>
                          </a:schemeClr>
                        </a:solidFill>
                        <a:latin typeface="맑은 고딕" panose="020B0503020000020004" pitchFamily="50" charset="-127"/>
                        <a:ea typeface="맑은 고딕" panose="020B0503020000020004" pitchFamily="50" charset="-127"/>
                      </a:endParaRPr>
                    </a:p>
                  </a:txBody>
                  <a:tcPr anchor="ctr">
                    <a:solidFill>
                      <a:srgbClr val="E1F3E8"/>
                    </a:solidFill>
                  </a:tcPr>
                </a:tc>
                <a:extLst>
                  <a:ext uri="{0D108BD9-81ED-4DB2-BD59-A6C34878D82A}">
                    <a16:rowId xmlns:a16="http://schemas.microsoft.com/office/drawing/2014/main" val="1699371689"/>
                  </a:ext>
                </a:extLst>
              </a:tr>
            </a:tbl>
          </a:graphicData>
        </a:graphic>
      </p:graphicFrame>
      <p:sp>
        <p:nvSpPr>
          <p:cNvPr id="32" name="직사각형 31"/>
          <p:cNvSpPr/>
          <p:nvPr/>
        </p:nvSpPr>
        <p:spPr>
          <a:xfrm>
            <a:off x="977918" y="1124543"/>
            <a:ext cx="5939255" cy="454292"/>
          </a:xfrm>
          <a:prstGeom prst="rect">
            <a:avLst/>
          </a:prstGeom>
        </p:spPr>
        <p:txBody>
          <a:bodyPr wrap="none">
            <a:spAutoFit/>
          </a:bodyPr>
          <a:lstStyle/>
          <a:p>
            <a:pPr>
              <a:lnSpc>
                <a:spcPct val="150000"/>
              </a:lnSpc>
            </a:pPr>
            <a:r>
              <a:rPr lang="en-US" altLang="ko-KR" b="1" dirty="0">
                <a:latin typeface="맑은 고딕" panose="020B0503020000020004" pitchFamily="50" charset="-127"/>
              </a:rPr>
              <a:t>Dual Effect Technology of Exosomes and Liposomes</a:t>
            </a:r>
            <a:endParaRPr lang="en-US" altLang="ko-KR" sz="1200" dirty="0">
              <a:solidFill>
                <a:schemeClr val="tx1">
                  <a:lumMod val="75000"/>
                  <a:lumOff val="25000"/>
                </a:schemeClr>
              </a:solidFill>
              <a:latin typeface="맑은 고딕" panose="020B0503020000020004" pitchFamily="50" charset="-127"/>
            </a:endParaRPr>
          </a:p>
        </p:txBody>
      </p:sp>
      <p:sp>
        <p:nvSpPr>
          <p:cNvPr id="11" name="TextBox 10">
            <a:extLst>
              <a:ext uri="{FF2B5EF4-FFF2-40B4-BE49-F238E27FC236}">
                <a16:creationId xmlns:a16="http://schemas.microsoft.com/office/drawing/2014/main" id="{2A4086BA-CF8A-774C-9F5E-52BDAFA3B7C8}"/>
              </a:ext>
            </a:extLst>
          </p:cNvPr>
          <p:cNvSpPr txBox="1"/>
          <p:nvPr/>
        </p:nvSpPr>
        <p:spPr>
          <a:xfrm>
            <a:off x="1786186" y="316087"/>
            <a:ext cx="2823914" cy="329321"/>
          </a:xfrm>
          <a:prstGeom prst="rect">
            <a:avLst/>
          </a:prstGeom>
          <a:noFill/>
        </p:spPr>
        <p:txBody>
          <a:bodyPr wrap="square" rtlCol="0">
            <a:spAutoFit/>
          </a:bodyPr>
          <a:lstStyle/>
          <a:p>
            <a:pPr>
              <a:lnSpc>
                <a:spcPct val="110000"/>
              </a:lnSpc>
            </a:pPr>
            <a:r>
              <a:rPr lang="en-US" altLang="ko-KR" sz="1400" b="1" dirty="0">
                <a:latin typeface="맑은 고딕" panose="020B0503020000020004" pitchFamily="50" charset="-127"/>
              </a:rPr>
              <a:t>03. Product Introduction</a:t>
            </a:r>
            <a:endParaRPr lang="en-US" altLang="ko-KR" sz="1400" b="1" dirty="0">
              <a:latin typeface="맑은 고딕" panose="020B0503020000020004" pitchFamily="50" charset="-127"/>
              <a:ea typeface="맑은 고딕" panose="020B0503020000020004" pitchFamily="50" charset="-127"/>
            </a:endParaRPr>
          </a:p>
        </p:txBody>
      </p:sp>
      <p:sp>
        <p:nvSpPr>
          <p:cNvPr id="6" name="직사각형 5"/>
          <p:cNvSpPr/>
          <p:nvPr/>
        </p:nvSpPr>
        <p:spPr>
          <a:xfrm>
            <a:off x="7822220" y="5242540"/>
            <a:ext cx="1415566" cy="463973"/>
          </a:xfrm>
          <a:prstGeom prst="rect">
            <a:avLst/>
          </a:prstGeom>
          <a:solidFill>
            <a:schemeClr val="bg1"/>
          </a:solidFill>
        </p:spPr>
        <p:txBody>
          <a:bodyPr wrap="square">
            <a:spAutoFit/>
          </a:bodyPr>
          <a:lstStyle/>
          <a:p>
            <a:pPr>
              <a:lnSpc>
                <a:spcPct val="115000"/>
              </a:lnSpc>
              <a:spcAft>
                <a:spcPts val="0"/>
              </a:spcAft>
            </a:pPr>
            <a:r>
              <a:rPr lang="en-US" altLang="ko-KR" sz="1050" dirty="0">
                <a:latin typeface="Arial" panose="020B0604020202020204" pitchFamily="34" charset="0"/>
                <a:ea typeface="Times New Roman" panose="02020603050405020304" pitchFamily="18" charset="0"/>
              </a:rPr>
              <a:t>Hemp and </a:t>
            </a:r>
            <a:r>
              <a:rPr lang="en-US" altLang="ko-KR" sz="1050" dirty="0" err="1">
                <a:latin typeface="Arial" panose="020B0604020202020204" pitchFamily="34" charset="0"/>
                <a:ea typeface="Times New Roman" panose="02020603050405020304" pitchFamily="18" charset="0"/>
              </a:rPr>
              <a:t>Centella</a:t>
            </a:r>
            <a:r>
              <a:rPr lang="en-US" altLang="ko-KR" sz="1050" dirty="0">
                <a:latin typeface="Arial" panose="020B0604020202020204" pitchFamily="34" charset="0"/>
                <a:ea typeface="Times New Roman" panose="02020603050405020304" pitchFamily="18" charset="0"/>
              </a:rPr>
              <a:t> </a:t>
            </a:r>
            <a:r>
              <a:rPr lang="en-US" altLang="ko-KR" sz="1050" dirty="0" err="1">
                <a:latin typeface="Arial" panose="020B0604020202020204" pitchFamily="34" charset="0"/>
                <a:ea typeface="Times New Roman" panose="02020603050405020304" pitchFamily="18" charset="0"/>
              </a:rPr>
              <a:t>Asiatica</a:t>
            </a:r>
            <a:r>
              <a:rPr lang="en-US" altLang="ko-KR" sz="1050" dirty="0">
                <a:latin typeface="Arial" panose="020B0604020202020204" pitchFamily="34" charset="0"/>
                <a:ea typeface="Times New Roman" panose="02020603050405020304" pitchFamily="18" charset="0"/>
              </a:rPr>
              <a:t> </a:t>
            </a:r>
            <a:r>
              <a:rPr lang="en-US" altLang="ko-KR" sz="1050" dirty="0" smtClean="0">
                <a:latin typeface="Arial" panose="020B0604020202020204" pitchFamily="34" charset="0"/>
                <a:ea typeface="Times New Roman" panose="02020603050405020304" pitchFamily="18" charset="0"/>
              </a:rPr>
              <a:t>Exosomes</a:t>
            </a:r>
            <a:endParaRPr lang="ko-KR" altLang="ko-KR" sz="1200" dirty="0">
              <a:latin typeface="Arial" panose="020B0604020202020204" pitchFamily="34" charset="0"/>
            </a:endParaRPr>
          </a:p>
        </p:txBody>
      </p:sp>
      <p:sp>
        <p:nvSpPr>
          <p:cNvPr id="16" name="직사각형 15"/>
          <p:cNvSpPr/>
          <p:nvPr/>
        </p:nvSpPr>
        <p:spPr>
          <a:xfrm>
            <a:off x="9558876" y="5242540"/>
            <a:ext cx="1599226" cy="463973"/>
          </a:xfrm>
          <a:prstGeom prst="rect">
            <a:avLst/>
          </a:prstGeom>
          <a:solidFill>
            <a:schemeClr val="bg1"/>
          </a:solidFill>
        </p:spPr>
        <p:txBody>
          <a:bodyPr wrap="square">
            <a:spAutoFit/>
          </a:bodyPr>
          <a:lstStyle/>
          <a:p>
            <a:pPr algn="ctr">
              <a:lnSpc>
                <a:spcPct val="115000"/>
              </a:lnSpc>
              <a:spcAft>
                <a:spcPts val="0"/>
              </a:spcAft>
            </a:pPr>
            <a:r>
              <a:rPr lang="en-US" altLang="ko-KR" sz="1050" dirty="0">
                <a:latin typeface="Arial" panose="020B0604020202020204" pitchFamily="34" charset="0"/>
                <a:ea typeface="Times New Roman" panose="02020603050405020304" pitchFamily="18" charset="0"/>
              </a:rPr>
              <a:t>Liposomes</a:t>
            </a:r>
          </a:p>
          <a:p>
            <a:pPr algn="ctr">
              <a:lnSpc>
                <a:spcPct val="115000"/>
              </a:lnSpc>
              <a:spcAft>
                <a:spcPts val="0"/>
              </a:spcAft>
            </a:pPr>
            <a:r>
              <a:rPr lang="en-US" altLang="ko-KR" sz="1050" dirty="0" smtClean="0">
                <a:latin typeface="Arial" panose="020B0604020202020204" pitchFamily="34" charset="0"/>
                <a:ea typeface="Times New Roman" panose="02020603050405020304" pitchFamily="18" charset="0"/>
              </a:rPr>
              <a:t>Average </a:t>
            </a:r>
            <a:r>
              <a:rPr lang="en-US" altLang="ko-KR" sz="1050" dirty="0">
                <a:latin typeface="Arial" panose="020B0604020202020204" pitchFamily="34" charset="0"/>
                <a:ea typeface="Times New Roman" panose="02020603050405020304" pitchFamily="18" charset="0"/>
              </a:rPr>
              <a:t>Particle Size</a:t>
            </a:r>
          </a:p>
        </p:txBody>
      </p:sp>
      <p:sp>
        <p:nvSpPr>
          <p:cNvPr id="17" name="직사각형 16"/>
          <p:cNvSpPr/>
          <p:nvPr/>
        </p:nvSpPr>
        <p:spPr>
          <a:xfrm>
            <a:off x="9801973" y="5733457"/>
            <a:ext cx="1113032" cy="262380"/>
          </a:xfrm>
          <a:prstGeom prst="rect">
            <a:avLst/>
          </a:prstGeom>
          <a:solidFill>
            <a:schemeClr val="bg1"/>
          </a:solidFill>
        </p:spPr>
        <p:txBody>
          <a:bodyPr wrap="square">
            <a:spAutoFit/>
          </a:bodyPr>
          <a:lstStyle/>
          <a:p>
            <a:pPr algn="ctr">
              <a:lnSpc>
                <a:spcPct val="115000"/>
              </a:lnSpc>
              <a:spcAft>
                <a:spcPts val="0"/>
              </a:spcAft>
            </a:pPr>
            <a:r>
              <a:rPr lang="en-US" altLang="ko-KR" sz="1050" dirty="0">
                <a:solidFill>
                  <a:srgbClr val="C00000"/>
                </a:solidFill>
                <a:latin typeface="Arial" panose="020B0604020202020204" pitchFamily="34" charset="0"/>
                <a:ea typeface="Times New Roman" panose="02020603050405020304" pitchFamily="18" charset="0"/>
              </a:rPr>
              <a:t>300nm or less</a:t>
            </a:r>
          </a:p>
        </p:txBody>
      </p:sp>
      <p:sp>
        <p:nvSpPr>
          <p:cNvPr id="18" name="직사각형 17"/>
          <p:cNvSpPr/>
          <p:nvPr/>
        </p:nvSpPr>
        <p:spPr>
          <a:xfrm>
            <a:off x="7887410" y="5746547"/>
            <a:ext cx="1113032" cy="262380"/>
          </a:xfrm>
          <a:prstGeom prst="rect">
            <a:avLst/>
          </a:prstGeom>
          <a:solidFill>
            <a:schemeClr val="bg1"/>
          </a:solidFill>
        </p:spPr>
        <p:txBody>
          <a:bodyPr wrap="square">
            <a:spAutoFit/>
          </a:bodyPr>
          <a:lstStyle/>
          <a:p>
            <a:pPr algn="ctr">
              <a:lnSpc>
                <a:spcPct val="115000"/>
              </a:lnSpc>
              <a:spcAft>
                <a:spcPts val="0"/>
              </a:spcAft>
            </a:pPr>
            <a:r>
              <a:rPr lang="en-US" altLang="ko-KR" sz="1050" dirty="0" smtClean="0">
                <a:solidFill>
                  <a:srgbClr val="C00000"/>
                </a:solidFill>
                <a:latin typeface="Arial" panose="020B0604020202020204" pitchFamily="34" charset="0"/>
                <a:ea typeface="Times New Roman" panose="02020603050405020304" pitchFamily="18" charset="0"/>
              </a:rPr>
              <a:t>200nm </a:t>
            </a:r>
            <a:r>
              <a:rPr lang="en-US" altLang="ko-KR" sz="1050" dirty="0">
                <a:solidFill>
                  <a:srgbClr val="C00000"/>
                </a:solidFill>
                <a:latin typeface="Arial" panose="020B0604020202020204" pitchFamily="34" charset="0"/>
                <a:ea typeface="Times New Roman" panose="02020603050405020304" pitchFamily="18" charset="0"/>
              </a:rPr>
              <a:t>or less</a:t>
            </a:r>
          </a:p>
        </p:txBody>
      </p:sp>
      <p:pic>
        <p:nvPicPr>
          <p:cNvPr id="3" name="그림 2"/>
          <p:cNvPicPr>
            <a:picLocks noChangeAspect="1"/>
          </p:cNvPicPr>
          <p:nvPr/>
        </p:nvPicPr>
        <p:blipFill>
          <a:blip r:embed="rId3"/>
          <a:stretch>
            <a:fillRect/>
          </a:stretch>
        </p:blipFill>
        <p:spPr>
          <a:xfrm>
            <a:off x="7321296" y="1159938"/>
            <a:ext cx="4165854" cy="522558"/>
          </a:xfrm>
          <a:prstGeom prst="rect">
            <a:avLst/>
          </a:prstGeom>
        </p:spPr>
      </p:pic>
      <p:sp>
        <p:nvSpPr>
          <p:cNvPr id="19" name="직사각형 18"/>
          <p:cNvSpPr/>
          <p:nvPr/>
        </p:nvSpPr>
        <p:spPr>
          <a:xfrm>
            <a:off x="7878553" y="1275474"/>
            <a:ext cx="3063531" cy="369332"/>
          </a:xfrm>
          <a:prstGeom prst="rect">
            <a:avLst/>
          </a:prstGeom>
        </p:spPr>
        <p:txBody>
          <a:bodyPr wrap="none">
            <a:spAutoFit/>
          </a:bodyPr>
          <a:lstStyle/>
          <a:p>
            <a:r>
              <a:rPr lang="en-US" altLang="ko-KR" b="1" dirty="0">
                <a:solidFill>
                  <a:schemeClr val="accent2">
                    <a:lumMod val="75000"/>
                  </a:schemeClr>
                </a:solidFill>
                <a:latin typeface="맑은 고딕" panose="020B0503020000020004" pitchFamily="50" charset="-127"/>
              </a:rPr>
              <a:t>Average Pore Particle Size</a:t>
            </a:r>
            <a:endParaRPr lang="ko-KR" altLang="en-US" dirty="0">
              <a:solidFill>
                <a:schemeClr val="accent2">
                  <a:lumMod val="75000"/>
                </a:schemeClr>
              </a:solidFill>
            </a:endParaRPr>
          </a:p>
        </p:txBody>
      </p:sp>
      <p:pic>
        <p:nvPicPr>
          <p:cNvPr id="4" name="그림 3"/>
          <p:cNvPicPr>
            <a:picLocks noChangeAspect="1"/>
          </p:cNvPicPr>
          <p:nvPr/>
        </p:nvPicPr>
        <p:blipFill>
          <a:blip r:embed="rId4"/>
          <a:stretch>
            <a:fillRect/>
          </a:stretch>
        </p:blipFill>
        <p:spPr>
          <a:xfrm>
            <a:off x="8826243" y="3222458"/>
            <a:ext cx="1185862" cy="165848"/>
          </a:xfrm>
          <a:prstGeom prst="rect">
            <a:avLst/>
          </a:prstGeom>
        </p:spPr>
      </p:pic>
      <p:sp>
        <p:nvSpPr>
          <p:cNvPr id="21" name="직사각형 20"/>
          <p:cNvSpPr/>
          <p:nvPr/>
        </p:nvSpPr>
        <p:spPr>
          <a:xfrm>
            <a:off x="8621520" y="3155950"/>
            <a:ext cx="1595309" cy="261610"/>
          </a:xfrm>
          <a:prstGeom prst="rect">
            <a:avLst/>
          </a:prstGeom>
        </p:spPr>
        <p:txBody>
          <a:bodyPr wrap="none">
            <a:spAutoFit/>
          </a:bodyPr>
          <a:lstStyle/>
          <a:p>
            <a:r>
              <a:rPr lang="en-US" altLang="ko-KR" sz="1100" b="1" dirty="0">
                <a:latin typeface="맑은 고딕" panose="020B0503020000020004" pitchFamily="50" charset="-127"/>
              </a:rPr>
              <a:t>Average Particle Size</a:t>
            </a:r>
            <a:endParaRPr lang="ko-KR" altLang="en-US" sz="1100" dirty="0"/>
          </a:p>
        </p:txBody>
      </p:sp>
    </p:spTree>
    <p:extLst>
      <p:ext uri="{BB962C8B-B14F-4D97-AF65-F5344CB8AC3E}">
        <p14:creationId xmlns:p14="http://schemas.microsoft.com/office/powerpoint/2010/main" val="7030310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그림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3358" y="1427642"/>
            <a:ext cx="8516055" cy="4790280"/>
          </a:xfrm>
          <a:prstGeom prst="rect">
            <a:avLst/>
          </a:prstGeom>
        </p:spPr>
      </p:pic>
      <p:sp>
        <p:nvSpPr>
          <p:cNvPr id="2" name="TextBox 1">
            <a:extLst>
              <a:ext uri="{FF2B5EF4-FFF2-40B4-BE49-F238E27FC236}">
                <a16:creationId xmlns:a16="http://schemas.microsoft.com/office/drawing/2014/main" id="{2A4086BA-CF8A-774C-9F5E-52BDAFA3B7C8}"/>
              </a:ext>
            </a:extLst>
          </p:cNvPr>
          <p:cNvSpPr txBox="1"/>
          <p:nvPr/>
        </p:nvSpPr>
        <p:spPr>
          <a:xfrm>
            <a:off x="4135594" y="305250"/>
            <a:ext cx="3185702" cy="340158"/>
          </a:xfrm>
          <a:prstGeom prst="rect">
            <a:avLst/>
          </a:prstGeom>
          <a:noFill/>
        </p:spPr>
        <p:txBody>
          <a:bodyPr wrap="square" rtlCol="0">
            <a:spAutoFit/>
          </a:bodyPr>
          <a:lstStyle/>
          <a:p>
            <a:pPr>
              <a:lnSpc>
                <a:spcPct val="110000"/>
              </a:lnSpc>
            </a:pPr>
            <a:r>
              <a:rPr lang="en-US" altLang="ko-KR" sz="1600" b="1" dirty="0">
                <a:solidFill>
                  <a:schemeClr val="bg1">
                    <a:lumMod val="50000"/>
                  </a:schemeClr>
                </a:solidFill>
                <a:latin typeface="맑은 고딕" panose="020B0503020000020004" pitchFamily="50" charset="-127"/>
              </a:rPr>
              <a:t>Product Features and Benefits</a:t>
            </a:r>
            <a:endParaRPr lang="en-US" altLang="ko-KR" sz="1600" b="1" dirty="0">
              <a:solidFill>
                <a:schemeClr val="bg1">
                  <a:lumMod val="50000"/>
                </a:schemeClr>
              </a:solidFill>
              <a:latin typeface="맑은 고딕" panose="020B0503020000020004" pitchFamily="50" charset="-127"/>
              <a:ea typeface="맑은 고딕" panose="020B0503020000020004" pitchFamily="50" charset="-127"/>
            </a:endParaRPr>
          </a:p>
        </p:txBody>
      </p:sp>
      <p:sp>
        <p:nvSpPr>
          <p:cNvPr id="37" name="직사각형 36"/>
          <p:cNvSpPr/>
          <p:nvPr/>
        </p:nvSpPr>
        <p:spPr>
          <a:xfrm>
            <a:off x="7626598" y="4271339"/>
            <a:ext cx="4207858" cy="553998"/>
          </a:xfrm>
          <a:prstGeom prst="rect">
            <a:avLst/>
          </a:prstGeom>
        </p:spPr>
        <p:txBody>
          <a:bodyPr wrap="square">
            <a:spAutoFit/>
          </a:bodyPr>
          <a:lstStyle/>
          <a:p>
            <a:pPr algn="ctr"/>
            <a:r>
              <a:rPr lang="en-US" altLang="ko-KR" sz="1000" dirty="0">
                <a:solidFill>
                  <a:schemeClr val="tx1">
                    <a:lumMod val="65000"/>
                    <a:lumOff val="35000"/>
                  </a:schemeClr>
                </a:solidFill>
                <a:latin typeface="맑은 고딕" panose="020B0503020000020004" pitchFamily="50" charset="-127"/>
              </a:rPr>
              <a:t>We applied our exosome and liposome technology </a:t>
            </a:r>
            <a:endParaRPr lang="en-US" altLang="ko-KR" sz="1000" dirty="0" smtClean="0">
              <a:solidFill>
                <a:schemeClr val="tx1">
                  <a:lumMod val="65000"/>
                  <a:lumOff val="35000"/>
                </a:schemeClr>
              </a:solidFill>
              <a:latin typeface="맑은 고딕" panose="020B0503020000020004" pitchFamily="50" charset="-127"/>
            </a:endParaRPr>
          </a:p>
          <a:p>
            <a:pPr algn="ctr"/>
            <a:r>
              <a:rPr lang="en-US" altLang="ko-KR" sz="1000" dirty="0" smtClean="0">
                <a:solidFill>
                  <a:schemeClr val="tx1">
                    <a:lumMod val="65000"/>
                    <a:lumOff val="35000"/>
                  </a:schemeClr>
                </a:solidFill>
                <a:latin typeface="맑은 고딕" panose="020B0503020000020004" pitchFamily="50" charset="-127"/>
              </a:rPr>
              <a:t>to </a:t>
            </a:r>
            <a:r>
              <a:rPr lang="en-US" altLang="ko-KR" sz="1000" dirty="0">
                <a:solidFill>
                  <a:schemeClr val="tx1">
                    <a:lumMod val="65000"/>
                    <a:lumOff val="35000"/>
                  </a:schemeClr>
                </a:solidFill>
                <a:latin typeface="맑은 고딕" panose="020B0503020000020004" pitchFamily="50" charset="-127"/>
              </a:rPr>
              <a:t>create a dual effect that would properly deliver active </a:t>
            </a:r>
            <a:endParaRPr lang="en-US" altLang="ko-KR" sz="1000" dirty="0" smtClean="0">
              <a:solidFill>
                <a:schemeClr val="tx1">
                  <a:lumMod val="65000"/>
                  <a:lumOff val="35000"/>
                </a:schemeClr>
              </a:solidFill>
              <a:latin typeface="맑은 고딕" panose="020B0503020000020004" pitchFamily="50" charset="-127"/>
            </a:endParaRPr>
          </a:p>
          <a:p>
            <a:pPr algn="ctr"/>
            <a:r>
              <a:rPr lang="en-US" altLang="ko-KR" sz="1000" dirty="0" smtClean="0">
                <a:solidFill>
                  <a:schemeClr val="tx1">
                    <a:lumMod val="65000"/>
                    <a:lumOff val="35000"/>
                  </a:schemeClr>
                </a:solidFill>
                <a:latin typeface="맑은 고딕" panose="020B0503020000020004" pitchFamily="50" charset="-127"/>
              </a:rPr>
              <a:t>ingredients </a:t>
            </a:r>
            <a:r>
              <a:rPr lang="en-US" altLang="ko-KR" sz="1000" dirty="0">
                <a:solidFill>
                  <a:schemeClr val="tx1">
                    <a:lumMod val="65000"/>
                    <a:lumOff val="35000"/>
                  </a:schemeClr>
                </a:solidFill>
                <a:latin typeface="맑은 고딕" panose="020B0503020000020004" pitchFamily="50" charset="-127"/>
              </a:rPr>
              <a:t>to the skin to fill it with nutrients from the inside. </a:t>
            </a:r>
            <a:endParaRPr lang="en-US" altLang="ko-KR" sz="1000" b="1" dirty="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16" name="직사각형 15"/>
          <p:cNvSpPr/>
          <p:nvPr/>
        </p:nvSpPr>
        <p:spPr>
          <a:xfrm>
            <a:off x="7516367" y="2640848"/>
            <a:ext cx="4339571" cy="1477328"/>
          </a:xfrm>
          <a:prstGeom prst="rect">
            <a:avLst/>
          </a:prstGeom>
        </p:spPr>
        <p:txBody>
          <a:bodyPr wrap="square">
            <a:spAutoFit/>
          </a:bodyPr>
          <a:lstStyle/>
          <a:p>
            <a:pPr algn="ctr">
              <a:lnSpc>
                <a:spcPct val="150000"/>
              </a:lnSpc>
            </a:pPr>
            <a:r>
              <a:rPr lang="en-US" altLang="ko-KR" sz="1500" b="1" spc="-150" dirty="0">
                <a:solidFill>
                  <a:schemeClr val="tx1">
                    <a:lumMod val="65000"/>
                    <a:lumOff val="35000"/>
                  </a:schemeClr>
                </a:solidFill>
                <a:latin typeface="맑은 고딕" panose="020B0503020000020004" pitchFamily="50" charset="-127"/>
              </a:rPr>
              <a:t>Our products contain exosomes from </a:t>
            </a:r>
            <a:endParaRPr lang="en-US" altLang="ko-KR" sz="1500" b="1" spc="-150" dirty="0" smtClean="0">
              <a:solidFill>
                <a:schemeClr val="tx1">
                  <a:lumMod val="65000"/>
                  <a:lumOff val="35000"/>
                </a:schemeClr>
              </a:solidFill>
              <a:latin typeface="맑은 고딕" panose="020B0503020000020004" pitchFamily="50" charset="-127"/>
            </a:endParaRPr>
          </a:p>
          <a:p>
            <a:pPr algn="ctr">
              <a:lnSpc>
                <a:spcPct val="150000"/>
              </a:lnSpc>
            </a:pPr>
            <a:r>
              <a:rPr lang="en-US" altLang="ko-KR" sz="1500" b="1" spc="-150" dirty="0" smtClean="0">
                <a:solidFill>
                  <a:schemeClr val="tx1">
                    <a:lumMod val="65000"/>
                    <a:lumOff val="35000"/>
                  </a:schemeClr>
                </a:solidFill>
                <a:latin typeface="맑은 고딕" panose="020B0503020000020004" pitchFamily="50" charset="-127"/>
              </a:rPr>
              <a:t>hemp </a:t>
            </a:r>
            <a:r>
              <a:rPr lang="en-US" altLang="ko-KR" sz="1500" b="1" spc="-150" dirty="0">
                <a:solidFill>
                  <a:schemeClr val="tx1">
                    <a:lumMod val="65000"/>
                    <a:lumOff val="35000"/>
                  </a:schemeClr>
                </a:solidFill>
                <a:latin typeface="맑은 고딕" panose="020B0503020000020004" pitchFamily="50" charset="-127"/>
              </a:rPr>
              <a:t>stem/root that have a high absorption rate, </a:t>
            </a:r>
            <a:endParaRPr lang="en-US" altLang="ko-KR" sz="1500" b="1" spc="-150" dirty="0" smtClean="0">
              <a:solidFill>
                <a:schemeClr val="tx1">
                  <a:lumMod val="65000"/>
                  <a:lumOff val="35000"/>
                </a:schemeClr>
              </a:solidFill>
              <a:latin typeface="맑은 고딕" panose="020B0503020000020004" pitchFamily="50" charset="-127"/>
            </a:endParaRPr>
          </a:p>
          <a:p>
            <a:pPr algn="ctr">
              <a:lnSpc>
                <a:spcPct val="150000"/>
              </a:lnSpc>
            </a:pPr>
            <a:r>
              <a:rPr lang="en-US" altLang="ko-KR" sz="1500" b="1" spc="-150" dirty="0" smtClean="0">
                <a:solidFill>
                  <a:schemeClr val="tx1">
                    <a:lumMod val="65000"/>
                    <a:lumOff val="35000"/>
                  </a:schemeClr>
                </a:solidFill>
                <a:latin typeface="맑은 고딕" panose="020B0503020000020004" pitchFamily="50" charset="-127"/>
              </a:rPr>
              <a:t>a </a:t>
            </a:r>
            <a:r>
              <a:rPr lang="en-US" altLang="ko-KR" sz="1500" b="1" spc="-150" dirty="0">
                <a:solidFill>
                  <a:schemeClr val="tx1">
                    <a:lumMod val="65000"/>
                    <a:lumOff val="35000"/>
                  </a:schemeClr>
                </a:solidFill>
                <a:latin typeface="맑은 고딕" panose="020B0503020000020004" pitchFamily="50" charset="-127"/>
              </a:rPr>
              <a:t>complex made from hemp raw materials, </a:t>
            </a:r>
            <a:endParaRPr lang="en-US" altLang="ko-KR" sz="1500" b="1" spc="-150" dirty="0" smtClean="0">
              <a:solidFill>
                <a:schemeClr val="tx1">
                  <a:lumMod val="65000"/>
                  <a:lumOff val="35000"/>
                </a:schemeClr>
              </a:solidFill>
              <a:latin typeface="맑은 고딕" panose="020B0503020000020004" pitchFamily="50" charset="-127"/>
            </a:endParaRPr>
          </a:p>
          <a:p>
            <a:pPr algn="ctr">
              <a:lnSpc>
                <a:spcPct val="150000"/>
              </a:lnSpc>
            </a:pPr>
            <a:r>
              <a:rPr lang="en-US" altLang="ko-KR" sz="1500" b="1" spc="-150" dirty="0" smtClean="0">
                <a:solidFill>
                  <a:schemeClr val="tx1">
                    <a:lumMod val="65000"/>
                    <a:lumOff val="35000"/>
                  </a:schemeClr>
                </a:solidFill>
                <a:latin typeface="맑은 고딕" panose="020B0503020000020004" pitchFamily="50" charset="-127"/>
              </a:rPr>
              <a:t>and </a:t>
            </a:r>
            <a:r>
              <a:rPr lang="en-US" altLang="ko-KR" sz="1500" b="1" spc="-150" dirty="0">
                <a:solidFill>
                  <a:schemeClr val="tx1">
                    <a:lumMod val="65000"/>
                    <a:lumOff val="35000"/>
                  </a:schemeClr>
                </a:solidFill>
                <a:latin typeface="맑은 고딕" panose="020B0503020000020004" pitchFamily="50" charset="-127"/>
              </a:rPr>
              <a:t>exosomes from </a:t>
            </a:r>
            <a:r>
              <a:rPr lang="en-US" altLang="ko-KR" sz="1500" b="1" spc="-150" dirty="0" err="1">
                <a:solidFill>
                  <a:schemeClr val="tx1">
                    <a:lumMod val="65000"/>
                    <a:lumOff val="35000"/>
                  </a:schemeClr>
                </a:solidFill>
                <a:latin typeface="맑은 고딕" panose="020B0503020000020004" pitchFamily="50" charset="-127"/>
              </a:rPr>
              <a:t>centella</a:t>
            </a:r>
            <a:r>
              <a:rPr lang="en-US" altLang="ko-KR" sz="1500" b="1" spc="-150" dirty="0">
                <a:solidFill>
                  <a:schemeClr val="tx1">
                    <a:lumMod val="65000"/>
                    <a:lumOff val="35000"/>
                  </a:schemeClr>
                </a:solidFill>
                <a:latin typeface="맑은 고딕" panose="020B0503020000020004" pitchFamily="50" charset="-127"/>
              </a:rPr>
              <a:t> </a:t>
            </a:r>
            <a:r>
              <a:rPr lang="en-US" altLang="ko-KR" sz="1500" b="1" spc="-150" dirty="0" err="1">
                <a:solidFill>
                  <a:schemeClr val="tx1">
                    <a:lumMod val="65000"/>
                    <a:lumOff val="35000"/>
                  </a:schemeClr>
                </a:solidFill>
                <a:latin typeface="맑은 고딕" panose="020B0503020000020004" pitchFamily="50" charset="-127"/>
              </a:rPr>
              <a:t>asiatica</a:t>
            </a:r>
            <a:r>
              <a:rPr lang="en-US" altLang="ko-KR" sz="1500" b="1" spc="-150" dirty="0">
                <a:solidFill>
                  <a:schemeClr val="tx1">
                    <a:lumMod val="65000"/>
                    <a:lumOff val="35000"/>
                  </a:schemeClr>
                </a:solidFill>
                <a:latin typeface="맑은 고딕" panose="020B0503020000020004" pitchFamily="50" charset="-127"/>
              </a:rPr>
              <a:t>. </a:t>
            </a:r>
            <a:endParaRPr lang="en-US" altLang="ko-KR" sz="1500" b="1" spc="-150" dirty="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17" name="직사각형 16"/>
          <p:cNvSpPr/>
          <p:nvPr/>
        </p:nvSpPr>
        <p:spPr>
          <a:xfrm flipH="1">
            <a:off x="2195950" y="5463047"/>
            <a:ext cx="1314849" cy="507831"/>
          </a:xfrm>
          <a:prstGeom prst="rect">
            <a:avLst/>
          </a:prstGeom>
        </p:spPr>
        <p:txBody>
          <a:bodyPr wrap="square">
            <a:spAutoFit/>
          </a:bodyPr>
          <a:lstStyle/>
          <a:p>
            <a:pPr algn="ctr">
              <a:lnSpc>
                <a:spcPct val="150000"/>
              </a:lnSpc>
            </a:pPr>
            <a:r>
              <a:rPr lang="en-US" altLang="ko-KR" b="1" dirty="0">
                <a:solidFill>
                  <a:schemeClr val="tx1">
                    <a:lumMod val="65000"/>
                    <a:lumOff val="35000"/>
                  </a:schemeClr>
                </a:solidFill>
                <a:latin typeface="맑은 고딕" panose="020B0503020000020004" pitchFamily="50" charset="-127"/>
              </a:rPr>
              <a:t>Exosomes</a:t>
            </a:r>
            <a:endParaRPr lang="en-US" altLang="ko-KR" b="1" dirty="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20" name="직사각형 19"/>
          <p:cNvSpPr/>
          <p:nvPr/>
        </p:nvSpPr>
        <p:spPr>
          <a:xfrm flipH="1">
            <a:off x="4295430" y="5463046"/>
            <a:ext cx="1797888" cy="507831"/>
          </a:xfrm>
          <a:prstGeom prst="rect">
            <a:avLst/>
          </a:prstGeom>
        </p:spPr>
        <p:txBody>
          <a:bodyPr wrap="square">
            <a:spAutoFit/>
          </a:bodyPr>
          <a:lstStyle/>
          <a:p>
            <a:pPr algn="ctr">
              <a:lnSpc>
                <a:spcPct val="150000"/>
              </a:lnSpc>
            </a:pPr>
            <a:r>
              <a:rPr lang="en-US" altLang="ko-KR" b="1" dirty="0">
                <a:solidFill>
                  <a:schemeClr val="tx1">
                    <a:lumMod val="65000"/>
                    <a:lumOff val="35000"/>
                  </a:schemeClr>
                </a:solidFill>
                <a:latin typeface="맑은 고딕" panose="020B0503020000020004" pitchFamily="50" charset="-127"/>
              </a:rPr>
              <a:t>Liposomes</a:t>
            </a:r>
            <a:endParaRPr lang="en-US" altLang="ko-KR" b="1" dirty="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10" name="TextBox 9">
            <a:extLst>
              <a:ext uri="{FF2B5EF4-FFF2-40B4-BE49-F238E27FC236}">
                <a16:creationId xmlns:a16="http://schemas.microsoft.com/office/drawing/2014/main" id="{2A4086BA-CF8A-774C-9F5E-52BDAFA3B7C8}"/>
              </a:ext>
            </a:extLst>
          </p:cNvPr>
          <p:cNvSpPr txBox="1"/>
          <p:nvPr/>
        </p:nvSpPr>
        <p:spPr>
          <a:xfrm>
            <a:off x="1786186" y="316087"/>
            <a:ext cx="2316422" cy="329321"/>
          </a:xfrm>
          <a:prstGeom prst="rect">
            <a:avLst/>
          </a:prstGeom>
          <a:noFill/>
        </p:spPr>
        <p:txBody>
          <a:bodyPr wrap="square" rtlCol="0">
            <a:spAutoFit/>
          </a:bodyPr>
          <a:lstStyle/>
          <a:p>
            <a:pPr>
              <a:lnSpc>
                <a:spcPct val="110000"/>
              </a:lnSpc>
            </a:pPr>
            <a:r>
              <a:rPr lang="en-US" altLang="ko-KR" sz="1400" b="1" dirty="0">
                <a:latin typeface="맑은 고딕" panose="020B0503020000020004" pitchFamily="50" charset="-127"/>
              </a:rPr>
              <a:t>03. Product Introduction</a:t>
            </a:r>
            <a:endParaRPr lang="en-US" altLang="ko-KR" sz="1400" b="1" dirty="0">
              <a:latin typeface="맑은 고딕" panose="020B0503020000020004" pitchFamily="50" charset="-127"/>
              <a:ea typeface="맑은 고딕" panose="020B0503020000020004" pitchFamily="50" charset="-127"/>
            </a:endParaRPr>
          </a:p>
        </p:txBody>
      </p:sp>
      <p:sp>
        <p:nvSpPr>
          <p:cNvPr id="11" name="직사각형 10"/>
          <p:cNvSpPr/>
          <p:nvPr/>
        </p:nvSpPr>
        <p:spPr>
          <a:xfrm>
            <a:off x="977918" y="1447631"/>
            <a:ext cx="5939255" cy="454292"/>
          </a:xfrm>
          <a:prstGeom prst="rect">
            <a:avLst/>
          </a:prstGeom>
        </p:spPr>
        <p:txBody>
          <a:bodyPr wrap="none">
            <a:spAutoFit/>
          </a:bodyPr>
          <a:lstStyle/>
          <a:p>
            <a:pPr>
              <a:lnSpc>
                <a:spcPct val="150000"/>
              </a:lnSpc>
            </a:pPr>
            <a:r>
              <a:rPr lang="en-US" altLang="ko-KR" b="1" dirty="0">
                <a:latin typeface="맑은 고딕" panose="020B0503020000020004" pitchFamily="50" charset="-127"/>
              </a:rPr>
              <a:t>Dual Effect Technology of Exosomes and Liposomes</a:t>
            </a:r>
            <a:endParaRPr lang="en-US" altLang="ko-KR" sz="1200" dirty="0">
              <a:solidFill>
                <a:schemeClr val="tx1">
                  <a:lumMod val="75000"/>
                  <a:lumOff val="25000"/>
                </a:schemeClr>
              </a:solidFill>
              <a:latin typeface="맑은 고딕" panose="020B0503020000020004" pitchFamily="50" charset="-127"/>
            </a:endParaRPr>
          </a:p>
        </p:txBody>
      </p:sp>
    </p:spTree>
    <p:extLst>
      <p:ext uri="{BB962C8B-B14F-4D97-AF65-F5344CB8AC3E}">
        <p14:creationId xmlns:p14="http://schemas.microsoft.com/office/powerpoint/2010/main" val="37903629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그림 17"/>
          <p:cNvPicPr>
            <a:picLocks noChangeAspect="1"/>
          </p:cNvPicPr>
          <p:nvPr/>
        </p:nvPicPr>
        <p:blipFill rotWithShape="1">
          <a:blip r:embed="rId2">
            <a:extLst>
              <a:ext uri="{28A0092B-C50C-407E-A947-70E740481C1C}">
                <a14:useLocalDpi xmlns:a14="http://schemas.microsoft.com/office/drawing/2010/main" val="0"/>
              </a:ext>
            </a:extLst>
          </a:blip>
          <a:srcRect l="59691" t="24226" r="21214" b="25580"/>
          <a:stretch/>
        </p:blipFill>
        <p:spPr>
          <a:xfrm>
            <a:off x="8080224" y="2249423"/>
            <a:ext cx="2139696" cy="3163825"/>
          </a:xfrm>
          <a:prstGeom prst="rect">
            <a:avLst/>
          </a:prstGeom>
        </p:spPr>
      </p:pic>
      <p:pic>
        <p:nvPicPr>
          <p:cNvPr id="17" name="그림 16"/>
          <p:cNvPicPr>
            <a:picLocks noChangeAspect="1"/>
          </p:cNvPicPr>
          <p:nvPr/>
        </p:nvPicPr>
        <p:blipFill rotWithShape="1">
          <a:blip r:embed="rId2">
            <a:extLst>
              <a:ext uri="{28A0092B-C50C-407E-A947-70E740481C1C}">
                <a14:useLocalDpi xmlns:a14="http://schemas.microsoft.com/office/drawing/2010/main" val="0"/>
              </a:ext>
            </a:extLst>
          </a:blip>
          <a:srcRect l="40595" t="24226" r="40310" b="25580"/>
          <a:stretch/>
        </p:blipFill>
        <p:spPr>
          <a:xfrm>
            <a:off x="4700016" y="2249423"/>
            <a:ext cx="2139696" cy="3163825"/>
          </a:xfrm>
          <a:prstGeom prst="rect">
            <a:avLst/>
          </a:prstGeom>
        </p:spPr>
      </p:pic>
      <p:pic>
        <p:nvPicPr>
          <p:cNvPr id="16" name="그림 15"/>
          <p:cNvPicPr>
            <a:picLocks noChangeAspect="1"/>
          </p:cNvPicPr>
          <p:nvPr/>
        </p:nvPicPr>
        <p:blipFill rotWithShape="1">
          <a:blip r:embed="rId2">
            <a:extLst>
              <a:ext uri="{28A0092B-C50C-407E-A947-70E740481C1C}">
                <a14:useLocalDpi xmlns:a14="http://schemas.microsoft.com/office/drawing/2010/main" val="0"/>
              </a:ext>
            </a:extLst>
          </a:blip>
          <a:srcRect l="18859" t="24226" r="59381" b="25580"/>
          <a:stretch/>
        </p:blipFill>
        <p:spPr>
          <a:xfrm>
            <a:off x="1018032" y="2249423"/>
            <a:ext cx="2438400" cy="3163825"/>
          </a:xfrm>
          <a:prstGeom prst="rect">
            <a:avLst/>
          </a:prstGeom>
        </p:spPr>
      </p:pic>
      <p:sp>
        <p:nvSpPr>
          <p:cNvPr id="3" name="TextBox 2">
            <a:extLst>
              <a:ext uri="{FF2B5EF4-FFF2-40B4-BE49-F238E27FC236}">
                <a16:creationId xmlns:a16="http://schemas.microsoft.com/office/drawing/2014/main" id="{2A4086BA-CF8A-774C-9F5E-52BDAFA3B7C8}"/>
              </a:ext>
            </a:extLst>
          </p:cNvPr>
          <p:cNvSpPr txBox="1"/>
          <p:nvPr/>
        </p:nvSpPr>
        <p:spPr>
          <a:xfrm>
            <a:off x="4135594" y="305250"/>
            <a:ext cx="3185702" cy="338554"/>
          </a:xfrm>
          <a:prstGeom prst="rect">
            <a:avLst/>
          </a:prstGeom>
          <a:noFill/>
        </p:spPr>
        <p:txBody>
          <a:bodyPr wrap="square" rtlCol="0">
            <a:spAutoFit/>
          </a:bodyPr>
          <a:lstStyle/>
          <a:p>
            <a:r>
              <a:rPr lang="en-US" altLang="ko-KR" sz="1600" b="1" dirty="0">
                <a:solidFill>
                  <a:schemeClr val="bg1">
                    <a:lumMod val="50000"/>
                  </a:schemeClr>
                </a:solidFill>
                <a:latin typeface="맑은 고딕" panose="020B0503020000020004" pitchFamily="50" charset="-127"/>
              </a:rPr>
              <a:t>Product Features and Benefits</a:t>
            </a:r>
            <a:endParaRPr lang="ko-KR" altLang="ko-KR" dirty="0"/>
          </a:p>
        </p:txBody>
      </p:sp>
      <p:sp>
        <p:nvSpPr>
          <p:cNvPr id="6" name="TextBox 5">
            <a:extLst>
              <a:ext uri="{FF2B5EF4-FFF2-40B4-BE49-F238E27FC236}">
                <a16:creationId xmlns:a16="http://schemas.microsoft.com/office/drawing/2014/main" id="{2A4086BA-CF8A-774C-9F5E-52BDAFA3B7C8}"/>
              </a:ext>
            </a:extLst>
          </p:cNvPr>
          <p:cNvSpPr txBox="1"/>
          <p:nvPr/>
        </p:nvSpPr>
        <p:spPr>
          <a:xfrm>
            <a:off x="982656" y="1009528"/>
            <a:ext cx="4797759" cy="415498"/>
          </a:xfrm>
          <a:prstGeom prst="rect">
            <a:avLst/>
          </a:prstGeom>
          <a:noFill/>
        </p:spPr>
        <p:txBody>
          <a:bodyPr wrap="square" rtlCol="0">
            <a:spAutoFit/>
          </a:bodyPr>
          <a:lstStyle/>
          <a:p>
            <a:pPr>
              <a:lnSpc>
                <a:spcPct val="150000"/>
              </a:lnSpc>
            </a:pPr>
            <a:r>
              <a:rPr lang="en-US" altLang="ko-KR" sz="1400" dirty="0">
                <a:solidFill>
                  <a:schemeClr val="tx1">
                    <a:lumMod val="75000"/>
                    <a:lumOff val="25000"/>
                  </a:schemeClr>
                </a:solidFill>
                <a:latin typeface="맑은 고딕" panose="020B0503020000020004" pitchFamily="50" charset="-127"/>
              </a:rPr>
              <a:t>Hemp &amp; </a:t>
            </a:r>
            <a:r>
              <a:rPr lang="en-US" altLang="ko-KR" sz="1400" dirty="0" err="1">
                <a:solidFill>
                  <a:schemeClr val="tx1">
                    <a:lumMod val="75000"/>
                    <a:lumOff val="25000"/>
                  </a:schemeClr>
                </a:solidFill>
                <a:latin typeface="맑은 고딕" panose="020B0503020000020004" pitchFamily="50" charset="-127"/>
              </a:rPr>
              <a:t>Cica</a:t>
            </a:r>
            <a:r>
              <a:rPr lang="en-US" altLang="ko-KR" sz="1400" dirty="0">
                <a:solidFill>
                  <a:schemeClr val="tx1">
                    <a:lumMod val="75000"/>
                    <a:lumOff val="25000"/>
                  </a:schemeClr>
                </a:solidFill>
                <a:latin typeface="맑은 고딕" panose="020B0503020000020004" pitchFamily="50" charset="-127"/>
              </a:rPr>
              <a:t> </a:t>
            </a:r>
            <a:r>
              <a:rPr lang="en-US" altLang="ko-KR" sz="1400" dirty="0" err="1">
                <a:solidFill>
                  <a:schemeClr val="tx1">
                    <a:lumMod val="75000"/>
                    <a:lumOff val="25000"/>
                  </a:schemeClr>
                </a:solidFill>
                <a:latin typeface="맑은 고딕" panose="020B0503020000020004" pitchFamily="50" charset="-127"/>
              </a:rPr>
              <a:t>Centella</a:t>
            </a:r>
            <a:r>
              <a:rPr lang="en-US" altLang="ko-KR" sz="1400" dirty="0">
                <a:solidFill>
                  <a:schemeClr val="tx1">
                    <a:lumMod val="75000"/>
                    <a:lumOff val="25000"/>
                  </a:schemeClr>
                </a:solidFill>
                <a:latin typeface="맑은 고딕" panose="020B0503020000020004" pitchFamily="50" charset="-127"/>
              </a:rPr>
              <a:t> </a:t>
            </a:r>
            <a:r>
              <a:rPr lang="en-US" altLang="ko-KR" sz="1400" dirty="0" err="1">
                <a:solidFill>
                  <a:schemeClr val="tx1">
                    <a:lumMod val="75000"/>
                    <a:lumOff val="25000"/>
                  </a:schemeClr>
                </a:solidFill>
                <a:latin typeface="맑은 고딕" panose="020B0503020000020004" pitchFamily="50" charset="-127"/>
              </a:rPr>
              <a:t>Asiatica</a:t>
            </a:r>
            <a:r>
              <a:rPr lang="en-US" altLang="ko-KR" sz="1400" dirty="0">
                <a:solidFill>
                  <a:schemeClr val="tx1">
                    <a:lumMod val="75000"/>
                    <a:lumOff val="25000"/>
                  </a:schemeClr>
                </a:solidFill>
                <a:latin typeface="맑은 고딕" panose="020B0503020000020004" pitchFamily="50" charset="-127"/>
              </a:rPr>
              <a:t> + Exosomes</a:t>
            </a:r>
            <a:endParaRPr lang="en-US" altLang="ko-KR" sz="1400" dirty="0">
              <a:solidFill>
                <a:schemeClr val="tx1">
                  <a:lumMod val="75000"/>
                  <a:lumOff val="25000"/>
                </a:schemeClr>
              </a:solidFill>
              <a:latin typeface="맑은 고딕" panose="020B0503020000020004" pitchFamily="50" charset="-127"/>
              <a:ea typeface="맑은 고딕" panose="020B0503020000020004" pitchFamily="50" charset="-127"/>
            </a:endParaRPr>
          </a:p>
        </p:txBody>
      </p:sp>
      <p:sp>
        <p:nvSpPr>
          <p:cNvPr id="7" name="TextBox 6">
            <a:extLst>
              <a:ext uri="{FF2B5EF4-FFF2-40B4-BE49-F238E27FC236}">
                <a16:creationId xmlns:a16="http://schemas.microsoft.com/office/drawing/2014/main" id="{2A4086BA-CF8A-774C-9F5E-52BDAFA3B7C8}"/>
              </a:ext>
            </a:extLst>
          </p:cNvPr>
          <p:cNvSpPr txBox="1"/>
          <p:nvPr/>
        </p:nvSpPr>
        <p:spPr>
          <a:xfrm>
            <a:off x="976436" y="1236808"/>
            <a:ext cx="8883610" cy="507831"/>
          </a:xfrm>
          <a:prstGeom prst="rect">
            <a:avLst/>
          </a:prstGeom>
          <a:noFill/>
        </p:spPr>
        <p:txBody>
          <a:bodyPr wrap="square" rtlCol="0">
            <a:spAutoFit/>
          </a:bodyPr>
          <a:lstStyle/>
          <a:p>
            <a:pPr>
              <a:lnSpc>
                <a:spcPct val="150000"/>
              </a:lnSpc>
            </a:pPr>
            <a:r>
              <a:rPr lang="en-US" altLang="ko-KR" b="1" dirty="0">
                <a:solidFill>
                  <a:schemeClr val="tx1">
                    <a:lumMod val="75000"/>
                    <a:lumOff val="25000"/>
                  </a:schemeClr>
                </a:solidFill>
                <a:latin typeface="맑은 고딕" panose="020B0503020000020004" pitchFamily="50" charset="-127"/>
              </a:rPr>
              <a:t>Double Effect of </a:t>
            </a:r>
            <a:r>
              <a:rPr lang="en-US" altLang="ko-KR" b="1" dirty="0" err="1">
                <a:solidFill>
                  <a:schemeClr val="tx1">
                    <a:lumMod val="75000"/>
                    <a:lumOff val="25000"/>
                  </a:schemeClr>
                </a:solidFill>
                <a:latin typeface="맑은 고딕" panose="020B0503020000020004" pitchFamily="50" charset="-127"/>
              </a:rPr>
              <a:t>Exotraction</a:t>
            </a:r>
            <a:r>
              <a:rPr lang="en-US" altLang="ko-KR" b="1" dirty="0">
                <a:solidFill>
                  <a:schemeClr val="tx1">
                    <a:lumMod val="75000"/>
                    <a:lumOff val="25000"/>
                  </a:schemeClr>
                </a:solidFill>
                <a:latin typeface="맑은 고딕" panose="020B0503020000020004" pitchFamily="50" charset="-127"/>
              </a:rPr>
              <a:t> (Exosome Extraction and Purification Method)</a:t>
            </a:r>
            <a:endPar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endParaRPr>
          </a:p>
        </p:txBody>
      </p:sp>
      <p:sp>
        <p:nvSpPr>
          <p:cNvPr id="8" name="TextBox 7">
            <a:extLst>
              <a:ext uri="{FF2B5EF4-FFF2-40B4-BE49-F238E27FC236}">
                <a16:creationId xmlns:a16="http://schemas.microsoft.com/office/drawing/2014/main" id="{2A4086BA-CF8A-774C-9F5E-52BDAFA3B7C8}"/>
              </a:ext>
            </a:extLst>
          </p:cNvPr>
          <p:cNvSpPr txBox="1"/>
          <p:nvPr/>
        </p:nvSpPr>
        <p:spPr>
          <a:xfrm>
            <a:off x="1531172" y="4844397"/>
            <a:ext cx="1692592" cy="454292"/>
          </a:xfrm>
          <a:prstGeom prst="rect">
            <a:avLst/>
          </a:prstGeom>
          <a:noFill/>
        </p:spPr>
        <p:txBody>
          <a:bodyPr wrap="square" rtlCol="0">
            <a:spAutoFit/>
          </a:bodyPr>
          <a:lstStyle/>
          <a:p>
            <a:pPr algn="ctr">
              <a:lnSpc>
                <a:spcPct val="150000"/>
              </a:lnSpc>
            </a:pPr>
            <a:r>
              <a:rPr lang="en-US" altLang="ko-KR" b="1" dirty="0" smtClean="0">
                <a:solidFill>
                  <a:schemeClr val="tx1">
                    <a:lumMod val="75000"/>
                    <a:lumOff val="25000"/>
                  </a:schemeClr>
                </a:solidFill>
                <a:latin typeface="맑은 고딕" panose="020B0503020000020004" pitchFamily="50" charset="-127"/>
                <a:ea typeface="맑은 고딕" panose="020B0503020000020004" pitchFamily="50" charset="-127"/>
              </a:rPr>
              <a:t>HEMP(</a:t>
            </a:r>
            <a:r>
              <a:rPr lang="ko-KR" altLang="en-US" b="1" dirty="0" smtClean="0">
                <a:solidFill>
                  <a:schemeClr val="tx1">
                    <a:lumMod val="75000"/>
                    <a:lumOff val="25000"/>
                  </a:schemeClr>
                </a:solidFill>
                <a:latin typeface="맑은 고딕" panose="020B0503020000020004" pitchFamily="50" charset="-127"/>
                <a:ea typeface="맑은 고딕" panose="020B0503020000020004" pitchFamily="50" charset="-127"/>
              </a:rPr>
              <a:t>대마</a:t>
            </a:r>
            <a:r>
              <a:rPr lang="en-US" altLang="ko-KR" b="1" dirty="0" smtClean="0">
                <a:solidFill>
                  <a:schemeClr val="tx1">
                    <a:lumMod val="75000"/>
                    <a:lumOff val="25000"/>
                  </a:schemeClr>
                </a:solidFill>
                <a:latin typeface="맑은 고딕" panose="020B0503020000020004" pitchFamily="50" charset="-127"/>
                <a:ea typeface="맑은 고딕" panose="020B0503020000020004" pitchFamily="50" charset="-127"/>
              </a:rPr>
              <a:t>)</a:t>
            </a:r>
            <a:endPar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endParaRPr>
          </a:p>
        </p:txBody>
      </p:sp>
      <p:sp>
        <p:nvSpPr>
          <p:cNvPr id="9" name="TextBox 8">
            <a:extLst>
              <a:ext uri="{FF2B5EF4-FFF2-40B4-BE49-F238E27FC236}">
                <a16:creationId xmlns:a16="http://schemas.microsoft.com/office/drawing/2014/main" id="{2A4086BA-CF8A-774C-9F5E-52BDAFA3B7C8}"/>
              </a:ext>
            </a:extLst>
          </p:cNvPr>
          <p:cNvSpPr txBox="1"/>
          <p:nvPr/>
        </p:nvSpPr>
        <p:spPr>
          <a:xfrm>
            <a:off x="4912340" y="4844397"/>
            <a:ext cx="1692592" cy="454292"/>
          </a:xfrm>
          <a:prstGeom prst="rect">
            <a:avLst/>
          </a:prstGeom>
          <a:noFill/>
        </p:spPr>
        <p:txBody>
          <a:bodyPr wrap="square" rtlCol="0">
            <a:spAutoFit/>
          </a:bodyPr>
          <a:lstStyle/>
          <a:p>
            <a:pPr algn="ctr">
              <a:lnSpc>
                <a:spcPct val="150000"/>
              </a:lnSpc>
            </a:pPr>
            <a:r>
              <a:rPr lang="en-US" altLang="ko-KR" b="1" dirty="0" smtClean="0">
                <a:solidFill>
                  <a:schemeClr val="tx1">
                    <a:lumMod val="75000"/>
                    <a:lumOff val="25000"/>
                  </a:schemeClr>
                </a:solidFill>
                <a:latin typeface="맑은 고딕" panose="020B0503020000020004" pitchFamily="50" charset="-127"/>
                <a:ea typeface="맑은 고딕" panose="020B0503020000020004" pitchFamily="50" charset="-127"/>
              </a:rPr>
              <a:t>CICA(</a:t>
            </a:r>
            <a:r>
              <a:rPr lang="ko-KR" altLang="en-US" b="1" dirty="0" err="1" smtClean="0">
                <a:solidFill>
                  <a:schemeClr val="tx1">
                    <a:lumMod val="75000"/>
                    <a:lumOff val="25000"/>
                  </a:schemeClr>
                </a:solidFill>
                <a:latin typeface="맑은 고딕" panose="020B0503020000020004" pitchFamily="50" charset="-127"/>
                <a:ea typeface="맑은 고딕" panose="020B0503020000020004" pitchFamily="50" charset="-127"/>
              </a:rPr>
              <a:t>병풀</a:t>
            </a:r>
            <a:r>
              <a:rPr lang="en-US" altLang="ko-KR" b="1" dirty="0" smtClean="0">
                <a:solidFill>
                  <a:schemeClr val="tx1">
                    <a:lumMod val="75000"/>
                    <a:lumOff val="25000"/>
                  </a:schemeClr>
                </a:solidFill>
                <a:latin typeface="맑은 고딕" panose="020B0503020000020004" pitchFamily="50" charset="-127"/>
                <a:ea typeface="맑은 고딕" panose="020B0503020000020004" pitchFamily="50" charset="-127"/>
              </a:rPr>
              <a:t>)</a:t>
            </a:r>
            <a:endPar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endParaRPr>
          </a:p>
        </p:txBody>
      </p:sp>
      <p:sp>
        <p:nvSpPr>
          <p:cNvPr id="10" name="TextBox 9">
            <a:extLst>
              <a:ext uri="{FF2B5EF4-FFF2-40B4-BE49-F238E27FC236}">
                <a16:creationId xmlns:a16="http://schemas.microsoft.com/office/drawing/2014/main" id="{2A4086BA-CF8A-774C-9F5E-52BDAFA3B7C8}"/>
              </a:ext>
            </a:extLst>
          </p:cNvPr>
          <p:cNvSpPr txBox="1"/>
          <p:nvPr/>
        </p:nvSpPr>
        <p:spPr>
          <a:xfrm>
            <a:off x="8324755" y="4850493"/>
            <a:ext cx="1692592" cy="454292"/>
          </a:xfrm>
          <a:prstGeom prst="rect">
            <a:avLst/>
          </a:prstGeom>
          <a:noFill/>
        </p:spPr>
        <p:txBody>
          <a:bodyPr wrap="square" rtlCol="0">
            <a:spAutoFit/>
          </a:bodyPr>
          <a:lstStyle/>
          <a:p>
            <a:pPr algn="ctr">
              <a:lnSpc>
                <a:spcPct val="150000"/>
              </a:lnSpc>
            </a:pPr>
            <a:r>
              <a:rPr lang="en-US" altLang="ko-KR" b="1" dirty="0" smtClean="0">
                <a:solidFill>
                  <a:schemeClr val="tx1">
                    <a:lumMod val="75000"/>
                    <a:lumOff val="25000"/>
                  </a:schemeClr>
                </a:solidFill>
                <a:latin typeface="맑은 고딕" panose="020B0503020000020004" pitchFamily="50" charset="-127"/>
              </a:rPr>
              <a:t>Exosome</a:t>
            </a:r>
            <a:endPar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endParaRPr>
          </a:p>
        </p:txBody>
      </p:sp>
      <p:sp>
        <p:nvSpPr>
          <p:cNvPr id="15" name="TextBox 14">
            <a:extLst>
              <a:ext uri="{FF2B5EF4-FFF2-40B4-BE49-F238E27FC236}">
                <a16:creationId xmlns:a16="http://schemas.microsoft.com/office/drawing/2014/main" id="{2A4086BA-CF8A-774C-9F5E-52BDAFA3B7C8}"/>
              </a:ext>
            </a:extLst>
          </p:cNvPr>
          <p:cNvSpPr txBox="1"/>
          <p:nvPr/>
        </p:nvSpPr>
        <p:spPr>
          <a:xfrm>
            <a:off x="1786186" y="316087"/>
            <a:ext cx="2823914" cy="329321"/>
          </a:xfrm>
          <a:prstGeom prst="rect">
            <a:avLst/>
          </a:prstGeom>
          <a:noFill/>
        </p:spPr>
        <p:txBody>
          <a:bodyPr wrap="square" rtlCol="0">
            <a:spAutoFit/>
          </a:bodyPr>
          <a:lstStyle/>
          <a:p>
            <a:pPr>
              <a:lnSpc>
                <a:spcPct val="110000"/>
              </a:lnSpc>
            </a:pPr>
            <a:r>
              <a:rPr lang="en-US" altLang="ko-KR" sz="1400" b="1" dirty="0">
                <a:latin typeface="맑은 고딕" panose="020B0503020000020004" pitchFamily="50" charset="-127"/>
              </a:rPr>
              <a:t>03. Product Introduction</a:t>
            </a:r>
            <a:endParaRPr lang="en-US" altLang="ko-KR" sz="1400" b="1" dirty="0">
              <a:latin typeface="맑은 고딕" panose="020B0503020000020004" pitchFamily="50" charset="-127"/>
              <a:ea typeface="맑은 고딕" panose="020B0503020000020004" pitchFamily="50" charset="-127"/>
            </a:endParaRPr>
          </a:p>
        </p:txBody>
      </p:sp>
      <p:sp>
        <p:nvSpPr>
          <p:cNvPr id="2" name="직사각형 1"/>
          <p:cNvSpPr/>
          <p:nvPr/>
        </p:nvSpPr>
        <p:spPr>
          <a:xfrm>
            <a:off x="1147612" y="5394074"/>
            <a:ext cx="2402092" cy="769441"/>
          </a:xfrm>
          <a:prstGeom prst="rect">
            <a:avLst/>
          </a:prstGeom>
        </p:spPr>
        <p:txBody>
          <a:bodyPr wrap="square">
            <a:spAutoFit/>
          </a:bodyPr>
          <a:lstStyle/>
          <a:p>
            <a:pPr algn="ctr"/>
            <a:r>
              <a:rPr lang="en-US" altLang="ko-KR" sz="1100" dirty="0">
                <a:solidFill>
                  <a:schemeClr val="tx1">
                    <a:lumMod val="75000"/>
                    <a:lumOff val="25000"/>
                  </a:schemeClr>
                </a:solidFill>
                <a:latin typeface="맑은 고딕" panose="020B0503020000020004" pitchFamily="50" charset="-127"/>
              </a:rPr>
              <a:t>Supplies the skin with nutrients</a:t>
            </a:r>
          </a:p>
          <a:p>
            <a:pPr algn="ctr"/>
            <a:r>
              <a:rPr lang="en-US" altLang="ko-KR" sz="1100" dirty="0">
                <a:solidFill>
                  <a:schemeClr val="tx1">
                    <a:lumMod val="75000"/>
                    <a:lumOff val="25000"/>
                  </a:schemeClr>
                </a:solidFill>
                <a:latin typeface="맑은 고딕" panose="020B0503020000020004" pitchFamily="50" charset="-127"/>
              </a:rPr>
              <a:t>Protects the skin.</a:t>
            </a:r>
          </a:p>
          <a:p>
            <a:pPr algn="ctr"/>
            <a:r>
              <a:rPr lang="en-US" altLang="ko-KR" sz="1100" dirty="0">
                <a:solidFill>
                  <a:schemeClr val="tx1">
                    <a:lumMod val="75000"/>
                    <a:lumOff val="25000"/>
                  </a:schemeClr>
                </a:solidFill>
                <a:latin typeface="맑은 고딕" panose="020B0503020000020004" pitchFamily="50" charset="-127"/>
              </a:rPr>
              <a:t>Strengthens the skin barrier.</a:t>
            </a:r>
          </a:p>
          <a:p>
            <a:pPr algn="ctr"/>
            <a:r>
              <a:rPr lang="en-US" altLang="ko-KR" sz="1100" dirty="0">
                <a:solidFill>
                  <a:schemeClr val="tx1">
                    <a:lumMod val="75000"/>
                    <a:lumOff val="25000"/>
                  </a:schemeClr>
                </a:solidFill>
                <a:latin typeface="맑은 고딕" panose="020B0503020000020004" pitchFamily="50" charset="-127"/>
              </a:rPr>
              <a:t>Increases skin elasticity.</a:t>
            </a:r>
          </a:p>
        </p:txBody>
      </p:sp>
      <p:sp>
        <p:nvSpPr>
          <p:cNvPr id="14" name="직사각형 13"/>
          <p:cNvSpPr/>
          <p:nvPr/>
        </p:nvSpPr>
        <p:spPr>
          <a:xfrm>
            <a:off x="3889248" y="5394074"/>
            <a:ext cx="3755136" cy="769441"/>
          </a:xfrm>
          <a:prstGeom prst="rect">
            <a:avLst/>
          </a:prstGeom>
        </p:spPr>
        <p:txBody>
          <a:bodyPr wrap="square">
            <a:spAutoFit/>
          </a:bodyPr>
          <a:lstStyle/>
          <a:p>
            <a:pPr algn="ctr"/>
            <a:r>
              <a:rPr lang="en-US" altLang="ko-KR" sz="1100" dirty="0">
                <a:solidFill>
                  <a:schemeClr val="tx1">
                    <a:lumMod val="75000"/>
                    <a:lumOff val="25000"/>
                  </a:schemeClr>
                </a:solidFill>
                <a:latin typeface="맑은 고딕" panose="020B0503020000020004" pitchFamily="50" charset="-127"/>
              </a:rPr>
              <a:t>Soothes the </a:t>
            </a:r>
            <a:r>
              <a:rPr lang="en-US" altLang="ko-KR" sz="1100" dirty="0" smtClean="0">
                <a:solidFill>
                  <a:schemeClr val="tx1">
                    <a:lumMod val="75000"/>
                    <a:lumOff val="25000"/>
                  </a:schemeClr>
                </a:solidFill>
                <a:latin typeface="맑은 고딕" panose="020B0503020000020004" pitchFamily="50" charset="-127"/>
              </a:rPr>
              <a:t>skin. Protects </a:t>
            </a:r>
            <a:r>
              <a:rPr lang="en-US" altLang="ko-KR" sz="1100" dirty="0">
                <a:solidFill>
                  <a:schemeClr val="tx1">
                    <a:lumMod val="75000"/>
                    <a:lumOff val="25000"/>
                  </a:schemeClr>
                </a:solidFill>
                <a:latin typeface="맑은 고딕" panose="020B0503020000020004" pitchFamily="50" charset="-127"/>
              </a:rPr>
              <a:t>the skin.</a:t>
            </a:r>
          </a:p>
          <a:p>
            <a:pPr algn="ctr"/>
            <a:r>
              <a:rPr lang="en-US" altLang="ko-KR" sz="1100" dirty="0">
                <a:solidFill>
                  <a:schemeClr val="tx1">
                    <a:lumMod val="75000"/>
                    <a:lumOff val="25000"/>
                  </a:schemeClr>
                </a:solidFill>
                <a:latin typeface="맑은 고딕" panose="020B0503020000020004" pitchFamily="50" charset="-127"/>
              </a:rPr>
              <a:t>Strengthens the skin barrier.</a:t>
            </a:r>
          </a:p>
          <a:p>
            <a:pPr algn="ctr"/>
            <a:r>
              <a:rPr lang="en-US" altLang="ko-KR" sz="1100" dirty="0">
                <a:solidFill>
                  <a:schemeClr val="tx1">
                    <a:lumMod val="75000"/>
                    <a:lumOff val="25000"/>
                  </a:schemeClr>
                </a:solidFill>
                <a:latin typeface="맑은 고딕" panose="020B0503020000020004" pitchFamily="50" charset="-127"/>
              </a:rPr>
              <a:t>Improves itchiness </a:t>
            </a:r>
            <a:r>
              <a:rPr lang="en-US" altLang="ko-KR" sz="1100" dirty="0" smtClean="0">
                <a:solidFill>
                  <a:schemeClr val="tx1">
                    <a:lumMod val="75000"/>
                    <a:lumOff val="25000"/>
                  </a:schemeClr>
                </a:solidFill>
                <a:latin typeface="맑은 고딕" panose="020B0503020000020004" pitchFamily="50" charset="-127"/>
              </a:rPr>
              <a:t>caused by </a:t>
            </a:r>
            <a:r>
              <a:rPr lang="en-US" altLang="ko-KR" sz="1100" dirty="0">
                <a:solidFill>
                  <a:schemeClr val="tx1">
                    <a:lumMod val="75000"/>
                    <a:lumOff val="25000"/>
                  </a:schemeClr>
                </a:solidFill>
                <a:latin typeface="맑은 고딕" panose="020B0503020000020004" pitchFamily="50" charset="-127"/>
              </a:rPr>
              <a:t>dry skin.</a:t>
            </a:r>
          </a:p>
          <a:p>
            <a:pPr algn="ctr"/>
            <a:r>
              <a:rPr lang="en-US" altLang="ko-KR" sz="1100" dirty="0">
                <a:solidFill>
                  <a:schemeClr val="tx1">
                    <a:lumMod val="75000"/>
                    <a:lumOff val="25000"/>
                  </a:schemeClr>
                </a:solidFill>
                <a:latin typeface="맑은 고딕" panose="020B0503020000020004" pitchFamily="50" charset="-127"/>
              </a:rPr>
              <a:t>Reduces wrinkles</a:t>
            </a:r>
          </a:p>
        </p:txBody>
      </p:sp>
      <p:sp>
        <p:nvSpPr>
          <p:cNvPr id="5" name="직사각형 4"/>
          <p:cNvSpPr/>
          <p:nvPr/>
        </p:nvSpPr>
        <p:spPr>
          <a:xfrm>
            <a:off x="7805166" y="5394074"/>
            <a:ext cx="2731770" cy="769441"/>
          </a:xfrm>
          <a:prstGeom prst="rect">
            <a:avLst/>
          </a:prstGeom>
        </p:spPr>
        <p:txBody>
          <a:bodyPr wrap="square">
            <a:spAutoFit/>
          </a:bodyPr>
          <a:lstStyle/>
          <a:p>
            <a:pPr algn="ctr"/>
            <a:r>
              <a:rPr lang="en-US" altLang="ko-KR" sz="1100" dirty="0">
                <a:solidFill>
                  <a:schemeClr val="tx1">
                    <a:lumMod val="75000"/>
                    <a:lumOff val="25000"/>
                  </a:schemeClr>
                </a:solidFill>
                <a:latin typeface="맑은 고딕" panose="020B0503020000020004" pitchFamily="50" charset="-127"/>
              </a:rPr>
              <a:t>Absorb nanoparticles. </a:t>
            </a:r>
          </a:p>
          <a:p>
            <a:pPr algn="ctr"/>
            <a:r>
              <a:rPr lang="en-US" altLang="ko-KR" sz="1100" dirty="0">
                <a:solidFill>
                  <a:schemeClr val="tx1">
                    <a:lumMod val="75000"/>
                    <a:lumOff val="25000"/>
                  </a:schemeClr>
                </a:solidFill>
                <a:latin typeface="맑은 고딕" panose="020B0503020000020004" pitchFamily="50" charset="-127"/>
              </a:rPr>
              <a:t>Absorb core raw materials. </a:t>
            </a:r>
          </a:p>
          <a:p>
            <a:pPr algn="ctr"/>
            <a:r>
              <a:rPr lang="en-US" altLang="ko-KR" sz="1100" dirty="0">
                <a:solidFill>
                  <a:schemeClr val="tx1">
                    <a:lumMod val="75000"/>
                    <a:lumOff val="25000"/>
                  </a:schemeClr>
                </a:solidFill>
                <a:latin typeface="맑은 고딕" panose="020B0503020000020004" pitchFamily="50" charset="-127"/>
              </a:rPr>
              <a:t>Softly absorb nutrients. </a:t>
            </a:r>
          </a:p>
          <a:p>
            <a:pPr algn="ctr"/>
            <a:r>
              <a:rPr lang="en-US" altLang="ko-KR" sz="1100" dirty="0">
                <a:solidFill>
                  <a:schemeClr val="tx1">
                    <a:lumMod val="75000"/>
                    <a:lumOff val="25000"/>
                  </a:schemeClr>
                </a:solidFill>
                <a:latin typeface="맑은 고딕" panose="020B0503020000020004" pitchFamily="50" charset="-127"/>
              </a:rPr>
              <a:t>Optimal rate of absorption.</a:t>
            </a:r>
          </a:p>
        </p:txBody>
      </p:sp>
    </p:spTree>
    <p:extLst>
      <p:ext uri="{BB962C8B-B14F-4D97-AF65-F5344CB8AC3E}">
        <p14:creationId xmlns:p14="http://schemas.microsoft.com/office/powerpoint/2010/main" val="215190543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A4086BA-CF8A-774C-9F5E-52BDAFA3B7C8}"/>
              </a:ext>
            </a:extLst>
          </p:cNvPr>
          <p:cNvSpPr txBox="1"/>
          <p:nvPr/>
        </p:nvSpPr>
        <p:spPr>
          <a:xfrm>
            <a:off x="4135594" y="305250"/>
            <a:ext cx="3185702" cy="338554"/>
          </a:xfrm>
          <a:prstGeom prst="rect">
            <a:avLst/>
          </a:prstGeom>
          <a:noFill/>
        </p:spPr>
        <p:txBody>
          <a:bodyPr wrap="square" rtlCol="0">
            <a:spAutoFit/>
          </a:bodyPr>
          <a:lstStyle/>
          <a:p>
            <a:r>
              <a:rPr lang="en-US" altLang="ko-KR" sz="1600" b="1" dirty="0">
                <a:solidFill>
                  <a:schemeClr val="bg1">
                    <a:lumMod val="50000"/>
                  </a:schemeClr>
                </a:solidFill>
                <a:latin typeface="맑은 고딕" panose="020B0503020000020004" pitchFamily="50" charset="-127"/>
              </a:rPr>
              <a:t>Product Features and Benefits</a:t>
            </a:r>
            <a:endParaRPr lang="ko-KR" altLang="ko-KR" dirty="0"/>
          </a:p>
        </p:txBody>
      </p:sp>
      <p:sp>
        <p:nvSpPr>
          <p:cNvPr id="7" name="TextBox 6">
            <a:extLst>
              <a:ext uri="{FF2B5EF4-FFF2-40B4-BE49-F238E27FC236}">
                <a16:creationId xmlns:a16="http://schemas.microsoft.com/office/drawing/2014/main" id="{2A4086BA-CF8A-774C-9F5E-52BDAFA3B7C8}"/>
              </a:ext>
            </a:extLst>
          </p:cNvPr>
          <p:cNvSpPr txBox="1"/>
          <p:nvPr/>
        </p:nvSpPr>
        <p:spPr>
          <a:xfrm>
            <a:off x="1063991" y="1183239"/>
            <a:ext cx="10469917" cy="507831"/>
          </a:xfrm>
          <a:prstGeom prst="rect">
            <a:avLst/>
          </a:prstGeom>
          <a:noFill/>
        </p:spPr>
        <p:txBody>
          <a:bodyPr wrap="square" rtlCol="0">
            <a:spAutoFit/>
          </a:bodyPr>
          <a:lstStyle/>
          <a:p>
            <a:pPr>
              <a:lnSpc>
                <a:spcPct val="150000"/>
              </a:lnSpc>
            </a:pPr>
            <a:r>
              <a:rPr lang="en-US" altLang="ko-KR" b="1" dirty="0">
                <a:solidFill>
                  <a:schemeClr val="tx1">
                    <a:lumMod val="75000"/>
                    <a:lumOff val="25000"/>
                  </a:schemeClr>
                </a:solidFill>
                <a:latin typeface="맑은 고딕" panose="020B0503020000020004" pitchFamily="50" charset="-127"/>
              </a:rPr>
              <a:t>Protect your skin every day with a mild, mildly acidic CB DERM that promotes healthy skin.</a:t>
            </a:r>
            <a:endParaRPr lang="en-US" altLang="ko-KR" b="1" dirty="0">
              <a:solidFill>
                <a:schemeClr val="tx1">
                  <a:lumMod val="75000"/>
                  <a:lumOff val="25000"/>
                </a:schemeClr>
              </a:solidFill>
              <a:latin typeface="맑은 고딕" panose="020B0503020000020004" pitchFamily="50" charset="-127"/>
              <a:ea typeface="맑은 고딕" panose="020B0503020000020004" pitchFamily="50" charset="-127"/>
            </a:endParaRPr>
          </a:p>
        </p:txBody>
      </p:sp>
      <p:sp>
        <p:nvSpPr>
          <p:cNvPr id="15" name="TextBox 14">
            <a:extLst>
              <a:ext uri="{FF2B5EF4-FFF2-40B4-BE49-F238E27FC236}">
                <a16:creationId xmlns:a16="http://schemas.microsoft.com/office/drawing/2014/main" id="{2A4086BA-CF8A-774C-9F5E-52BDAFA3B7C8}"/>
              </a:ext>
            </a:extLst>
          </p:cNvPr>
          <p:cNvSpPr txBox="1"/>
          <p:nvPr/>
        </p:nvSpPr>
        <p:spPr>
          <a:xfrm>
            <a:off x="1786186" y="316087"/>
            <a:ext cx="2823914" cy="329321"/>
          </a:xfrm>
          <a:prstGeom prst="rect">
            <a:avLst/>
          </a:prstGeom>
          <a:noFill/>
        </p:spPr>
        <p:txBody>
          <a:bodyPr wrap="square" rtlCol="0">
            <a:spAutoFit/>
          </a:bodyPr>
          <a:lstStyle/>
          <a:p>
            <a:pPr>
              <a:lnSpc>
                <a:spcPct val="110000"/>
              </a:lnSpc>
            </a:pPr>
            <a:r>
              <a:rPr lang="en-US" altLang="ko-KR" sz="1400" b="1" dirty="0">
                <a:latin typeface="맑은 고딕" panose="020B0503020000020004" pitchFamily="50" charset="-127"/>
              </a:rPr>
              <a:t>03. Product Introduction</a:t>
            </a:r>
            <a:endParaRPr lang="en-US" altLang="ko-KR" sz="1400" b="1" dirty="0">
              <a:latin typeface="맑은 고딕" panose="020B0503020000020004" pitchFamily="50" charset="-127"/>
              <a:ea typeface="맑은 고딕" panose="020B0503020000020004" pitchFamily="50" charset="-127"/>
            </a:endParaRPr>
          </a:p>
        </p:txBody>
      </p:sp>
      <p:grpSp>
        <p:nvGrpSpPr>
          <p:cNvPr id="2" name="그룹 1"/>
          <p:cNvGrpSpPr/>
          <p:nvPr/>
        </p:nvGrpSpPr>
        <p:grpSpPr>
          <a:xfrm>
            <a:off x="3071941" y="2289861"/>
            <a:ext cx="5654076" cy="1616560"/>
            <a:chOff x="3071941" y="1924101"/>
            <a:chExt cx="5654076" cy="1616560"/>
          </a:xfrm>
        </p:grpSpPr>
        <p:sp>
          <p:nvSpPr>
            <p:cNvPr id="4" name="직사각형 3"/>
            <p:cNvSpPr/>
            <p:nvPr/>
          </p:nvSpPr>
          <p:spPr>
            <a:xfrm>
              <a:off x="3071941" y="2727412"/>
              <a:ext cx="347958" cy="813249"/>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 name="직사각형 16"/>
            <p:cNvSpPr/>
            <p:nvPr/>
          </p:nvSpPr>
          <p:spPr>
            <a:xfrm>
              <a:off x="3560495" y="2719597"/>
              <a:ext cx="347958" cy="81324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직사각형 17"/>
            <p:cNvSpPr/>
            <p:nvPr/>
          </p:nvSpPr>
          <p:spPr>
            <a:xfrm>
              <a:off x="4071977" y="2724017"/>
              <a:ext cx="347958" cy="813249"/>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9" name="직사각형 18"/>
            <p:cNvSpPr/>
            <p:nvPr/>
          </p:nvSpPr>
          <p:spPr>
            <a:xfrm>
              <a:off x="4586158" y="2706484"/>
              <a:ext cx="347958" cy="813249"/>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 name="직사각형 19"/>
            <p:cNvSpPr/>
            <p:nvPr/>
          </p:nvSpPr>
          <p:spPr>
            <a:xfrm>
              <a:off x="7800719" y="2695439"/>
              <a:ext cx="347958" cy="81324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1" name="직사각형 20"/>
            <p:cNvSpPr/>
            <p:nvPr/>
          </p:nvSpPr>
          <p:spPr>
            <a:xfrm>
              <a:off x="6761568" y="2696746"/>
              <a:ext cx="347958" cy="813249"/>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2" name="직사각형 21"/>
            <p:cNvSpPr/>
            <p:nvPr/>
          </p:nvSpPr>
          <p:spPr>
            <a:xfrm>
              <a:off x="7272037" y="2695438"/>
              <a:ext cx="347958" cy="813249"/>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3" name="직사각형 22"/>
            <p:cNvSpPr/>
            <p:nvPr/>
          </p:nvSpPr>
          <p:spPr>
            <a:xfrm>
              <a:off x="8314900" y="2695438"/>
              <a:ext cx="347958" cy="813249"/>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4" name="직사각형 23"/>
            <p:cNvSpPr/>
            <p:nvPr/>
          </p:nvSpPr>
          <p:spPr>
            <a:xfrm>
              <a:off x="5148220" y="2310509"/>
              <a:ext cx="347958" cy="1209671"/>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5" name="직사각형 24"/>
            <p:cNvSpPr/>
            <p:nvPr/>
          </p:nvSpPr>
          <p:spPr>
            <a:xfrm>
              <a:off x="5668473" y="2306482"/>
              <a:ext cx="347958" cy="1209671"/>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6" name="직사각형 25"/>
            <p:cNvSpPr/>
            <p:nvPr/>
          </p:nvSpPr>
          <p:spPr>
            <a:xfrm>
              <a:off x="6217379" y="2299018"/>
              <a:ext cx="347958" cy="1209671"/>
            </a:xfrm>
            <a:prstGeom prst="rect">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 name="직사각형 4"/>
            <p:cNvSpPr/>
            <p:nvPr/>
          </p:nvSpPr>
          <p:spPr>
            <a:xfrm>
              <a:off x="3071941" y="2384944"/>
              <a:ext cx="1861407" cy="369332"/>
            </a:xfrm>
            <a:prstGeom prst="rect">
              <a:avLst/>
            </a:prstGeom>
          </p:spPr>
          <p:txBody>
            <a:bodyPr wrap="none">
              <a:spAutoFit/>
            </a:bodyPr>
            <a:lstStyle/>
            <a:p>
              <a:r>
                <a:rPr lang="en-US" altLang="ko-KR" b="1" dirty="0" smtClean="0">
                  <a:solidFill>
                    <a:schemeClr val="tx1">
                      <a:lumMod val="75000"/>
                      <a:lumOff val="25000"/>
                    </a:schemeClr>
                  </a:solidFill>
                  <a:latin typeface="맑은 고딕" panose="020B0503020000020004" pitchFamily="50" charset="-127"/>
                </a:rPr>
                <a:t>1     2    3     4</a:t>
              </a:r>
              <a:endParaRPr lang="ko-KR" altLang="en-US" dirty="0"/>
            </a:p>
          </p:txBody>
        </p:sp>
        <p:sp>
          <p:nvSpPr>
            <p:cNvPr id="27" name="직사각형 26"/>
            <p:cNvSpPr/>
            <p:nvPr/>
          </p:nvSpPr>
          <p:spPr>
            <a:xfrm>
              <a:off x="6731560" y="2350265"/>
              <a:ext cx="1994457" cy="369332"/>
            </a:xfrm>
            <a:prstGeom prst="rect">
              <a:avLst/>
            </a:prstGeom>
          </p:spPr>
          <p:txBody>
            <a:bodyPr wrap="none">
              <a:spAutoFit/>
            </a:bodyPr>
            <a:lstStyle/>
            <a:p>
              <a:r>
                <a:rPr lang="en-US" altLang="ko-KR" b="1" smtClean="0">
                  <a:solidFill>
                    <a:schemeClr val="tx1">
                      <a:lumMod val="75000"/>
                      <a:lumOff val="25000"/>
                    </a:schemeClr>
                  </a:solidFill>
                  <a:latin typeface="맑은 고딕" panose="020B0503020000020004" pitchFamily="50" charset="-127"/>
                </a:rPr>
                <a:t>7     8     9    10</a:t>
              </a:r>
              <a:endParaRPr lang="ko-KR" altLang="en-US" dirty="0"/>
            </a:p>
          </p:txBody>
        </p:sp>
        <p:sp>
          <p:nvSpPr>
            <p:cNvPr id="14" name="직사각형 13"/>
            <p:cNvSpPr/>
            <p:nvPr/>
          </p:nvSpPr>
          <p:spPr>
            <a:xfrm>
              <a:off x="5148220" y="1924101"/>
              <a:ext cx="1483098" cy="369332"/>
            </a:xfrm>
            <a:prstGeom prst="rect">
              <a:avLst/>
            </a:prstGeom>
          </p:spPr>
          <p:txBody>
            <a:bodyPr wrap="none">
              <a:spAutoFit/>
            </a:bodyPr>
            <a:lstStyle/>
            <a:p>
              <a:r>
                <a:rPr lang="en-US" altLang="ko-KR" b="1" dirty="0" smtClean="0">
                  <a:solidFill>
                    <a:schemeClr val="tx1">
                      <a:lumMod val="75000"/>
                      <a:lumOff val="25000"/>
                    </a:schemeClr>
                  </a:solidFill>
                  <a:latin typeface="맑은 고딕" panose="020B0503020000020004" pitchFamily="50" charset="-127"/>
                </a:rPr>
                <a:t>4     5     6 </a:t>
              </a:r>
              <a:endParaRPr lang="ko-KR" altLang="en-US" dirty="0"/>
            </a:p>
          </p:txBody>
        </p:sp>
      </p:grpSp>
      <p:sp>
        <p:nvSpPr>
          <p:cNvPr id="28" name="직사각형 27"/>
          <p:cNvSpPr/>
          <p:nvPr/>
        </p:nvSpPr>
        <p:spPr>
          <a:xfrm>
            <a:off x="5244371" y="3990352"/>
            <a:ext cx="1196161" cy="707886"/>
          </a:xfrm>
          <a:prstGeom prst="rect">
            <a:avLst/>
          </a:prstGeom>
        </p:spPr>
        <p:txBody>
          <a:bodyPr wrap="none">
            <a:spAutoFit/>
          </a:bodyPr>
          <a:lstStyle/>
          <a:p>
            <a:r>
              <a:rPr lang="en-US" altLang="ko-KR" sz="4000" b="1" dirty="0" smtClean="0">
                <a:solidFill>
                  <a:schemeClr val="tx1">
                    <a:lumMod val="75000"/>
                    <a:lumOff val="25000"/>
                  </a:schemeClr>
                </a:solidFill>
                <a:latin typeface="맑은 고딕" panose="020B0503020000020004" pitchFamily="50" charset="-127"/>
              </a:rPr>
              <a:t>pH5</a:t>
            </a:r>
            <a:endParaRPr lang="ko-KR" altLang="en-US" sz="4000" dirty="0"/>
          </a:p>
        </p:txBody>
      </p:sp>
      <p:cxnSp>
        <p:nvCxnSpPr>
          <p:cNvPr id="30" name="직선 화살표 연결선 29"/>
          <p:cNvCxnSpPr/>
          <p:nvPr/>
        </p:nvCxnSpPr>
        <p:spPr>
          <a:xfrm flipH="1">
            <a:off x="3071941" y="4380650"/>
            <a:ext cx="1971482" cy="0"/>
          </a:xfrm>
          <a:prstGeom prst="straightConnector1">
            <a:avLst/>
          </a:prstGeom>
          <a:ln w="28575">
            <a:tailEnd type="triangle"/>
          </a:ln>
        </p:spPr>
        <p:style>
          <a:lnRef idx="1">
            <a:schemeClr val="accent2"/>
          </a:lnRef>
          <a:fillRef idx="0">
            <a:schemeClr val="accent2"/>
          </a:fillRef>
          <a:effectRef idx="0">
            <a:schemeClr val="accent2"/>
          </a:effectRef>
          <a:fontRef idx="minor">
            <a:schemeClr val="tx1"/>
          </a:fontRef>
        </p:style>
      </p:cxnSp>
      <p:cxnSp>
        <p:nvCxnSpPr>
          <p:cNvPr id="31" name="직선 화살표 연결선 30"/>
          <p:cNvCxnSpPr/>
          <p:nvPr/>
        </p:nvCxnSpPr>
        <p:spPr>
          <a:xfrm>
            <a:off x="6631318" y="4344295"/>
            <a:ext cx="1998838" cy="0"/>
          </a:xfrm>
          <a:prstGeom prst="straightConnector1">
            <a:avLst/>
          </a:prstGeom>
          <a:ln w="28575">
            <a:tailEnd type="triangle"/>
          </a:ln>
        </p:spPr>
        <p:style>
          <a:lnRef idx="1">
            <a:schemeClr val="accent5"/>
          </a:lnRef>
          <a:fillRef idx="0">
            <a:schemeClr val="accent5"/>
          </a:fillRef>
          <a:effectRef idx="0">
            <a:schemeClr val="accent5"/>
          </a:effectRef>
          <a:fontRef idx="minor">
            <a:schemeClr val="tx1"/>
          </a:fontRef>
        </p:style>
      </p:cxnSp>
      <p:sp>
        <p:nvSpPr>
          <p:cNvPr id="34" name="직사각형 33"/>
          <p:cNvSpPr/>
          <p:nvPr/>
        </p:nvSpPr>
        <p:spPr>
          <a:xfrm>
            <a:off x="3214136" y="4430026"/>
            <a:ext cx="1720471" cy="307777"/>
          </a:xfrm>
          <a:prstGeom prst="rect">
            <a:avLst/>
          </a:prstGeom>
        </p:spPr>
        <p:txBody>
          <a:bodyPr wrap="none">
            <a:spAutoFit/>
          </a:bodyPr>
          <a:lstStyle/>
          <a:p>
            <a:r>
              <a:rPr lang="ko-KR" altLang="en-US" sz="1400" dirty="0" err="1">
                <a:solidFill>
                  <a:schemeClr val="tx1">
                    <a:lumMod val="50000"/>
                    <a:lumOff val="50000"/>
                  </a:schemeClr>
                </a:solidFill>
                <a:latin typeface="+mj-ea"/>
                <a:ea typeface="+mj-ea"/>
              </a:rPr>
              <a:t>Irritated</a:t>
            </a:r>
            <a:r>
              <a:rPr lang="ko-KR" altLang="en-US" sz="1400" dirty="0">
                <a:solidFill>
                  <a:schemeClr val="tx1">
                    <a:lumMod val="50000"/>
                    <a:lumOff val="50000"/>
                  </a:schemeClr>
                </a:solidFill>
                <a:latin typeface="+mj-ea"/>
                <a:ea typeface="+mj-ea"/>
              </a:rPr>
              <a:t> </a:t>
            </a:r>
            <a:r>
              <a:rPr lang="en-US" altLang="ko-KR" sz="1400" dirty="0" smtClean="0">
                <a:solidFill>
                  <a:schemeClr val="tx1">
                    <a:lumMod val="50000"/>
                    <a:lumOff val="50000"/>
                  </a:schemeClr>
                </a:solidFill>
                <a:latin typeface="+mj-ea"/>
                <a:ea typeface="+mj-ea"/>
              </a:rPr>
              <a:t>/ </a:t>
            </a:r>
            <a:r>
              <a:rPr lang="ko-KR" altLang="en-US" sz="1400" dirty="0" err="1" smtClean="0">
                <a:solidFill>
                  <a:schemeClr val="tx1">
                    <a:lumMod val="50000"/>
                    <a:lumOff val="50000"/>
                  </a:schemeClr>
                </a:solidFill>
                <a:latin typeface="+mj-ea"/>
                <a:ea typeface="+mj-ea"/>
              </a:rPr>
              <a:t>Oily</a:t>
            </a:r>
            <a:r>
              <a:rPr lang="ko-KR" altLang="en-US" sz="1400" dirty="0" smtClean="0">
                <a:solidFill>
                  <a:schemeClr val="tx1">
                    <a:lumMod val="50000"/>
                    <a:lumOff val="50000"/>
                  </a:schemeClr>
                </a:solidFill>
                <a:latin typeface="+mj-ea"/>
                <a:ea typeface="+mj-ea"/>
              </a:rPr>
              <a:t> </a:t>
            </a:r>
            <a:r>
              <a:rPr lang="ko-KR" altLang="en-US" sz="1400" dirty="0" err="1">
                <a:solidFill>
                  <a:schemeClr val="tx1">
                    <a:lumMod val="50000"/>
                    <a:lumOff val="50000"/>
                  </a:schemeClr>
                </a:solidFill>
                <a:latin typeface="+mj-ea"/>
                <a:ea typeface="+mj-ea"/>
              </a:rPr>
              <a:t>skin</a:t>
            </a:r>
            <a:endParaRPr lang="ko-KR" altLang="en-US" sz="1400" dirty="0">
              <a:solidFill>
                <a:schemeClr val="tx1">
                  <a:lumMod val="50000"/>
                  <a:lumOff val="50000"/>
                </a:schemeClr>
              </a:solidFill>
              <a:latin typeface="+mj-ea"/>
              <a:ea typeface="+mj-ea"/>
            </a:endParaRPr>
          </a:p>
        </p:txBody>
      </p:sp>
      <p:sp>
        <p:nvSpPr>
          <p:cNvPr id="35" name="직사각형 34"/>
          <p:cNvSpPr/>
          <p:nvPr/>
        </p:nvSpPr>
        <p:spPr>
          <a:xfrm>
            <a:off x="6745381" y="4390461"/>
            <a:ext cx="1762277" cy="307777"/>
          </a:xfrm>
          <a:prstGeom prst="rect">
            <a:avLst/>
          </a:prstGeom>
        </p:spPr>
        <p:txBody>
          <a:bodyPr wrap="none">
            <a:spAutoFit/>
          </a:bodyPr>
          <a:lstStyle/>
          <a:p>
            <a:r>
              <a:rPr lang="ko-KR" altLang="en-US" sz="1400" dirty="0" err="1">
                <a:solidFill>
                  <a:schemeClr val="tx1">
                    <a:lumMod val="50000"/>
                    <a:lumOff val="50000"/>
                  </a:schemeClr>
                </a:solidFill>
                <a:latin typeface="+mj-ea"/>
                <a:ea typeface="+mj-ea"/>
              </a:rPr>
              <a:t>Dry</a:t>
            </a:r>
            <a:r>
              <a:rPr lang="ko-KR" altLang="en-US" sz="1400" dirty="0">
                <a:solidFill>
                  <a:schemeClr val="tx1">
                    <a:lumMod val="50000"/>
                    <a:lumOff val="50000"/>
                  </a:schemeClr>
                </a:solidFill>
                <a:latin typeface="+mj-ea"/>
                <a:ea typeface="+mj-ea"/>
              </a:rPr>
              <a:t> </a:t>
            </a:r>
            <a:r>
              <a:rPr lang="en-US" altLang="ko-KR" sz="1400" dirty="0" smtClean="0">
                <a:solidFill>
                  <a:schemeClr val="tx1">
                    <a:lumMod val="50000"/>
                    <a:lumOff val="50000"/>
                  </a:schemeClr>
                </a:solidFill>
                <a:latin typeface="+mj-ea"/>
                <a:ea typeface="+mj-ea"/>
              </a:rPr>
              <a:t>/ </a:t>
            </a:r>
            <a:r>
              <a:rPr lang="ko-KR" altLang="en-US" sz="1400" dirty="0" err="1" smtClean="0">
                <a:solidFill>
                  <a:schemeClr val="tx1">
                    <a:lumMod val="50000"/>
                    <a:lumOff val="50000"/>
                  </a:schemeClr>
                </a:solidFill>
                <a:latin typeface="+mj-ea"/>
                <a:ea typeface="+mj-ea"/>
              </a:rPr>
              <a:t>Sensitive</a:t>
            </a:r>
            <a:r>
              <a:rPr lang="ko-KR" altLang="en-US" sz="1400" dirty="0" smtClean="0">
                <a:solidFill>
                  <a:schemeClr val="tx1">
                    <a:lumMod val="50000"/>
                    <a:lumOff val="50000"/>
                  </a:schemeClr>
                </a:solidFill>
                <a:latin typeface="+mj-ea"/>
                <a:ea typeface="+mj-ea"/>
              </a:rPr>
              <a:t> </a:t>
            </a:r>
            <a:r>
              <a:rPr lang="ko-KR" altLang="en-US" sz="1400" dirty="0" err="1">
                <a:solidFill>
                  <a:schemeClr val="tx1">
                    <a:lumMod val="50000"/>
                    <a:lumOff val="50000"/>
                  </a:schemeClr>
                </a:solidFill>
                <a:latin typeface="+mj-ea"/>
                <a:ea typeface="+mj-ea"/>
              </a:rPr>
              <a:t>skin</a:t>
            </a:r>
            <a:endParaRPr lang="ko-KR" altLang="en-US" sz="1400" dirty="0">
              <a:solidFill>
                <a:schemeClr val="tx1">
                  <a:lumMod val="50000"/>
                  <a:lumOff val="50000"/>
                </a:schemeClr>
              </a:solidFill>
              <a:latin typeface="+mj-ea"/>
              <a:ea typeface="+mj-ea"/>
            </a:endParaRPr>
          </a:p>
        </p:txBody>
      </p:sp>
      <p:sp>
        <p:nvSpPr>
          <p:cNvPr id="37" name="직사각형 36"/>
          <p:cNvSpPr/>
          <p:nvPr/>
        </p:nvSpPr>
        <p:spPr>
          <a:xfrm>
            <a:off x="1063991" y="5250703"/>
            <a:ext cx="10244089" cy="784830"/>
          </a:xfrm>
          <a:prstGeom prst="rect">
            <a:avLst/>
          </a:prstGeom>
        </p:spPr>
        <p:txBody>
          <a:bodyPr wrap="square">
            <a:spAutoFit/>
          </a:bodyPr>
          <a:lstStyle/>
          <a:p>
            <a:pPr algn="ctr"/>
            <a:r>
              <a:rPr lang="en-US" altLang="ko-KR" sz="1500" dirty="0">
                <a:solidFill>
                  <a:schemeClr val="tx1">
                    <a:lumMod val="75000"/>
                    <a:lumOff val="25000"/>
                  </a:schemeClr>
                </a:solidFill>
                <a:latin typeface="맑은 고딕" panose="020B0503020000020004" pitchFamily="50" charset="-127"/>
              </a:rPr>
              <a:t>Healthy skin has a </a:t>
            </a:r>
            <a:r>
              <a:rPr lang="en-US" altLang="ko-KR" sz="1500" dirty="0" smtClean="0">
                <a:solidFill>
                  <a:schemeClr val="tx1">
                    <a:lumMod val="75000"/>
                    <a:lumOff val="25000"/>
                  </a:schemeClr>
                </a:solidFill>
                <a:latin typeface="맑은 고딕" panose="020B0503020000020004" pitchFamily="50" charset="-127"/>
              </a:rPr>
              <a:t>f </a:t>
            </a:r>
            <a:r>
              <a:rPr lang="en-US" altLang="ko-KR" sz="1500" dirty="0">
                <a:solidFill>
                  <a:schemeClr val="tx1">
                    <a:lumMod val="75000"/>
                    <a:lumOff val="25000"/>
                  </a:schemeClr>
                </a:solidFill>
                <a:latin typeface="맑은 고딕" panose="020B0503020000020004" pitchFamily="50" charset="-127"/>
              </a:rPr>
              <a:t>of 4.5 to 6, which is slightly acidic. </a:t>
            </a:r>
            <a:endParaRPr lang="en-US" altLang="ko-KR" sz="1500" dirty="0" smtClean="0">
              <a:solidFill>
                <a:schemeClr val="tx1">
                  <a:lumMod val="75000"/>
                  <a:lumOff val="25000"/>
                </a:schemeClr>
              </a:solidFill>
              <a:latin typeface="맑은 고딕" panose="020B0503020000020004" pitchFamily="50" charset="-127"/>
            </a:endParaRPr>
          </a:p>
          <a:p>
            <a:pPr algn="ctr"/>
            <a:r>
              <a:rPr lang="en-US" altLang="ko-KR" sz="1500" dirty="0" smtClean="0">
                <a:solidFill>
                  <a:schemeClr val="tx1">
                    <a:lumMod val="75000"/>
                    <a:lumOff val="25000"/>
                  </a:schemeClr>
                </a:solidFill>
                <a:latin typeface="맑은 고딕" panose="020B0503020000020004" pitchFamily="50" charset="-127"/>
              </a:rPr>
              <a:t>Oily</a:t>
            </a:r>
            <a:r>
              <a:rPr lang="en-US" altLang="ko-KR" sz="1500" dirty="0">
                <a:solidFill>
                  <a:schemeClr val="tx1">
                    <a:lumMod val="75000"/>
                    <a:lumOff val="25000"/>
                  </a:schemeClr>
                </a:solidFill>
                <a:latin typeface="맑은 고딕" panose="020B0503020000020004" pitchFamily="50" charset="-127"/>
              </a:rPr>
              <a:t>, sebaceous skin is more acidic, while dry, dehydrated skin is more alkaline. </a:t>
            </a:r>
            <a:endParaRPr lang="en-US" altLang="ko-KR" sz="1500" dirty="0" smtClean="0">
              <a:solidFill>
                <a:schemeClr val="tx1">
                  <a:lumMod val="75000"/>
                  <a:lumOff val="25000"/>
                </a:schemeClr>
              </a:solidFill>
              <a:latin typeface="맑은 고딕" panose="020B0503020000020004" pitchFamily="50" charset="-127"/>
            </a:endParaRPr>
          </a:p>
          <a:p>
            <a:pPr algn="ctr"/>
            <a:r>
              <a:rPr lang="en-US" altLang="ko-KR" sz="1500" dirty="0" smtClean="0">
                <a:solidFill>
                  <a:schemeClr val="tx1">
                    <a:lumMod val="75000"/>
                    <a:lumOff val="25000"/>
                  </a:schemeClr>
                </a:solidFill>
                <a:latin typeface="맑은 고딕" panose="020B0503020000020004" pitchFamily="50" charset="-127"/>
              </a:rPr>
              <a:t>To </a:t>
            </a:r>
            <a:r>
              <a:rPr lang="en-US" altLang="ko-KR" sz="1500" dirty="0">
                <a:solidFill>
                  <a:schemeClr val="tx1">
                    <a:lumMod val="75000"/>
                    <a:lumOff val="25000"/>
                  </a:schemeClr>
                </a:solidFill>
                <a:latin typeface="맑은 고딕" panose="020B0503020000020004" pitchFamily="50" charset="-127"/>
              </a:rPr>
              <a:t>achieve a balance for healthy skin, we have developed formulas that are slightly acidic.</a:t>
            </a:r>
            <a:endParaRPr lang="ko-KR" altLang="en-US" sz="1500" dirty="0"/>
          </a:p>
        </p:txBody>
      </p:sp>
    </p:spTree>
    <p:extLst>
      <p:ext uri="{BB962C8B-B14F-4D97-AF65-F5344CB8AC3E}">
        <p14:creationId xmlns:p14="http://schemas.microsoft.com/office/powerpoint/2010/main" val="18350090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A4086BA-CF8A-774C-9F5E-52BDAFA3B7C8}"/>
              </a:ext>
            </a:extLst>
          </p:cNvPr>
          <p:cNvSpPr txBox="1"/>
          <p:nvPr/>
        </p:nvSpPr>
        <p:spPr>
          <a:xfrm>
            <a:off x="4135594" y="305250"/>
            <a:ext cx="3185702" cy="338554"/>
          </a:xfrm>
          <a:prstGeom prst="rect">
            <a:avLst/>
          </a:prstGeom>
          <a:noFill/>
        </p:spPr>
        <p:txBody>
          <a:bodyPr wrap="square" rtlCol="0">
            <a:spAutoFit/>
          </a:bodyPr>
          <a:lstStyle/>
          <a:p>
            <a:r>
              <a:rPr lang="en-US" altLang="ko-KR" sz="1600" b="1" dirty="0">
                <a:solidFill>
                  <a:schemeClr val="bg1">
                    <a:lumMod val="50000"/>
                  </a:schemeClr>
                </a:solidFill>
                <a:latin typeface="맑은 고딕" panose="020B0503020000020004" pitchFamily="50" charset="-127"/>
              </a:rPr>
              <a:t>Product Features and Benefits</a:t>
            </a:r>
            <a:endParaRPr lang="ko-KR" altLang="ko-KR" dirty="0"/>
          </a:p>
        </p:txBody>
      </p:sp>
      <p:sp>
        <p:nvSpPr>
          <p:cNvPr id="15" name="TextBox 14">
            <a:extLst>
              <a:ext uri="{FF2B5EF4-FFF2-40B4-BE49-F238E27FC236}">
                <a16:creationId xmlns:a16="http://schemas.microsoft.com/office/drawing/2014/main" id="{2A4086BA-CF8A-774C-9F5E-52BDAFA3B7C8}"/>
              </a:ext>
            </a:extLst>
          </p:cNvPr>
          <p:cNvSpPr txBox="1"/>
          <p:nvPr/>
        </p:nvSpPr>
        <p:spPr>
          <a:xfrm>
            <a:off x="1786186" y="316087"/>
            <a:ext cx="2823914" cy="329321"/>
          </a:xfrm>
          <a:prstGeom prst="rect">
            <a:avLst/>
          </a:prstGeom>
          <a:noFill/>
        </p:spPr>
        <p:txBody>
          <a:bodyPr wrap="square" rtlCol="0">
            <a:spAutoFit/>
          </a:bodyPr>
          <a:lstStyle/>
          <a:p>
            <a:pPr>
              <a:lnSpc>
                <a:spcPct val="110000"/>
              </a:lnSpc>
            </a:pPr>
            <a:r>
              <a:rPr lang="en-US" altLang="ko-KR" sz="1400" b="1" dirty="0">
                <a:latin typeface="맑은 고딕" panose="020B0503020000020004" pitchFamily="50" charset="-127"/>
              </a:rPr>
              <a:t>03. Product Introduction</a:t>
            </a:r>
            <a:endParaRPr lang="en-US" altLang="ko-KR" sz="1400" b="1" dirty="0">
              <a:latin typeface="맑은 고딕" panose="020B0503020000020004" pitchFamily="50" charset="-127"/>
              <a:ea typeface="맑은 고딕" panose="020B0503020000020004" pitchFamily="50" charset="-127"/>
            </a:endParaRPr>
          </a:p>
        </p:txBody>
      </p:sp>
      <p:sp>
        <p:nvSpPr>
          <p:cNvPr id="2" name="직사각형 1"/>
          <p:cNvSpPr/>
          <p:nvPr/>
        </p:nvSpPr>
        <p:spPr>
          <a:xfrm>
            <a:off x="8376417" y="1803368"/>
            <a:ext cx="2383023" cy="2169825"/>
          </a:xfrm>
          <a:prstGeom prst="rect">
            <a:avLst/>
          </a:prstGeom>
        </p:spPr>
        <p:txBody>
          <a:bodyPr wrap="square">
            <a:spAutoFit/>
          </a:bodyPr>
          <a:lstStyle/>
          <a:p>
            <a:r>
              <a:rPr lang="ko-KR" altLang="en-US" sz="1500" b="1" dirty="0" err="1">
                <a:solidFill>
                  <a:schemeClr val="tx1">
                    <a:lumMod val="50000"/>
                    <a:lumOff val="50000"/>
                  </a:schemeClr>
                </a:solidFill>
                <a:latin typeface="+mn-ea"/>
              </a:rPr>
              <a:t>Dehydrated</a:t>
            </a:r>
            <a:r>
              <a:rPr lang="ko-KR" altLang="en-US" sz="1500" b="1" dirty="0">
                <a:solidFill>
                  <a:schemeClr val="tx1">
                    <a:lumMod val="50000"/>
                    <a:lumOff val="50000"/>
                  </a:schemeClr>
                </a:solidFill>
                <a:latin typeface="+mn-ea"/>
              </a:rPr>
              <a:t> </a:t>
            </a:r>
            <a:r>
              <a:rPr lang="ko-KR" altLang="en-US" sz="1500" b="1" dirty="0" err="1" smtClean="0">
                <a:solidFill>
                  <a:schemeClr val="tx1">
                    <a:lumMod val="50000"/>
                    <a:lumOff val="50000"/>
                  </a:schemeClr>
                </a:solidFill>
                <a:latin typeface="+mn-ea"/>
              </a:rPr>
              <a:t>Skin</a:t>
            </a:r>
            <a:endParaRPr lang="en-US" altLang="ko-KR" sz="1500" b="1" dirty="0" smtClean="0">
              <a:solidFill>
                <a:schemeClr val="tx1">
                  <a:lumMod val="50000"/>
                  <a:lumOff val="50000"/>
                </a:schemeClr>
              </a:solidFill>
              <a:latin typeface="+mn-ea"/>
            </a:endParaRPr>
          </a:p>
          <a:p>
            <a:endParaRPr lang="ko-KR" altLang="en-US" sz="1500" b="1" dirty="0">
              <a:solidFill>
                <a:schemeClr val="tx1">
                  <a:lumMod val="50000"/>
                  <a:lumOff val="50000"/>
                </a:schemeClr>
              </a:solidFill>
              <a:latin typeface="+mn-ea"/>
            </a:endParaRPr>
          </a:p>
          <a:p>
            <a:r>
              <a:rPr lang="ko-KR" altLang="en-US" sz="1500" b="1" dirty="0" err="1">
                <a:solidFill>
                  <a:schemeClr val="tx1">
                    <a:lumMod val="50000"/>
                    <a:lumOff val="50000"/>
                  </a:schemeClr>
                </a:solidFill>
                <a:latin typeface="+mn-ea"/>
              </a:rPr>
              <a:t>Easily</a:t>
            </a:r>
            <a:r>
              <a:rPr lang="ko-KR" altLang="en-US" sz="1500" b="1" dirty="0">
                <a:solidFill>
                  <a:schemeClr val="tx1">
                    <a:lumMod val="50000"/>
                    <a:lumOff val="50000"/>
                  </a:schemeClr>
                </a:solidFill>
                <a:latin typeface="+mn-ea"/>
              </a:rPr>
              <a:t> </a:t>
            </a:r>
            <a:r>
              <a:rPr lang="ko-KR" altLang="en-US" sz="1500" b="1" dirty="0" err="1">
                <a:solidFill>
                  <a:schemeClr val="tx1">
                    <a:lumMod val="50000"/>
                    <a:lumOff val="50000"/>
                  </a:schemeClr>
                </a:solidFill>
                <a:latin typeface="+mn-ea"/>
              </a:rPr>
              <a:t>Sensitized</a:t>
            </a:r>
            <a:r>
              <a:rPr lang="ko-KR" altLang="en-US" sz="1500" b="1" dirty="0">
                <a:solidFill>
                  <a:schemeClr val="tx1">
                    <a:lumMod val="50000"/>
                    <a:lumOff val="50000"/>
                  </a:schemeClr>
                </a:solidFill>
                <a:latin typeface="+mn-ea"/>
              </a:rPr>
              <a:t> </a:t>
            </a:r>
            <a:r>
              <a:rPr lang="ko-KR" altLang="en-US" sz="1500" b="1" dirty="0" err="1" smtClean="0">
                <a:solidFill>
                  <a:schemeClr val="tx1">
                    <a:lumMod val="50000"/>
                    <a:lumOff val="50000"/>
                  </a:schemeClr>
                </a:solidFill>
                <a:latin typeface="+mn-ea"/>
              </a:rPr>
              <a:t>Skin</a:t>
            </a:r>
            <a:endParaRPr lang="en-US" altLang="ko-KR" sz="1500" b="1" dirty="0" smtClean="0">
              <a:solidFill>
                <a:schemeClr val="tx1">
                  <a:lumMod val="50000"/>
                  <a:lumOff val="50000"/>
                </a:schemeClr>
              </a:solidFill>
              <a:latin typeface="+mn-ea"/>
            </a:endParaRPr>
          </a:p>
          <a:p>
            <a:r>
              <a:rPr lang="ko-KR" altLang="en-US" sz="1500" b="1" dirty="0" smtClean="0">
                <a:solidFill>
                  <a:schemeClr val="tx1">
                    <a:lumMod val="50000"/>
                    <a:lumOff val="50000"/>
                  </a:schemeClr>
                </a:solidFill>
                <a:latin typeface="+mn-ea"/>
              </a:rPr>
              <a:t> </a:t>
            </a:r>
            <a:endParaRPr lang="ko-KR" altLang="en-US" sz="1500" b="1" dirty="0">
              <a:solidFill>
                <a:schemeClr val="tx1">
                  <a:lumMod val="50000"/>
                  <a:lumOff val="50000"/>
                </a:schemeClr>
              </a:solidFill>
              <a:latin typeface="+mn-ea"/>
            </a:endParaRPr>
          </a:p>
          <a:p>
            <a:r>
              <a:rPr lang="ko-KR" altLang="en-US" sz="1500" b="1" dirty="0" err="1" smtClean="0">
                <a:solidFill>
                  <a:schemeClr val="tx1">
                    <a:lumMod val="50000"/>
                    <a:lumOff val="50000"/>
                  </a:schemeClr>
                </a:solidFill>
                <a:latin typeface="+mn-ea"/>
              </a:rPr>
              <a:t>Rough</a:t>
            </a:r>
            <a:r>
              <a:rPr lang="ko-KR" altLang="en-US" sz="1500" b="1" dirty="0" smtClean="0">
                <a:solidFill>
                  <a:schemeClr val="tx1">
                    <a:lumMod val="50000"/>
                    <a:lumOff val="50000"/>
                  </a:schemeClr>
                </a:solidFill>
                <a:latin typeface="+mn-ea"/>
              </a:rPr>
              <a:t> </a:t>
            </a:r>
            <a:r>
              <a:rPr lang="ko-KR" altLang="en-US" sz="1500" b="1" dirty="0" err="1" smtClean="0">
                <a:solidFill>
                  <a:schemeClr val="tx1">
                    <a:lumMod val="50000"/>
                    <a:lumOff val="50000"/>
                  </a:schemeClr>
                </a:solidFill>
                <a:latin typeface="+mn-ea"/>
              </a:rPr>
              <a:t>skin</a:t>
            </a:r>
            <a:endParaRPr lang="en-US" altLang="ko-KR" sz="1500" b="1" dirty="0" smtClean="0">
              <a:solidFill>
                <a:schemeClr val="tx1">
                  <a:lumMod val="50000"/>
                  <a:lumOff val="50000"/>
                </a:schemeClr>
              </a:solidFill>
              <a:latin typeface="+mn-ea"/>
            </a:endParaRPr>
          </a:p>
          <a:p>
            <a:endParaRPr lang="ko-KR" altLang="en-US" sz="1500" b="1" dirty="0">
              <a:solidFill>
                <a:schemeClr val="tx1">
                  <a:lumMod val="50000"/>
                  <a:lumOff val="50000"/>
                </a:schemeClr>
              </a:solidFill>
              <a:latin typeface="+mn-ea"/>
            </a:endParaRPr>
          </a:p>
          <a:p>
            <a:r>
              <a:rPr lang="ko-KR" altLang="en-US" sz="1500" b="1" dirty="0" err="1">
                <a:solidFill>
                  <a:schemeClr val="tx1">
                    <a:lumMod val="50000"/>
                    <a:lumOff val="50000"/>
                  </a:schemeClr>
                </a:solidFill>
                <a:latin typeface="+mn-ea"/>
              </a:rPr>
              <a:t>Oily</a:t>
            </a:r>
            <a:r>
              <a:rPr lang="ko-KR" altLang="en-US" sz="1500" b="1" dirty="0">
                <a:solidFill>
                  <a:schemeClr val="tx1">
                    <a:lumMod val="50000"/>
                    <a:lumOff val="50000"/>
                  </a:schemeClr>
                </a:solidFill>
                <a:latin typeface="+mn-ea"/>
              </a:rPr>
              <a:t> </a:t>
            </a:r>
            <a:r>
              <a:rPr lang="ko-KR" altLang="en-US" sz="1500" b="1" dirty="0" err="1" smtClean="0">
                <a:solidFill>
                  <a:schemeClr val="tx1">
                    <a:lumMod val="50000"/>
                    <a:lumOff val="50000"/>
                  </a:schemeClr>
                </a:solidFill>
                <a:latin typeface="+mn-ea"/>
              </a:rPr>
              <a:t>skin</a:t>
            </a:r>
            <a:endParaRPr lang="en-US" altLang="ko-KR" sz="1500" b="1" dirty="0" smtClean="0">
              <a:solidFill>
                <a:schemeClr val="tx1">
                  <a:lumMod val="50000"/>
                  <a:lumOff val="50000"/>
                </a:schemeClr>
              </a:solidFill>
              <a:latin typeface="+mn-ea"/>
            </a:endParaRPr>
          </a:p>
          <a:p>
            <a:endParaRPr lang="ko-KR" altLang="en-US" sz="1500" b="1" dirty="0">
              <a:solidFill>
                <a:schemeClr val="tx1">
                  <a:lumMod val="50000"/>
                  <a:lumOff val="50000"/>
                </a:schemeClr>
              </a:solidFill>
              <a:latin typeface="+mn-ea"/>
            </a:endParaRPr>
          </a:p>
          <a:p>
            <a:r>
              <a:rPr lang="en-US" altLang="ko-KR" sz="1500" b="1" dirty="0" smtClean="0">
                <a:solidFill>
                  <a:schemeClr val="tx1">
                    <a:lumMod val="50000"/>
                    <a:lumOff val="50000"/>
                  </a:schemeClr>
                </a:solidFill>
                <a:latin typeface="+mn-ea"/>
              </a:rPr>
              <a:t>Keratin </a:t>
            </a:r>
            <a:r>
              <a:rPr lang="ko-KR" altLang="en-US" sz="1500" b="1" dirty="0" err="1" smtClean="0">
                <a:solidFill>
                  <a:schemeClr val="tx1">
                    <a:lumMod val="50000"/>
                    <a:lumOff val="50000"/>
                  </a:schemeClr>
                </a:solidFill>
                <a:latin typeface="+mn-ea"/>
              </a:rPr>
              <a:t>skin</a:t>
            </a:r>
            <a:endParaRPr lang="en-US" altLang="ko-KR" sz="1500" b="1" dirty="0" smtClean="0">
              <a:solidFill>
                <a:schemeClr val="tx1">
                  <a:lumMod val="50000"/>
                  <a:lumOff val="50000"/>
                </a:schemeClr>
              </a:solidFill>
              <a:latin typeface="+mn-ea"/>
            </a:endParaRPr>
          </a:p>
        </p:txBody>
      </p:sp>
      <p:pic>
        <p:nvPicPr>
          <p:cNvPr id="9" name="그림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7616" y="1722425"/>
            <a:ext cx="7339584" cy="4394664"/>
          </a:xfrm>
          <a:prstGeom prst="rect">
            <a:avLst/>
          </a:prstGeom>
        </p:spPr>
      </p:pic>
      <p:grpSp>
        <p:nvGrpSpPr>
          <p:cNvPr id="4" name="그룹 3"/>
          <p:cNvGrpSpPr/>
          <p:nvPr/>
        </p:nvGrpSpPr>
        <p:grpSpPr>
          <a:xfrm>
            <a:off x="4849827" y="3685032"/>
            <a:ext cx="4637232" cy="2886824"/>
            <a:chOff x="3218022" y="2483049"/>
            <a:chExt cx="5874496" cy="3657062"/>
          </a:xfrm>
        </p:grpSpPr>
        <p:pic>
          <p:nvPicPr>
            <p:cNvPr id="29" name="그림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68992" y="2656394"/>
              <a:ext cx="3378426" cy="3378426"/>
            </a:xfrm>
            <a:prstGeom prst="rect">
              <a:avLst/>
            </a:prstGeom>
          </p:spPr>
        </p:pic>
        <p:sp>
          <p:nvSpPr>
            <p:cNvPr id="12" name="자유형 11"/>
            <p:cNvSpPr/>
            <p:nvPr/>
          </p:nvSpPr>
          <p:spPr>
            <a:xfrm>
              <a:off x="4844796" y="3657333"/>
              <a:ext cx="2987040" cy="1912620"/>
            </a:xfrm>
            <a:custGeom>
              <a:avLst/>
              <a:gdLst>
                <a:gd name="connsiteX0" fmla="*/ 2987040 w 2987040"/>
                <a:gd name="connsiteY0" fmla="*/ 339090 h 1912620"/>
                <a:gd name="connsiteX1" fmla="*/ 1417320 w 2987040"/>
                <a:gd name="connsiteY1" fmla="*/ 0 h 1912620"/>
                <a:gd name="connsiteX2" fmla="*/ 0 w 2987040"/>
                <a:gd name="connsiteY2" fmla="*/ 388620 h 1912620"/>
                <a:gd name="connsiteX3" fmla="*/ 1002030 w 2987040"/>
                <a:gd name="connsiteY3" fmla="*/ 1912620 h 1912620"/>
                <a:gd name="connsiteX4" fmla="*/ 1882140 w 2987040"/>
                <a:gd name="connsiteY4" fmla="*/ 1524000 h 1912620"/>
                <a:gd name="connsiteX5" fmla="*/ 2987040 w 2987040"/>
                <a:gd name="connsiteY5" fmla="*/ 339090 h 1912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7040" h="1912620">
                  <a:moveTo>
                    <a:pt x="2987040" y="339090"/>
                  </a:moveTo>
                  <a:lnTo>
                    <a:pt x="1417320" y="0"/>
                  </a:lnTo>
                  <a:lnTo>
                    <a:pt x="0" y="388620"/>
                  </a:lnTo>
                  <a:lnTo>
                    <a:pt x="1002030" y="1912620"/>
                  </a:lnTo>
                  <a:lnTo>
                    <a:pt x="1882140" y="1524000"/>
                  </a:lnTo>
                  <a:lnTo>
                    <a:pt x="2987040" y="339090"/>
                  </a:lnTo>
                  <a:close/>
                </a:path>
              </a:pathLst>
            </a:custGeom>
            <a:solidFill>
              <a:schemeClr val="accent6">
                <a:lumMod val="60000"/>
                <a:lumOff val="40000"/>
                <a:alpha val="38824"/>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자유형 12"/>
            <p:cNvSpPr/>
            <p:nvPr/>
          </p:nvSpPr>
          <p:spPr>
            <a:xfrm>
              <a:off x="5324856" y="2792463"/>
              <a:ext cx="1996440" cy="2990850"/>
            </a:xfrm>
            <a:custGeom>
              <a:avLst/>
              <a:gdLst>
                <a:gd name="connsiteX0" fmla="*/ 956310 w 1996440"/>
                <a:gd name="connsiteY0" fmla="*/ 0 h 2990850"/>
                <a:gd name="connsiteX1" fmla="*/ 0 w 1996440"/>
                <a:gd name="connsiteY1" fmla="*/ 2990850 h 2990850"/>
                <a:gd name="connsiteX2" fmla="*/ 1771650 w 1996440"/>
                <a:gd name="connsiteY2" fmla="*/ 2823210 h 2990850"/>
                <a:gd name="connsiteX3" fmla="*/ 1996440 w 1996440"/>
                <a:gd name="connsiteY3" fmla="*/ 1352550 h 2990850"/>
                <a:gd name="connsiteX4" fmla="*/ 956310 w 1996440"/>
                <a:gd name="connsiteY4" fmla="*/ 0 h 2990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6440" h="2990850">
                  <a:moveTo>
                    <a:pt x="956310" y="0"/>
                  </a:moveTo>
                  <a:lnTo>
                    <a:pt x="0" y="2990850"/>
                  </a:lnTo>
                  <a:lnTo>
                    <a:pt x="1771650" y="2823210"/>
                  </a:lnTo>
                  <a:lnTo>
                    <a:pt x="1996440" y="1352550"/>
                  </a:lnTo>
                  <a:lnTo>
                    <a:pt x="956310" y="0"/>
                  </a:lnTo>
                  <a:close/>
                </a:path>
              </a:pathLst>
            </a:custGeom>
            <a:solidFill>
              <a:srgbClr val="FF66FF">
                <a:alpha val="2902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2" name="TextBox 41">
              <a:extLst>
                <a:ext uri="{FF2B5EF4-FFF2-40B4-BE49-F238E27FC236}">
                  <a16:creationId xmlns:a16="http://schemas.microsoft.com/office/drawing/2014/main" id="{2A4086BA-CF8A-774C-9F5E-52BDAFA3B7C8}"/>
                </a:ext>
              </a:extLst>
            </p:cNvPr>
            <p:cNvSpPr txBox="1"/>
            <p:nvPr/>
          </p:nvSpPr>
          <p:spPr>
            <a:xfrm>
              <a:off x="5644430" y="2483049"/>
              <a:ext cx="1692952" cy="350906"/>
            </a:xfrm>
            <a:prstGeom prst="rect">
              <a:avLst/>
            </a:prstGeom>
            <a:noFill/>
          </p:spPr>
          <p:txBody>
            <a:bodyPr wrap="square" rtlCol="0">
              <a:spAutoFit/>
            </a:bodyPr>
            <a:lstStyle/>
            <a:p>
              <a:r>
                <a:rPr lang="en-US" altLang="ko-KR" sz="1200" b="1" dirty="0" smtClean="0"/>
                <a:t>SENSITIVITY</a:t>
              </a:r>
              <a:endParaRPr lang="en-US" altLang="ko-KR" sz="1200" b="1" dirty="0"/>
            </a:p>
          </p:txBody>
        </p:sp>
        <p:sp>
          <p:nvSpPr>
            <p:cNvPr id="36" name="직사각형 35"/>
            <p:cNvSpPr/>
            <p:nvPr/>
          </p:nvSpPr>
          <p:spPr>
            <a:xfrm>
              <a:off x="3218022" y="3814496"/>
              <a:ext cx="1125501" cy="276998"/>
            </a:xfrm>
            <a:prstGeom prst="rect">
              <a:avLst/>
            </a:prstGeom>
          </p:spPr>
          <p:txBody>
            <a:bodyPr wrap="none">
              <a:spAutoFit/>
            </a:bodyPr>
            <a:lstStyle/>
            <a:p>
              <a:r>
                <a:rPr lang="en-US" altLang="ko-KR" sz="1200" b="1" dirty="0"/>
                <a:t>ROUGHNESS</a:t>
              </a:r>
            </a:p>
          </p:txBody>
        </p:sp>
        <p:sp>
          <p:nvSpPr>
            <p:cNvPr id="43" name="직사각형 42"/>
            <p:cNvSpPr/>
            <p:nvPr/>
          </p:nvSpPr>
          <p:spPr>
            <a:xfrm>
              <a:off x="7860899" y="3803106"/>
              <a:ext cx="1231619" cy="276998"/>
            </a:xfrm>
            <a:prstGeom prst="rect">
              <a:avLst/>
            </a:prstGeom>
          </p:spPr>
          <p:txBody>
            <a:bodyPr wrap="none">
              <a:spAutoFit/>
            </a:bodyPr>
            <a:lstStyle/>
            <a:p>
              <a:r>
                <a:rPr lang="en-US" altLang="ko-KR" sz="1200" b="1" dirty="0"/>
                <a:t>STIMULATION</a:t>
              </a:r>
            </a:p>
          </p:txBody>
        </p:sp>
        <p:sp>
          <p:nvSpPr>
            <p:cNvPr id="44" name="직사각형 43"/>
            <p:cNvSpPr/>
            <p:nvPr/>
          </p:nvSpPr>
          <p:spPr>
            <a:xfrm>
              <a:off x="4596117" y="5863112"/>
              <a:ext cx="827021" cy="276999"/>
            </a:xfrm>
            <a:prstGeom prst="rect">
              <a:avLst/>
            </a:prstGeom>
          </p:spPr>
          <p:txBody>
            <a:bodyPr wrap="none">
              <a:spAutoFit/>
            </a:bodyPr>
            <a:lstStyle/>
            <a:p>
              <a:r>
                <a:rPr lang="en-US" altLang="ko-KR" sz="1200" b="1" dirty="0"/>
                <a:t>KERATIN</a:t>
              </a:r>
            </a:p>
          </p:txBody>
        </p:sp>
        <p:sp>
          <p:nvSpPr>
            <p:cNvPr id="45" name="직사각형 44"/>
            <p:cNvSpPr/>
            <p:nvPr/>
          </p:nvSpPr>
          <p:spPr>
            <a:xfrm>
              <a:off x="6898068" y="5852796"/>
              <a:ext cx="1064715" cy="276999"/>
            </a:xfrm>
            <a:prstGeom prst="rect">
              <a:avLst/>
            </a:prstGeom>
          </p:spPr>
          <p:txBody>
            <a:bodyPr wrap="none">
              <a:spAutoFit/>
            </a:bodyPr>
            <a:lstStyle/>
            <a:p>
              <a:r>
                <a:rPr lang="en-US" altLang="ko-KR" sz="1200" b="1" dirty="0"/>
                <a:t>MOISTUTRE</a:t>
              </a:r>
            </a:p>
          </p:txBody>
        </p:sp>
      </p:grpSp>
      <p:sp>
        <p:nvSpPr>
          <p:cNvPr id="46" name="직사각형 45"/>
          <p:cNvSpPr/>
          <p:nvPr/>
        </p:nvSpPr>
        <p:spPr>
          <a:xfrm>
            <a:off x="673488" y="1180970"/>
            <a:ext cx="3962560" cy="461665"/>
          </a:xfrm>
          <a:prstGeom prst="rect">
            <a:avLst/>
          </a:prstGeom>
        </p:spPr>
        <p:txBody>
          <a:bodyPr wrap="none">
            <a:spAutoFit/>
          </a:bodyPr>
          <a:lstStyle/>
          <a:p>
            <a:r>
              <a:rPr lang="ko-KR" altLang="en-US" sz="2400" b="1" dirty="0" err="1"/>
              <a:t>Recommended</a:t>
            </a:r>
            <a:r>
              <a:rPr lang="ko-KR" altLang="en-US" sz="2400" b="1" dirty="0"/>
              <a:t> </a:t>
            </a:r>
            <a:r>
              <a:rPr lang="ko-KR" altLang="en-US" sz="2400" b="1" dirty="0" err="1"/>
              <a:t>skin</a:t>
            </a:r>
            <a:r>
              <a:rPr lang="ko-KR" altLang="en-US" sz="2400" b="1" dirty="0"/>
              <a:t> </a:t>
            </a:r>
            <a:r>
              <a:rPr lang="ko-KR" altLang="en-US" sz="2400" b="1" dirty="0" err="1"/>
              <a:t>types</a:t>
            </a:r>
            <a:endParaRPr lang="ko-KR" altLang="en-US" sz="2400" b="1" dirty="0"/>
          </a:p>
        </p:txBody>
      </p:sp>
    </p:spTree>
    <p:extLst>
      <p:ext uri="{BB962C8B-B14F-4D97-AF65-F5344CB8AC3E}">
        <p14:creationId xmlns:p14="http://schemas.microsoft.com/office/powerpoint/2010/main" val="167950792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그림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2A4086BA-CF8A-774C-9F5E-52BDAFA3B7C8}"/>
              </a:ext>
            </a:extLst>
          </p:cNvPr>
          <p:cNvSpPr txBox="1"/>
          <p:nvPr/>
        </p:nvSpPr>
        <p:spPr>
          <a:xfrm>
            <a:off x="467512" y="3657700"/>
            <a:ext cx="2186311" cy="583237"/>
          </a:xfrm>
          <a:prstGeom prst="rect">
            <a:avLst/>
          </a:prstGeom>
          <a:noFill/>
        </p:spPr>
        <p:txBody>
          <a:bodyPr wrap="square" rtlCol="0">
            <a:spAutoFit/>
          </a:bodyPr>
          <a:lstStyle/>
          <a:p>
            <a:pPr>
              <a:lnSpc>
                <a:spcPct val="110000"/>
              </a:lnSpc>
            </a:pPr>
            <a:r>
              <a:rPr lang="en-US" altLang="ko-KR" sz="1600" b="1" dirty="0">
                <a:latin typeface="맑은 고딕" panose="020B0503020000020004" pitchFamily="50" charset="-127"/>
              </a:rPr>
              <a:t>Hemp Extract </a:t>
            </a:r>
            <a:endParaRPr lang="en-US" altLang="ko-KR" sz="1600" b="1" dirty="0" smtClean="0">
              <a:latin typeface="맑은 고딕" panose="020B0503020000020004" pitchFamily="50" charset="-127"/>
            </a:endParaRPr>
          </a:p>
          <a:p>
            <a:pPr>
              <a:lnSpc>
                <a:spcPct val="110000"/>
              </a:lnSpc>
            </a:pPr>
            <a:r>
              <a:rPr lang="en-US" altLang="ko-KR" sz="1300" b="1" dirty="0" smtClean="0">
                <a:latin typeface="맑은 고딕" panose="020B0503020000020004" pitchFamily="50" charset="-127"/>
              </a:rPr>
              <a:t>(</a:t>
            </a:r>
            <a:r>
              <a:rPr lang="en-US" altLang="ko-KR" sz="1300" b="1" dirty="0">
                <a:latin typeface="맑은 고딕" panose="020B0503020000020004" pitchFamily="50" charset="-127"/>
              </a:rPr>
              <a:t>Root, Stem, Seed</a:t>
            </a:r>
            <a:r>
              <a:rPr lang="en-US" altLang="ko-KR" sz="1300" b="1" dirty="0" smtClean="0">
                <a:latin typeface="맑은 고딕" panose="020B0503020000020004" pitchFamily="50" charset="-127"/>
              </a:rPr>
              <a:t>)</a:t>
            </a:r>
            <a:endParaRPr lang="en-US" altLang="ko-KR" sz="1300" b="1" dirty="0">
              <a:latin typeface="맑은 고딕" panose="020B0503020000020004" pitchFamily="50" charset="-127"/>
              <a:ea typeface="맑은 고딕" panose="020B0503020000020004" pitchFamily="50" charset="-127"/>
            </a:endParaRPr>
          </a:p>
        </p:txBody>
      </p:sp>
      <p:sp>
        <p:nvSpPr>
          <p:cNvPr id="6" name="TextBox 5">
            <a:extLst>
              <a:ext uri="{FF2B5EF4-FFF2-40B4-BE49-F238E27FC236}">
                <a16:creationId xmlns:a16="http://schemas.microsoft.com/office/drawing/2014/main" id="{2A4086BA-CF8A-774C-9F5E-52BDAFA3B7C8}"/>
              </a:ext>
            </a:extLst>
          </p:cNvPr>
          <p:cNvSpPr txBox="1"/>
          <p:nvPr/>
        </p:nvSpPr>
        <p:spPr>
          <a:xfrm>
            <a:off x="467512" y="4300566"/>
            <a:ext cx="2186311" cy="1581972"/>
          </a:xfrm>
          <a:prstGeom prst="rect">
            <a:avLst/>
          </a:prstGeom>
          <a:noFill/>
        </p:spPr>
        <p:txBody>
          <a:bodyPr wrap="square" rtlCol="0">
            <a:spAutoFit/>
          </a:bodyPr>
          <a:lstStyle/>
          <a:p>
            <a:pPr>
              <a:lnSpc>
                <a:spcPct val="110000"/>
              </a:lnSpc>
            </a:pPr>
            <a:r>
              <a:rPr lang="en-US" altLang="ko-KR" sz="1100" dirty="0">
                <a:solidFill>
                  <a:schemeClr val="tx1">
                    <a:lumMod val="50000"/>
                    <a:lumOff val="50000"/>
                  </a:schemeClr>
                </a:solidFill>
                <a:latin typeface="맑은 고딕" panose="020B0503020000020004" pitchFamily="50" charset="-127"/>
              </a:rPr>
              <a:t>Hemp extract reduces oxidative stress, inhibits the skin aging process, helps increase skin hydration, and suppresses the expression of inflammatory factors that cause acne and dry skin.</a:t>
            </a:r>
          </a:p>
          <a:p>
            <a:pPr>
              <a:lnSpc>
                <a:spcPct val="110000"/>
              </a:lnSpc>
            </a:pPr>
            <a:endParaRPr lang="en-US" altLang="ko-KR" sz="1100" dirty="0">
              <a:solidFill>
                <a:schemeClr val="tx1">
                  <a:lumMod val="50000"/>
                  <a:lumOff val="50000"/>
                </a:schemeClr>
              </a:solidFill>
              <a:latin typeface="맑은 고딕" panose="020B0503020000020004" pitchFamily="50" charset="-127"/>
            </a:endParaRPr>
          </a:p>
        </p:txBody>
      </p:sp>
      <p:sp>
        <p:nvSpPr>
          <p:cNvPr id="2" name="TextBox 1">
            <a:extLst>
              <a:ext uri="{FF2B5EF4-FFF2-40B4-BE49-F238E27FC236}">
                <a16:creationId xmlns:a16="http://schemas.microsoft.com/office/drawing/2014/main" id="{2A4086BA-CF8A-774C-9F5E-52BDAFA3B7C8}"/>
              </a:ext>
            </a:extLst>
          </p:cNvPr>
          <p:cNvSpPr txBox="1"/>
          <p:nvPr/>
        </p:nvSpPr>
        <p:spPr>
          <a:xfrm>
            <a:off x="4135593" y="305250"/>
            <a:ext cx="4133083" cy="363176"/>
          </a:xfrm>
          <a:prstGeom prst="rect">
            <a:avLst/>
          </a:prstGeom>
          <a:noFill/>
        </p:spPr>
        <p:txBody>
          <a:bodyPr wrap="square" rtlCol="0">
            <a:spAutoFit/>
          </a:bodyPr>
          <a:lstStyle/>
          <a:p>
            <a:pPr>
              <a:lnSpc>
                <a:spcPct val="110000"/>
              </a:lnSpc>
            </a:pPr>
            <a:r>
              <a:rPr lang="en-US" altLang="ko-KR" sz="1600" b="1" dirty="0">
                <a:solidFill>
                  <a:schemeClr val="bg1">
                    <a:lumMod val="50000"/>
                  </a:schemeClr>
                </a:solidFill>
                <a:latin typeface="맑은 고딕" panose="020B0503020000020004" pitchFamily="50" charset="-127"/>
              </a:rPr>
              <a:t>Introduction of Main Ingredients </a:t>
            </a:r>
            <a:endParaRPr lang="en-US" altLang="ko-KR" sz="1600" b="1" dirty="0">
              <a:solidFill>
                <a:schemeClr val="bg1">
                  <a:lumMod val="50000"/>
                </a:schemeClr>
              </a:solidFill>
              <a:latin typeface="맑은 고딕" panose="020B0503020000020004" pitchFamily="50" charset="-127"/>
              <a:ea typeface="맑은 고딕" panose="020B0503020000020004" pitchFamily="50" charset="-127"/>
            </a:endParaRPr>
          </a:p>
        </p:txBody>
      </p:sp>
      <p:sp>
        <p:nvSpPr>
          <p:cNvPr id="11" name="TextBox 10">
            <a:extLst>
              <a:ext uri="{FF2B5EF4-FFF2-40B4-BE49-F238E27FC236}">
                <a16:creationId xmlns:a16="http://schemas.microsoft.com/office/drawing/2014/main" id="{2A4086BA-CF8A-774C-9F5E-52BDAFA3B7C8}"/>
              </a:ext>
            </a:extLst>
          </p:cNvPr>
          <p:cNvSpPr txBox="1"/>
          <p:nvPr/>
        </p:nvSpPr>
        <p:spPr>
          <a:xfrm>
            <a:off x="2729449" y="3657700"/>
            <a:ext cx="2186311" cy="611001"/>
          </a:xfrm>
          <a:prstGeom prst="rect">
            <a:avLst/>
          </a:prstGeom>
          <a:noFill/>
        </p:spPr>
        <p:txBody>
          <a:bodyPr wrap="square" rtlCol="0">
            <a:spAutoFit/>
          </a:bodyPr>
          <a:lstStyle/>
          <a:p>
            <a:pPr>
              <a:lnSpc>
                <a:spcPct val="110000"/>
              </a:lnSpc>
            </a:pPr>
            <a:r>
              <a:rPr lang="en-US" altLang="ko-KR" sz="1600" b="1" dirty="0" err="1">
                <a:latin typeface="맑은 고딕" panose="020B0503020000020004" pitchFamily="50" charset="-127"/>
              </a:rPr>
              <a:t>Centella</a:t>
            </a:r>
            <a:r>
              <a:rPr lang="en-US" altLang="ko-KR" sz="1600" b="1" dirty="0">
                <a:latin typeface="맑은 고딕" panose="020B0503020000020004" pitchFamily="50" charset="-127"/>
              </a:rPr>
              <a:t> </a:t>
            </a:r>
            <a:r>
              <a:rPr lang="en-US" altLang="ko-KR" sz="1600" b="1" dirty="0" err="1">
                <a:latin typeface="맑은 고딕" panose="020B0503020000020004" pitchFamily="50" charset="-127"/>
              </a:rPr>
              <a:t>Asiatica</a:t>
            </a:r>
            <a:r>
              <a:rPr lang="en-US" altLang="ko-KR" sz="1600" b="1" dirty="0">
                <a:latin typeface="맑은 고딕" panose="020B0503020000020004" pitchFamily="50" charset="-127"/>
              </a:rPr>
              <a:t> Extract</a:t>
            </a:r>
            <a:endParaRPr lang="en-US" altLang="ko-KR" sz="1600" b="1" dirty="0">
              <a:latin typeface="맑은 고딕" panose="020B0503020000020004" pitchFamily="50" charset="-127"/>
              <a:ea typeface="맑은 고딕" panose="020B0503020000020004" pitchFamily="50" charset="-127"/>
            </a:endParaRPr>
          </a:p>
        </p:txBody>
      </p:sp>
      <p:sp>
        <p:nvSpPr>
          <p:cNvPr id="12" name="TextBox 11">
            <a:extLst>
              <a:ext uri="{FF2B5EF4-FFF2-40B4-BE49-F238E27FC236}">
                <a16:creationId xmlns:a16="http://schemas.microsoft.com/office/drawing/2014/main" id="{2A4086BA-CF8A-774C-9F5E-52BDAFA3B7C8}"/>
              </a:ext>
            </a:extLst>
          </p:cNvPr>
          <p:cNvSpPr txBox="1"/>
          <p:nvPr/>
        </p:nvSpPr>
        <p:spPr>
          <a:xfrm>
            <a:off x="2691636" y="4268701"/>
            <a:ext cx="2261937" cy="1938608"/>
          </a:xfrm>
          <a:prstGeom prst="rect">
            <a:avLst/>
          </a:prstGeom>
          <a:noFill/>
        </p:spPr>
        <p:txBody>
          <a:bodyPr wrap="square" rtlCol="0">
            <a:spAutoFit/>
          </a:bodyPr>
          <a:lstStyle/>
          <a:p>
            <a:pPr>
              <a:lnSpc>
                <a:spcPct val="110000"/>
              </a:lnSpc>
            </a:pPr>
            <a:r>
              <a:rPr lang="en-US" altLang="ko-KR" sz="1100" dirty="0">
                <a:solidFill>
                  <a:schemeClr val="tx1">
                    <a:lumMod val="50000"/>
                    <a:lumOff val="50000"/>
                  </a:schemeClr>
                </a:solidFill>
                <a:latin typeface="맑은 고딕" panose="020B0503020000020004" pitchFamily="50" charset="-127"/>
              </a:rPr>
              <a:t>People began referring to </a:t>
            </a:r>
            <a:r>
              <a:rPr lang="en-US" altLang="ko-KR" sz="1100" dirty="0" err="1">
                <a:solidFill>
                  <a:schemeClr val="tx1">
                    <a:lumMod val="50000"/>
                    <a:lumOff val="50000"/>
                  </a:schemeClr>
                </a:solidFill>
                <a:latin typeface="맑은 고딕" panose="020B0503020000020004" pitchFamily="50" charset="-127"/>
              </a:rPr>
              <a:t>centella</a:t>
            </a:r>
            <a:r>
              <a:rPr lang="en-US" altLang="ko-KR" sz="1100" dirty="0">
                <a:solidFill>
                  <a:schemeClr val="tx1">
                    <a:lumMod val="50000"/>
                    <a:lumOff val="50000"/>
                  </a:schemeClr>
                </a:solidFill>
                <a:latin typeface="맑은 고딕" panose="020B0503020000020004" pitchFamily="50" charset="-127"/>
              </a:rPr>
              <a:t> </a:t>
            </a:r>
            <a:r>
              <a:rPr lang="en-US" altLang="ko-KR" sz="1100" dirty="0" err="1">
                <a:solidFill>
                  <a:schemeClr val="tx1">
                    <a:lumMod val="50000"/>
                    <a:lumOff val="50000"/>
                  </a:schemeClr>
                </a:solidFill>
                <a:latin typeface="맑은 고딕" panose="020B0503020000020004" pitchFamily="50" charset="-127"/>
              </a:rPr>
              <a:t>asiatica</a:t>
            </a:r>
            <a:r>
              <a:rPr lang="en-US" altLang="ko-KR" sz="1100" dirty="0">
                <a:solidFill>
                  <a:schemeClr val="tx1">
                    <a:lumMod val="50000"/>
                    <a:lumOff val="50000"/>
                  </a:schemeClr>
                </a:solidFill>
                <a:latin typeface="맑은 고딕" panose="020B0503020000020004" pitchFamily="50" charset="-127"/>
              </a:rPr>
              <a:t> as “tiger grass” after watching a wounded tiger roll around in the grass to relieve its pain. It promotes collagen synthesis in wounds to help the skin regenerate. It also has anti-aging properties that relieve inflammation and reduce wrinkles.</a:t>
            </a:r>
            <a:endParaRPr lang="ko-KR" altLang="en-US" sz="1100" dirty="0">
              <a:solidFill>
                <a:schemeClr val="tx1">
                  <a:lumMod val="50000"/>
                  <a:lumOff val="50000"/>
                </a:schemeClr>
              </a:solidFill>
              <a:latin typeface="맑은 고딕" panose="020B0503020000020004" pitchFamily="50" charset="-127"/>
            </a:endParaRPr>
          </a:p>
        </p:txBody>
      </p:sp>
      <p:sp>
        <p:nvSpPr>
          <p:cNvPr id="13" name="TextBox 12">
            <a:extLst>
              <a:ext uri="{FF2B5EF4-FFF2-40B4-BE49-F238E27FC236}">
                <a16:creationId xmlns:a16="http://schemas.microsoft.com/office/drawing/2014/main" id="{2A4086BA-CF8A-774C-9F5E-52BDAFA3B7C8}"/>
              </a:ext>
            </a:extLst>
          </p:cNvPr>
          <p:cNvSpPr txBox="1"/>
          <p:nvPr/>
        </p:nvSpPr>
        <p:spPr>
          <a:xfrm>
            <a:off x="4991386" y="3657700"/>
            <a:ext cx="2186311" cy="340158"/>
          </a:xfrm>
          <a:prstGeom prst="rect">
            <a:avLst/>
          </a:prstGeom>
          <a:noFill/>
        </p:spPr>
        <p:txBody>
          <a:bodyPr wrap="square" rtlCol="0">
            <a:spAutoFit/>
          </a:bodyPr>
          <a:lstStyle/>
          <a:p>
            <a:pPr>
              <a:lnSpc>
                <a:spcPct val="110000"/>
              </a:lnSpc>
            </a:pPr>
            <a:r>
              <a:rPr lang="en-US" altLang="ko-KR" sz="1600" b="1" dirty="0">
                <a:latin typeface="맑은 고딕" panose="020B0503020000020004" pitchFamily="50" charset="-127"/>
              </a:rPr>
              <a:t>Collagen</a:t>
            </a:r>
            <a:endParaRPr lang="en-US" altLang="ko-KR" sz="1600" b="1" dirty="0">
              <a:latin typeface="맑은 고딕" panose="020B0503020000020004" pitchFamily="50" charset="-127"/>
              <a:ea typeface="맑은 고딕" panose="020B0503020000020004" pitchFamily="50" charset="-127"/>
            </a:endParaRPr>
          </a:p>
        </p:txBody>
      </p:sp>
      <p:sp>
        <p:nvSpPr>
          <p:cNvPr id="14" name="TextBox 13">
            <a:extLst>
              <a:ext uri="{FF2B5EF4-FFF2-40B4-BE49-F238E27FC236}">
                <a16:creationId xmlns:a16="http://schemas.microsoft.com/office/drawing/2014/main" id="{2A4086BA-CF8A-774C-9F5E-52BDAFA3B7C8}"/>
              </a:ext>
            </a:extLst>
          </p:cNvPr>
          <p:cNvSpPr txBox="1"/>
          <p:nvPr/>
        </p:nvSpPr>
        <p:spPr>
          <a:xfrm>
            <a:off x="4991386" y="4300566"/>
            <a:ext cx="2186311" cy="1209562"/>
          </a:xfrm>
          <a:prstGeom prst="rect">
            <a:avLst/>
          </a:prstGeom>
          <a:noFill/>
        </p:spPr>
        <p:txBody>
          <a:bodyPr wrap="square" rtlCol="0">
            <a:spAutoFit/>
          </a:bodyPr>
          <a:lstStyle/>
          <a:p>
            <a:pPr>
              <a:lnSpc>
                <a:spcPct val="110000"/>
              </a:lnSpc>
            </a:pPr>
            <a:r>
              <a:rPr lang="en-US" altLang="ko-KR" sz="1100" dirty="0">
                <a:solidFill>
                  <a:schemeClr val="tx1">
                    <a:lumMod val="50000"/>
                    <a:lumOff val="50000"/>
                  </a:schemeClr>
                </a:solidFill>
                <a:latin typeface="맑은 고딕" panose="020B0503020000020004" pitchFamily="50" charset="-127"/>
              </a:rPr>
              <a:t>A form of hydrolyzed collagen (from fish and animals) that has anti-aging properties that strengthen the skin barrier, increase elasticity, moisturize the skin, and reduce wrinkles. </a:t>
            </a:r>
            <a:endParaRPr lang="ko-KR" altLang="en-US" sz="1100" dirty="0">
              <a:solidFill>
                <a:schemeClr val="tx1">
                  <a:lumMod val="50000"/>
                  <a:lumOff val="50000"/>
                </a:schemeClr>
              </a:solidFill>
              <a:latin typeface="맑은 고딕" panose="020B0503020000020004" pitchFamily="50" charset="-127"/>
            </a:endParaRPr>
          </a:p>
        </p:txBody>
      </p:sp>
      <p:sp>
        <p:nvSpPr>
          <p:cNvPr id="15" name="TextBox 14">
            <a:extLst>
              <a:ext uri="{FF2B5EF4-FFF2-40B4-BE49-F238E27FC236}">
                <a16:creationId xmlns:a16="http://schemas.microsoft.com/office/drawing/2014/main" id="{2A4086BA-CF8A-774C-9F5E-52BDAFA3B7C8}"/>
              </a:ext>
            </a:extLst>
          </p:cNvPr>
          <p:cNvSpPr txBox="1"/>
          <p:nvPr/>
        </p:nvSpPr>
        <p:spPr>
          <a:xfrm>
            <a:off x="7286921" y="3657700"/>
            <a:ext cx="2186311" cy="611001"/>
          </a:xfrm>
          <a:prstGeom prst="rect">
            <a:avLst/>
          </a:prstGeom>
          <a:noFill/>
        </p:spPr>
        <p:txBody>
          <a:bodyPr wrap="square" rtlCol="0">
            <a:spAutoFit/>
          </a:bodyPr>
          <a:lstStyle/>
          <a:p>
            <a:pPr>
              <a:lnSpc>
                <a:spcPct val="110000"/>
              </a:lnSpc>
            </a:pPr>
            <a:r>
              <a:rPr lang="en-US" altLang="ko-KR" sz="1600" b="1" dirty="0" err="1">
                <a:latin typeface="맑은 고딕" panose="020B0503020000020004" pitchFamily="50" charset="-127"/>
              </a:rPr>
              <a:t>Selaginella</a:t>
            </a:r>
            <a:r>
              <a:rPr lang="en-US" altLang="ko-KR" sz="1600" b="1" dirty="0">
                <a:latin typeface="맑은 고딕" panose="020B0503020000020004" pitchFamily="50" charset="-127"/>
              </a:rPr>
              <a:t> </a:t>
            </a:r>
            <a:r>
              <a:rPr lang="en-US" altLang="ko-KR" sz="1600" b="1" dirty="0" err="1">
                <a:latin typeface="맑은 고딕" panose="020B0503020000020004" pitchFamily="50" charset="-127"/>
              </a:rPr>
              <a:t>Rossii</a:t>
            </a:r>
            <a:r>
              <a:rPr lang="en-US" altLang="ko-KR" sz="1600" b="1" dirty="0">
                <a:latin typeface="맑은 고딕" panose="020B0503020000020004" pitchFamily="50" charset="-127"/>
              </a:rPr>
              <a:t> Extract</a:t>
            </a:r>
            <a:endParaRPr lang="en-US" altLang="ko-KR" sz="1600" b="1" dirty="0">
              <a:latin typeface="맑은 고딕" panose="020B0503020000020004" pitchFamily="50" charset="-127"/>
              <a:ea typeface="맑은 고딕" panose="020B0503020000020004" pitchFamily="50" charset="-127"/>
            </a:endParaRPr>
          </a:p>
        </p:txBody>
      </p:sp>
      <p:sp>
        <p:nvSpPr>
          <p:cNvPr id="16" name="TextBox 15">
            <a:extLst>
              <a:ext uri="{FF2B5EF4-FFF2-40B4-BE49-F238E27FC236}">
                <a16:creationId xmlns:a16="http://schemas.microsoft.com/office/drawing/2014/main" id="{2A4086BA-CF8A-774C-9F5E-52BDAFA3B7C8}"/>
              </a:ext>
            </a:extLst>
          </p:cNvPr>
          <p:cNvSpPr txBox="1"/>
          <p:nvPr/>
        </p:nvSpPr>
        <p:spPr>
          <a:xfrm>
            <a:off x="7286921" y="4300566"/>
            <a:ext cx="2186311" cy="1023357"/>
          </a:xfrm>
          <a:prstGeom prst="rect">
            <a:avLst/>
          </a:prstGeom>
          <a:noFill/>
        </p:spPr>
        <p:txBody>
          <a:bodyPr wrap="square" rtlCol="0">
            <a:spAutoFit/>
          </a:bodyPr>
          <a:lstStyle/>
          <a:p>
            <a:pPr>
              <a:lnSpc>
                <a:spcPct val="110000"/>
              </a:lnSpc>
            </a:pPr>
            <a:r>
              <a:rPr lang="en-US" altLang="ko-KR" sz="1100" dirty="0" err="1">
                <a:solidFill>
                  <a:schemeClr val="tx1">
                    <a:lumMod val="50000"/>
                    <a:lumOff val="50000"/>
                  </a:schemeClr>
                </a:solidFill>
                <a:latin typeface="맑은 고딕" panose="020B0503020000020004" pitchFamily="50" charset="-127"/>
              </a:rPr>
              <a:t>Selaginella</a:t>
            </a:r>
            <a:r>
              <a:rPr lang="en-US" altLang="ko-KR" sz="1100" dirty="0">
                <a:solidFill>
                  <a:schemeClr val="tx1">
                    <a:lumMod val="50000"/>
                    <a:lumOff val="50000"/>
                  </a:schemeClr>
                </a:solidFill>
                <a:latin typeface="맑은 고딕" panose="020B0503020000020004" pitchFamily="50" charset="-127"/>
              </a:rPr>
              <a:t> </a:t>
            </a:r>
            <a:r>
              <a:rPr lang="en-US" altLang="ko-KR" sz="1100" dirty="0" err="1">
                <a:solidFill>
                  <a:schemeClr val="tx1">
                    <a:lumMod val="50000"/>
                    <a:lumOff val="50000"/>
                  </a:schemeClr>
                </a:solidFill>
                <a:latin typeface="맑은 고딕" panose="020B0503020000020004" pitchFamily="50" charset="-127"/>
              </a:rPr>
              <a:t>rossii</a:t>
            </a:r>
            <a:r>
              <a:rPr lang="en-US" altLang="ko-KR" sz="1100" dirty="0">
                <a:solidFill>
                  <a:schemeClr val="tx1">
                    <a:lumMod val="50000"/>
                    <a:lumOff val="50000"/>
                  </a:schemeClr>
                </a:solidFill>
                <a:latin typeface="맑은 고딕" panose="020B0503020000020004" pitchFamily="50" charset="-127"/>
              </a:rPr>
              <a:t> extract has been proven to prevent skin aging and reduce wrinkles by activating collagen synthesis genes.</a:t>
            </a:r>
            <a:endParaRPr lang="ko-KR" altLang="en-US" sz="1100" dirty="0">
              <a:solidFill>
                <a:schemeClr val="tx1">
                  <a:lumMod val="50000"/>
                  <a:lumOff val="50000"/>
                </a:schemeClr>
              </a:solidFill>
              <a:latin typeface="맑은 고딕" panose="020B0503020000020004" pitchFamily="50" charset="-127"/>
            </a:endParaRPr>
          </a:p>
        </p:txBody>
      </p:sp>
      <p:sp>
        <p:nvSpPr>
          <p:cNvPr id="17" name="TextBox 16">
            <a:extLst>
              <a:ext uri="{FF2B5EF4-FFF2-40B4-BE49-F238E27FC236}">
                <a16:creationId xmlns:a16="http://schemas.microsoft.com/office/drawing/2014/main" id="{2A4086BA-CF8A-774C-9F5E-52BDAFA3B7C8}"/>
              </a:ext>
            </a:extLst>
          </p:cNvPr>
          <p:cNvSpPr txBox="1"/>
          <p:nvPr/>
        </p:nvSpPr>
        <p:spPr>
          <a:xfrm>
            <a:off x="9582456" y="3657700"/>
            <a:ext cx="2186311" cy="634020"/>
          </a:xfrm>
          <a:prstGeom prst="rect">
            <a:avLst/>
          </a:prstGeom>
          <a:noFill/>
        </p:spPr>
        <p:txBody>
          <a:bodyPr wrap="square" rtlCol="0">
            <a:spAutoFit/>
          </a:bodyPr>
          <a:lstStyle/>
          <a:p>
            <a:pPr>
              <a:lnSpc>
                <a:spcPct val="110000"/>
              </a:lnSpc>
            </a:pPr>
            <a:r>
              <a:rPr lang="en-US" altLang="ko-KR" sz="1600" b="1" dirty="0">
                <a:latin typeface="맑은 고딕" panose="020B0503020000020004" pitchFamily="50" charset="-127"/>
              </a:rPr>
              <a:t>Lactobacillus Fermented Extract</a:t>
            </a:r>
            <a:endParaRPr lang="en-US" altLang="ko-KR" sz="1600" b="1" dirty="0">
              <a:latin typeface="맑은 고딕" panose="020B0503020000020004" pitchFamily="50" charset="-127"/>
              <a:ea typeface="맑은 고딕" panose="020B0503020000020004" pitchFamily="50" charset="-127"/>
            </a:endParaRPr>
          </a:p>
        </p:txBody>
      </p:sp>
      <p:sp>
        <p:nvSpPr>
          <p:cNvPr id="18" name="TextBox 17">
            <a:extLst>
              <a:ext uri="{FF2B5EF4-FFF2-40B4-BE49-F238E27FC236}">
                <a16:creationId xmlns:a16="http://schemas.microsoft.com/office/drawing/2014/main" id="{2A4086BA-CF8A-774C-9F5E-52BDAFA3B7C8}"/>
              </a:ext>
            </a:extLst>
          </p:cNvPr>
          <p:cNvSpPr txBox="1"/>
          <p:nvPr/>
        </p:nvSpPr>
        <p:spPr>
          <a:xfrm>
            <a:off x="9582456" y="4300566"/>
            <a:ext cx="2186311" cy="1209562"/>
          </a:xfrm>
          <a:prstGeom prst="rect">
            <a:avLst/>
          </a:prstGeom>
          <a:noFill/>
        </p:spPr>
        <p:txBody>
          <a:bodyPr wrap="square" rtlCol="0">
            <a:spAutoFit/>
          </a:bodyPr>
          <a:lstStyle/>
          <a:p>
            <a:pPr>
              <a:lnSpc>
                <a:spcPct val="110000"/>
              </a:lnSpc>
            </a:pPr>
            <a:r>
              <a:rPr lang="en-US" altLang="ko-KR" sz="1100" dirty="0">
                <a:solidFill>
                  <a:schemeClr val="tx1">
                    <a:lumMod val="50000"/>
                    <a:lumOff val="50000"/>
                  </a:schemeClr>
                </a:solidFill>
                <a:latin typeface="맑은 고딕" panose="020B0503020000020004" pitchFamily="50" charset="-127"/>
              </a:rPr>
              <a:t>Lactobacillus fermented extract is one of the three main fermented extracts along with bifida and </a:t>
            </a:r>
            <a:r>
              <a:rPr lang="en-US" altLang="ko-KR" sz="1100" dirty="0" err="1">
                <a:solidFill>
                  <a:schemeClr val="tx1">
                    <a:lumMod val="50000"/>
                    <a:lumOff val="50000"/>
                  </a:schemeClr>
                </a:solidFill>
                <a:latin typeface="맑은 고딕" panose="020B0503020000020004" pitchFamily="50" charset="-127"/>
              </a:rPr>
              <a:t>galactomyces</a:t>
            </a:r>
            <a:r>
              <a:rPr lang="en-US" altLang="ko-KR" sz="1100" dirty="0">
                <a:solidFill>
                  <a:schemeClr val="tx1">
                    <a:lumMod val="50000"/>
                    <a:lumOff val="50000"/>
                  </a:schemeClr>
                </a:solidFill>
                <a:latin typeface="맑은 고딕" panose="020B0503020000020004" pitchFamily="50" charset="-127"/>
              </a:rPr>
              <a:t>.</a:t>
            </a:r>
          </a:p>
          <a:p>
            <a:pPr>
              <a:lnSpc>
                <a:spcPct val="110000"/>
              </a:lnSpc>
            </a:pPr>
            <a:r>
              <a:rPr lang="en-US" altLang="ko-KR" sz="1100" dirty="0" smtClean="0">
                <a:solidFill>
                  <a:schemeClr val="tx1">
                    <a:lumMod val="50000"/>
                    <a:lumOff val="50000"/>
                  </a:schemeClr>
                </a:solidFill>
                <a:latin typeface="맑은 고딕" panose="020B0503020000020004" pitchFamily="50" charset="-127"/>
              </a:rPr>
              <a:t>It </a:t>
            </a:r>
            <a:r>
              <a:rPr lang="en-US" altLang="ko-KR" sz="1100" dirty="0">
                <a:solidFill>
                  <a:schemeClr val="tx1">
                    <a:lumMod val="50000"/>
                    <a:lumOff val="50000"/>
                  </a:schemeClr>
                </a:solidFill>
                <a:latin typeface="맑은 고딕" panose="020B0503020000020004" pitchFamily="50" charset="-127"/>
              </a:rPr>
              <a:t>helps inhibit melanin production.</a:t>
            </a:r>
          </a:p>
        </p:txBody>
      </p:sp>
      <p:sp>
        <p:nvSpPr>
          <p:cNvPr id="19" name="TextBox 18">
            <a:extLst>
              <a:ext uri="{FF2B5EF4-FFF2-40B4-BE49-F238E27FC236}">
                <a16:creationId xmlns:a16="http://schemas.microsoft.com/office/drawing/2014/main" id="{2A4086BA-CF8A-774C-9F5E-52BDAFA3B7C8}"/>
              </a:ext>
            </a:extLst>
          </p:cNvPr>
          <p:cNvSpPr txBox="1"/>
          <p:nvPr/>
        </p:nvSpPr>
        <p:spPr>
          <a:xfrm>
            <a:off x="1786186" y="316087"/>
            <a:ext cx="2823914" cy="329321"/>
          </a:xfrm>
          <a:prstGeom prst="rect">
            <a:avLst/>
          </a:prstGeom>
          <a:noFill/>
        </p:spPr>
        <p:txBody>
          <a:bodyPr wrap="square" rtlCol="0">
            <a:spAutoFit/>
          </a:bodyPr>
          <a:lstStyle/>
          <a:p>
            <a:pPr>
              <a:lnSpc>
                <a:spcPct val="110000"/>
              </a:lnSpc>
            </a:pPr>
            <a:r>
              <a:rPr lang="en-US" altLang="ko-KR" sz="1400" b="1" dirty="0">
                <a:latin typeface="맑은 고딕" panose="020B0503020000020004" pitchFamily="50" charset="-127"/>
              </a:rPr>
              <a:t>03. Product Introduction</a:t>
            </a:r>
            <a:endParaRPr lang="en-US" altLang="ko-KR" sz="1400" b="1"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229618522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그림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93859" y="1667753"/>
            <a:ext cx="4389440" cy="4389440"/>
          </a:xfrm>
          <a:prstGeom prst="rect">
            <a:avLst/>
          </a:prstGeom>
        </p:spPr>
      </p:pic>
      <p:sp>
        <p:nvSpPr>
          <p:cNvPr id="2" name="TextBox 1">
            <a:extLst>
              <a:ext uri="{FF2B5EF4-FFF2-40B4-BE49-F238E27FC236}">
                <a16:creationId xmlns:a16="http://schemas.microsoft.com/office/drawing/2014/main" id="{2A4086BA-CF8A-774C-9F5E-52BDAFA3B7C8}"/>
              </a:ext>
            </a:extLst>
          </p:cNvPr>
          <p:cNvSpPr txBox="1"/>
          <p:nvPr/>
        </p:nvSpPr>
        <p:spPr>
          <a:xfrm>
            <a:off x="4135593" y="305250"/>
            <a:ext cx="5195975" cy="363176"/>
          </a:xfrm>
          <a:prstGeom prst="rect">
            <a:avLst/>
          </a:prstGeom>
          <a:noFill/>
        </p:spPr>
        <p:txBody>
          <a:bodyPr wrap="square" rtlCol="0">
            <a:spAutoFit/>
          </a:bodyPr>
          <a:lstStyle/>
          <a:p>
            <a:pPr>
              <a:lnSpc>
                <a:spcPct val="110000"/>
              </a:lnSpc>
            </a:pPr>
            <a:r>
              <a:rPr lang="en-US" altLang="ko-KR" sz="1600" b="1" dirty="0">
                <a:solidFill>
                  <a:schemeClr val="bg1">
                    <a:lumMod val="50000"/>
                  </a:schemeClr>
                </a:solidFill>
                <a:latin typeface="맑은 고딕" panose="020B0503020000020004" pitchFamily="50" charset="-127"/>
              </a:rPr>
              <a:t>Introduction of Main Ingredients </a:t>
            </a:r>
            <a:endParaRPr lang="en-US" altLang="ko-KR" sz="1600" b="1" dirty="0">
              <a:solidFill>
                <a:schemeClr val="bg1">
                  <a:lumMod val="50000"/>
                </a:schemeClr>
              </a:solidFill>
              <a:latin typeface="맑은 고딕" panose="020B0503020000020004" pitchFamily="50" charset="-127"/>
              <a:ea typeface="맑은 고딕" panose="020B0503020000020004" pitchFamily="50" charset="-127"/>
            </a:endParaRPr>
          </a:p>
        </p:txBody>
      </p:sp>
      <p:sp>
        <p:nvSpPr>
          <p:cNvPr id="59" name="TextBox 58">
            <a:extLst>
              <a:ext uri="{FF2B5EF4-FFF2-40B4-BE49-F238E27FC236}">
                <a16:creationId xmlns:a16="http://schemas.microsoft.com/office/drawing/2014/main" id="{2A4086BA-CF8A-774C-9F5E-52BDAFA3B7C8}"/>
              </a:ext>
            </a:extLst>
          </p:cNvPr>
          <p:cNvSpPr txBox="1"/>
          <p:nvPr/>
        </p:nvSpPr>
        <p:spPr>
          <a:xfrm>
            <a:off x="1110672" y="1229531"/>
            <a:ext cx="3583595" cy="454292"/>
          </a:xfrm>
          <a:prstGeom prst="rect">
            <a:avLst/>
          </a:prstGeom>
          <a:noFill/>
        </p:spPr>
        <p:txBody>
          <a:bodyPr wrap="square" rtlCol="0">
            <a:spAutoFit/>
          </a:bodyPr>
          <a:lstStyle/>
          <a:p>
            <a:pPr>
              <a:lnSpc>
                <a:spcPct val="150000"/>
              </a:lnSpc>
            </a:pPr>
            <a:r>
              <a:rPr lang="en-US" altLang="ko-KR" b="1" dirty="0">
                <a:latin typeface="맑은 고딕" panose="020B0503020000020004" pitchFamily="50" charset="-127"/>
              </a:rPr>
              <a:t>Hemp Complex Extract</a:t>
            </a:r>
            <a:endParaRPr lang="en-US" altLang="ko-KR" sz="1200" dirty="0">
              <a:solidFill>
                <a:schemeClr val="tx1">
                  <a:lumMod val="75000"/>
                  <a:lumOff val="25000"/>
                </a:schemeClr>
              </a:solidFill>
              <a:latin typeface="맑은 고딕" panose="020B0503020000020004" pitchFamily="50" charset="-127"/>
              <a:ea typeface="맑은 고딕" panose="020B0503020000020004" pitchFamily="50" charset="-127"/>
            </a:endParaRPr>
          </a:p>
        </p:txBody>
      </p:sp>
      <p:sp>
        <p:nvSpPr>
          <p:cNvPr id="11" name="TextBox 10"/>
          <p:cNvSpPr txBox="1"/>
          <p:nvPr/>
        </p:nvSpPr>
        <p:spPr>
          <a:xfrm>
            <a:off x="1615397" y="2071486"/>
            <a:ext cx="4338156" cy="3754874"/>
          </a:xfrm>
          <a:prstGeom prst="rect">
            <a:avLst/>
          </a:prstGeom>
          <a:noFill/>
        </p:spPr>
        <p:txBody>
          <a:bodyPr wrap="square" rtlCol="0">
            <a:spAutoFit/>
          </a:bodyPr>
          <a:lstStyle/>
          <a:p>
            <a:r>
              <a:rPr lang="en-US" altLang="ko-KR" sz="1400" dirty="0">
                <a:solidFill>
                  <a:schemeClr val="tx1">
                    <a:lumMod val="65000"/>
                    <a:lumOff val="35000"/>
                  </a:schemeClr>
                </a:solidFill>
                <a:latin typeface="맑은 고딕" panose="020B0503020000020004" pitchFamily="50" charset="-127"/>
              </a:rPr>
              <a:t>Introduction of Main Ingredients </a:t>
            </a:r>
          </a:p>
          <a:p>
            <a:r>
              <a:rPr lang="en-US" altLang="ko-KR" sz="1400" dirty="0">
                <a:solidFill>
                  <a:schemeClr val="tx1">
                    <a:lumMod val="65000"/>
                    <a:lumOff val="35000"/>
                  </a:schemeClr>
                </a:solidFill>
                <a:latin typeface="맑은 고딕" panose="020B0503020000020004" pitchFamily="50" charset="-127"/>
              </a:rPr>
              <a:t>The complex contains hemp stem extract, hemp root extract, hemp root ferment filtrate, and hemp seed oil.</a:t>
            </a:r>
          </a:p>
          <a:p>
            <a:endParaRPr lang="en-US" altLang="ko-KR" sz="1400" dirty="0" smtClean="0">
              <a:solidFill>
                <a:schemeClr val="tx1">
                  <a:lumMod val="65000"/>
                  <a:lumOff val="35000"/>
                </a:schemeClr>
              </a:solidFill>
              <a:latin typeface="맑은 고딕" panose="020B0503020000020004" pitchFamily="50" charset="-127"/>
            </a:endParaRPr>
          </a:p>
          <a:p>
            <a:endParaRPr lang="en-US" altLang="ko-KR" sz="1400" dirty="0" smtClean="0">
              <a:solidFill>
                <a:schemeClr val="tx1">
                  <a:lumMod val="65000"/>
                  <a:lumOff val="35000"/>
                </a:schemeClr>
              </a:solidFill>
              <a:latin typeface="맑은 고딕" panose="020B0503020000020004" pitchFamily="50" charset="-127"/>
            </a:endParaRPr>
          </a:p>
          <a:p>
            <a:r>
              <a:rPr lang="en-US" altLang="ko-KR" sz="1400" dirty="0" smtClean="0">
                <a:solidFill>
                  <a:schemeClr val="tx1">
                    <a:lumMod val="65000"/>
                    <a:lumOff val="35000"/>
                  </a:schemeClr>
                </a:solidFill>
                <a:latin typeface="맑은 고딕" panose="020B0503020000020004" pitchFamily="50" charset="-127"/>
              </a:rPr>
              <a:t>It </a:t>
            </a:r>
            <a:r>
              <a:rPr lang="en-US" altLang="ko-KR" sz="1400" dirty="0">
                <a:solidFill>
                  <a:schemeClr val="tx1">
                    <a:lumMod val="65000"/>
                    <a:lumOff val="35000"/>
                  </a:schemeClr>
                </a:solidFill>
                <a:latin typeface="맑은 고딕" panose="020B0503020000020004" pitchFamily="50" charset="-127"/>
              </a:rPr>
              <a:t>soothes and increases elasticity in sagging skin.</a:t>
            </a:r>
          </a:p>
          <a:p>
            <a:endParaRPr lang="en-US" altLang="ko-KR" sz="1400" dirty="0" smtClean="0">
              <a:solidFill>
                <a:schemeClr val="tx1">
                  <a:lumMod val="65000"/>
                  <a:lumOff val="35000"/>
                </a:schemeClr>
              </a:solidFill>
              <a:latin typeface="맑은 고딕" panose="020B0503020000020004" pitchFamily="50" charset="-127"/>
            </a:endParaRPr>
          </a:p>
          <a:p>
            <a:endParaRPr lang="en-US" altLang="ko-KR" sz="1400" dirty="0" smtClean="0">
              <a:solidFill>
                <a:schemeClr val="tx1">
                  <a:lumMod val="65000"/>
                  <a:lumOff val="35000"/>
                </a:schemeClr>
              </a:solidFill>
              <a:latin typeface="맑은 고딕" panose="020B0503020000020004" pitchFamily="50" charset="-127"/>
            </a:endParaRPr>
          </a:p>
          <a:p>
            <a:r>
              <a:rPr lang="en-US" altLang="ko-KR" sz="1400" dirty="0" smtClean="0">
                <a:solidFill>
                  <a:schemeClr val="tx1">
                    <a:lumMod val="65000"/>
                    <a:lumOff val="35000"/>
                  </a:schemeClr>
                </a:solidFill>
                <a:latin typeface="맑은 고딕" panose="020B0503020000020004" pitchFamily="50" charset="-127"/>
              </a:rPr>
              <a:t>Hemp </a:t>
            </a:r>
            <a:r>
              <a:rPr lang="en-US" altLang="ko-KR" sz="1400" dirty="0">
                <a:solidFill>
                  <a:schemeClr val="tx1">
                    <a:lumMod val="65000"/>
                    <a:lumOff val="35000"/>
                  </a:schemeClr>
                </a:solidFill>
                <a:latin typeface="맑은 고딕" panose="020B0503020000020004" pitchFamily="50" charset="-127"/>
              </a:rPr>
              <a:t>seed oil helps strengthen the skin barrier to make the skin healthy.</a:t>
            </a:r>
          </a:p>
          <a:p>
            <a:endParaRPr lang="en-US" altLang="ko-KR" sz="1400" dirty="0" smtClean="0">
              <a:solidFill>
                <a:schemeClr val="tx1">
                  <a:lumMod val="65000"/>
                  <a:lumOff val="35000"/>
                </a:schemeClr>
              </a:solidFill>
              <a:latin typeface="맑은 고딕" panose="020B0503020000020004" pitchFamily="50" charset="-127"/>
            </a:endParaRPr>
          </a:p>
          <a:p>
            <a:endParaRPr lang="en-US" altLang="ko-KR" sz="1400" dirty="0" smtClean="0">
              <a:solidFill>
                <a:schemeClr val="tx1">
                  <a:lumMod val="65000"/>
                  <a:lumOff val="35000"/>
                </a:schemeClr>
              </a:solidFill>
              <a:latin typeface="맑은 고딕" panose="020B0503020000020004" pitchFamily="50" charset="-127"/>
            </a:endParaRPr>
          </a:p>
          <a:p>
            <a:r>
              <a:rPr lang="en-US" altLang="ko-KR" sz="1400" dirty="0" smtClean="0">
                <a:solidFill>
                  <a:schemeClr val="tx1">
                    <a:lumMod val="65000"/>
                    <a:lumOff val="35000"/>
                  </a:schemeClr>
                </a:solidFill>
                <a:latin typeface="맑은 고딕" panose="020B0503020000020004" pitchFamily="50" charset="-127"/>
              </a:rPr>
              <a:t>Contains </a:t>
            </a:r>
            <a:r>
              <a:rPr lang="en-US" altLang="ko-KR" sz="1400" dirty="0">
                <a:solidFill>
                  <a:schemeClr val="tx1">
                    <a:lumMod val="65000"/>
                    <a:lumOff val="35000"/>
                  </a:schemeClr>
                </a:solidFill>
                <a:latin typeface="맑은 고딕" panose="020B0503020000020004" pitchFamily="50" charset="-127"/>
              </a:rPr>
              <a:t>exosomes from hemp stem/root.</a:t>
            </a:r>
          </a:p>
          <a:p>
            <a:endParaRPr lang="en-US" altLang="ko-KR" sz="1400" dirty="0" smtClean="0">
              <a:solidFill>
                <a:schemeClr val="tx1">
                  <a:lumMod val="65000"/>
                  <a:lumOff val="35000"/>
                </a:schemeClr>
              </a:solidFill>
              <a:latin typeface="맑은 고딕" panose="020B0503020000020004" pitchFamily="50" charset="-127"/>
            </a:endParaRPr>
          </a:p>
          <a:p>
            <a:endParaRPr lang="en-US" altLang="ko-KR" sz="1400" dirty="0">
              <a:solidFill>
                <a:schemeClr val="tx1">
                  <a:lumMod val="65000"/>
                  <a:lumOff val="35000"/>
                </a:schemeClr>
              </a:solidFill>
              <a:latin typeface="맑은 고딕" panose="020B0503020000020004" pitchFamily="50" charset="-127"/>
            </a:endParaRPr>
          </a:p>
          <a:p>
            <a:r>
              <a:rPr lang="en-US" altLang="ko-KR" sz="1400" dirty="0" smtClean="0">
                <a:solidFill>
                  <a:schemeClr val="tx1">
                    <a:lumMod val="65000"/>
                    <a:lumOff val="35000"/>
                  </a:schemeClr>
                </a:solidFill>
                <a:latin typeface="맑은 고딕" panose="020B0503020000020004" pitchFamily="50" charset="-127"/>
              </a:rPr>
              <a:t>Contains </a:t>
            </a:r>
            <a:r>
              <a:rPr lang="en-US" altLang="ko-KR" sz="1400" dirty="0">
                <a:solidFill>
                  <a:schemeClr val="tx1">
                    <a:lumMod val="65000"/>
                    <a:lumOff val="35000"/>
                  </a:schemeClr>
                </a:solidFill>
                <a:latin typeface="맑은 고딕" panose="020B0503020000020004" pitchFamily="50" charset="-127"/>
              </a:rPr>
              <a:t>a high content of hemp-related extracts.</a:t>
            </a:r>
          </a:p>
        </p:txBody>
      </p:sp>
      <p:sp>
        <p:nvSpPr>
          <p:cNvPr id="24" name="TextBox 23"/>
          <p:cNvSpPr txBox="1"/>
          <p:nvPr/>
        </p:nvSpPr>
        <p:spPr>
          <a:xfrm>
            <a:off x="1044229" y="2038630"/>
            <a:ext cx="740180" cy="400110"/>
          </a:xfrm>
          <a:prstGeom prst="rect">
            <a:avLst/>
          </a:prstGeom>
          <a:noFill/>
        </p:spPr>
        <p:txBody>
          <a:bodyPr wrap="square" rtlCol="0">
            <a:spAutoFit/>
          </a:bodyPr>
          <a:lstStyle/>
          <a:p>
            <a:r>
              <a:rPr lang="en-US" altLang="ko-KR" sz="2000" b="1" dirty="0" smtClean="0">
                <a:solidFill>
                  <a:schemeClr val="bg1">
                    <a:lumMod val="75000"/>
                  </a:schemeClr>
                </a:solidFill>
                <a:latin typeface="맑은 고딕" panose="020B0503020000020004" pitchFamily="50" charset="-127"/>
                <a:ea typeface="맑은 고딕" panose="020B0503020000020004" pitchFamily="50" charset="-127"/>
              </a:rPr>
              <a:t>01</a:t>
            </a:r>
          </a:p>
        </p:txBody>
      </p:sp>
      <p:sp>
        <p:nvSpPr>
          <p:cNvPr id="25" name="TextBox 24"/>
          <p:cNvSpPr txBox="1"/>
          <p:nvPr/>
        </p:nvSpPr>
        <p:spPr>
          <a:xfrm>
            <a:off x="1044229" y="3291145"/>
            <a:ext cx="740180" cy="400110"/>
          </a:xfrm>
          <a:prstGeom prst="rect">
            <a:avLst/>
          </a:prstGeom>
          <a:noFill/>
        </p:spPr>
        <p:txBody>
          <a:bodyPr wrap="square" rtlCol="0">
            <a:spAutoFit/>
          </a:bodyPr>
          <a:lstStyle/>
          <a:p>
            <a:r>
              <a:rPr lang="en-US" altLang="ko-KR" sz="2000" b="1" dirty="0" smtClean="0">
                <a:solidFill>
                  <a:schemeClr val="bg1">
                    <a:lumMod val="75000"/>
                  </a:schemeClr>
                </a:solidFill>
                <a:latin typeface="맑은 고딕" panose="020B0503020000020004" pitchFamily="50" charset="-127"/>
                <a:ea typeface="맑은 고딕" panose="020B0503020000020004" pitchFamily="50" charset="-127"/>
              </a:rPr>
              <a:t>02</a:t>
            </a:r>
          </a:p>
        </p:txBody>
      </p:sp>
      <p:sp>
        <p:nvSpPr>
          <p:cNvPr id="26" name="TextBox 25"/>
          <p:cNvSpPr txBox="1"/>
          <p:nvPr/>
        </p:nvSpPr>
        <p:spPr>
          <a:xfrm>
            <a:off x="1022997" y="3985045"/>
            <a:ext cx="740180" cy="400110"/>
          </a:xfrm>
          <a:prstGeom prst="rect">
            <a:avLst/>
          </a:prstGeom>
          <a:noFill/>
        </p:spPr>
        <p:txBody>
          <a:bodyPr wrap="square" rtlCol="0">
            <a:spAutoFit/>
          </a:bodyPr>
          <a:lstStyle/>
          <a:p>
            <a:r>
              <a:rPr lang="en-US" altLang="ko-KR" sz="2000" b="1" dirty="0" smtClean="0">
                <a:solidFill>
                  <a:schemeClr val="bg1">
                    <a:lumMod val="75000"/>
                  </a:schemeClr>
                </a:solidFill>
                <a:latin typeface="맑은 고딕" panose="020B0503020000020004" pitchFamily="50" charset="-127"/>
                <a:ea typeface="맑은 고딕" panose="020B0503020000020004" pitchFamily="50" charset="-127"/>
              </a:rPr>
              <a:t>03</a:t>
            </a:r>
          </a:p>
        </p:txBody>
      </p:sp>
      <p:sp>
        <p:nvSpPr>
          <p:cNvPr id="27" name="TextBox 26"/>
          <p:cNvSpPr txBox="1"/>
          <p:nvPr/>
        </p:nvSpPr>
        <p:spPr>
          <a:xfrm>
            <a:off x="996812" y="4817122"/>
            <a:ext cx="740180" cy="400110"/>
          </a:xfrm>
          <a:prstGeom prst="rect">
            <a:avLst/>
          </a:prstGeom>
          <a:noFill/>
        </p:spPr>
        <p:txBody>
          <a:bodyPr wrap="square" rtlCol="0">
            <a:spAutoFit/>
          </a:bodyPr>
          <a:lstStyle/>
          <a:p>
            <a:r>
              <a:rPr lang="en-US" altLang="ko-KR" sz="2000" b="1" dirty="0" smtClean="0">
                <a:solidFill>
                  <a:schemeClr val="bg1">
                    <a:lumMod val="75000"/>
                  </a:schemeClr>
                </a:solidFill>
                <a:latin typeface="맑은 고딕" panose="020B0503020000020004" pitchFamily="50" charset="-127"/>
                <a:ea typeface="맑은 고딕" panose="020B0503020000020004" pitchFamily="50" charset="-127"/>
              </a:rPr>
              <a:t>04</a:t>
            </a:r>
          </a:p>
        </p:txBody>
      </p:sp>
      <p:sp>
        <p:nvSpPr>
          <p:cNvPr id="28" name="TextBox 27"/>
          <p:cNvSpPr txBox="1"/>
          <p:nvPr/>
        </p:nvSpPr>
        <p:spPr>
          <a:xfrm>
            <a:off x="996812" y="5435051"/>
            <a:ext cx="740180" cy="400110"/>
          </a:xfrm>
          <a:prstGeom prst="rect">
            <a:avLst/>
          </a:prstGeom>
          <a:noFill/>
        </p:spPr>
        <p:txBody>
          <a:bodyPr wrap="square" rtlCol="0">
            <a:spAutoFit/>
          </a:bodyPr>
          <a:lstStyle/>
          <a:p>
            <a:r>
              <a:rPr lang="en-US" altLang="ko-KR" sz="2000" b="1" dirty="0" smtClean="0">
                <a:solidFill>
                  <a:schemeClr val="bg1">
                    <a:lumMod val="75000"/>
                  </a:schemeClr>
                </a:solidFill>
                <a:latin typeface="맑은 고딕" panose="020B0503020000020004" pitchFamily="50" charset="-127"/>
                <a:ea typeface="맑은 고딕" panose="020B0503020000020004" pitchFamily="50" charset="-127"/>
              </a:rPr>
              <a:t>05</a:t>
            </a:r>
          </a:p>
        </p:txBody>
      </p:sp>
      <p:sp>
        <p:nvSpPr>
          <p:cNvPr id="36" name="TextBox 35">
            <a:extLst>
              <a:ext uri="{FF2B5EF4-FFF2-40B4-BE49-F238E27FC236}">
                <a16:creationId xmlns:a16="http://schemas.microsoft.com/office/drawing/2014/main" id="{2A4086BA-CF8A-774C-9F5E-52BDAFA3B7C8}"/>
              </a:ext>
            </a:extLst>
          </p:cNvPr>
          <p:cNvSpPr txBox="1"/>
          <p:nvPr/>
        </p:nvSpPr>
        <p:spPr>
          <a:xfrm>
            <a:off x="7688673" y="1560877"/>
            <a:ext cx="2599811" cy="333617"/>
          </a:xfrm>
          <a:prstGeom prst="rect">
            <a:avLst/>
          </a:prstGeom>
          <a:noFill/>
        </p:spPr>
        <p:txBody>
          <a:bodyPr wrap="square" rtlCol="0">
            <a:spAutoFit/>
          </a:bodyPr>
          <a:lstStyle/>
          <a:p>
            <a:pPr algn="ctr">
              <a:lnSpc>
                <a:spcPct val="150000"/>
              </a:lnSpc>
            </a:pPr>
            <a:r>
              <a:rPr lang="en-US" altLang="ko-KR" sz="1200" b="1" dirty="0">
                <a:solidFill>
                  <a:schemeClr val="tx1">
                    <a:lumMod val="65000"/>
                    <a:lumOff val="35000"/>
                  </a:schemeClr>
                </a:solidFill>
                <a:latin typeface="맑은 고딕" panose="020B0503020000020004" pitchFamily="50" charset="-127"/>
              </a:rPr>
              <a:t>Hemp Seed Oil</a:t>
            </a:r>
            <a:endParaRPr lang="en-US" altLang="ko-KR" sz="1200" b="1" dirty="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37" name="TextBox 36">
            <a:extLst>
              <a:ext uri="{FF2B5EF4-FFF2-40B4-BE49-F238E27FC236}">
                <a16:creationId xmlns:a16="http://schemas.microsoft.com/office/drawing/2014/main" id="{2A4086BA-CF8A-774C-9F5E-52BDAFA3B7C8}"/>
              </a:ext>
            </a:extLst>
          </p:cNvPr>
          <p:cNvSpPr txBox="1"/>
          <p:nvPr/>
        </p:nvSpPr>
        <p:spPr>
          <a:xfrm>
            <a:off x="6649865" y="5595528"/>
            <a:ext cx="2599811" cy="461665"/>
          </a:xfrm>
          <a:prstGeom prst="rect">
            <a:avLst/>
          </a:prstGeom>
          <a:noFill/>
        </p:spPr>
        <p:txBody>
          <a:bodyPr wrap="square" rtlCol="0">
            <a:spAutoFit/>
          </a:bodyPr>
          <a:lstStyle/>
          <a:p>
            <a:pPr algn="ctr"/>
            <a:r>
              <a:rPr lang="en-US" altLang="ko-KR" sz="1200" b="1" dirty="0">
                <a:solidFill>
                  <a:schemeClr val="tx1">
                    <a:lumMod val="65000"/>
                    <a:lumOff val="35000"/>
                  </a:schemeClr>
                </a:solidFill>
                <a:latin typeface="+mj-lt"/>
              </a:rPr>
              <a:t>Hemp Root </a:t>
            </a:r>
            <a:endParaRPr lang="en-US" altLang="ko-KR" sz="1200" b="1" dirty="0" smtClean="0">
              <a:solidFill>
                <a:schemeClr val="tx1">
                  <a:lumMod val="65000"/>
                  <a:lumOff val="35000"/>
                </a:schemeClr>
              </a:solidFill>
              <a:latin typeface="+mj-lt"/>
            </a:endParaRPr>
          </a:p>
          <a:p>
            <a:pPr algn="ctr"/>
            <a:r>
              <a:rPr lang="en-US" altLang="ko-KR" sz="1200" b="1" dirty="0" smtClean="0">
                <a:solidFill>
                  <a:schemeClr val="tx1">
                    <a:lumMod val="65000"/>
                    <a:lumOff val="35000"/>
                  </a:schemeClr>
                </a:solidFill>
                <a:latin typeface="+mj-lt"/>
              </a:rPr>
              <a:t>Ferment </a:t>
            </a:r>
            <a:r>
              <a:rPr lang="en-US" altLang="ko-KR" sz="1200" b="1" dirty="0">
                <a:solidFill>
                  <a:schemeClr val="tx1">
                    <a:lumMod val="65000"/>
                    <a:lumOff val="35000"/>
                  </a:schemeClr>
                </a:solidFill>
                <a:latin typeface="+mj-lt"/>
              </a:rPr>
              <a:t>Filtrate</a:t>
            </a:r>
          </a:p>
        </p:txBody>
      </p:sp>
      <p:sp>
        <p:nvSpPr>
          <p:cNvPr id="38" name="TextBox 37">
            <a:extLst>
              <a:ext uri="{FF2B5EF4-FFF2-40B4-BE49-F238E27FC236}">
                <a16:creationId xmlns:a16="http://schemas.microsoft.com/office/drawing/2014/main" id="{2A4086BA-CF8A-774C-9F5E-52BDAFA3B7C8}"/>
              </a:ext>
            </a:extLst>
          </p:cNvPr>
          <p:cNvSpPr txBox="1"/>
          <p:nvPr/>
        </p:nvSpPr>
        <p:spPr>
          <a:xfrm>
            <a:off x="8727482" y="5595528"/>
            <a:ext cx="2599811" cy="461665"/>
          </a:xfrm>
          <a:prstGeom prst="rect">
            <a:avLst/>
          </a:prstGeom>
          <a:noFill/>
        </p:spPr>
        <p:txBody>
          <a:bodyPr wrap="square" rtlCol="0">
            <a:spAutoFit/>
          </a:bodyPr>
          <a:lstStyle/>
          <a:p>
            <a:pPr algn="ctr"/>
            <a:r>
              <a:rPr lang="en-US" altLang="ko-KR" sz="1200" b="1" dirty="0">
                <a:solidFill>
                  <a:schemeClr val="tx1">
                    <a:lumMod val="65000"/>
                    <a:lumOff val="35000"/>
                  </a:schemeClr>
                </a:solidFill>
                <a:latin typeface="+mj-lt"/>
              </a:rPr>
              <a:t>Hemp </a:t>
            </a:r>
            <a:r>
              <a:rPr lang="en-US" altLang="ko-KR" sz="1200" b="1" dirty="0" smtClean="0">
                <a:solidFill>
                  <a:schemeClr val="tx1">
                    <a:lumMod val="65000"/>
                    <a:lumOff val="35000"/>
                  </a:schemeClr>
                </a:solidFill>
                <a:latin typeface="+mj-lt"/>
              </a:rPr>
              <a:t>Stem/Root</a:t>
            </a:r>
          </a:p>
          <a:p>
            <a:pPr algn="ctr"/>
            <a:r>
              <a:rPr lang="en-US" altLang="ko-KR" sz="1200" b="1" dirty="0" smtClean="0">
                <a:solidFill>
                  <a:schemeClr val="tx1">
                    <a:lumMod val="65000"/>
                    <a:lumOff val="35000"/>
                  </a:schemeClr>
                </a:solidFill>
                <a:latin typeface="+mj-lt"/>
              </a:rPr>
              <a:t> </a:t>
            </a:r>
            <a:r>
              <a:rPr lang="en-US" altLang="ko-KR" sz="1200" b="1" dirty="0">
                <a:solidFill>
                  <a:schemeClr val="tx1">
                    <a:lumMod val="65000"/>
                    <a:lumOff val="35000"/>
                  </a:schemeClr>
                </a:solidFill>
                <a:latin typeface="+mj-lt"/>
              </a:rPr>
              <a:t>Exosomes</a:t>
            </a:r>
          </a:p>
        </p:txBody>
      </p:sp>
      <p:sp>
        <p:nvSpPr>
          <p:cNvPr id="41" name="TextBox 40">
            <a:extLst>
              <a:ext uri="{FF2B5EF4-FFF2-40B4-BE49-F238E27FC236}">
                <a16:creationId xmlns:a16="http://schemas.microsoft.com/office/drawing/2014/main" id="{2A4086BA-CF8A-774C-9F5E-52BDAFA3B7C8}"/>
              </a:ext>
            </a:extLst>
          </p:cNvPr>
          <p:cNvSpPr txBox="1"/>
          <p:nvPr/>
        </p:nvSpPr>
        <p:spPr>
          <a:xfrm>
            <a:off x="6273869" y="3108421"/>
            <a:ext cx="1157155" cy="461665"/>
          </a:xfrm>
          <a:prstGeom prst="rect">
            <a:avLst/>
          </a:prstGeom>
          <a:noFill/>
        </p:spPr>
        <p:txBody>
          <a:bodyPr wrap="square" rtlCol="0">
            <a:spAutoFit/>
          </a:bodyPr>
          <a:lstStyle/>
          <a:p>
            <a:pPr algn="ctr"/>
            <a:r>
              <a:rPr lang="en-US" altLang="ko-KR" sz="1200" b="1" dirty="0">
                <a:solidFill>
                  <a:schemeClr val="tx1">
                    <a:lumMod val="65000"/>
                    <a:lumOff val="35000"/>
                  </a:schemeClr>
                </a:solidFill>
                <a:latin typeface="+mj-lt"/>
              </a:rPr>
              <a:t>Hemp Stem </a:t>
            </a:r>
            <a:endParaRPr lang="en-US" altLang="ko-KR" sz="1200" b="1" dirty="0" smtClean="0">
              <a:solidFill>
                <a:schemeClr val="tx1">
                  <a:lumMod val="65000"/>
                  <a:lumOff val="35000"/>
                </a:schemeClr>
              </a:solidFill>
              <a:latin typeface="+mj-lt"/>
            </a:endParaRPr>
          </a:p>
          <a:p>
            <a:pPr algn="ctr"/>
            <a:r>
              <a:rPr lang="en-US" altLang="ko-KR" sz="1200" b="1" dirty="0" smtClean="0">
                <a:solidFill>
                  <a:schemeClr val="tx1">
                    <a:lumMod val="65000"/>
                    <a:lumOff val="35000"/>
                  </a:schemeClr>
                </a:solidFill>
                <a:latin typeface="+mj-lt"/>
              </a:rPr>
              <a:t>Extract</a:t>
            </a:r>
            <a:endParaRPr lang="en-US" altLang="ko-KR" sz="1200" b="1" dirty="0">
              <a:solidFill>
                <a:schemeClr val="tx1">
                  <a:lumMod val="65000"/>
                  <a:lumOff val="35000"/>
                </a:schemeClr>
              </a:solidFill>
              <a:latin typeface="+mj-lt"/>
            </a:endParaRPr>
          </a:p>
        </p:txBody>
      </p:sp>
      <p:sp>
        <p:nvSpPr>
          <p:cNvPr id="42" name="TextBox 41">
            <a:extLst>
              <a:ext uri="{FF2B5EF4-FFF2-40B4-BE49-F238E27FC236}">
                <a16:creationId xmlns:a16="http://schemas.microsoft.com/office/drawing/2014/main" id="{2A4086BA-CF8A-774C-9F5E-52BDAFA3B7C8}"/>
              </a:ext>
            </a:extLst>
          </p:cNvPr>
          <p:cNvSpPr txBox="1"/>
          <p:nvPr/>
        </p:nvSpPr>
        <p:spPr>
          <a:xfrm>
            <a:off x="10577183" y="3108421"/>
            <a:ext cx="1127137" cy="461665"/>
          </a:xfrm>
          <a:prstGeom prst="rect">
            <a:avLst/>
          </a:prstGeom>
          <a:noFill/>
        </p:spPr>
        <p:txBody>
          <a:bodyPr wrap="square" rtlCol="0">
            <a:spAutoFit/>
          </a:bodyPr>
          <a:lstStyle/>
          <a:p>
            <a:pPr algn="ctr"/>
            <a:r>
              <a:rPr lang="en-US" altLang="ko-KR" sz="1200" b="1" dirty="0">
                <a:solidFill>
                  <a:schemeClr val="tx1">
                    <a:lumMod val="65000"/>
                    <a:lumOff val="35000"/>
                  </a:schemeClr>
                </a:solidFill>
                <a:latin typeface="+mj-lt"/>
              </a:rPr>
              <a:t>Hemp </a:t>
            </a:r>
            <a:r>
              <a:rPr lang="en-US" altLang="ko-KR" sz="1200" b="1" dirty="0" smtClean="0">
                <a:solidFill>
                  <a:schemeClr val="tx1">
                    <a:lumMod val="65000"/>
                    <a:lumOff val="35000"/>
                  </a:schemeClr>
                </a:solidFill>
                <a:latin typeface="+mj-lt"/>
              </a:rPr>
              <a:t>Root</a:t>
            </a:r>
          </a:p>
          <a:p>
            <a:pPr algn="ctr"/>
            <a:r>
              <a:rPr lang="en-US" altLang="ko-KR" sz="1200" b="1" dirty="0" smtClean="0">
                <a:solidFill>
                  <a:schemeClr val="tx1">
                    <a:lumMod val="65000"/>
                    <a:lumOff val="35000"/>
                  </a:schemeClr>
                </a:solidFill>
                <a:latin typeface="+mj-lt"/>
              </a:rPr>
              <a:t> </a:t>
            </a:r>
            <a:r>
              <a:rPr lang="en-US" altLang="ko-KR" sz="1200" b="1" dirty="0">
                <a:solidFill>
                  <a:schemeClr val="tx1">
                    <a:lumMod val="65000"/>
                    <a:lumOff val="35000"/>
                  </a:schemeClr>
                </a:solidFill>
                <a:latin typeface="+mj-lt"/>
              </a:rPr>
              <a:t>Extract</a:t>
            </a:r>
          </a:p>
        </p:txBody>
      </p:sp>
      <p:sp>
        <p:nvSpPr>
          <p:cNvPr id="17" name="TextBox 16">
            <a:extLst>
              <a:ext uri="{FF2B5EF4-FFF2-40B4-BE49-F238E27FC236}">
                <a16:creationId xmlns:a16="http://schemas.microsoft.com/office/drawing/2014/main" id="{2A4086BA-CF8A-774C-9F5E-52BDAFA3B7C8}"/>
              </a:ext>
            </a:extLst>
          </p:cNvPr>
          <p:cNvSpPr txBox="1"/>
          <p:nvPr/>
        </p:nvSpPr>
        <p:spPr>
          <a:xfrm>
            <a:off x="1786186" y="316087"/>
            <a:ext cx="2823914" cy="329321"/>
          </a:xfrm>
          <a:prstGeom prst="rect">
            <a:avLst/>
          </a:prstGeom>
          <a:noFill/>
        </p:spPr>
        <p:txBody>
          <a:bodyPr wrap="square" rtlCol="0">
            <a:spAutoFit/>
          </a:bodyPr>
          <a:lstStyle/>
          <a:p>
            <a:pPr>
              <a:lnSpc>
                <a:spcPct val="110000"/>
              </a:lnSpc>
            </a:pPr>
            <a:r>
              <a:rPr lang="en-US" altLang="ko-KR" sz="1400" b="1" dirty="0">
                <a:latin typeface="맑은 고딕" panose="020B0503020000020004" pitchFamily="50" charset="-127"/>
              </a:rPr>
              <a:t>03. Product Introduction</a:t>
            </a:r>
            <a:endParaRPr lang="en-US" altLang="ko-KR" sz="1400" b="1"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54882709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직사각형 54"/>
          <p:cNvSpPr/>
          <p:nvPr/>
        </p:nvSpPr>
        <p:spPr>
          <a:xfrm>
            <a:off x="714539" y="2422628"/>
            <a:ext cx="4022053" cy="3173176"/>
          </a:xfrm>
          <a:prstGeom prst="rect">
            <a:avLst/>
          </a:prstGeom>
        </p:spPr>
        <p:txBody>
          <a:bodyPr wrap="square">
            <a:spAutoFit/>
          </a:bodyPr>
          <a:lstStyle/>
          <a:p>
            <a:pPr>
              <a:lnSpc>
                <a:spcPct val="130000"/>
              </a:lnSpc>
            </a:pPr>
            <a:r>
              <a:rPr lang="en-US" altLang="ko-KR" sz="1100" dirty="0">
                <a:solidFill>
                  <a:schemeClr val="tx1">
                    <a:lumMod val="65000"/>
                    <a:lumOff val="35000"/>
                  </a:schemeClr>
                </a:solidFill>
                <a:latin typeface="맑은 고딕" panose="020B0503020000020004" pitchFamily="50" charset="-127"/>
              </a:rPr>
              <a:t>① People began referring to </a:t>
            </a:r>
            <a:r>
              <a:rPr lang="en-US" altLang="ko-KR" sz="1100" dirty="0" err="1">
                <a:solidFill>
                  <a:schemeClr val="tx1">
                    <a:lumMod val="65000"/>
                    <a:lumOff val="35000"/>
                  </a:schemeClr>
                </a:solidFill>
                <a:latin typeface="맑은 고딕" panose="020B0503020000020004" pitchFamily="50" charset="-127"/>
              </a:rPr>
              <a:t>centella</a:t>
            </a:r>
            <a:r>
              <a:rPr lang="en-US" altLang="ko-KR" sz="1100" dirty="0">
                <a:solidFill>
                  <a:schemeClr val="tx1">
                    <a:lumMod val="65000"/>
                    <a:lumOff val="35000"/>
                  </a:schemeClr>
                </a:solidFill>
                <a:latin typeface="맑은 고딕" panose="020B0503020000020004" pitchFamily="50" charset="-127"/>
              </a:rPr>
              <a:t> </a:t>
            </a:r>
            <a:r>
              <a:rPr lang="en-US" altLang="ko-KR" sz="1100" dirty="0" err="1">
                <a:solidFill>
                  <a:schemeClr val="tx1">
                    <a:lumMod val="65000"/>
                    <a:lumOff val="35000"/>
                  </a:schemeClr>
                </a:solidFill>
                <a:latin typeface="맑은 고딕" panose="020B0503020000020004" pitchFamily="50" charset="-127"/>
              </a:rPr>
              <a:t>asiatica</a:t>
            </a:r>
            <a:r>
              <a:rPr lang="en-US" altLang="ko-KR" sz="1100" dirty="0">
                <a:solidFill>
                  <a:schemeClr val="tx1">
                    <a:lumMod val="65000"/>
                    <a:lumOff val="35000"/>
                  </a:schemeClr>
                </a:solidFill>
                <a:latin typeface="맑은 고딕" panose="020B0503020000020004" pitchFamily="50" charset="-127"/>
              </a:rPr>
              <a:t> as “tiger grass</a:t>
            </a:r>
            <a:r>
              <a:rPr lang="en-US" altLang="ko-KR" sz="1100" dirty="0" smtClean="0">
                <a:solidFill>
                  <a:schemeClr val="tx1">
                    <a:lumMod val="65000"/>
                    <a:lumOff val="35000"/>
                  </a:schemeClr>
                </a:solidFill>
                <a:latin typeface="맑은 고딕" panose="020B0503020000020004" pitchFamily="50" charset="-127"/>
              </a:rPr>
              <a:t>”</a:t>
            </a:r>
          </a:p>
          <a:p>
            <a:pPr>
              <a:lnSpc>
                <a:spcPct val="130000"/>
              </a:lnSpc>
            </a:pPr>
            <a:r>
              <a:rPr lang="en-US" altLang="ko-KR" sz="1100" dirty="0">
                <a:solidFill>
                  <a:schemeClr val="tx1">
                    <a:lumMod val="65000"/>
                    <a:lumOff val="35000"/>
                  </a:schemeClr>
                </a:solidFill>
                <a:latin typeface="맑은 고딕" panose="020B0503020000020004" pitchFamily="50" charset="-127"/>
              </a:rPr>
              <a:t> </a:t>
            </a:r>
            <a:r>
              <a:rPr lang="en-US" altLang="ko-KR" sz="1100" dirty="0" smtClean="0">
                <a:solidFill>
                  <a:schemeClr val="tx1">
                    <a:lumMod val="65000"/>
                    <a:lumOff val="35000"/>
                  </a:schemeClr>
                </a:solidFill>
                <a:latin typeface="맑은 고딕" panose="020B0503020000020004" pitchFamily="50" charset="-127"/>
              </a:rPr>
              <a:t>   </a:t>
            </a:r>
            <a:r>
              <a:rPr lang="en-US" altLang="ko-KR" sz="1100" dirty="0">
                <a:solidFill>
                  <a:schemeClr val="tx1">
                    <a:lumMod val="65000"/>
                    <a:lumOff val="35000"/>
                  </a:schemeClr>
                </a:solidFill>
                <a:latin typeface="맑은 고딕" panose="020B0503020000020004" pitchFamily="50" charset="-127"/>
              </a:rPr>
              <a:t>after watching a wounded tiger roll around </a:t>
            </a:r>
            <a:endParaRPr lang="en-US" altLang="ko-KR" sz="1100" dirty="0" smtClean="0">
              <a:solidFill>
                <a:schemeClr val="tx1">
                  <a:lumMod val="65000"/>
                  <a:lumOff val="35000"/>
                </a:schemeClr>
              </a:solidFill>
              <a:latin typeface="맑은 고딕" panose="020B0503020000020004" pitchFamily="50" charset="-127"/>
            </a:endParaRPr>
          </a:p>
          <a:p>
            <a:pPr>
              <a:lnSpc>
                <a:spcPct val="130000"/>
              </a:lnSpc>
            </a:pPr>
            <a:r>
              <a:rPr lang="en-US" altLang="ko-KR" sz="1100" dirty="0">
                <a:solidFill>
                  <a:schemeClr val="tx1">
                    <a:lumMod val="65000"/>
                    <a:lumOff val="35000"/>
                  </a:schemeClr>
                </a:solidFill>
                <a:latin typeface="맑은 고딕" panose="020B0503020000020004" pitchFamily="50" charset="-127"/>
              </a:rPr>
              <a:t> </a:t>
            </a:r>
            <a:r>
              <a:rPr lang="en-US" altLang="ko-KR" sz="1100" dirty="0" smtClean="0">
                <a:solidFill>
                  <a:schemeClr val="tx1">
                    <a:lumMod val="65000"/>
                    <a:lumOff val="35000"/>
                  </a:schemeClr>
                </a:solidFill>
                <a:latin typeface="맑은 고딕" panose="020B0503020000020004" pitchFamily="50" charset="-127"/>
              </a:rPr>
              <a:t>   in </a:t>
            </a:r>
            <a:r>
              <a:rPr lang="en-US" altLang="ko-KR" sz="1100" dirty="0">
                <a:solidFill>
                  <a:schemeClr val="tx1">
                    <a:lumMod val="65000"/>
                    <a:lumOff val="35000"/>
                  </a:schemeClr>
                </a:solidFill>
                <a:latin typeface="맑은 고딕" panose="020B0503020000020004" pitchFamily="50" charset="-127"/>
              </a:rPr>
              <a:t>the grass to relieve its pain.</a:t>
            </a:r>
          </a:p>
          <a:p>
            <a:pPr>
              <a:lnSpc>
                <a:spcPct val="130000"/>
              </a:lnSpc>
            </a:pPr>
            <a:r>
              <a:rPr lang="en-US" altLang="ko-KR" sz="1100" dirty="0">
                <a:solidFill>
                  <a:schemeClr val="tx1">
                    <a:lumMod val="65000"/>
                    <a:lumOff val="35000"/>
                  </a:schemeClr>
                </a:solidFill>
                <a:latin typeface="맑은 고딕" panose="020B0503020000020004" pitchFamily="50" charset="-127"/>
              </a:rPr>
              <a:t>② Main Components: </a:t>
            </a:r>
            <a:r>
              <a:rPr lang="en-US" altLang="ko-KR" sz="1100" dirty="0" err="1">
                <a:solidFill>
                  <a:schemeClr val="tx1">
                    <a:lumMod val="65000"/>
                    <a:lumOff val="35000"/>
                  </a:schemeClr>
                </a:solidFill>
                <a:latin typeface="맑은 고딕" panose="020B0503020000020004" pitchFamily="50" charset="-127"/>
              </a:rPr>
              <a:t>Madecassoside</a:t>
            </a:r>
            <a:r>
              <a:rPr lang="en-US" altLang="ko-KR" sz="1100" dirty="0">
                <a:solidFill>
                  <a:schemeClr val="tx1">
                    <a:lumMod val="65000"/>
                    <a:lumOff val="35000"/>
                  </a:schemeClr>
                </a:solidFill>
                <a:latin typeface="맑은 고딕" panose="020B0503020000020004" pitchFamily="50" charset="-127"/>
              </a:rPr>
              <a:t>, </a:t>
            </a:r>
            <a:r>
              <a:rPr lang="en-US" altLang="ko-KR" sz="1100" dirty="0" err="1">
                <a:solidFill>
                  <a:schemeClr val="tx1">
                    <a:lumMod val="65000"/>
                    <a:lumOff val="35000"/>
                  </a:schemeClr>
                </a:solidFill>
                <a:latin typeface="맑은 고딕" panose="020B0503020000020004" pitchFamily="50" charset="-127"/>
              </a:rPr>
              <a:t>madecassic</a:t>
            </a:r>
            <a:r>
              <a:rPr lang="en-US" altLang="ko-KR" sz="1100" dirty="0">
                <a:solidFill>
                  <a:schemeClr val="tx1">
                    <a:lumMod val="65000"/>
                    <a:lumOff val="35000"/>
                  </a:schemeClr>
                </a:solidFill>
                <a:latin typeface="맑은 고딕" panose="020B0503020000020004" pitchFamily="50" charset="-127"/>
              </a:rPr>
              <a:t> acid</a:t>
            </a:r>
            <a:r>
              <a:rPr lang="en-US" altLang="ko-KR" sz="1100" dirty="0" smtClean="0">
                <a:solidFill>
                  <a:schemeClr val="tx1">
                    <a:lumMod val="65000"/>
                    <a:lumOff val="35000"/>
                  </a:schemeClr>
                </a:solidFill>
                <a:latin typeface="맑은 고딕" panose="020B0503020000020004" pitchFamily="50" charset="-127"/>
              </a:rPr>
              <a:t>,</a:t>
            </a:r>
          </a:p>
          <a:p>
            <a:pPr>
              <a:lnSpc>
                <a:spcPct val="130000"/>
              </a:lnSpc>
            </a:pPr>
            <a:r>
              <a:rPr lang="en-US" altLang="ko-KR" sz="1100" dirty="0">
                <a:solidFill>
                  <a:schemeClr val="tx1">
                    <a:lumMod val="65000"/>
                    <a:lumOff val="35000"/>
                  </a:schemeClr>
                </a:solidFill>
                <a:latin typeface="맑은 고딕" panose="020B0503020000020004" pitchFamily="50" charset="-127"/>
              </a:rPr>
              <a:t> </a:t>
            </a:r>
            <a:r>
              <a:rPr lang="en-US" altLang="ko-KR" sz="1100" dirty="0" smtClean="0">
                <a:solidFill>
                  <a:schemeClr val="tx1">
                    <a:lumMod val="65000"/>
                    <a:lumOff val="35000"/>
                  </a:schemeClr>
                </a:solidFill>
                <a:latin typeface="맑은 고딕" panose="020B0503020000020004" pitchFamily="50" charset="-127"/>
              </a:rPr>
              <a:t>   </a:t>
            </a:r>
            <a:r>
              <a:rPr lang="en-US" altLang="ko-KR" sz="1100" dirty="0" err="1">
                <a:solidFill>
                  <a:schemeClr val="tx1">
                    <a:lumMod val="65000"/>
                    <a:lumOff val="35000"/>
                  </a:schemeClr>
                </a:solidFill>
                <a:latin typeface="맑은 고딕" panose="020B0503020000020004" pitchFamily="50" charset="-127"/>
              </a:rPr>
              <a:t>asiaticoside</a:t>
            </a:r>
            <a:r>
              <a:rPr lang="en-US" altLang="ko-KR" sz="1100" dirty="0">
                <a:solidFill>
                  <a:schemeClr val="tx1">
                    <a:lumMod val="65000"/>
                    <a:lumOff val="35000"/>
                  </a:schemeClr>
                </a:solidFill>
                <a:latin typeface="맑은 고딕" panose="020B0503020000020004" pitchFamily="50" charset="-127"/>
              </a:rPr>
              <a:t>, and </a:t>
            </a:r>
            <a:r>
              <a:rPr lang="en-US" altLang="ko-KR" sz="1100" dirty="0" err="1">
                <a:solidFill>
                  <a:schemeClr val="tx1">
                    <a:lumMod val="65000"/>
                    <a:lumOff val="35000"/>
                  </a:schemeClr>
                </a:solidFill>
                <a:latin typeface="맑은 고딕" panose="020B0503020000020004" pitchFamily="50" charset="-127"/>
              </a:rPr>
              <a:t>cica</a:t>
            </a:r>
            <a:r>
              <a:rPr lang="en-US" altLang="ko-KR" sz="1100" dirty="0">
                <a:solidFill>
                  <a:schemeClr val="tx1">
                    <a:lumMod val="65000"/>
                    <a:lumOff val="35000"/>
                  </a:schemeClr>
                </a:solidFill>
                <a:latin typeface="맑은 고딕" panose="020B0503020000020004" pitchFamily="50" charset="-127"/>
              </a:rPr>
              <a:t> exosomes.</a:t>
            </a:r>
          </a:p>
          <a:p>
            <a:pPr>
              <a:lnSpc>
                <a:spcPct val="130000"/>
              </a:lnSpc>
            </a:pPr>
            <a:r>
              <a:rPr lang="en-US" altLang="ko-KR" sz="1100" dirty="0">
                <a:solidFill>
                  <a:schemeClr val="tx1">
                    <a:lumMod val="65000"/>
                    <a:lumOff val="35000"/>
                  </a:schemeClr>
                </a:solidFill>
                <a:latin typeface="맑은 고딕" panose="020B0503020000020004" pitchFamily="50" charset="-127"/>
              </a:rPr>
              <a:t>③ The components promote collagen synthesis in </a:t>
            </a:r>
            <a:r>
              <a:rPr lang="en-US" altLang="ko-KR" sz="1100" dirty="0" smtClean="0">
                <a:solidFill>
                  <a:schemeClr val="tx1">
                    <a:lumMod val="65000"/>
                    <a:lumOff val="35000"/>
                  </a:schemeClr>
                </a:solidFill>
                <a:latin typeface="맑은 고딕" panose="020B0503020000020004" pitchFamily="50" charset="-127"/>
              </a:rPr>
              <a:t>wounds</a:t>
            </a:r>
          </a:p>
          <a:p>
            <a:pPr>
              <a:lnSpc>
                <a:spcPct val="130000"/>
              </a:lnSpc>
            </a:pPr>
            <a:r>
              <a:rPr lang="en-US" altLang="ko-KR" sz="1100" dirty="0">
                <a:solidFill>
                  <a:schemeClr val="tx1">
                    <a:lumMod val="65000"/>
                    <a:lumOff val="35000"/>
                  </a:schemeClr>
                </a:solidFill>
                <a:latin typeface="맑은 고딕" panose="020B0503020000020004" pitchFamily="50" charset="-127"/>
              </a:rPr>
              <a:t> </a:t>
            </a:r>
            <a:r>
              <a:rPr lang="en-US" altLang="ko-KR" sz="1100" dirty="0" smtClean="0">
                <a:solidFill>
                  <a:schemeClr val="tx1">
                    <a:lumMod val="65000"/>
                    <a:lumOff val="35000"/>
                  </a:schemeClr>
                </a:solidFill>
                <a:latin typeface="맑은 고딕" panose="020B0503020000020004" pitchFamily="50" charset="-127"/>
              </a:rPr>
              <a:t>   </a:t>
            </a:r>
            <a:r>
              <a:rPr lang="en-US" altLang="ko-KR" sz="1100" dirty="0">
                <a:solidFill>
                  <a:schemeClr val="tx1">
                    <a:lumMod val="65000"/>
                    <a:lumOff val="35000"/>
                  </a:schemeClr>
                </a:solidFill>
                <a:latin typeface="맑은 고딕" panose="020B0503020000020004" pitchFamily="50" charset="-127"/>
              </a:rPr>
              <a:t>to help the skin regenerate. They also help relieve </a:t>
            </a:r>
            <a:endParaRPr lang="en-US" altLang="ko-KR" sz="1100" dirty="0" smtClean="0">
              <a:solidFill>
                <a:schemeClr val="tx1">
                  <a:lumMod val="65000"/>
                  <a:lumOff val="35000"/>
                </a:schemeClr>
              </a:solidFill>
              <a:latin typeface="맑은 고딕" panose="020B0503020000020004" pitchFamily="50" charset="-127"/>
            </a:endParaRPr>
          </a:p>
          <a:p>
            <a:pPr>
              <a:lnSpc>
                <a:spcPct val="130000"/>
              </a:lnSpc>
            </a:pPr>
            <a:r>
              <a:rPr lang="en-US" altLang="ko-KR" sz="1100" dirty="0">
                <a:solidFill>
                  <a:schemeClr val="tx1">
                    <a:lumMod val="65000"/>
                    <a:lumOff val="35000"/>
                  </a:schemeClr>
                </a:solidFill>
                <a:latin typeface="맑은 고딕" panose="020B0503020000020004" pitchFamily="50" charset="-127"/>
              </a:rPr>
              <a:t> </a:t>
            </a:r>
            <a:r>
              <a:rPr lang="en-US" altLang="ko-KR" sz="1100" dirty="0" smtClean="0">
                <a:solidFill>
                  <a:schemeClr val="tx1">
                    <a:lumMod val="65000"/>
                    <a:lumOff val="35000"/>
                  </a:schemeClr>
                </a:solidFill>
                <a:latin typeface="맑은 고딕" panose="020B0503020000020004" pitchFamily="50" charset="-127"/>
              </a:rPr>
              <a:t>   inflammation </a:t>
            </a:r>
            <a:r>
              <a:rPr lang="en-US" altLang="ko-KR" sz="1100" dirty="0">
                <a:solidFill>
                  <a:schemeClr val="tx1">
                    <a:lumMod val="65000"/>
                    <a:lumOff val="35000"/>
                  </a:schemeClr>
                </a:solidFill>
                <a:latin typeface="맑은 고딕" panose="020B0503020000020004" pitchFamily="50" charset="-127"/>
              </a:rPr>
              <a:t>and possess anti-aging </a:t>
            </a:r>
            <a:r>
              <a:rPr lang="en-US" altLang="ko-KR" sz="1100" dirty="0" smtClean="0">
                <a:solidFill>
                  <a:schemeClr val="tx1">
                    <a:lumMod val="65000"/>
                    <a:lumOff val="35000"/>
                  </a:schemeClr>
                </a:solidFill>
                <a:latin typeface="맑은 고딕" panose="020B0503020000020004" pitchFamily="50" charset="-127"/>
              </a:rPr>
              <a:t>properties</a:t>
            </a:r>
          </a:p>
          <a:p>
            <a:pPr>
              <a:lnSpc>
                <a:spcPct val="130000"/>
              </a:lnSpc>
            </a:pPr>
            <a:r>
              <a:rPr lang="en-US" altLang="ko-KR" sz="1100" dirty="0">
                <a:solidFill>
                  <a:schemeClr val="tx1">
                    <a:lumMod val="65000"/>
                    <a:lumOff val="35000"/>
                  </a:schemeClr>
                </a:solidFill>
                <a:latin typeface="맑은 고딕" panose="020B0503020000020004" pitchFamily="50" charset="-127"/>
              </a:rPr>
              <a:t> </a:t>
            </a:r>
            <a:r>
              <a:rPr lang="en-US" altLang="ko-KR" sz="1100" dirty="0" smtClean="0">
                <a:solidFill>
                  <a:schemeClr val="tx1">
                    <a:lumMod val="65000"/>
                    <a:lumOff val="35000"/>
                  </a:schemeClr>
                </a:solidFill>
                <a:latin typeface="맑은 고딕" panose="020B0503020000020004" pitchFamily="50" charset="-127"/>
              </a:rPr>
              <a:t>   </a:t>
            </a:r>
            <a:r>
              <a:rPr lang="en-US" altLang="ko-KR" sz="1100" dirty="0">
                <a:solidFill>
                  <a:schemeClr val="tx1">
                    <a:lumMod val="65000"/>
                    <a:lumOff val="35000"/>
                  </a:schemeClr>
                </a:solidFill>
                <a:latin typeface="맑은 고딕" panose="020B0503020000020004" pitchFamily="50" charset="-127"/>
              </a:rPr>
              <a:t>that reduce wrinkles. </a:t>
            </a:r>
          </a:p>
          <a:p>
            <a:pPr>
              <a:lnSpc>
                <a:spcPct val="130000"/>
              </a:lnSpc>
            </a:pPr>
            <a:r>
              <a:rPr lang="en-US" altLang="ko-KR" sz="1100" dirty="0">
                <a:solidFill>
                  <a:schemeClr val="tx1">
                    <a:lumMod val="65000"/>
                    <a:lumOff val="35000"/>
                  </a:schemeClr>
                </a:solidFill>
                <a:latin typeface="맑은 고딕" panose="020B0503020000020004" pitchFamily="50" charset="-127"/>
              </a:rPr>
              <a:t>④ The components are stabilized by isolating/purifying </a:t>
            </a:r>
            <a:endParaRPr lang="en-US" altLang="ko-KR" sz="1100" dirty="0" smtClean="0">
              <a:solidFill>
                <a:schemeClr val="tx1">
                  <a:lumMod val="65000"/>
                  <a:lumOff val="35000"/>
                </a:schemeClr>
              </a:solidFill>
              <a:latin typeface="맑은 고딕" panose="020B0503020000020004" pitchFamily="50" charset="-127"/>
            </a:endParaRPr>
          </a:p>
          <a:p>
            <a:pPr>
              <a:lnSpc>
                <a:spcPct val="130000"/>
              </a:lnSpc>
            </a:pPr>
            <a:r>
              <a:rPr lang="en-US" altLang="ko-KR" sz="1100" dirty="0">
                <a:solidFill>
                  <a:schemeClr val="tx1">
                    <a:lumMod val="65000"/>
                    <a:lumOff val="35000"/>
                  </a:schemeClr>
                </a:solidFill>
                <a:latin typeface="맑은 고딕" panose="020B0503020000020004" pitchFamily="50" charset="-127"/>
              </a:rPr>
              <a:t> </a:t>
            </a:r>
            <a:r>
              <a:rPr lang="en-US" altLang="ko-KR" sz="1100" dirty="0" smtClean="0">
                <a:solidFill>
                  <a:schemeClr val="tx1">
                    <a:lumMod val="65000"/>
                    <a:lumOff val="35000"/>
                  </a:schemeClr>
                </a:solidFill>
                <a:latin typeface="맑은 고딕" panose="020B0503020000020004" pitchFamily="50" charset="-127"/>
              </a:rPr>
              <a:t>  </a:t>
            </a:r>
            <a:r>
              <a:rPr lang="en-US" altLang="ko-KR" sz="1100" dirty="0" err="1" smtClean="0">
                <a:solidFill>
                  <a:schemeClr val="tx1">
                    <a:lumMod val="65000"/>
                    <a:lumOff val="35000"/>
                  </a:schemeClr>
                </a:solidFill>
                <a:latin typeface="맑은 고딕" panose="020B0503020000020004" pitchFamily="50" charset="-127"/>
              </a:rPr>
              <a:t>nano</a:t>
            </a:r>
            <a:r>
              <a:rPr lang="en-US" altLang="ko-KR" sz="1100" dirty="0" smtClean="0">
                <a:solidFill>
                  <a:schemeClr val="tx1">
                    <a:lumMod val="65000"/>
                    <a:lumOff val="35000"/>
                  </a:schemeClr>
                </a:solidFill>
                <a:latin typeface="맑은 고딕" panose="020B0503020000020004" pitchFamily="50" charset="-127"/>
              </a:rPr>
              <a:t>-sized </a:t>
            </a:r>
            <a:r>
              <a:rPr lang="en-US" altLang="ko-KR" sz="1100" dirty="0">
                <a:solidFill>
                  <a:schemeClr val="tx1">
                    <a:lumMod val="65000"/>
                    <a:lumOff val="35000"/>
                  </a:schemeClr>
                </a:solidFill>
                <a:latin typeface="맑은 고딕" panose="020B0503020000020004" pitchFamily="50" charset="-127"/>
              </a:rPr>
              <a:t>(less than 200nm) exosomes from </a:t>
            </a:r>
            <a:endParaRPr lang="en-US" altLang="ko-KR" sz="1100" dirty="0" smtClean="0">
              <a:solidFill>
                <a:schemeClr val="tx1">
                  <a:lumMod val="65000"/>
                  <a:lumOff val="35000"/>
                </a:schemeClr>
              </a:solidFill>
              <a:latin typeface="맑은 고딕" panose="020B0503020000020004" pitchFamily="50" charset="-127"/>
            </a:endParaRPr>
          </a:p>
          <a:p>
            <a:pPr>
              <a:lnSpc>
                <a:spcPct val="130000"/>
              </a:lnSpc>
            </a:pPr>
            <a:r>
              <a:rPr lang="en-US" altLang="ko-KR" sz="1100" dirty="0">
                <a:solidFill>
                  <a:schemeClr val="tx1">
                    <a:lumMod val="65000"/>
                    <a:lumOff val="35000"/>
                  </a:schemeClr>
                </a:solidFill>
                <a:latin typeface="맑은 고딕" panose="020B0503020000020004" pitchFamily="50" charset="-127"/>
              </a:rPr>
              <a:t> </a:t>
            </a:r>
            <a:r>
              <a:rPr lang="en-US" altLang="ko-KR" sz="1100" dirty="0" smtClean="0">
                <a:solidFill>
                  <a:schemeClr val="tx1">
                    <a:lumMod val="65000"/>
                    <a:lumOff val="35000"/>
                  </a:schemeClr>
                </a:solidFill>
                <a:latin typeface="맑은 고딕" panose="020B0503020000020004" pitchFamily="50" charset="-127"/>
              </a:rPr>
              <a:t>  </a:t>
            </a:r>
            <a:r>
              <a:rPr lang="en-US" altLang="ko-KR" sz="1100" dirty="0" err="1" smtClean="0">
                <a:solidFill>
                  <a:schemeClr val="tx1">
                    <a:lumMod val="65000"/>
                    <a:lumOff val="35000"/>
                  </a:schemeClr>
                </a:solidFill>
                <a:latin typeface="맑은 고딕" panose="020B0503020000020004" pitchFamily="50" charset="-127"/>
              </a:rPr>
              <a:t>centella</a:t>
            </a:r>
            <a:r>
              <a:rPr lang="en-US" altLang="ko-KR" sz="1100" dirty="0" smtClean="0">
                <a:solidFill>
                  <a:schemeClr val="tx1">
                    <a:lumMod val="65000"/>
                    <a:lumOff val="35000"/>
                  </a:schemeClr>
                </a:solidFill>
                <a:latin typeface="맑은 고딕" panose="020B0503020000020004" pitchFamily="50" charset="-127"/>
              </a:rPr>
              <a:t> </a:t>
            </a:r>
            <a:r>
              <a:rPr lang="en-US" altLang="ko-KR" sz="1100" dirty="0" err="1">
                <a:solidFill>
                  <a:schemeClr val="tx1">
                    <a:lumMod val="65000"/>
                    <a:lumOff val="35000"/>
                  </a:schemeClr>
                </a:solidFill>
                <a:latin typeface="맑은 고딕" panose="020B0503020000020004" pitchFamily="50" charset="-127"/>
              </a:rPr>
              <a:t>asiatica</a:t>
            </a:r>
            <a:r>
              <a:rPr lang="en-US" altLang="ko-KR" sz="1100" dirty="0">
                <a:solidFill>
                  <a:schemeClr val="tx1">
                    <a:lumMod val="65000"/>
                    <a:lumOff val="35000"/>
                  </a:schemeClr>
                </a:solidFill>
                <a:latin typeface="맑은 고딕" panose="020B0503020000020004" pitchFamily="50" charset="-127"/>
              </a:rPr>
              <a:t>.</a:t>
            </a:r>
          </a:p>
          <a:p>
            <a:pPr>
              <a:lnSpc>
                <a:spcPct val="130000"/>
              </a:lnSpc>
            </a:pPr>
            <a:r>
              <a:rPr lang="en-US" altLang="ko-KR" sz="1100" dirty="0">
                <a:solidFill>
                  <a:schemeClr val="tx1">
                    <a:lumMod val="65000"/>
                    <a:lumOff val="35000"/>
                  </a:schemeClr>
                </a:solidFill>
                <a:latin typeface="맑은 고딕" panose="020B0503020000020004" pitchFamily="50" charset="-127"/>
              </a:rPr>
              <a:t>⑤ The results of the transcriptome analysis showed </a:t>
            </a:r>
            <a:endParaRPr lang="en-US" altLang="ko-KR" sz="1100" dirty="0" smtClean="0">
              <a:solidFill>
                <a:schemeClr val="tx1">
                  <a:lumMod val="65000"/>
                  <a:lumOff val="35000"/>
                </a:schemeClr>
              </a:solidFill>
              <a:latin typeface="맑은 고딕" panose="020B0503020000020004" pitchFamily="50" charset="-127"/>
            </a:endParaRPr>
          </a:p>
          <a:p>
            <a:pPr>
              <a:lnSpc>
                <a:spcPct val="130000"/>
              </a:lnSpc>
            </a:pPr>
            <a:r>
              <a:rPr lang="en-US" altLang="ko-KR" sz="1100" dirty="0">
                <a:solidFill>
                  <a:schemeClr val="tx1">
                    <a:lumMod val="65000"/>
                    <a:lumOff val="35000"/>
                  </a:schemeClr>
                </a:solidFill>
                <a:latin typeface="맑은 고딕" panose="020B0503020000020004" pitchFamily="50" charset="-127"/>
              </a:rPr>
              <a:t> </a:t>
            </a:r>
            <a:r>
              <a:rPr lang="en-US" altLang="ko-KR" sz="1100" dirty="0" smtClean="0">
                <a:solidFill>
                  <a:schemeClr val="tx1">
                    <a:lumMod val="65000"/>
                    <a:lumOff val="35000"/>
                  </a:schemeClr>
                </a:solidFill>
                <a:latin typeface="맑은 고딕" panose="020B0503020000020004" pitchFamily="50" charset="-127"/>
              </a:rPr>
              <a:t>  that </a:t>
            </a:r>
            <a:r>
              <a:rPr lang="en-US" altLang="ko-KR" sz="1100" dirty="0">
                <a:solidFill>
                  <a:schemeClr val="tx1">
                    <a:lumMod val="65000"/>
                    <a:lumOff val="35000"/>
                  </a:schemeClr>
                </a:solidFill>
                <a:latin typeface="맑은 고딕" panose="020B0503020000020004" pitchFamily="50" charset="-127"/>
              </a:rPr>
              <a:t>the components can be used on various skin types.</a:t>
            </a:r>
          </a:p>
        </p:txBody>
      </p:sp>
      <p:sp>
        <p:nvSpPr>
          <p:cNvPr id="2" name="TextBox 1">
            <a:extLst>
              <a:ext uri="{FF2B5EF4-FFF2-40B4-BE49-F238E27FC236}">
                <a16:creationId xmlns:a16="http://schemas.microsoft.com/office/drawing/2014/main" id="{2A4086BA-CF8A-774C-9F5E-52BDAFA3B7C8}"/>
              </a:ext>
            </a:extLst>
          </p:cNvPr>
          <p:cNvSpPr txBox="1"/>
          <p:nvPr/>
        </p:nvSpPr>
        <p:spPr>
          <a:xfrm>
            <a:off x="4135594" y="305250"/>
            <a:ext cx="4344098" cy="363176"/>
          </a:xfrm>
          <a:prstGeom prst="rect">
            <a:avLst/>
          </a:prstGeom>
          <a:noFill/>
        </p:spPr>
        <p:txBody>
          <a:bodyPr wrap="square" rtlCol="0">
            <a:spAutoFit/>
          </a:bodyPr>
          <a:lstStyle/>
          <a:p>
            <a:pPr>
              <a:lnSpc>
                <a:spcPct val="110000"/>
              </a:lnSpc>
            </a:pPr>
            <a:r>
              <a:rPr lang="en-US" altLang="ko-KR" sz="1600" b="1" dirty="0">
                <a:solidFill>
                  <a:schemeClr val="bg1">
                    <a:lumMod val="50000"/>
                  </a:schemeClr>
                </a:solidFill>
                <a:latin typeface="맑은 고딕" panose="020B0503020000020004" pitchFamily="50" charset="-127"/>
              </a:rPr>
              <a:t>Introduction of Main Ingredients </a:t>
            </a:r>
            <a:endParaRPr lang="en-US" altLang="ko-KR" sz="1600" b="1" dirty="0">
              <a:solidFill>
                <a:schemeClr val="bg1">
                  <a:lumMod val="50000"/>
                </a:schemeClr>
              </a:solidFill>
              <a:latin typeface="맑은 고딕" panose="020B0503020000020004" pitchFamily="50" charset="-127"/>
              <a:ea typeface="맑은 고딕" panose="020B0503020000020004" pitchFamily="50" charset="-127"/>
            </a:endParaRPr>
          </a:p>
        </p:txBody>
      </p:sp>
      <p:sp>
        <p:nvSpPr>
          <p:cNvPr id="59" name="TextBox 58">
            <a:extLst>
              <a:ext uri="{FF2B5EF4-FFF2-40B4-BE49-F238E27FC236}">
                <a16:creationId xmlns:a16="http://schemas.microsoft.com/office/drawing/2014/main" id="{2A4086BA-CF8A-774C-9F5E-52BDAFA3B7C8}"/>
              </a:ext>
            </a:extLst>
          </p:cNvPr>
          <p:cNvSpPr txBox="1"/>
          <p:nvPr/>
        </p:nvSpPr>
        <p:spPr>
          <a:xfrm>
            <a:off x="686735" y="1274570"/>
            <a:ext cx="2672162" cy="553998"/>
          </a:xfrm>
          <a:prstGeom prst="rect">
            <a:avLst/>
          </a:prstGeom>
          <a:noFill/>
        </p:spPr>
        <p:txBody>
          <a:bodyPr wrap="square" rtlCol="0">
            <a:spAutoFit/>
          </a:bodyPr>
          <a:lstStyle/>
          <a:p>
            <a:r>
              <a:rPr lang="en-US" altLang="ko-KR" sz="1500" b="1" dirty="0" smtClean="0">
                <a:latin typeface="맑은 고딕" panose="020B0503020000020004" pitchFamily="50" charset="-127"/>
              </a:rPr>
              <a:t>Components of Exosomes </a:t>
            </a:r>
          </a:p>
          <a:p>
            <a:r>
              <a:rPr lang="en-US" altLang="ko-KR" sz="1500" b="1" dirty="0" smtClean="0">
                <a:latin typeface="맑은 고딕" panose="020B0503020000020004" pitchFamily="50" charset="-127"/>
              </a:rPr>
              <a:t>From </a:t>
            </a:r>
            <a:r>
              <a:rPr lang="en-US" altLang="ko-KR" sz="1500" b="1" dirty="0" err="1" smtClean="0">
                <a:latin typeface="맑은 고딕" panose="020B0503020000020004" pitchFamily="50" charset="-127"/>
              </a:rPr>
              <a:t>Centella</a:t>
            </a:r>
            <a:r>
              <a:rPr lang="en-US" altLang="ko-KR" sz="1500" b="1" dirty="0" smtClean="0">
                <a:latin typeface="맑은 고딕" panose="020B0503020000020004" pitchFamily="50" charset="-127"/>
              </a:rPr>
              <a:t> </a:t>
            </a:r>
            <a:r>
              <a:rPr lang="en-US" altLang="ko-KR" sz="1500" b="1" dirty="0" err="1" smtClean="0">
                <a:latin typeface="맑은 고딕" panose="020B0503020000020004" pitchFamily="50" charset="-127"/>
              </a:rPr>
              <a:t>Asiatica</a:t>
            </a:r>
            <a:endParaRPr lang="en-US" altLang="ko-KR" sz="1500" dirty="0">
              <a:solidFill>
                <a:schemeClr val="tx1">
                  <a:lumMod val="75000"/>
                  <a:lumOff val="25000"/>
                </a:schemeClr>
              </a:solidFill>
              <a:latin typeface="맑은 고딕" panose="020B0503020000020004" pitchFamily="50" charset="-127"/>
              <a:ea typeface="맑은 고딕" panose="020B0503020000020004" pitchFamily="50" charset="-127"/>
            </a:endParaRPr>
          </a:p>
        </p:txBody>
      </p:sp>
      <p:sp>
        <p:nvSpPr>
          <p:cNvPr id="24" name="TextBox 23">
            <a:extLst>
              <a:ext uri="{FF2B5EF4-FFF2-40B4-BE49-F238E27FC236}">
                <a16:creationId xmlns:a16="http://schemas.microsoft.com/office/drawing/2014/main" id="{2A4086BA-CF8A-774C-9F5E-52BDAFA3B7C8}"/>
              </a:ext>
            </a:extLst>
          </p:cNvPr>
          <p:cNvSpPr txBox="1"/>
          <p:nvPr/>
        </p:nvSpPr>
        <p:spPr>
          <a:xfrm>
            <a:off x="5519615" y="1274570"/>
            <a:ext cx="3583595" cy="393954"/>
          </a:xfrm>
          <a:prstGeom prst="rect">
            <a:avLst/>
          </a:prstGeom>
          <a:noFill/>
        </p:spPr>
        <p:txBody>
          <a:bodyPr wrap="square" rtlCol="0">
            <a:spAutoFit/>
          </a:bodyPr>
          <a:lstStyle/>
          <a:p>
            <a:pPr>
              <a:lnSpc>
                <a:spcPct val="150000"/>
              </a:lnSpc>
            </a:pPr>
            <a:r>
              <a:rPr lang="en-US" altLang="ko-KR" sz="1500" b="1" dirty="0" err="1">
                <a:latin typeface="맑은 고딕" panose="020B0503020000020004" pitchFamily="50" charset="-127"/>
              </a:rPr>
              <a:t>Centella</a:t>
            </a:r>
            <a:r>
              <a:rPr lang="en-US" altLang="ko-KR" sz="1500" b="1" dirty="0">
                <a:latin typeface="맑은 고딕" panose="020B0503020000020004" pitchFamily="50" charset="-127"/>
              </a:rPr>
              <a:t> </a:t>
            </a:r>
            <a:r>
              <a:rPr lang="en-US" altLang="ko-KR" sz="1500" b="1" dirty="0" err="1">
                <a:latin typeface="맑은 고딕" panose="020B0503020000020004" pitchFamily="50" charset="-127"/>
              </a:rPr>
              <a:t>Asiatica</a:t>
            </a:r>
            <a:r>
              <a:rPr lang="en-US" altLang="ko-KR" sz="1500" b="1" dirty="0">
                <a:latin typeface="맑은 고딕" panose="020B0503020000020004" pitchFamily="50" charset="-127"/>
              </a:rPr>
              <a:t> Exosome Process</a:t>
            </a:r>
            <a:endParaRPr lang="en-US" altLang="ko-KR" sz="1500" dirty="0">
              <a:solidFill>
                <a:schemeClr val="tx1">
                  <a:lumMod val="75000"/>
                  <a:lumOff val="25000"/>
                </a:schemeClr>
              </a:solidFill>
              <a:latin typeface="맑은 고딕" panose="020B0503020000020004" pitchFamily="50" charset="-127"/>
              <a:ea typeface="맑은 고딕" panose="020B0503020000020004" pitchFamily="50" charset="-127"/>
            </a:endParaRPr>
          </a:p>
        </p:txBody>
      </p:sp>
      <p:grpSp>
        <p:nvGrpSpPr>
          <p:cNvPr id="18" name="그룹 17"/>
          <p:cNvGrpSpPr/>
          <p:nvPr/>
        </p:nvGrpSpPr>
        <p:grpSpPr>
          <a:xfrm>
            <a:off x="5352757" y="2807750"/>
            <a:ext cx="6401396" cy="2587164"/>
            <a:chOff x="5270448" y="2810933"/>
            <a:chExt cx="6626973" cy="2678333"/>
          </a:xfrm>
        </p:grpSpPr>
        <p:sp>
          <p:nvSpPr>
            <p:cNvPr id="22" name="타원 21"/>
            <p:cNvSpPr/>
            <p:nvPr/>
          </p:nvSpPr>
          <p:spPr>
            <a:xfrm>
              <a:off x="10529109" y="2810933"/>
              <a:ext cx="1363136" cy="1363136"/>
            </a:xfrm>
            <a:prstGeom prst="ellipse">
              <a:avLst/>
            </a:prstGeom>
            <a:gradFill flip="none" rotWithShape="1">
              <a:gsLst>
                <a:gs pos="0">
                  <a:srgbClr val="5AC68B"/>
                </a:gs>
                <a:gs pos="100000">
                  <a:srgbClr val="E1F3E8"/>
                </a:gs>
              </a:gsLst>
              <a:lin ang="16200000" scaled="1"/>
              <a:tileRect/>
            </a:gradFill>
            <a:ln>
              <a:noFill/>
            </a:ln>
            <a:scene3d>
              <a:camera prst="orthographicFront"/>
              <a:lightRig rig="soft" dir="t">
                <a:rot lat="0" lon="0" rev="2400000"/>
              </a:lightRig>
            </a:scene3d>
            <a:sp3d prstMaterial="plastic">
              <a:bevelB w="165100" prst="coolSlant"/>
            </a:sp3d>
          </p:spPr>
          <p:style>
            <a:lnRef idx="0">
              <a:scrgbClr r="0" g="0" b="0"/>
            </a:lnRef>
            <a:fillRef idx="0">
              <a:scrgbClr r="0" g="0" b="0"/>
            </a:fillRef>
            <a:effectRef idx="0">
              <a:scrgbClr r="0" g="0" b="0"/>
            </a:effectRef>
            <a:fontRef idx="minor">
              <a:schemeClr val="lt1"/>
            </a:fontRef>
          </p:style>
          <p:txBody>
            <a:bodyPr rtlCol="0" anchor="ctr"/>
            <a:lstStyle/>
            <a:p>
              <a:pPr algn="ctr"/>
              <a:endParaRPr lang="ko-KR" altLang="en-US"/>
            </a:p>
          </p:txBody>
        </p:sp>
        <p:sp>
          <p:nvSpPr>
            <p:cNvPr id="25" name="타원 24"/>
            <p:cNvSpPr/>
            <p:nvPr/>
          </p:nvSpPr>
          <p:spPr>
            <a:xfrm>
              <a:off x="8777346" y="2810933"/>
              <a:ext cx="1363136" cy="1363136"/>
            </a:xfrm>
            <a:prstGeom prst="ellipse">
              <a:avLst/>
            </a:prstGeom>
            <a:solidFill>
              <a:srgbClr val="5AC68B"/>
            </a:solidFill>
            <a:ln>
              <a:noFill/>
            </a:ln>
            <a:scene3d>
              <a:camera prst="orthographicFront"/>
              <a:lightRig rig="soft" dir="t">
                <a:rot lat="0" lon="0" rev="2400000"/>
              </a:lightRig>
            </a:scene3d>
            <a:sp3d prstMaterial="plastic">
              <a:bevelB w="165100" prst="coolSlant"/>
            </a:sp3d>
          </p:spPr>
          <p:style>
            <a:lnRef idx="0">
              <a:scrgbClr r="0" g="0" b="0"/>
            </a:lnRef>
            <a:fillRef idx="0">
              <a:scrgbClr r="0" g="0" b="0"/>
            </a:fillRef>
            <a:effectRef idx="0">
              <a:scrgbClr r="0" g="0" b="0"/>
            </a:effectRef>
            <a:fontRef idx="minor">
              <a:schemeClr val="lt1"/>
            </a:fontRef>
          </p:style>
          <p:txBody>
            <a:bodyPr rtlCol="0" anchor="ctr"/>
            <a:lstStyle/>
            <a:p>
              <a:pPr algn="ctr"/>
              <a:endParaRPr lang="ko-KR" altLang="en-US"/>
            </a:p>
          </p:txBody>
        </p:sp>
        <p:sp>
          <p:nvSpPr>
            <p:cNvPr id="26" name="타원 25"/>
            <p:cNvSpPr/>
            <p:nvPr/>
          </p:nvSpPr>
          <p:spPr>
            <a:xfrm>
              <a:off x="7025584" y="2810933"/>
              <a:ext cx="1363136" cy="1363136"/>
            </a:xfrm>
            <a:prstGeom prst="ellipse">
              <a:avLst/>
            </a:prstGeom>
            <a:solidFill>
              <a:srgbClr val="8FEDC7"/>
            </a:solidFill>
            <a:ln>
              <a:noFill/>
            </a:ln>
            <a:scene3d>
              <a:camera prst="orthographicFront"/>
              <a:lightRig rig="soft" dir="t">
                <a:rot lat="0" lon="0" rev="2400000"/>
              </a:lightRig>
            </a:scene3d>
            <a:sp3d prstMaterial="plastic">
              <a:bevelB w="165100" prst="coolSlant"/>
            </a:sp3d>
          </p:spPr>
          <p:style>
            <a:lnRef idx="0">
              <a:scrgbClr r="0" g="0" b="0"/>
            </a:lnRef>
            <a:fillRef idx="0">
              <a:scrgbClr r="0" g="0" b="0"/>
            </a:fillRef>
            <a:effectRef idx="0">
              <a:scrgbClr r="0" g="0" b="0"/>
            </a:effectRef>
            <a:fontRef idx="minor">
              <a:schemeClr val="lt1"/>
            </a:fontRef>
          </p:style>
          <p:txBody>
            <a:bodyPr rtlCol="0" anchor="ctr"/>
            <a:lstStyle/>
            <a:p>
              <a:pPr algn="ctr"/>
              <a:endParaRPr lang="ko-KR" altLang="en-US"/>
            </a:p>
          </p:txBody>
        </p:sp>
        <p:sp>
          <p:nvSpPr>
            <p:cNvPr id="27" name="타원 26"/>
            <p:cNvSpPr/>
            <p:nvPr/>
          </p:nvSpPr>
          <p:spPr>
            <a:xfrm>
              <a:off x="5270448" y="2810933"/>
              <a:ext cx="1363136" cy="1363136"/>
            </a:xfrm>
            <a:prstGeom prst="ellipse">
              <a:avLst/>
            </a:prstGeom>
            <a:solidFill>
              <a:srgbClr val="E1F3E8"/>
            </a:solidFill>
            <a:ln>
              <a:noFill/>
            </a:ln>
            <a:scene3d>
              <a:camera prst="orthographicFront"/>
              <a:lightRig rig="soft" dir="t">
                <a:rot lat="0" lon="0" rev="2400000"/>
              </a:lightRig>
            </a:scene3d>
            <a:sp3d prstMaterial="plastic">
              <a:bevelB w="165100" prst="coolSlant"/>
            </a:sp3d>
          </p:spPr>
          <p:style>
            <a:lnRef idx="0">
              <a:scrgbClr r="0" g="0" b="0"/>
            </a:lnRef>
            <a:fillRef idx="0">
              <a:scrgbClr r="0" g="0" b="0"/>
            </a:fillRef>
            <a:effectRef idx="0">
              <a:scrgbClr r="0" g="0" b="0"/>
            </a:effectRef>
            <a:fontRef idx="minor">
              <a:schemeClr val="lt1"/>
            </a:fontRef>
          </p:style>
          <p:txBody>
            <a:bodyPr rtlCol="0" anchor="ctr"/>
            <a:lstStyle/>
            <a:p>
              <a:pPr algn="ctr"/>
              <a:endParaRPr lang="ko-KR" altLang="en-US"/>
            </a:p>
          </p:txBody>
        </p:sp>
        <p:cxnSp>
          <p:nvCxnSpPr>
            <p:cNvPr id="9" name="직선 화살표 연결선 8"/>
            <p:cNvCxnSpPr/>
            <p:nvPr/>
          </p:nvCxnSpPr>
          <p:spPr>
            <a:xfrm flipV="1">
              <a:off x="6493024" y="3488267"/>
              <a:ext cx="508909" cy="4234"/>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36" name="그림 3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74068" y="2991757"/>
              <a:ext cx="427244" cy="578630"/>
            </a:xfrm>
            <a:prstGeom prst="rect">
              <a:avLst/>
            </a:prstGeom>
          </p:spPr>
        </p:pic>
        <p:sp>
          <p:nvSpPr>
            <p:cNvPr id="37" name="직사각형 36"/>
            <p:cNvSpPr/>
            <p:nvPr/>
          </p:nvSpPr>
          <p:spPr>
            <a:xfrm>
              <a:off x="5283554" y="3582497"/>
              <a:ext cx="1336925" cy="400110"/>
            </a:xfrm>
            <a:prstGeom prst="rect">
              <a:avLst/>
            </a:prstGeom>
          </p:spPr>
          <p:txBody>
            <a:bodyPr wrap="square">
              <a:spAutoFit/>
            </a:bodyPr>
            <a:lstStyle/>
            <a:p>
              <a:pPr algn="ctr"/>
              <a:r>
                <a:rPr lang="en-US" altLang="ko-KR" sz="1000" b="1" dirty="0" err="1">
                  <a:solidFill>
                    <a:schemeClr val="bg2">
                      <a:lumMod val="25000"/>
                    </a:schemeClr>
                  </a:solidFill>
                  <a:latin typeface="맑은 고딕" panose="020B0503020000020004" pitchFamily="50" charset="-127"/>
                </a:rPr>
                <a:t>Centella</a:t>
              </a:r>
              <a:r>
                <a:rPr lang="en-US" altLang="ko-KR" sz="1000" b="1" dirty="0">
                  <a:solidFill>
                    <a:schemeClr val="bg2">
                      <a:lumMod val="25000"/>
                    </a:schemeClr>
                  </a:solidFill>
                  <a:latin typeface="맑은 고딕" panose="020B0503020000020004" pitchFamily="50" charset="-127"/>
                </a:rPr>
                <a:t> </a:t>
              </a:r>
              <a:r>
                <a:rPr lang="en-US" altLang="ko-KR" sz="1000" b="1" dirty="0" err="1">
                  <a:solidFill>
                    <a:schemeClr val="bg2">
                      <a:lumMod val="25000"/>
                    </a:schemeClr>
                  </a:solidFill>
                  <a:latin typeface="맑은 고딕" panose="020B0503020000020004" pitchFamily="50" charset="-127"/>
                </a:rPr>
                <a:t>Asiatica</a:t>
              </a:r>
              <a:endParaRPr lang="en-US" altLang="ko-KR" sz="1000" b="1" dirty="0">
                <a:solidFill>
                  <a:schemeClr val="bg2">
                    <a:lumMod val="25000"/>
                  </a:schemeClr>
                </a:solidFill>
                <a:latin typeface="맑은 고딕" panose="020B0503020000020004" pitchFamily="50" charset="-127"/>
              </a:endParaRPr>
            </a:p>
            <a:p>
              <a:pPr algn="ctr"/>
              <a:r>
                <a:rPr lang="en-US" altLang="ko-KR" sz="1000" b="1" dirty="0">
                  <a:solidFill>
                    <a:schemeClr val="bg2">
                      <a:lumMod val="25000"/>
                    </a:schemeClr>
                  </a:solidFill>
                  <a:latin typeface="맑은 고딕" panose="020B0503020000020004" pitchFamily="50" charset="-127"/>
                </a:rPr>
                <a:t>*Cell of origin.</a:t>
              </a:r>
            </a:p>
          </p:txBody>
        </p:sp>
        <p:sp>
          <p:nvSpPr>
            <p:cNvPr id="38" name="직사각형 37"/>
            <p:cNvSpPr/>
            <p:nvPr/>
          </p:nvSpPr>
          <p:spPr>
            <a:xfrm>
              <a:off x="7032104" y="3327319"/>
              <a:ext cx="1336925" cy="307777"/>
            </a:xfrm>
            <a:prstGeom prst="rect">
              <a:avLst/>
            </a:prstGeom>
          </p:spPr>
          <p:txBody>
            <a:bodyPr wrap="square">
              <a:spAutoFit/>
            </a:bodyPr>
            <a:lstStyle/>
            <a:p>
              <a:pPr algn="ctr"/>
              <a:r>
                <a:rPr lang="en-US" altLang="ko-KR" sz="1400" b="1" dirty="0" err="1">
                  <a:solidFill>
                    <a:schemeClr val="bg2">
                      <a:lumMod val="25000"/>
                    </a:schemeClr>
                  </a:solidFill>
                  <a:latin typeface="맑은 고딕" panose="020B0503020000020004" pitchFamily="50" charset="-127"/>
                  <a:ea typeface="맑은 고딕" panose="020B0503020000020004" pitchFamily="50" charset="-127"/>
                </a:rPr>
                <a:t>Exotraction</a:t>
              </a:r>
              <a:endParaRPr lang="en-US" altLang="ko-KR" sz="1400" b="1" dirty="0">
                <a:solidFill>
                  <a:schemeClr val="bg2">
                    <a:lumMod val="25000"/>
                  </a:schemeClr>
                </a:solidFill>
                <a:latin typeface="맑은 고딕" panose="020B0503020000020004" pitchFamily="50" charset="-127"/>
                <a:ea typeface="맑은 고딕" panose="020B0503020000020004" pitchFamily="50" charset="-127"/>
              </a:endParaRPr>
            </a:p>
          </p:txBody>
        </p:sp>
        <p:sp>
          <p:nvSpPr>
            <p:cNvPr id="39" name="직사각형 38"/>
            <p:cNvSpPr/>
            <p:nvPr/>
          </p:nvSpPr>
          <p:spPr>
            <a:xfrm>
              <a:off x="8768763" y="3327319"/>
              <a:ext cx="1336925" cy="307777"/>
            </a:xfrm>
            <a:prstGeom prst="rect">
              <a:avLst/>
            </a:prstGeom>
          </p:spPr>
          <p:txBody>
            <a:bodyPr wrap="square">
              <a:spAutoFit/>
            </a:bodyPr>
            <a:lstStyle/>
            <a:p>
              <a:pPr algn="ctr"/>
              <a:r>
                <a:rPr lang="en-US" altLang="ko-KR" sz="1400" b="1" dirty="0" err="1">
                  <a:latin typeface="맑은 고딕" panose="020B0503020000020004" pitchFamily="50" charset="-127"/>
                  <a:ea typeface="맑은 고딕" panose="020B0503020000020004" pitchFamily="50" charset="-127"/>
                </a:rPr>
                <a:t>Exo</a:t>
              </a:r>
              <a:r>
                <a:rPr lang="en-US" altLang="ko-KR" sz="1400" b="1" dirty="0">
                  <a:latin typeface="맑은 고딕" panose="020B0503020000020004" pitchFamily="50" charset="-127"/>
                  <a:ea typeface="맑은 고딕" panose="020B0503020000020004" pitchFamily="50" charset="-127"/>
                </a:rPr>
                <a:t> CICIA</a:t>
              </a:r>
            </a:p>
          </p:txBody>
        </p:sp>
        <p:sp>
          <p:nvSpPr>
            <p:cNvPr id="41" name="직사각형 40"/>
            <p:cNvSpPr/>
            <p:nvPr/>
          </p:nvSpPr>
          <p:spPr>
            <a:xfrm>
              <a:off x="10560496" y="3224024"/>
              <a:ext cx="1336925" cy="553998"/>
            </a:xfrm>
            <a:prstGeom prst="rect">
              <a:avLst/>
            </a:prstGeom>
          </p:spPr>
          <p:txBody>
            <a:bodyPr wrap="square">
              <a:spAutoFit/>
            </a:bodyPr>
            <a:lstStyle/>
            <a:p>
              <a:pPr algn="ctr"/>
              <a:r>
                <a:rPr lang="en-US" altLang="ko-KR" sz="1050" b="1" dirty="0">
                  <a:latin typeface="맑은 고딕" panose="020B0503020000020004" pitchFamily="50" charset="-127"/>
                </a:rPr>
                <a:t>Exosomes From </a:t>
              </a:r>
              <a:r>
                <a:rPr lang="en-US" altLang="ko-KR" sz="1050" b="1" dirty="0" err="1">
                  <a:latin typeface="맑은 고딕" panose="020B0503020000020004" pitchFamily="50" charset="-127"/>
                </a:rPr>
                <a:t>Centella</a:t>
              </a:r>
              <a:r>
                <a:rPr lang="en-US" altLang="ko-KR" sz="1050" b="1" dirty="0">
                  <a:latin typeface="맑은 고딕" panose="020B0503020000020004" pitchFamily="50" charset="-127"/>
                </a:rPr>
                <a:t> </a:t>
              </a:r>
              <a:r>
                <a:rPr lang="en-US" altLang="ko-KR" sz="1050" b="1" dirty="0" err="1">
                  <a:latin typeface="맑은 고딕" panose="020B0503020000020004" pitchFamily="50" charset="-127"/>
                </a:rPr>
                <a:t>Asiatica</a:t>
              </a:r>
              <a:endParaRPr lang="en-US" altLang="ko-KR" sz="1050" b="1" dirty="0">
                <a:latin typeface="맑은 고딕" panose="020B0503020000020004" pitchFamily="50" charset="-127"/>
              </a:endParaRPr>
            </a:p>
            <a:p>
              <a:pPr algn="ctr"/>
              <a:r>
                <a:rPr lang="en-US" altLang="ko-KR" sz="900" dirty="0">
                  <a:latin typeface="맑은 고딕" panose="020B0503020000020004" pitchFamily="50" charset="-127"/>
                </a:rPr>
                <a:t>*Classification by type.</a:t>
              </a:r>
            </a:p>
          </p:txBody>
        </p:sp>
        <p:cxnSp>
          <p:nvCxnSpPr>
            <p:cNvPr id="42" name="직선 화살표 연결선 41"/>
            <p:cNvCxnSpPr/>
            <p:nvPr/>
          </p:nvCxnSpPr>
          <p:spPr>
            <a:xfrm flipV="1">
              <a:off x="8256240" y="3488267"/>
              <a:ext cx="508909" cy="4234"/>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3" name="직선 화살표 연결선 42"/>
            <p:cNvCxnSpPr/>
            <p:nvPr/>
          </p:nvCxnSpPr>
          <p:spPr>
            <a:xfrm flipV="1">
              <a:off x="9971858" y="3488267"/>
              <a:ext cx="508909" cy="4234"/>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4" name="직사각형 43"/>
            <p:cNvSpPr/>
            <p:nvPr/>
          </p:nvSpPr>
          <p:spPr>
            <a:xfrm>
              <a:off x="6117207" y="4292215"/>
              <a:ext cx="1174548" cy="461665"/>
            </a:xfrm>
            <a:prstGeom prst="rect">
              <a:avLst/>
            </a:prstGeom>
          </p:spPr>
          <p:txBody>
            <a:bodyPr wrap="square">
              <a:spAutoFit/>
            </a:bodyPr>
            <a:lstStyle/>
            <a:p>
              <a:pPr algn="ctr"/>
              <a:r>
                <a:rPr lang="en-US" altLang="ko-KR" sz="1200" b="1" dirty="0">
                  <a:latin typeface="맑은 고딕" panose="020B0503020000020004" pitchFamily="50" charset="-127"/>
                </a:rPr>
                <a:t>Pretreatment/Extraction</a:t>
              </a:r>
              <a:endParaRPr lang="en-US" altLang="ko-KR" sz="1200" b="1" dirty="0">
                <a:latin typeface="맑은 고딕" panose="020B0503020000020004" pitchFamily="50" charset="-127"/>
                <a:ea typeface="맑은 고딕" panose="020B0503020000020004" pitchFamily="50" charset="-127"/>
              </a:endParaRPr>
            </a:p>
          </p:txBody>
        </p:sp>
        <p:sp>
          <p:nvSpPr>
            <p:cNvPr id="45" name="직사각형 44"/>
            <p:cNvSpPr/>
            <p:nvPr/>
          </p:nvSpPr>
          <p:spPr>
            <a:xfrm>
              <a:off x="7622084" y="4182533"/>
              <a:ext cx="1827442" cy="461665"/>
            </a:xfrm>
            <a:prstGeom prst="rect">
              <a:avLst/>
            </a:prstGeom>
          </p:spPr>
          <p:txBody>
            <a:bodyPr wrap="square">
              <a:spAutoFit/>
            </a:bodyPr>
            <a:lstStyle/>
            <a:p>
              <a:pPr algn="ctr"/>
              <a:r>
                <a:rPr lang="en-US" altLang="ko-KR" sz="1200" b="1" dirty="0">
                  <a:latin typeface="맑은 고딕" panose="020B0503020000020004" pitchFamily="50" charset="-127"/>
                  <a:ea typeface="맑은 고딕" panose="020B0503020000020004" pitchFamily="50" charset="-127"/>
                </a:rPr>
                <a:t>Exosome</a:t>
              </a:r>
            </a:p>
            <a:p>
              <a:pPr algn="ctr"/>
              <a:r>
                <a:rPr lang="en-US" altLang="ko-KR" sz="1200" b="1" dirty="0" smtClean="0">
                  <a:latin typeface="맑은 고딕" panose="020B0503020000020004" pitchFamily="50" charset="-127"/>
                </a:rPr>
                <a:t>Isolation/Purification</a:t>
              </a:r>
              <a:endParaRPr lang="en-US" altLang="ko-KR" sz="1200" b="1" dirty="0">
                <a:latin typeface="맑은 고딕" panose="020B0503020000020004" pitchFamily="50" charset="-127"/>
                <a:ea typeface="맑은 고딕" panose="020B0503020000020004" pitchFamily="50" charset="-127"/>
              </a:endParaRPr>
            </a:p>
          </p:txBody>
        </p:sp>
        <p:sp>
          <p:nvSpPr>
            <p:cNvPr id="46" name="직사각형 45"/>
            <p:cNvSpPr/>
            <p:nvPr/>
          </p:nvSpPr>
          <p:spPr>
            <a:xfrm>
              <a:off x="9641326" y="4199882"/>
              <a:ext cx="1336925" cy="461665"/>
            </a:xfrm>
            <a:prstGeom prst="rect">
              <a:avLst/>
            </a:prstGeom>
          </p:spPr>
          <p:txBody>
            <a:bodyPr wrap="square">
              <a:spAutoFit/>
            </a:bodyPr>
            <a:lstStyle/>
            <a:p>
              <a:pPr algn="ctr"/>
              <a:r>
                <a:rPr lang="en-US" altLang="ko-KR" sz="1200" b="1" dirty="0">
                  <a:latin typeface="맑은 고딕" panose="020B0503020000020004" pitchFamily="50" charset="-127"/>
                </a:rPr>
                <a:t>Exosome Stabilization</a:t>
              </a:r>
              <a:endParaRPr lang="en-US" altLang="ko-KR" sz="1200" b="1" dirty="0">
                <a:latin typeface="맑은 고딕" panose="020B0503020000020004" pitchFamily="50" charset="-127"/>
                <a:ea typeface="맑은 고딕" panose="020B0503020000020004" pitchFamily="50" charset="-127"/>
              </a:endParaRPr>
            </a:p>
          </p:txBody>
        </p:sp>
        <p:cxnSp>
          <p:nvCxnSpPr>
            <p:cNvPr id="11" name="직선 연결선 10"/>
            <p:cNvCxnSpPr/>
            <p:nvPr/>
          </p:nvCxnSpPr>
          <p:spPr>
            <a:xfrm>
              <a:off x="6781799" y="3572936"/>
              <a:ext cx="0" cy="533400"/>
            </a:xfrm>
            <a:prstGeom prst="line">
              <a:avLst/>
            </a:prstGeom>
            <a:ln w="127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7" name="직선 연결선 46"/>
            <p:cNvCxnSpPr/>
            <p:nvPr/>
          </p:nvCxnSpPr>
          <p:spPr>
            <a:xfrm>
              <a:off x="8535805" y="3572936"/>
              <a:ext cx="0" cy="533400"/>
            </a:xfrm>
            <a:prstGeom prst="line">
              <a:avLst/>
            </a:prstGeom>
            <a:ln w="127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8" name="직선 연결선 47"/>
            <p:cNvCxnSpPr/>
            <p:nvPr/>
          </p:nvCxnSpPr>
          <p:spPr>
            <a:xfrm>
              <a:off x="10293670" y="3572936"/>
              <a:ext cx="0" cy="533400"/>
            </a:xfrm>
            <a:prstGeom prst="line">
              <a:avLst/>
            </a:prstGeom>
            <a:ln w="127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직선 연결선 27"/>
            <p:cNvCxnSpPr>
              <a:stCxn id="44" idx="2"/>
            </p:cNvCxnSpPr>
            <p:nvPr/>
          </p:nvCxnSpPr>
          <p:spPr>
            <a:xfrm>
              <a:off x="6704481" y="4753880"/>
              <a:ext cx="85786" cy="40232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 name="직선 화살표 연결선 49"/>
            <p:cNvCxnSpPr/>
            <p:nvPr/>
          </p:nvCxnSpPr>
          <p:spPr>
            <a:xfrm>
              <a:off x="6790269" y="5156199"/>
              <a:ext cx="1286931" cy="0"/>
            </a:xfrm>
            <a:prstGeom prst="straightConnector1">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2" name="직사각형 51"/>
            <p:cNvSpPr/>
            <p:nvPr/>
          </p:nvSpPr>
          <p:spPr>
            <a:xfrm>
              <a:off x="8073751" y="5021643"/>
              <a:ext cx="1336925" cy="461665"/>
            </a:xfrm>
            <a:prstGeom prst="rect">
              <a:avLst/>
            </a:prstGeom>
          </p:spPr>
          <p:txBody>
            <a:bodyPr wrap="square">
              <a:spAutoFit/>
            </a:bodyPr>
            <a:lstStyle/>
            <a:p>
              <a:r>
                <a:rPr lang="en-US" altLang="ko-KR" sz="1200" b="1" dirty="0" err="1">
                  <a:solidFill>
                    <a:srgbClr val="357D76"/>
                  </a:solidFill>
                  <a:latin typeface="맑은 고딕" panose="020B0503020000020004" pitchFamily="50" charset="-127"/>
                </a:rPr>
                <a:t>Centella</a:t>
              </a:r>
              <a:r>
                <a:rPr lang="en-US" altLang="ko-KR" sz="1200" b="1" dirty="0">
                  <a:solidFill>
                    <a:srgbClr val="357D76"/>
                  </a:solidFill>
                  <a:latin typeface="맑은 고딕" panose="020B0503020000020004" pitchFamily="50" charset="-127"/>
                </a:rPr>
                <a:t> </a:t>
              </a:r>
              <a:r>
                <a:rPr lang="en-US" altLang="ko-KR" sz="1200" b="1" dirty="0" err="1">
                  <a:solidFill>
                    <a:srgbClr val="357D76"/>
                  </a:solidFill>
                  <a:latin typeface="맑은 고딕" panose="020B0503020000020004" pitchFamily="50" charset="-127"/>
                </a:rPr>
                <a:t>Asiatica</a:t>
              </a:r>
              <a:r>
                <a:rPr lang="en-US" altLang="ko-KR" sz="1200" b="1" dirty="0">
                  <a:solidFill>
                    <a:srgbClr val="357D76"/>
                  </a:solidFill>
                  <a:latin typeface="맑은 고딕" panose="020B0503020000020004" pitchFamily="50" charset="-127"/>
                </a:rPr>
                <a:t> Extract</a:t>
              </a:r>
              <a:endParaRPr lang="en-US" altLang="ko-KR" sz="1200" b="1" dirty="0">
                <a:solidFill>
                  <a:srgbClr val="357D76"/>
                </a:solidFill>
                <a:latin typeface="맑은 고딕" panose="020B0503020000020004" pitchFamily="50" charset="-127"/>
                <a:ea typeface="맑은 고딕" panose="020B0503020000020004" pitchFamily="50" charset="-127"/>
              </a:endParaRPr>
            </a:p>
          </p:txBody>
        </p:sp>
        <p:sp>
          <p:nvSpPr>
            <p:cNvPr id="53" name="직사각형 52"/>
            <p:cNvSpPr/>
            <p:nvPr/>
          </p:nvSpPr>
          <p:spPr>
            <a:xfrm>
              <a:off x="6701490" y="5212267"/>
              <a:ext cx="1336925" cy="276999"/>
            </a:xfrm>
            <a:prstGeom prst="rect">
              <a:avLst/>
            </a:prstGeom>
          </p:spPr>
          <p:txBody>
            <a:bodyPr wrap="square">
              <a:spAutoFit/>
            </a:bodyPr>
            <a:lstStyle/>
            <a:p>
              <a:pPr algn="ctr"/>
              <a:r>
                <a:rPr lang="en-US" altLang="ko-KR" sz="1200" b="1" dirty="0">
                  <a:solidFill>
                    <a:srgbClr val="357D76"/>
                  </a:solidFill>
                  <a:latin typeface="맑은 고딕" panose="020B0503020000020004" pitchFamily="50" charset="-127"/>
                  <a:ea typeface="맑은 고딕" panose="020B0503020000020004" pitchFamily="50" charset="-127"/>
                </a:rPr>
                <a:t>UPCYCLING*</a:t>
              </a:r>
            </a:p>
          </p:txBody>
        </p:sp>
      </p:grpSp>
      <p:cxnSp>
        <p:nvCxnSpPr>
          <p:cNvPr id="58" name="직선 연결선 57"/>
          <p:cNvCxnSpPr>
            <a:stCxn id="59" idx="3"/>
          </p:cNvCxnSpPr>
          <p:nvPr/>
        </p:nvCxnSpPr>
        <p:spPr>
          <a:xfrm>
            <a:off x="3358897" y="1551569"/>
            <a:ext cx="1463039" cy="2911"/>
          </a:xfrm>
          <a:prstGeom prst="line">
            <a:avLst/>
          </a:prstGeom>
          <a:ln/>
        </p:spPr>
        <p:style>
          <a:lnRef idx="1">
            <a:schemeClr val="dk1"/>
          </a:lnRef>
          <a:fillRef idx="0">
            <a:schemeClr val="dk1"/>
          </a:fillRef>
          <a:effectRef idx="0">
            <a:schemeClr val="dk1"/>
          </a:effectRef>
          <a:fontRef idx="minor">
            <a:schemeClr val="tx1"/>
          </a:fontRef>
        </p:style>
      </p:cxnSp>
      <p:cxnSp>
        <p:nvCxnSpPr>
          <p:cNvPr id="60" name="직선 연결선 59"/>
          <p:cNvCxnSpPr/>
          <p:nvPr/>
        </p:nvCxnSpPr>
        <p:spPr>
          <a:xfrm>
            <a:off x="592667" y="6165304"/>
            <a:ext cx="4174066" cy="0"/>
          </a:xfrm>
          <a:prstGeom prst="line">
            <a:avLst/>
          </a:prstGeom>
          <a:ln/>
        </p:spPr>
        <p:style>
          <a:lnRef idx="1">
            <a:schemeClr val="dk1"/>
          </a:lnRef>
          <a:fillRef idx="0">
            <a:schemeClr val="dk1"/>
          </a:fillRef>
          <a:effectRef idx="0">
            <a:schemeClr val="dk1"/>
          </a:effectRef>
          <a:fontRef idx="minor">
            <a:schemeClr val="tx1"/>
          </a:fontRef>
        </p:style>
      </p:cxnSp>
      <p:cxnSp>
        <p:nvCxnSpPr>
          <p:cNvPr id="62" name="직선 연결선 61"/>
          <p:cNvCxnSpPr/>
          <p:nvPr/>
        </p:nvCxnSpPr>
        <p:spPr>
          <a:xfrm>
            <a:off x="8796528" y="1507067"/>
            <a:ext cx="2972139" cy="0"/>
          </a:xfrm>
          <a:prstGeom prst="line">
            <a:avLst/>
          </a:prstGeom>
          <a:ln/>
        </p:spPr>
        <p:style>
          <a:lnRef idx="1">
            <a:schemeClr val="dk1"/>
          </a:lnRef>
          <a:fillRef idx="0">
            <a:schemeClr val="dk1"/>
          </a:fillRef>
          <a:effectRef idx="0">
            <a:schemeClr val="dk1"/>
          </a:effectRef>
          <a:fontRef idx="minor">
            <a:schemeClr val="tx1"/>
          </a:fontRef>
        </p:style>
      </p:cxnSp>
      <p:cxnSp>
        <p:nvCxnSpPr>
          <p:cNvPr id="64" name="직선 연결선 63"/>
          <p:cNvCxnSpPr/>
          <p:nvPr/>
        </p:nvCxnSpPr>
        <p:spPr>
          <a:xfrm>
            <a:off x="5206999" y="6165304"/>
            <a:ext cx="6595534" cy="0"/>
          </a:xfrm>
          <a:prstGeom prst="line">
            <a:avLst/>
          </a:prstGeom>
          <a:ln/>
        </p:spPr>
        <p:style>
          <a:lnRef idx="1">
            <a:schemeClr val="dk1"/>
          </a:lnRef>
          <a:fillRef idx="0">
            <a:schemeClr val="dk1"/>
          </a:fillRef>
          <a:effectRef idx="0">
            <a:schemeClr val="dk1"/>
          </a:effectRef>
          <a:fontRef idx="minor">
            <a:schemeClr val="tx1"/>
          </a:fontRef>
        </p:style>
      </p:cxnSp>
      <p:sp>
        <p:nvSpPr>
          <p:cNvPr id="35" name="TextBox 34">
            <a:extLst>
              <a:ext uri="{FF2B5EF4-FFF2-40B4-BE49-F238E27FC236}">
                <a16:creationId xmlns:a16="http://schemas.microsoft.com/office/drawing/2014/main" id="{2A4086BA-CF8A-774C-9F5E-52BDAFA3B7C8}"/>
              </a:ext>
            </a:extLst>
          </p:cNvPr>
          <p:cNvSpPr txBox="1"/>
          <p:nvPr/>
        </p:nvSpPr>
        <p:spPr>
          <a:xfrm>
            <a:off x="1786186" y="316087"/>
            <a:ext cx="2823914" cy="329321"/>
          </a:xfrm>
          <a:prstGeom prst="rect">
            <a:avLst/>
          </a:prstGeom>
          <a:noFill/>
        </p:spPr>
        <p:txBody>
          <a:bodyPr wrap="square" rtlCol="0">
            <a:spAutoFit/>
          </a:bodyPr>
          <a:lstStyle/>
          <a:p>
            <a:pPr>
              <a:lnSpc>
                <a:spcPct val="110000"/>
              </a:lnSpc>
            </a:pPr>
            <a:r>
              <a:rPr lang="en-US" altLang="ko-KR" sz="1400" b="1" dirty="0">
                <a:latin typeface="맑은 고딕" panose="020B0503020000020004" pitchFamily="50" charset="-127"/>
              </a:rPr>
              <a:t>03. Product Introduction</a:t>
            </a:r>
            <a:endParaRPr lang="en-US" altLang="ko-KR" sz="1400" b="1"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177830186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타원 61"/>
          <p:cNvSpPr/>
          <p:nvPr/>
        </p:nvSpPr>
        <p:spPr>
          <a:xfrm>
            <a:off x="10414312" y="3843702"/>
            <a:ext cx="980556" cy="980556"/>
          </a:xfrm>
          <a:prstGeom prst="ellipse">
            <a:avLst/>
          </a:prstGeom>
          <a:solidFill>
            <a:srgbClr val="E1F3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1" name="타원 60"/>
          <p:cNvSpPr/>
          <p:nvPr/>
        </p:nvSpPr>
        <p:spPr>
          <a:xfrm>
            <a:off x="6301461" y="3843702"/>
            <a:ext cx="980556" cy="980556"/>
          </a:xfrm>
          <a:prstGeom prst="ellipse">
            <a:avLst/>
          </a:prstGeom>
          <a:solidFill>
            <a:srgbClr val="E1F3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9" name="순서도: 대체 처리 58"/>
          <p:cNvSpPr/>
          <p:nvPr/>
        </p:nvSpPr>
        <p:spPr>
          <a:xfrm>
            <a:off x="6301461" y="4892778"/>
            <a:ext cx="5093407" cy="1602590"/>
          </a:xfrm>
          <a:prstGeom prst="flowChartAlternateProcess">
            <a:avLst/>
          </a:prstGeom>
          <a:noFill/>
          <a:ln>
            <a:solidFill>
              <a:srgbClr val="5AC68B"/>
            </a:solid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5" name="순서도: 대체 처리 44"/>
          <p:cNvSpPr/>
          <p:nvPr/>
        </p:nvSpPr>
        <p:spPr>
          <a:xfrm>
            <a:off x="1066713" y="1591073"/>
            <a:ext cx="1618130" cy="242419"/>
          </a:xfrm>
          <a:prstGeom prst="flowChartAlternateProcess">
            <a:avLst/>
          </a:prstGeom>
          <a:solidFill>
            <a:srgbClr val="E1F3E8"/>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2" name="순서도: 대체 처리 31"/>
          <p:cNvSpPr/>
          <p:nvPr/>
        </p:nvSpPr>
        <p:spPr>
          <a:xfrm>
            <a:off x="6664441" y="3843702"/>
            <a:ext cx="4367448" cy="980556"/>
          </a:xfrm>
          <a:prstGeom prst="flowChartAlternateProcess">
            <a:avLst/>
          </a:prstGeom>
          <a:solidFill>
            <a:srgbClr val="E1F3E8"/>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타원 17"/>
          <p:cNvSpPr/>
          <p:nvPr/>
        </p:nvSpPr>
        <p:spPr>
          <a:xfrm>
            <a:off x="2740408" y="5349900"/>
            <a:ext cx="980556" cy="980556"/>
          </a:xfrm>
          <a:prstGeom prst="ellipse">
            <a:avLst/>
          </a:prstGeom>
          <a:solidFill>
            <a:srgbClr val="E1F3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 name="타원 16"/>
          <p:cNvSpPr/>
          <p:nvPr/>
        </p:nvSpPr>
        <p:spPr>
          <a:xfrm>
            <a:off x="2740408" y="3874182"/>
            <a:ext cx="980556" cy="980556"/>
          </a:xfrm>
          <a:prstGeom prst="ellipse">
            <a:avLst/>
          </a:prstGeom>
          <a:solidFill>
            <a:srgbClr val="E1F3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2" name="타원 11"/>
          <p:cNvSpPr/>
          <p:nvPr/>
        </p:nvSpPr>
        <p:spPr>
          <a:xfrm>
            <a:off x="1097422" y="3874182"/>
            <a:ext cx="980556" cy="980556"/>
          </a:xfrm>
          <a:prstGeom prst="ellipse">
            <a:avLst/>
          </a:prstGeom>
          <a:solidFill>
            <a:srgbClr val="E1F3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 name="TextBox 1">
            <a:extLst>
              <a:ext uri="{FF2B5EF4-FFF2-40B4-BE49-F238E27FC236}">
                <a16:creationId xmlns:a16="http://schemas.microsoft.com/office/drawing/2014/main" id="{2A4086BA-CF8A-774C-9F5E-52BDAFA3B7C8}"/>
              </a:ext>
            </a:extLst>
          </p:cNvPr>
          <p:cNvSpPr txBox="1"/>
          <p:nvPr/>
        </p:nvSpPr>
        <p:spPr>
          <a:xfrm>
            <a:off x="4135594" y="305250"/>
            <a:ext cx="4828652" cy="363176"/>
          </a:xfrm>
          <a:prstGeom prst="rect">
            <a:avLst/>
          </a:prstGeom>
          <a:noFill/>
        </p:spPr>
        <p:txBody>
          <a:bodyPr wrap="square" rtlCol="0">
            <a:spAutoFit/>
          </a:bodyPr>
          <a:lstStyle/>
          <a:p>
            <a:pPr>
              <a:lnSpc>
                <a:spcPct val="110000"/>
              </a:lnSpc>
            </a:pPr>
            <a:r>
              <a:rPr lang="en-US" altLang="ko-KR" sz="1600" b="1" dirty="0">
                <a:solidFill>
                  <a:schemeClr val="bg1">
                    <a:lumMod val="50000"/>
                  </a:schemeClr>
                </a:solidFill>
                <a:latin typeface="맑은 고딕" panose="020B0503020000020004" pitchFamily="50" charset="-127"/>
              </a:rPr>
              <a:t>Introduction of Main Ingredients </a:t>
            </a:r>
            <a:endParaRPr lang="en-US" altLang="ko-KR" sz="1600" b="1" dirty="0">
              <a:solidFill>
                <a:schemeClr val="bg1">
                  <a:lumMod val="50000"/>
                </a:schemeClr>
              </a:solidFill>
              <a:latin typeface="맑은 고딕" panose="020B0503020000020004" pitchFamily="50" charset="-127"/>
              <a:ea typeface="맑은 고딕" panose="020B0503020000020004" pitchFamily="50" charset="-127"/>
            </a:endParaRPr>
          </a:p>
        </p:txBody>
      </p:sp>
      <p:sp>
        <p:nvSpPr>
          <p:cNvPr id="4" name="직사각형 3"/>
          <p:cNvSpPr/>
          <p:nvPr/>
        </p:nvSpPr>
        <p:spPr>
          <a:xfrm>
            <a:off x="955445" y="1126633"/>
            <a:ext cx="2450479" cy="369332"/>
          </a:xfrm>
          <a:prstGeom prst="rect">
            <a:avLst/>
          </a:prstGeom>
        </p:spPr>
        <p:txBody>
          <a:bodyPr wrap="none">
            <a:spAutoFit/>
          </a:bodyPr>
          <a:lstStyle/>
          <a:p>
            <a:r>
              <a:rPr lang="en-US" altLang="ko-KR" b="1" dirty="0">
                <a:latin typeface="맑은 고딕" panose="020B0503020000020004" pitchFamily="50" charset="-127"/>
              </a:rPr>
              <a:t>What is </a:t>
            </a:r>
            <a:r>
              <a:rPr lang="en-US" altLang="ko-KR" b="1" dirty="0" err="1">
                <a:latin typeface="맑은 고딕" panose="020B0503020000020004" pitchFamily="50" charset="-127"/>
              </a:rPr>
              <a:t>Exotraction</a:t>
            </a:r>
            <a:r>
              <a:rPr lang="en-US" altLang="ko-KR" b="1" dirty="0">
                <a:latin typeface="맑은 고딕" panose="020B0503020000020004" pitchFamily="50" charset="-127"/>
              </a:rPr>
              <a:t>?</a:t>
            </a:r>
            <a:endParaRPr lang="ko-KR" altLang="en-US" b="1" dirty="0">
              <a:latin typeface="맑은 고딕" panose="020B0503020000020004" pitchFamily="50" charset="-127"/>
              <a:ea typeface="맑은 고딕" panose="020B0503020000020004" pitchFamily="50" charset="-127"/>
            </a:endParaRPr>
          </a:p>
        </p:txBody>
      </p:sp>
      <p:sp>
        <p:nvSpPr>
          <p:cNvPr id="5" name="직사각형 4"/>
          <p:cNvSpPr/>
          <p:nvPr/>
        </p:nvSpPr>
        <p:spPr>
          <a:xfrm>
            <a:off x="1299622" y="1466874"/>
            <a:ext cx="1213794" cy="415498"/>
          </a:xfrm>
          <a:prstGeom prst="rect">
            <a:avLst/>
          </a:prstGeom>
        </p:spPr>
        <p:txBody>
          <a:bodyPr wrap="none">
            <a:spAutoFit/>
          </a:bodyPr>
          <a:lstStyle/>
          <a:p>
            <a:pPr>
              <a:lnSpc>
                <a:spcPct val="200000"/>
              </a:lnSpc>
            </a:pPr>
            <a:r>
              <a:rPr lang="en-US" altLang="ko-KR" sz="1050" b="1" dirty="0">
                <a:solidFill>
                  <a:srgbClr val="5AC68B"/>
                </a:solidFill>
                <a:latin typeface="맑은 고딕" panose="020B0503020000020004" pitchFamily="50" charset="-127"/>
              </a:rPr>
              <a:t>First </a:t>
            </a:r>
            <a:r>
              <a:rPr lang="en-US" altLang="ko-KR" sz="1050" b="1" dirty="0" smtClean="0">
                <a:solidFill>
                  <a:srgbClr val="5AC68B"/>
                </a:solidFill>
                <a:latin typeface="맑은 고딕" panose="020B0503020000020004" pitchFamily="50" charset="-127"/>
              </a:rPr>
              <a:t>Generation</a:t>
            </a:r>
            <a:endParaRPr lang="en-US" altLang="ko-KR" sz="1050" b="1" dirty="0">
              <a:solidFill>
                <a:srgbClr val="5AC68B"/>
              </a:solidFill>
              <a:latin typeface="맑은 고딕" panose="020B0503020000020004" pitchFamily="50" charset="-127"/>
              <a:ea typeface="맑은 고딕" panose="020B0503020000020004" pitchFamily="50" charset="-127"/>
            </a:endParaRPr>
          </a:p>
        </p:txBody>
      </p:sp>
      <p:sp>
        <p:nvSpPr>
          <p:cNvPr id="6" name="직사각형 5"/>
          <p:cNvSpPr/>
          <p:nvPr/>
        </p:nvSpPr>
        <p:spPr>
          <a:xfrm>
            <a:off x="1024546" y="3189779"/>
            <a:ext cx="4851998" cy="392415"/>
          </a:xfrm>
          <a:prstGeom prst="rect">
            <a:avLst/>
          </a:prstGeom>
        </p:spPr>
        <p:txBody>
          <a:bodyPr wrap="square">
            <a:spAutoFit/>
          </a:bodyPr>
          <a:lstStyle/>
          <a:p>
            <a:pPr>
              <a:lnSpc>
                <a:spcPct val="150000"/>
              </a:lnSpc>
            </a:pPr>
            <a:r>
              <a:rPr lang="en-US" altLang="ko-KR" sz="1300" b="1" dirty="0" smtClean="0">
                <a:latin typeface="맑은 고딕" panose="020B0503020000020004" pitchFamily="50" charset="-127"/>
              </a:rPr>
              <a:t>Exosome Extraction and Purification Method = </a:t>
            </a:r>
            <a:r>
              <a:rPr lang="en-US" altLang="ko-KR" sz="1300" b="1" dirty="0" err="1" smtClean="0">
                <a:latin typeface="맑은 고딕" panose="020B0503020000020004" pitchFamily="50" charset="-127"/>
              </a:rPr>
              <a:t>Exotraction</a:t>
            </a:r>
            <a:endParaRPr lang="ko-KR" altLang="en-US" sz="1300" b="1" dirty="0">
              <a:latin typeface="맑은 고딕" panose="020B0503020000020004" pitchFamily="50" charset="-127"/>
              <a:ea typeface="맑은 고딕" panose="020B0503020000020004" pitchFamily="50" charset="-127"/>
            </a:endParaRPr>
          </a:p>
        </p:txBody>
      </p:sp>
      <p:cxnSp>
        <p:nvCxnSpPr>
          <p:cNvPr id="9" name="직선 연결선 8"/>
          <p:cNvCxnSpPr/>
          <p:nvPr/>
        </p:nvCxnSpPr>
        <p:spPr>
          <a:xfrm>
            <a:off x="3396343" y="1332896"/>
            <a:ext cx="8316686" cy="0"/>
          </a:xfrm>
          <a:prstGeom prst="line">
            <a:avLst/>
          </a:prstGeom>
          <a:ln/>
        </p:spPr>
        <p:style>
          <a:lnRef idx="1">
            <a:schemeClr val="dk1"/>
          </a:lnRef>
          <a:fillRef idx="0">
            <a:schemeClr val="dk1"/>
          </a:fillRef>
          <a:effectRef idx="0">
            <a:schemeClr val="dk1"/>
          </a:effectRef>
          <a:fontRef idx="minor">
            <a:schemeClr val="tx1"/>
          </a:fontRef>
        </p:style>
      </p:cxnSp>
      <p:sp>
        <p:nvSpPr>
          <p:cNvPr id="11" name="직사각형 10"/>
          <p:cNvSpPr/>
          <p:nvPr/>
        </p:nvSpPr>
        <p:spPr>
          <a:xfrm>
            <a:off x="1209163" y="4175288"/>
            <a:ext cx="739305" cy="400110"/>
          </a:xfrm>
          <a:prstGeom prst="rect">
            <a:avLst/>
          </a:prstGeom>
        </p:spPr>
        <p:txBody>
          <a:bodyPr wrap="none">
            <a:spAutoFit/>
          </a:bodyPr>
          <a:lstStyle/>
          <a:p>
            <a:pPr algn="ctr"/>
            <a:r>
              <a:rPr lang="en-US" altLang="ko-KR" sz="1000" b="1" dirty="0">
                <a:latin typeface="맑은 고딕" panose="020B0503020000020004" pitchFamily="50" charset="-127"/>
              </a:rPr>
              <a:t>Source </a:t>
            </a:r>
            <a:endParaRPr lang="en-US" altLang="ko-KR" sz="1000" b="1" dirty="0" smtClean="0">
              <a:latin typeface="맑은 고딕" panose="020B0503020000020004" pitchFamily="50" charset="-127"/>
            </a:endParaRPr>
          </a:p>
          <a:p>
            <a:pPr algn="ctr"/>
            <a:r>
              <a:rPr lang="en-US" altLang="ko-KR" sz="1000" b="1" dirty="0" smtClean="0">
                <a:latin typeface="맑은 고딕" panose="020B0503020000020004" pitchFamily="50" charset="-127"/>
              </a:rPr>
              <a:t>Selection</a:t>
            </a:r>
            <a:endParaRPr lang="ko-KR" altLang="en-US" sz="1000" b="1" dirty="0">
              <a:latin typeface="맑은 고딕" panose="020B0503020000020004" pitchFamily="50" charset="-127"/>
              <a:ea typeface="맑은 고딕" panose="020B0503020000020004" pitchFamily="50" charset="-127"/>
            </a:endParaRPr>
          </a:p>
        </p:txBody>
      </p:sp>
      <p:sp>
        <p:nvSpPr>
          <p:cNvPr id="14" name="직사각형 13"/>
          <p:cNvSpPr/>
          <p:nvPr/>
        </p:nvSpPr>
        <p:spPr>
          <a:xfrm>
            <a:off x="2751243" y="4085492"/>
            <a:ext cx="988547" cy="553998"/>
          </a:xfrm>
          <a:prstGeom prst="rect">
            <a:avLst/>
          </a:prstGeom>
        </p:spPr>
        <p:txBody>
          <a:bodyPr wrap="square">
            <a:spAutoFit/>
          </a:bodyPr>
          <a:lstStyle/>
          <a:p>
            <a:pPr algn="ctr"/>
            <a:r>
              <a:rPr lang="en-US" altLang="ko-KR" sz="1000" b="1" dirty="0">
                <a:latin typeface="맑은 고딕" panose="020B0503020000020004" pitchFamily="50" charset="-127"/>
              </a:rPr>
              <a:t>High Pressure Treatment</a:t>
            </a:r>
            <a:endParaRPr lang="ko-KR" altLang="en-US" sz="1000" b="1" dirty="0">
              <a:latin typeface="맑은 고딕" panose="020B0503020000020004" pitchFamily="50" charset="-127"/>
              <a:ea typeface="맑은 고딕" panose="020B0503020000020004" pitchFamily="50" charset="-127"/>
            </a:endParaRPr>
          </a:p>
        </p:txBody>
      </p:sp>
      <p:sp>
        <p:nvSpPr>
          <p:cNvPr id="16" name="직사각형 15"/>
          <p:cNvSpPr/>
          <p:nvPr/>
        </p:nvSpPr>
        <p:spPr>
          <a:xfrm>
            <a:off x="2740408" y="5739556"/>
            <a:ext cx="988547" cy="246221"/>
          </a:xfrm>
          <a:prstGeom prst="rect">
            <a:avLst/>
          </a:prstGeom>
        </p:spPr>
        <p:txBody>
          <a:bodyPr wrap="square">
            <a:spAutoFit/>
          </a:bodyPr>
          <a:lstStyle/>
          <a:p>
            <a:pPr algn="ctr"/>
            <a:r>
              <a:rPr lang="en-US" altLang="ko-KR" sz="1000" b="1" dirty="0">
                <a:latin typeface="맑은 고딕" panose="020B0503020000020004" pitchFamily="50" charset="-127"/>
              </a:rPr>
              <a:t>Pressure</a:t>
            </a:r>
            <a:endParaRPr lang="ko-KR" altLang="en-US" sz="1000" b="1" dirty="0">
              <a:latin typeface="맑은 고딕" panose="020B0503020000020004" pitchFamily="50" charset="-127"/>
              <a:ea typeface="맑은 고딕" panose="020B0503020000020004" pitchFamily="50" charset="-127"/>
            </a:endParaRPr>
          </a:p>
        </p:txBody>
      </p:sp>
      <p:sp>
        <p:nvSpPr>
          <p:cNvPr id="19" name="타원 18"/>
          <p:cNvSpPr/>
          <p:nvPr/>
        </p:nvSpPr>
        <p:spPr>
          <a:xfrm>
            <a:off x="4418966" y="5349900"/>
            <a:ext cx="980556" cy="980556"/>
          </a:xfrm>
          <a:prstGeom prst="ellipse">
            <a:avLst/>
          </a:prstGeom>
          <a:solidFill>
            <a:srgbClr val="E1F3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 name="직사각형 19"/>
          <p:cNvSpPr/>
          <p:nvPr/>
        </p:nvSpPr>
        <p:spPr>
          <a:xfrm>
            <a:off x="4340967" y="5605166"/>
            <a:ext cx="1149548" cy="507831"/>
          </a:xfrm>
          <a:prstGeom prst="rect">
            <a:avLst/>
          </a:prstGeom>
        </p:spPr>
        <p:txBody>
          <a:bodyPr wrap="square">
            <a:spAutoFit/>
          </a:bodyPr>
          <a:lstStyle/>
          <a:p>
            <a:pPr algn="ctr"/>
            <a:r>
              <a:rPr lang="en-US" altLang="ko-KR" sz="900" b="1" dirty="0">
                <a:latin typeface="맑은 고딕" panose="020B0503020000020004" pitchFamily="50" charset="-127"/>
              </a:rPr>
              <a:t>Created an Aqueous Two-Phase System</a:t>
            </a:r>
            <a:endParaRPr lang="ko-KR" altLang="en-US" sz="900" b="1" dirty="0">
              <a:latin typeface="맑은 고딕" panose="020B0503020000020004" pitchFamily="50" charset="-127"/>
              <a:ea typeface="맑은 고딕" panose="020B0503020000020004" pitchFamily="50" charset="-127"/>
            </a:endParaRPr>
          </a:p>
        </p:txBody>
      </p:sp>
      <p:sp>
        <p:nvSpPr>
          <p:cNvPr id="21" name="타원 20"/>
          <p:cNvSpPr/>
          <p:nvPr/>
        </p:nvSpPr>
        <p:spPr>
          <a:xfrm>
            <a:off x="4418966" y="3874182"/>
            <a:ext cx="980556" cy="980556"/>
          </a:xfrm>
          <a:prstGeom prst="ellipse">
            <a:avLst/>
          </a:prstGeom>
          <a:solidFill>
            <a:srgbClr val="E1F3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2" name="직사각형 21"/>
          <p:cNvSpPr/>
          <p:nvPr/>
        </p:nvSpPr>
        <p:spPr>
          <a:xfrm>
            <a:off x="4431266" y="4135119"/>
            <a:ext cx="988547" cy="400110"/>
          </a:xfrm>
          <a:prstGeom prst="rect">
            <a:avLst/>
          </a:prstGeom>
        </p:spPr>
        <p:txBody>
          <a:bodyPr wrap="square">
            <a:spAutoFit/>
          </a:bodyPr>
          <a:lstStyle/>
          <a:p>
            <a:pPr algn="ctr"/>
            <a:r>
              <a:rPr lang="en-US" altLang="ko-KR" sz="1000" b="1" dirty="0">
                <a:latin typeface="맑은 고딕" panose="020B0503020000020004" pitchFamily="50" charset="-127"/>
              </a:rPr>
              <a:t>Concentrated Exosomes</a:t>
            </a:r>
            <a:endParaRPr lang="ko-KR" altLang="en-US" sz="1000" b="1" dirty="0">
              <a:latin typeface="맑은 고딕" panose="020B0503020000020004" pitchFamily="50" charset="-127"/>
              <a:ea typeface="맑은 고딕" panose="020B0503020000020004" pitchFamily="50" charset="-127"/>
            </a:endParaRPr>
          </a:p>
        </p:txBody>
      </p:sp>
      <p:sp>
        <p:nvSpPr>
          <p:cNvPr id="30" name="직사각형 29"/>
          <p:cNvSpPr/>
          <p:nvPr/>
        </p:nvSpPr>
        <p:spPr>
          <a:xfrm>
            <a:off x="6751955" y="4115138"/>
            <a:ext cx="933074" cy="414024"/>
          </a:xfrm>
          <a:prstGeom prst="rect">
            <a:avLst/>
          </a:prstGeom>
        </p:spPr>
        <p:txBody>
          <a:bodyPr wrap="square">
            <a:spAutoFit/>
          </a:bodyPr>
          <a:lstStyle/>
          <a:p>
            <a:pPr>
              <a:lnSpc>
                <a:spcPct val="150000"/>
              </a:lnSpc>
            </a:pPr>
            <a:r>
              <a:rPr lang="en-US" altLang="ko-KR" sz="1600" b="1" dirty="0" smtClean="0">
                <a:solidFill>
                  <a:srgbClr val="5AC68B"/>
                </a:solidFill>
                <a:latin typeface="맑은 고딕" panose="020B0503020000020004" pitchFamily="50" charset="-127"/>
                <a:ea typeface="맑은 고딕" panose="020B0503020000020004" pitchFamily="50" charset="-127"/>
              </a:rPr>
              <a:t>1.0x10</a:t>
            </a:r>
            <a:r>
              <a:rPr lang="en-US" altLang="ko-KR" sz="1600" b="1" baseline="30000" dirty="0" smtClean="0">
                <a:solidFill>
                  <a:srgbClr val="5AC68B"/>
                </a:solidFill>
                <a:latin typeface="맑은 고딕" panose="020B0503020000020004" pitchFamily="50" charset="-127"/>
                <a:ea typeface="맑은 고딕" panose="020B0503020000020004" pitchFamily="50" charset="-127"/>
              </a:rPr>
              <a:t>7</a:t>
            </a:r>
            <a:endParaRPr lang="ko-KR" altLang="en-US" sz="1600" b="1" baseline="30000" dirty="0">
              <a:solidFill>
                <a:srgbClr val="5AC68B"/>
              </a:solidFill>
              <a:latin typeface="맑은 고딕" panose="020B0503020000020004" pitchFamily="50" charset="-127"/>
              <a:ea typeface="맑은 고딕" panose="020B0503020000020004" pitchFamily="50" charset="-127"/>
            </a:endParaRPr>
          </a:p>
        </p:txBody>
      </p:sp>
      <p:sp>
        <p:nvSpPr>
          <p:cNvPr id="31" name="직사각형 30"/>
          <p:cNvSpPr/>
          <p:nvPr/>
        </p:nvSpPr>
        <p:spPr>
          <a:xfrm>
            <a:off x="7672941" y="3972153"/>
            <a:ext cx="3540437" cy="697050"/>
          </a:xfrm>
          <a:prstGeom prst="rect">
            <a:avLst/>
          </a:prstGeom>
        </p:spPr>
        <p:txBody>
          <a:bodyPr wrap="square">
            <a:spAutoFit/>
          </a:bodyPr>
          <a:lstStyle/>
          <a:p>
            <a:pPr>
              <a:lnSpc>
                <a:spcPct val="150000"/>
              </a:lnSpc>
            </a:pPr>
            <a:r>
              <a:rPr lang="en-US" altLang="ko-KR" sz="1400" b="1" dirty="0">
                <a:latin typeface="맑은 고딕" panose="020B0503020000020004" pitchFamily="50" charset="-127"/>
              </a:rPr>
              <a:t>Particles/Ml or Higher Concentration of Exosome Raw Materials</a:t>
            </a:r>
            <a:endParaRPr lang="ko-KR" altLang="en-US" sz="1400" b="1" baseline="30000" dirty="0">
              <a:latin typeface="맑은 고딕" panose="020B0503020000020004" pitchFamily="50" charset="-127"/>
              <a:ea typeface="맑은 고딕" panose="020B0503020000020004" pitchFamily="50" charset="-127"/>
            </a:endParaRPr>
          </a:p>
        </p:txBody>
      </p:sp>
      <p:sp>
        <p:nvSpPr>
          <p:cNvPr id="8" name="직사각형 7"/>
          <p:cNvSpPr/>
          <p:nvPr/>
        </p:nvSpPr>
        <p:spPr>
          <a:xfrm>
            <a:off x="6358208" y="4989269"/>
            <a:ext cx="4979912" cy="1431161"/>
          </a:xfrm>
          <a:prstGeom prst="rect">
            <a:avLst/>
          </a:prstGeom>
        </p:spPr>
        <p:txBody>
          <a:bodyPr wrap="square">
            <a:spAutoFit/>
          </a:bodyPr>
          <a:lstStyle/>
          <a:p>
            <a:pPr>
              <a:lnSpc>
                <a:spcPct val="150000"/>
              </a:lnSpc>
            </a:pPr>
            <a:r>
              <a:rPr lang="en-US" altLang="ko-KR" sz="1000" b="1" dirty="0">
                <a:solidFill>
                  <a:srgbClr val="5AC68B"/>
                </a:solidFill>
                <a:latin typeface="맑은 고딕" panose="020B0503020000020004" pitchFamily="50" charset="-127"/>
              </a:rPr>
              <a:t>Relevant Patents Held</a:t>
            </a:r>
            <a:r>
              <a:rPr lang="en-US" altLang="ko-KR" sz="1000" b="1" dirty="0" smtClean="0">
                <a:solidFill>
                  <a:srgbClr val="5AC68B"/>
                </a:solidFill>
                <a:latin typeface="맑은 고딕" panose="020B0503020000020004" pitchFamily="50" charset="-127"/>
              </a:rPr>
              <a:t>:</a:t>
            </a:r>
          </a:p>
          <a:p>
            <a:pPr marL="228600" indent="-228600">
              <a:lnSpc>
                <a:spcPct val="150000"/>
              </a:lnSpc>
              <a:buAutoNum type="arabicPeriod"/>
            </a:pPr>
            <a:r>
              <a:rPr lang="en-US" altLang="ko-KR" sz="800" dirty="0" smtClean="0">
                <a:latin typeface="맑은 고딕" panose="020B0503020000020004" pitchFamily="50" charset="-127"/>
              </a:rPr>
              <a:t>A </a:t>
            </a:r>
            <a:r>
              <a:rPr lang="en-US" altLang="ko-KR" sz="800" dirty="0">
                <a:latin typeface="맑은 고딕" panose="020B0503020000020004" pitchFamily="50" charset="-127"/>
              </a:rPr>
              <a:t>method for purifying </a:t>
            </a:r>
            <a:r>
              <a:rPr lang="en-US" altLang="ko-KR" sz="800" dirty="0" err="1">
                <a:latin typeface="맑은 고딕" panose="020B0503020000020004" pitchFamily="50" charset="-127"/>
              </a:rPr>
              <a:t>centella</a:t>
            </a:r>
            <a:r>
              <a:rPr lang="en-US" altLang="ko-KR" sz="800" dirty="0">
                <a:latin typeface="맑은 고딕" panose="020B0503020000020004" pitchFamily="50" charset="-127"/>
              </a:rPr>
              <a:t> </a:t>
            </a:r>
            <a:r>
              <a:rPr lang="en-US" altLang="ko-KR" sz="800" dirty="0" err="1">
                <a:latin typeface="맑은 고딕" panose="020B0503020000020004" pitchFamily="50" charset="-127"/>
              </a:rPr>
              <a:t>asiatica</a:t>
            </a:r>
            <a:r>
              <a:rPr lang="en-US" altLang="ko-KR" sz="800" dirty="0">
                <a:latin typeface="맑은 고딕" panose="020B0503020000020004" pitchFamily="50" charset="-127"/>
              </a:rPr>
              <a:t>-derived exosomes with excellent </a:t>
            </a:r>
            <a:r>
              <a:rPr lang="en-US" altLang="ko-KR" sz="800" dirty="0" err="1">
                <a:latin typeface="맑은 고딕" panose="020B0503020000020004" pitchFamily="50" charset="-127"/>
              </a:rPr>
              <a:t>dispersibility</a:t>
            </a:r>
            <a:r>
              <a:rPr lang="en-US" altLang="ko-KR" sz="800" dirty="0">
                <a:latin typeface="맑은 고딕" panose="020B0503020000020004" pitchFamily="50" charset="-127"/>
              </a:rPr>
              <a:t> and stability and a cosmetic composition containing the same. (Registration No. 10-2265811</a:t>
            </a:r>
            <a:r>
              <a:rPr lang="en-US" altLang="ko-KR" sz="800" dirty="0" smtClean="0">
                <a:latin typeface="맑은 고딕" panose="020B0503020000020004" pitchFamily="50" charset="-127"/>
              </a:rPr>
              <a:t>)</a:t>
            </a:r>
            <a:endParaRPr lang="en-US" altLang="ko-KR" sz="800" dirty="0">
              <a:latin typeface="맑은 고딕" panose="020B0503020000020004" pitchFamily="50" charset="-127"/>
            </a:endParaRPr>
          </a:p>
          <a:p>
            <a:pPr>
              <a:lnSpc>
                <a:spcPct val="150000"/>
              </a:lnSpc>
            </a:pPr>
            <a:r>
              <a:rPr lang="en-US" altLang="ko-KR" sz="800" dirty="0">
                <a:latin typeface="맑은 고딕" panose="020B0503020000020004" pitchFamily="50" charset="-127"/>
              </a:rPr>
              <a:t>2. A method for stabilizing human stem cell-derived extracellular vesicles and a composition for topical skin application containing the stabilized extracellular vesicles. (Application No. 10-0026748)</a:t>
            </a:r>
          </a:p>
          <a:p>
            <a:pPr>
              <a:lnSpc>
                <a:spcPct val="150000"/>
              </a:lnSpc>
            </a:pPr>
            <a:r>
              <a:rPr lang="en-US" altLang="ko-KR" sz="800" dirty="0">
                <a:latin typeface="맑은 고딕" panose="020B0503020000020004" pitchFamily="50" charset="-127"/>
              </a:rPr>
              <a:t>3. A purification method of purslane-derived exosomes with excellent </a:t>
            </a:r>
            <a:r>
              <a:rPr lang="en-US" altLang="ko-KR" sz="800" dirty="0" err="1">
                <a:latin typeface="맑은 고딕" panose="020B0503020000020004" pitchFamily="50" charset="-127"/>
              </a:rPr>
              <a:t>dispersibility</a:t>
            </a:r>
            <a:r>
              <a:rPr lang="en-US" altLang="ko-KR" sz="800" dirty="0">
                <a:latin typeface="맑은 고딕" panose="020B0503020000020004" pitchFamily="50" charset="-127"/>
              </a:rPr>
              <a:t> and stability and a cosmetic composition containing the same. (Application No. 10-2021-0086801)</a:t>
            </a:r>
          </a:p>
        </p:txBody>
      </p:sp>
      <p:cxnSp>
        <p:nvCxnSpPr>
          <p:cNvPr id="38" name="직선 화살표 연결선 37"/>
          <p:cNvCxnSpPr/>
          <p:nvPr/>
        </p:nvCxnSpPr>
        <p:spPr>
          <a:xfrm>
            <a:off x="2234744" y="4346204"/>
            <a:ext cx="348343" cy="0"/>
          </a:xfrm>
          <a:prstGeom prst="straightConnector1">
            <a:avLst/>
          </a:prstGeom>
          <a:ln>
            <a:solidFill>
              <a:srgbClr val="5AC68B"/>
            </a:solidFill>
            <a:tailEnd type="triangle"/>
          </a:ln>
        </p:spPr>
        <p:style>
          <a:lnRef idx="1">
            <a:schemeClr val="accent1"/>
          </a:lnRef>
          <a:fillRef idx="0">
            <a:schemeClr val="accent1"/>
          </a:fillRef>
          <a:effectRef idx="0">
            <a:schemeClr val="accent1"/>
          </a:effectRef>
          <a:fontRef idx="minor">
            <a:schemeClr val="tx1"/>
          </a:fontRef>
        </p:style>
      </p:cxnSp>
      <p:cxnSp>
        <p:nvCxnSpPr>
          <p:cNvPr id="39" name="직선 화살표 연결선 38"/>
          <p:cNvCxnSpPr/>
          <p:nvPr/>
        </p:nvCxnSpPr>
        <p:spPr>
          <a:xfrm>
            <a:off x="5638414" y="4346204"/>
            <a:ext cx="348343" cy="0"/>
          </a:xfrm>
          <a:prstGeom prst="straightConnector1">
            <a:avLst/>
          </a:prstGeom>
          <a:ln>
            <a:solidFill>
              <a:srgbClr val="5AC68B"/>
            </a:solidFill>
            <a:tailEnd type="triangle"/>
          </a:ln>
        </p:spPr>
        <p:style>
          <a:lnRef idx="1">
            <a:schemeClr val="accent1"/>
          </a:lnRef>
          <a:fillRef idx="0">
            <a:schemeClr val="accent1"/>
          </a:fillRef>
          <a:effectRef idx="0">
            <a:schemeClr val="accent1"/>
          </a:effectRef>
          <a:fontRef idx="minor">
            <a:schemeClr val="tx1"/>
          </a:fontRef>
        </p:style>
      </p:cxnSp>
      <p:cxnSp>
        <p:nvCxnSpPr>
          <p:cNvPr id="40" name="직선 화살표 연결선 39"/>
          <p:cNvCxnSpPr/>
          <p:nvPr/>
        </p:nvCxnSpPr>
        <p:spPr>
          <a:xfrm>
            <a:off x="3908034" y="5870199"/>
            <a:ext cx="348343" cy="0"/>
          </a:xfrm>
          <a:prstGeom prst="straightConnector1">
            <a:avLst/>
          </a:prstGeom>
          <a:ln>
            <a:solidFill>
              <a:srgbClr val="5AC68B"/>
            </a:solidFill>
            <a:tailEnd type="triangle"/>
          </a:ln>
        </p:spPr>
        <p:style>
          <a:lnRef idx="1">
            <a:schemeClr val="accent1"/>
          </a:lnRef>
          <a:fillRef idx="0">
            <a:schemeClr val="accent1"/>
          </a:fillRef>
          <a:effectRef idx="0">
            <a:schemeClr val="accent1"/>
          </a:effectRef>
          <a:fontRef idx="minor">
            <a:schemeClr val="tx1"/>
          </a:fontRef>
        </p:style>
      </p:cxnSp>
      <p:cxnSp>
        <p:nvCxnSpPr>
          <p:cNvPr id="41" name="직선 화살표 연결선 40"/>
          <p:cNvCxnSpPr/>
          <p:nvPr/>
        </p:nvCxnSpPr>
        <p:spPr>
          <a:xfrm rot="5400000">
            <a:off x="3055837" y="5097430"/>
            <a:ext cx="348343" cy="0"/>
          </a:xfrm>
          <a:prstGeom prst="straightConnector1">
            <a:avLst/>
          </a:prstGeom>
          <a:ln>
            <a:solidFill>
              <a:srgbClr val="5AC68B"/>
            </a:solidFill>
            <a:tailEnd type="triangle"/>
          </a:ln>
        </p:spPr>
        <p:style>
          <a:lnRef idx="1">
            <a:schemeClr val="accent1"/>
          </a:lnRef>
          <a:fillRef idx="0">
            <a:schemeClr val="accent1"/>
          </a:fillRef>
          <a:effectRef idx="0">
            <a:schemeClr val="accent1"/>
          </a:effectRef>
          <a:fontRef idx="minor">
            <a:schemeClr val="tx1"/>
          </a:fontRef>
        </p:style>
      </p:cxnSp>
      <p:cxnSp>
        <p:nvCxnSpPr>
          <p:cNvPr id="42" name="직선 화살표 연결선 41"/>
          <p:cNvCxnSpPr/>
          <p:nvPr/>
        </p:nvCxnSpPr>
        <p:spPr>
          <a:xfrm rot="16200000">
            <a:off x="4741570" y="5097431"/>
            <a:ext cx="348343" cy="0"/>
          </a:xfrm>
          <a:prstGeom prst="straightConnector1">
            <a:avLst/>
          </a:prstGeom>
          <a:ln>
            <a:solidFill>
              <a:srgbClr val="5AC68B"/>
            </a:solidFill>
            <a:tailEnd type="triangle"/>
          </a:ln>
        </p:spPr>
        <p:style>
          <a:lnRef idx="1">
            <a:schemeClr val="accent1"/>
          </a:lnRef>
          <a:fillRef idx="0">
            <a:schemeClr val="accent1"/>
          </a:fillRef>
          <a:effectRef idx="0">
            <a:schemeClr val="accent1"/>
          </a:effectRef>
          <a:fontRef idx="minor">
            <a:schemeClr val="tx1"/>
          </a:fontRef>
        </p:style>
      </p:cxnSp>
      <p:sp>
        <p:nvSpPr>
          <p:cNvPr id="43" name="직사각형 42"/>
          <p:cNvSpPr/>
          <p:nvPr/>
        </p:nvSpPr>
        <p:spPr>
          <a:xfrm>
            <a:off x="2719199" y="1428410"/>
            <a:ext cx="9398156" cy="1292662"/>
          </a:xfrm>
          <a:prstGeom prst="rect">
            <a:avLst/>
          </a:prstGeom>
        </p:spPr>
        <p:txBody>
          <a:bodyPr wrap="square">
            <a:spAutoFit/>
          </a:bodyPr>
          <a:lstStyle/>
          <a:p>
            <a:pPr>
              <a:lnSpc>
                <a:spcPct val="200000"/>
              </a:lnSpc>
            </a:pPr>
            <a:r>
              <a:rPr lang="ko-KR" altLang="en-US" sz="1300" dirty="0" err="1" smtClean="0">
                <a:solidFill>
                  <a:schemeClr val="tx1">
                    <a:lumMod val="50000"/>
                    <a:lumOff val="50000"/>
                  </a:schemeClr>
                </a:solidFill>
                <a:latin typeface="맑은 고딕" panose="020B0503020000020004" pitchFamily="50" charset="-127"/>
                <a:ea typeface="맑은 고딕" panose="020B0503020000020004" pitchFamily="50" charset="-127"/>
              </a:rPr>
              <a:t>Plant</a:t>
            </a:r>
            <a:r>
              <a:rPr lang="ko-KR" altLang="en-US" sz="1300" dirty="0" smtClean="0">
                <a:solidFill>
                  <a:schemeClr val="tx1">
                    <a:lumMod val="50000"/>
                    <a:lumOff val="50000"/>
                  </a:schemeClr>
                </a:solidFill>
                <a:latin typeface="맑은 고딕" panose="020B0503020000020004" pitchFamily="50" charset="-127"/>
                <a:ea typeface="맑은 고딕" panose="020B0503020000020004" pitchFamily="50" charset="-127"/>
              </a:rPr>
              <a:t> + </a:t>
            </a:r>
            <a:r>
              <a:rPr lang="ko-KR" altLang="en-US" sz="1300" dirty="0" err="1" smtClean="0">
                <a:solidFill>
                  <a:schemeClr val="tx1">
                    <a:lumMod val="50000"/>
                    <a:lumOff val="50000"/>
                  </a:schemeClr>
                </a:solidFill>
                <a:latin typeface="맑은 고딕" panose="020B0503020000020004" pitchFamily="50" charset="-127"/>
                <a:ea typeface="맑은 고딕" panose="020B0503020000020004" pitchFamily="50" charset="-127"/>
              </a:rPr>
              <a:t>Extraction</a:t>
            </a:r>
            <a:r>
              <a:rPr lang="ko-KR" altLang="en-US" sz="1300" dirty="0" smtClean="0">
                <a:solidFill>
                  <a:schemeClr val="tx1">
                    <a:lumMod val="50000"/>
                    <a:lumOff val="50000"/>
                  </a:schemeClr>
                </a:solidFill>
                <a:latin typeface="맑은 고딕" panose="020B0503020000020004" pitchFamily="50" charset="-127"/>
                <a:ea typeface="맑은 고딕" panose="020B0503020000020004" pitchFamily="50" charset="-127"/>
              </a:rPr>
              <a:t> </a:t>
            </a:r>
            <a:endParaRPr lang="en-US" altLang="ko-KR" sz="1300" dirty="0" smtClean="0">
              <a:solidFill>
                <a:schemeClr val="tx1">
                  <a:lumMod val="50000"/>
                  <a:lumOff val="50000"/>
                </a:schemeClr>
              </a:solidFill>
              <a:latin typeface="맑은 고딕" panose="020B0503020000020004" pitchFamily="50" charset="-127"/>
              <a:ea typeface="맑은 고딕" panose="020B0503020000020004" pitchFamily="50" charset="-127"/>
            </a:endParaRPr>
          </a:p>
          <a:p>
            <a:pPr>
              <a:lnSpc>
                <a:spcPct val="200000"/>
              </a:lnSpc>
            </a:pPr>
            <a:r>
              <a:rPr lang="ko-KR" altLang="en-US" sz="1300" dirty="0" err="1" smtClean="0">
                <a:solidFill>
                  <a:schemeClr val="tx1">
                    <a:lumMod val="50000"/>
                    <a:lumOff val="50000"/>
                  </a:schemeClr>
                </a:solidFill>
                <a:latin typeface="맑은 고딕" panose="020B0503020000020004" pitchFamily="50" charset="-127"/>
                <a:ea typeface="맑은 고딕" panose="020B0503020000020004" pitchFamily="50" charset="-127"/>
              </a:rPr>
              <a:t>Plant</a:t>
            </a:r>
            <a:r>
              <a:rPr lang="ko-KR" altLang="en-US" sz="1300" dirty="0" smtClean="0">
                <a:solidFill>
                  <a:schemeClr val="tx1">
                    <a:lumMod val="50000"/>
                    <a:lumOff val="50000"/>
                  </a:schemeClr>
                </a:solidFill>
                <a:latin typeface="맑은 고딕" panose="020B0503020000020004" pitchFamily="50" charset="-127"/>
                <a:ea typeface="맑은 고딕" panose="020B0503020000020004" pitchFamily="50" charset="-127"/>
              </a:rPr>
              <a:t> + </a:t>
            </a:r>
            <a:r>
              <a:rPr lang="ko-KR" altLang="en-US" sz="1300" dirty="0" err="1" smtClean="0">
                <a:solidFill>
                  <a:schemeClr val="tx1">
                    <a:lumMod val="50000"/>
                    <a:lumOff val="50000"/>
                  </a:schemeClr>
                </a:solidFill>
                <a:latin typeface="맑은 고딕" panose="020B0503020000020004" pitchFamily="50" charset="-127"/>
                <a:ea typeface="맑은 고딕" panose="020B0503020000020004" pitchFamily="50" charset="-127"/>
              </a:rPr>
              <a:t>Extraction</a:t>
            </a:r>
            <a:r>
              <a:rPr lang="ko-KR" altLang="en-US" sz="1300" dirty="0" smtClean="0">
                <a:solidFill>
                  <a:schemeClr val="tx1">
                    <a:lumMod val="50000"/>
                    <a:lumOff val="50000"/>
                  </a:schemeClr>
                </a:solidFill>
                <a:latin typeface="맑은 고딕" panose="020B0503020000020004" pitchFamily="50" charset="-127"/>
                <a:ea typeface="맑은 고딕" panose="020B0503020000020004" pitchFamily="50" charset="-127"/>
              </a:rPr>
              <a:t>(</a:t>
            </a:r>
            <a:r>
              <a:rPr lang="ko-KR" altLang="en-US" sz="1300" dirty="0" err="1" smtClean="0">
                <a:solidFill>
                  <a:schemeClr val="tx1">
                    <a:lumMod val="50000"/>
                    <a:lumOff val="50000"/>
                  </a:schemeClr>
                </a:solidFill>
                <a:latin typeface="맑은 고딕" panose="020B0503020000020004" pitchFamily="50" charset="-127"/>
                <a:ea typeface="맑은 고딕" panose="020B0503020000020004" pitchFamily="50" charset="-127"/>
              </a:rPr>
              <a:t>various</a:t>
            </a:r>
            <a:r>
              <a:rPr lang="ko-KR" altLang="en-US" sz="1300" dirty="0" smtClean="0">
                <a:solidFill>
                  <a:schemeClr val="tx1">
                    <a:lumMod val="50000"/>
                    <a:lumOff val="50000"/>
                  </a:schemeClr>
                </a:solidFill>
                <a:latin typeface="맑은 고딕" panose="020B0503020000020004" pitchFamily="50" charset="-127"/>
                <a:ea typeface="맑은 고딕" panose="020B0503020000020004" pitchFamily="50" charset="-127"/>
              </a:rPr>
              <a:t>) + </a:t>
            </a:r>
            <a:r>
              <a:rPr lang="ko-KR" altLang="en-US" sz="1300" dirty="0" err="1" smtClean="0">
                <a:solidFill>
                  <a:schemeClr val="tx1">
                    <a:lumMod val="50000"/>
                    <a:lumOff val="50000"/>
                  </a:schemeClr>
                </a:solidFill>
                <a:latin typeface="맑은 고딕" panose="020B0503020000020004" pitchFamily="50" charset="-127"/>
                <a:ea typeface="맑은 고딕" panose="020B0503020000020004" pitchFamily="50" charset="-127"/>
              </a:rPr>
              <a:t>Liposome</a:t>
            </a:r>
            <a:r>
              <a:rPr lang="ko-KR" altLang="en-US" sz="1300" dirty="0" smtClean="0">
                <a:solidFill>
                  <a:schemeClr val="tx1">
                    <a:lumMod val="50000"/>
                    <a:lumOff val="50000"/>
                  </a:schemeClr>
                </a:solidFill>
                <a:latin typeface="맑은 고딕" panose="020B0503020000020004" pitchFamily="50" charset="-127"/>
                <a:ea typeface="맑은 고딕" panose="020B0503020000020004" pitchFamily="50" charset="-127"/>
              </a:rPr>
              <a:t> </a:t>
            </a:r>
          </a:p>
          <a:p>
            <a:pPr>
              <a:lnSpc>
                <a:spcPct val="200000"/>
              </a:lnSpc>
            </a:pPr>
            <a:r>
              <a:rPr lang="ko-KR" altLang="en-US" sz="1300" dirty="0" err="1" smtClean="0">
                <a:solidFill>
                  <a:schemeClr val="tx1">
                    <a:lumMod val="50000"/>
                    <a:lumOff val="50000"/>
                  </a:schemeClr>
                </a:solidFill>
                <a:latin typeface="맑은 고딕" panose="020B0503020000020004" pitchFamily="50" charset="-127"/>
                <a:ea typeface="맑은 고딕" panose="020B0503020000020004" pitchFamily="50" charset="-127"/>
              </a:rPr>
              <a:t>Plant</a:t>
            </a:r>
            <a:r>
              <a:rPr lang="ko-KR" altLang="en-US" sz="1300" dirty="0" smtClean="0">
                <a:solidFill>
                  <a:schemeClr val="tx1">
                    <a:lumMod val="50000"/>
                    <a:lumOff val="50000"/>
                  </a:schemeClr>
                </a:solidFill>
                <a:latin typeface="맑은 고딕" panose="020B0503020000020004" pitchFamily="50" charset="-127"/>
                <a:ea typeface="맑은 고딕" panose="020B0503020000020004" pitchFamily="50" charset="-127"/>
              </a:rPr>
              <a:t> + </a:t>
            </a:r>
            <a:r>
              <a:rPr lang="ko-KR" altLang="en-US" sz="1300" dirty="0" err="1" smtClean="0">
                <a:solidFill>
                  <a:schemeClr val="tx1">
                    <a:lumMod val="50000"/>
                    <a:lumOff val="50000"/>
                  </a:schemeClr>
                </a:solidFill>
                <a:latin typeface="맑은 고딕" panose="020B0503020000020004" pitchFamily="50" charset="-127"/>
                <a:ea typeface="맑은 고딕" panose="020B0503020000020004" pitchFamily="50" charset="-127"/>
              </a:rPr>
              <a:t>Extraction</a:t>
            </a:r>
            <a:r>
              <a:rPr lang="ko-KR" altLang="en-US" sz="1300" dirty="0" smtClean="0">
                <a:solidFill>
                  <a:schemeClr val="tx1">
                    <a:lumMod val="50000"/>
                    <a:lumOff val="50000"/>
                  </a:schemeClr>
                </a:solidFill>
                <a:latin typeface="맑은 고딕" panose="020B0503020000020004" pitchFamily="50" charset="-127"/>
                <a:ea typeface="맑은 고딕" panose="020B0503020000020004" pitchFamily="50" charset="-127"/>
              </a:rPr>
              <a:t> + </a:t>
            </a:r>
            <a:r>
              <a:rPr lang="ko-KR" altLang="en-US" sz="1300" dirty="0" err="1" smtClean="0">
                <a:solidFill>
                  <a:schemeClr val="tx1">
                    <a:lumMod val="50000"/>
                    <a:lumOff val="50000"/>
                  </a:schemeClr>
                </a:solidFill>
                <a:latin typeface="맑은 고딕" panose="020B0503020000020004" pitchFamily="50" charset="-127"/>
                <a:ea typeface="맑은 고딕" panose="020B0503020000020004" pitchFamily="50" charset="-127"/>
              </a:rPr>
              <a:t>Exosome</a:t>
            </a:r>
            <a:r>
              <a:rPr lang="ko-KR" altLang="en-US" sz="1300" dirty="0" smtClean="0">
                <a:solidFill>
                  <a:schemeClr val="tx1">
                    <a:lumMod val="50000"/>
                    <a:lumOff val="50000"/>
                  </a:schemeClr>
                </a:solidFill>
                <a:latin typeface="맑은 고딕" panose="020B0503020000020004" pitchFamily="50" charset="-127"/>
                <a:ea typeface="맑은 고딕" panose="020B0503020000020004" pitchFamily="50" charset="-127"/>
              </a:rPr>
              <a:t> = </a:t>
            </a:r>
            <a:r>
              <a:rPr lang="ko-KR" altLang="en-US" sz="1300" dirty="0" err="1" smtClean="0">
                <a:solidFill>
                  <a:schemeClr val="tx1">
                    <a:lumMod val="50000"/>
                    <a:lumOff val="50000"/>
                  </a:schemeClr>
                </a:solidFill>
                <a:latin typeface="맑은 고딕" panose="020B0503020000020004" pitchFamily="50" charset="-127"/>
                <a:ea typeface="맑은 고딕" panose="020B0503020000020004" pitchFamily="50" charset="-127"/>
              </a:rPr>
              <a:t>Exotraction</a:t>
            </a:r>
            <a:r>
              <a:rPr lang="ko-KR" altLang="en-US" sz="1300" dirty="0" smtClean="0">
                <a:solidFill>
                  <a:schemeClr val="tx1">
                    <a:lumMod val="50000"/>
                    <a:lumOff val="50000"/>
                  </a:schemeClr>
                </a:solidFill>
                <a:latin typeface="맑은 고딕" panose="020B0503020000020004" pitchFamily="50" charset="-127"/>
                <a:ea typeface="맑은 고딕" panose="020B0503020000020004" pitchFamily="50" charset="-127"/>
              </a:rPr>
              <a:t> → </a:t>
            </a:r>
            <a:r>
              <a:rPr lang="en-US" altLang="ko-KR" sz="1200" dirty="0" smtClean="0">
                <a:solidFill>
                  <a:schemeClr val="tx1">
                    <a:lumMod val="50000"/>
                    <a:lumOff val="50000"/>
                  </a:schemeClr>
                </a:solidFill>
                <a:latin typeface="맑은 고딕" panose="020B0503020000020004" pitchFamily="50" charset="-127"/>
              </a:rPr>
              <a:t>Application of Differentiated New Trend Technology to Familiar Materials</a:t>
            </a:r>
          </a:p>
        </p:txBody>
      </p:sp>
      <p:sp>
        <p:nvSpPr>
          <p:cNvPr id="53" name="오른쪽 화살표 52"/>
          <p:cNvSpPr/>
          <p:nvPr/>
        </p:nvSpPr>
        <p:spPr>
          <a:xfrm>
            <a:off x="5849303" y="3318037"/>
            <a:ext cx="233756" cy="220006"/>
          </a:xfrm>
          <a:prstGeom prst="rightArrow">
            <a:avLst/>
          </a:prstGeom>
          <a:solidFill>
            <a:srgbClr val="5AC6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7" name="TextBox 36">
            <a:extLst>
              <a:ext uri="{FF2B5EF4-FFF2-40B4-BE49-F238E27FC236}">
                <a16:creationId xmlns:a16="http://schemas.microsoft.com/office/drawing/2014/main" id="{2A4086BA-CF8A-774C-9F5E-52BDAFA3B7C8}"/>
              </a:ext>
            </a:extLst>
          </p:cNvPr>
          <p:cNvSpPr txBox="1"/>
          <p:nvPr/>
        </p:nvSpPr>
        <p:spPr>
          <a:xfrm>
            <a:off x="1786186" y="316087"/>
            <a:ext cx="2823914" cy="329321"/>
          </a:xfrm>
          <a:prstGeom prst="rect">
            <a:avLst/>
          </a:prstGeom>
          <a:noFill/>
        </p:spPr>
        <p:txBody>
          <a:bodyPr wrap="square" rtlCol="0">
            <a:spAutoFit/>
          </a:bodyPr>
          <a:lstStyle/>
          <a:p>
            <a:pPr>
              <a:lnSpc>
                <a:spcPct val="110000"/>
              </a:lnSpc>
            </a:pPr>
            <a:r>
              <a:rPr lang="en-US" altLang="ko-KR" sz="1400" b="1" dirty="0">
                <a:latin typeface="맑은 고딕" panose="020B0503020000020004" pitchFamily="50" charset="-127"/>
              </a:rPr>
              <a:t>03. Product Introduction</a:t>
            </a:r>
            <a:endParaRPr lang="en-US" altLang="ko-KR" sz="1400" b="1" dirty="0">
              <a:latin typeface="맑은 고딕" panose="020B0503020000020004" pitchFamily="50" charset="-127"/>
              <a:ea typeface="맑은 고딕" panose="020B0503020000020004" pitchFamily="50" charset="-127"/>
            </a:endParaRPr>
          </a:p>
        </p:txBody>
      </p:sp>
      <p:sp>
        <p:nvSpPr>
          <p:cNvPr id="44" name="순서도: 대체 처리 43"/>
          <p:cNvSpPr/>
          <p:nvPr/>
        </p:nvSpPr>
        <p:spPr>
          <a:xfrm>
            <a:off x="1081526" y="2387867"/>
            <a:ext cx="1618130" cy="242419"/>
          </a:xfrm>
          <a:prstGeom prst="flowChartAlternateProcess">
            <a:avLst/>
          </a:prstGeom>
          <a:solidFill>
            <a:srgbClr val="E1F3E8"/>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4" name="순서도: 대체 처리 53"/>
          <p:cNvSpPr/>
          <p:nvPr/>
        </p:nvSpPr>
        <p:spPr>
          <a:xfrm>
            <a:off x="1066713" y="1981222"/>
            <a:ext cx="1618130" cy="242419"/>
          </a:xfrm>
          <a:prstGeom prst="flowChartAlternateProcess">
            <a:avLst/>
          </a:prstGeom>
          <a:solidFill>
            <a:srgbClr val="E1F3E8"/>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5" name="직사각형 54"/>
          <p:cNvSpPr/>
          <p:nvPr/>
        </p:nvSpPr>
        <p:spPr>
          <a:xfrm>
            <a:off x="1226787" y="2256478"/>
            <a:ext cx="1327608" cy="377026"/>
          </a:xfrm>
          <a:prstGeom prst="rect">
            <a:avLst/>
          </a:prstGeom>
        </p:spPr>
        <p:txBody>
          <a:bodyPr wrap="none">
            <a:spAutoFit/>
          </a:bodyPr>
          <a:lstStyle/>
          <a:p>
            <a:pPr>
              <a:lnSpc>
                <a:spcPct val="200000"/>
              </a:lnSpc>
            </a:pPr>
            <a:r>
              <a:rPr lang="en-US" altLang="ko-KR" sz="1100" b="1" dirty="0">
                <a:solidFill>
                  <a:srgbClr val="5AC68B"/>
                </a:solidFill>
                <a:latin typeface="맑은 고딕" panose="020B0503020000020004" pitchFamily="50" charset="-127"/>
              </a:rPr>
              <a:t>Third Generation</a:t>
            </a:r>
            <a:endParaRPr lang="ko-KR" altLang="en-US" sz="1100" b="1" dirty="0">
              <a:solidFill>
                <a:srgbClr val="5AC68B"/>
              </a:solidFill>
              <a:latin typeface="맑은 고딕" panose="020B0503020000020004" pitchFamily="50" charset="-127"/>
            </a:endParaRPr>
          </a:p>
        </p:txBody>
      </p:sp>
      <p:sp>
        <p:nvSpPr>
          <p:cNvPr id="56" name="직사각형 55"/>
          <p:cNvSpPr/>
          <p:nvPr/>
        </p:nvSpPr>
        <p:spPr>
          <a:xfrm>
            <a:off x="1226787" y="1860112"/>
            <a:ext cx="1716514" cy="424269"/>
          </a:xfrm>
          <a:prstGeom prst="rect">
            <a:avLst/>
          </a:prstGeom>
        </p:spPr>
        <p:txBody>
          <a:bodyPr wrap="square">
            <a:spAutoFit/>
          </a:bodyPr>
          <a:lstStyle/>
          <a:p>
            <a:pPr>
              <a:lnSpc>
                <a:spcPct val="200000"/>
              </a:lnSpc>
            </a:pPr>
            <a:r>
              <a:rPr lang="en-US" altLang="ko-KR" sz="1050" b="1" dirty="0">
                <a:solidFill>
                  <a:srgbClr val="5AC68B"/>
                </a:solidFill>
                <a:latin typeface="맑은 고딕" panose="020B0503020000020004" pitchFamily="50" charset="-127"/>
              </a:rPr>
              <a:t>Second </a:t>
            </a:r>
            <a:r>
              <a:rPr lang="en-US" altLang="ko-KR" sz="1050" b="1" dirty="0" smtClean="0">
                <a:solidFill>
                  <a:srgbClr val="5AC68B"/>
                </a:solidFill>
                <a:latin typeface="맑은 고딕" panose="020B0503020000020004" pitchFamily="50" charset="-127"/>
              </a:rPr>
              <a:t>Generation</a:t>
            </a:r>
            <a:endParaRPr lang="en-US" altLang="ko-KR" sz="1050" b="1" dirty="0">
              <a:solidFill>
                <a:srgbClr val="5AC68B"/>
              </a:solidFill>
              <a:latin typeface="맑은 고딕" panose="020B0503020000020004" pitchFamily="50" charset="-127"/>
            </a:endParaRPr>
          </a:p>
        </p:txBody>
      </p:sp>
      <p:sp>
        <p:nvSpPr>
          <p:cNvPr id="57" name="직사각형 56"/>
          <p:cNvSpPr/>
          <p:nvPr/>
        </p:nvSpPr>
        <p:spPr>
          <a:xfrm>
            <a:off x="5823037" y="3065162"/>
            <a:ext cx="5923955" cy="646331"/>
          </a:xfrm>
          <a:prstGeom prst="rect">
            <a:avLst/>
          </a:prstGeom>
        </p:spPr>
        <p:txBody>
          <a:bodyPr wrap="square">
            <a:spAutoFit/>
          </a:bodyPr>
          <a:lstStyle/>
          <a:p>
            <a:pPr algn="ctr">
              <a:lnSpc>
                <a:spcPct val="150000"/>
              </a:lnSpc>
            </a:pPr>
            <a:r>
              <a:rPr lang="en-US" altLang="ko-KR" sz="1200" b="1" dirty="0">
                <a:latin typeface="맑은 고딕" panose="020B0503020000020004" pitchFamily="50" charset="-127"/>
              </a:rPr>
              <a:t>Introduction of Optimized Extraction/Separation</a:t>
            </a:r>
            <a:r>
              <a:rPr lang="en-US" altLang="ko-KR" sz="1200" b="1" dirty="0" smtClean="0">
                <a:latin typeface="맑은 고딕" panose="020B0503020000020004" pitchFamily="50" charset="-127"/>
              </a:rPr>
              <a:t>/</a:t>
            </a:r>
          </a:p>
          <a:p>
            <a:pPr algn="ctr">
              <a:lnSpc>
                <a:spcPct val="150000"/>
              </a:lnSpc>
            </a:pPr>
            <a:r>
              <a:rPr lang="en-US" altLang="ko-KR" sz="1200" b="1" dirty="0" smtClean="0">
                <a:latin typeface="맑은 고딕" panose="020B0503020000020004" pitchFamily="50" charset="-127"/>
              </a:rPr>
              <a:t>Purification </a:t>
            </a:r>
            <a:r>
              <a:rPr lang="en-US" altLang="ko-KR" sz="1200" b="1" dirty="0">
                <a:latin typeface="맑은 고딕" panose="020B0503020000020004" pitchFamily="50" charset="-127"/>
              </a:rPr>
              <a:t>Method Among Exosome Separation Methods</a:t>
            </a:r>
          </a:p>
        </p:txBody>
      </p:sp>
    </p:spTree>
    <p:extLst>
      <p:ext uri="{BB962C8B-B14F-4D97-AF65-F5344CB8AC3E}">
        <p14:creationId xmlns:p14="http://schemas.microsoft.com/office/powerpoint/2010/main" val="41254179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직사각형 1"/>
          <p:cNvSpPr/>
          <p:nvPr/>
        </p:nvSpPr>
        <p:spPr>
          <a:xfrm>
            <a:off x="697520" y="3017163"/>
            <a:ext cx="4161658" cy="2062103"/>
          </a:xfrm>
          <a:prstGeom prst="rect">
            <a:avLst/>
          </a:prstGeom>
        </p:spPr>
        <p:txBody>
          <a:bodyPr wrap="square">
            <a:spAutoFit/>
          </a:bodyPr>
          <a:lstStyle/>
          <a:p>
            <a:r>
              <a:rPr lang="en-US" altLang="ko-KR" sz="3200" b="1" dirty="0">
                <a:latin typeface="맑은 고딕" panose="020B0503020000020004" pitchFamily="50" charset="-127"/>
              </a:rPr>
              <a:t>Applied patented exosomes from </a:t>
            </a:r>
            <a:r>
              <a:rPr lang="en-US" altLang="ko-KR" sz="3200" b="1" dirty="0" err="1">
                <a:latin typeface="맑은 고딕" panose="020B0503020000020004" pitchFamily="50" charset="-127"/>
              </a:rPr>
              <a:t>centella</a:t>
            </a:r>
            <a:r>
              <a:rPr lang="en-US" altLang="ko-KR" sz="3200" b="1" dirty="0">
                <a:latin typeface="맑은 고딕" panose="020B0503020000020004" pitchFamily="50" charset="-127"/>
              </a:rPr>
              <a:t> </a:t>
            </a:r>
            <a:r>
              <a:rPr lang="en-US" altLang="ko-KR" sz="3200" b="1" dirty="0" err="1">
                <a:latin typeface="맑은 고딕" panose="020B0503020000020004" pitchFamily="50" charset="-127"/>
              </a:rPr>
              <a:t>asiatica</a:t>
            </a:r>
            <a:r>
              <a:rPr lang="en-US" altLang="ko-KR" sz="3200" b="1" dirty="0">
                <a:latin typeface="맑은 고딕" panose="020B0503020000020004" pitchFamily="50" charset="-127"/>
              </a:rPr>
              <a:t> </a:t>
            </a:r>
            <a:endParaRPr lang="en-US" altLang="ko-KR" sz="3200" b="1" dirty="0" smtClean="0">
              <a:latin typeface="맑은 고딕" panose="020B0503020000020004" pitchFamily="50" charset="-127"/>
            </a:endParaRPr>
          </a:p>
          <a:p>
            <a:r>
              <a:rPr lang="en-US" altLang="ko-KR" sz="3200" b="1" dirty="0" smtClean="0">
                <a:latin typeface="맑은 고딕" panose="020B0503020000020004" pitchFamily="50" charset="-127"/>
              </a:rPr>
              <a:t>(</a:t>
            </a:r>
            <a:r>
              <a:rPr lang="en-US" altLang="ko-KR" sz="3200" b="1" dirty="0">
                <a:latin typeface="맑은 고딕" panose="020B0503020000020004" pitchFamily="50" charset="-127"/>
              </a:rPr>
              <a:t>No. 102265811).</a:t>
            </a:r>
            <a:endParaRPr lang="en-US" altLang="ko-KR" sz="3200" b="1" dirty="0" smtClean="0">
              <a:latin typeface="맑은 고딕" panose="020B0503020000020004" pitchFamily="50" charset="-127"/>
              <a:ea typeface="맑은 고딕" panose="020B0503020000020004" pitchFamily="50" charset="-127"/>
            </a:endParaRPr>
          </a:p>
        </p:txBody>
      </p:sp>
      <p:sp>
        <p:nvSpPr>
          <p:cNvPr id="10" name="순서도: 처리 9"/>
          <p:cNvSpPr/>
          <p:nvPr/>
        </p:nvSpPr>
        <p:spPr>
          <a:xfrm>
            <a:off x="6297672" y="1450664"/>
            <a:ext cx="3485720" cy="4731637"/>
          </a:xfrm>
          <a:prstGeom prst="flowChartProces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3" name="그룹 2"/>
          <p:cNvGrpSpPr/>
          <p:nvPr/>
        </p:nvGrpSpPr>
        <p:grpSpPr>
          <a:xfrm>
            <a:off x="6498782" y="1700808"/>
            <a:ext cx="3102012" cy="4278638"/>
            <a:chOff x="4872608" y="1291038"/>
            <a:chExt cx="2535710" cy="3497531"/>
          </a:xfrm>
          <a:noFill/>
        </p:grpSpPr>
        <p:sp>
          <p:nvSpPr>
            <p:cNvPr id="4" name="직사각형 3"/>
            <p:cNvSpPr/>
            <p:nvPr/>
          </p:nvSpPr>
          <p:spPr>
            <a:xfrm>
              <a:off x="4872608" y="1291038"/>
              <a:ext cx="2535710" cy="349753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5" name="그림 4"/>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Lst>
            </a:blip>
            <a:srcRect l="14494" t="46000" r="78881" b="20814"/>
            <a:stretch/>
          </p:blipFill>
          <p:spPr>
            <a:xfrm>
              <a:off x="4944616" y="1299578"/>
              <a:ext cx="2448272" cy="3449135"/>
            </a:xfrm>
            <a:prstGeom prst="rect">
              <a:avLst/>
            </a:prstGeom>
            <a:grpFill/>
          </p:spPr>
        </p:pic>
      </p:grpSp>
      <p:sp>
        <p:nvSpPr>
          <p:cNvPr id="7" name="직사각형 6"/>
          <p:cNvSpPr/>
          <p:nvPr/>
        </p:nvSpPr>
        <p:spPr>
          <a:xfrm>
            <a:off x="719015" y="5359370"/>
            <a:ext cx="5512453" cy="830997"/>
          </a:xfrm>
          <a:prstGeom prst="rect">
            <a:avLst/>
          </a:prstGeom>
        </p:spPr>
        <p:txBody>
          <a:bodyPr wrap="square">
            <a:spAutoFit/>
          </a:bodyPr>
          <a:lstStyle/>
          <a:p>
            <a:pPr>
              <a:lnSpc>
                <a:spcPct val="150000"/>
              </a:lnSpc>
            </a:pPr>
            <a:r>
              <a:rPr lang="en-US" altLang="ko-KR" sz="1600" b="1" dirty="0">
                <a:solidFill>
                  <a:schemeClr val="tx1">
                    <a:lumMod val="65000"/>
                    <a:lumOff val="35000"/>
                  </a:schemeClr>
                </a:solidFill>
                <a:latin typeface="맑은 고딕" panose="020B0503020000020004" pitchFamily="50" charset="-127"/>
              </a:rPr>
              <a:t>Help soothe and strengthen the elasticity of the skin</a:t>
            </a:r>
          </a:p>
          <a:p>
            <a:pPr>
              <a:lnSpc>
                <a:spcPct val="150000"/>
              </a:lnSpc>
            </a:pPr>
            <a:r>
              <a:rPr lang="en-US" altLang="ko-KR" sz="1600" b="1" dirty="0">
                <a:solidFill>
                  <a:schemeClr val="tx1">
                    <a:lumMod val="65000"/>
                    <a:lumOff val="35000"/>
                  </a:schemeClr>
                </a:solidFill>
                <a:latin typeface="맑은 고딕" panose="020B0503020000020004" pitchFamily="50" charset="-127"/>
              </a:rPr>
              <a:t>Replenish the skin with nutrients from the inside. </a:t>
            </a:r>
          </a:p>
        </p:txBody>
      </p:sp>
      <p:sp>
        <p:nvSpPr>
          <p:cNvPr id="8" name="TextBox 7">
            <a:extLst>
              <a:ext uri="{FF2B5EF4-FFF2-40B4-BE49-F238E27FC236}">
                <a16:creationId xmlns:a16="http://schemas.microsoft.com/office/drawing/2014/main" id="{2A4086BA-CF8A-774C-9F5E-52BDAFA3B7C8}"/>
              </a:ext>
            </a:extLst>
          </p:cNvPr>
          <p:cNvSpPr txBox="1"/>
          <p:nvPr/>
        </p:nvSpPr>
        <p:spPr>
          <a:xfrm>
            <a:off x="4135594" y="305250"/>
            <a:ext cx="4468656" cy="363176"/>
          </a:xfrm>
          <a:prstGeom prst="rect">
            <a:avLst/>
          </a:prstGeom>
          <a:noFill/>
        </p:spPr>
        <p:txBody>
          <a:bodyPr wrap="square" rtlCol="0">
            <a:spAutoFit/>
          </a:bodyPr>
          <a:lstStyle/>
          <a:p>
            <a:pPr>
              <a:lnSpc>
                <a:spcPct val="110000"/>
              </a:lnSpc>
            </a:pPr>
            <a:r>
              <a:rPr lang="en-US" altLang="ko-KR" sz="1600" b="1" dirty="0">
                <a:solidFill>
                  <a:schemeClr val="tx1">
                    <a:lumMod val="65000"/>
                    <a:lumOff val="35000"/>
                  </a:schemeClr>
                </a:solidFill>
                <a:latin typeface="맑은 고딕" panose="020B0503020000020004" pitchFamily="50" charset="-127"/>
              </a:rPr>
              <a:t>Introduction of Main Ingredients </a:t>
            </a:r>
            <a:endParaRPr lang="en-US" altLang="ko-KR" sz="1600" b="1" dirty="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11" name="TextBox 10">
            <a:extLst>
              <a:ext uri="{FF2B5EF4-FFF2-40B4-BE49-F238E27FC236}">
                <a16:creationId xmlns:a16="http://schemas.microsoft.com/office/drawing/2014/main" id="{2A4086BA-CF8A-774C-9F5E-52BDAFA3B7C8}"/>
              </a:ext>
            </a:extLst>
          </p:cNvPr>
          <p:cNvSpPr txBox="1"/>
          <p:nvPr/>
        </p:nvSpPr>
        <p:spPr>
          <a:xfrm>
            <a:off x="1786186" y="316087"/>
            <a:ext cx="2823914" cy="329321"/>
          </a:xfrm>
          <a:prstGeom prst="rect">
            <a:avLst/>
          </a:prstGeom>
          <a:noFill/>
        </p:spPr>
        <p:txBody>
          <a:bodyPr wrap="square" rtlCol="0">
            <a:spAutoFit/>
          </a:bodyPr>
          <a:lstStyle/>
          <a:p>
            <a:pPr>
              <a:lnSpc>
                <a:spcPct val="110000"/>
              </a:lnSpc>
            </a:pPr>
            <a:r>
              <a:rPr lang="en-US" altLang="ko-KR" sz="1400" b="1" dirty="0">
                <a:latin typeface="맑은 고딕" panose="020B0503020000020004" pitchFamily="50" charset="-127"/>
              </a:rPr>
              <a:t>03. Product Introduction</a:t>
            </a:r>
            <a:endParaRPr lang="en-US" altLang="ko-KR" sz="1400" b="1"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402654699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4"/>
          <p:cNvSpPr txBox="1"/>
          <p:nvPr/>
        </p:nvSpPr>
        <p:spPr>
          <a:xfrm>
            <a:off x="2388345" y="1704617"/>
            <a:ext cx="9048452" cy="1108533"/>
          </a:xfrm>
          <a:prstGeom prst="rect">
            <a:avLst/>
          </a:prstGeom>
        </p:spPr>
        <p:txBody>
          <a:bodyPr vert="horz" wrap="square" lIns="0" tIns="94512" rIns="0" bIns="0" rtlCol="0">
            <a:spAutoFit/>
          </a:bodyPr>
          <a:lstStyle/>
          <a:p>
            <a:pPr marL="235022" indent="-225021" defTabSz="822934">
              <a:spcBef>
                <a:spcPts val="744"/>
              </a:spcBef>
              <a:buFont typeface="Arial" panose="020B0604020202020204" pitchFamily="34" charset="0"/>
              <a:buChar char="•"/>
              <a:tabLst>
                <a:tab pos="235522" algn="l"/>
              </a:tabLst>
            </a:pPr>
            <a:r>
              <a:rPr lang="en-US" altLang="ko-KR" sz="1200" dirty="0">
                <a:solidFill>
                  <a:schemeClr val="tx1">
                    <a:lumMod val="50000"/>
                    <a:lumOff val="50000"/>
                  </a:schemeClr>
                </a:solidFill>
                <a:latin typeface="맑은 고딕" panose="020B0503020000020004" pitchFamily="50" charset="-127"/>
                <a:cs typeface="Times New Roman"/>
              </a:rPr>
              <a:t>Twenty compounds with anti-neuritis activity were isolated from hemp seeds. The anti-</a:t>
            </a:r>
            <a:r>
              <a:rPr lang="en-US" altLang="ko-KR" sz="1200" dirty="0" err="1">
                <a:solidFill>
                  <a:schemeClr val="tx1">
                    <a:lumMod val="50000"/>
                    <a:lumOff val="50000"/>
                  </a:schemeClr>
                </a:solidFill>
                <a:latin typeface="맑은 고딕" panose="020B0503020000020004" pitchFamily="50" charset="-127"/>
                <a:cs typeface="Times New Roman"/>
              </a:rPr>
              <a:t>neuroinflammatory</a:t>
            </a:r>
            <a:r>
              <a:rPr lang="en-US" altLang="ko-KR" sz="1200" dirty="0">
                <a:solidFill>
                  <a:schemeClr val="tx1">
                    <a:lumMod val="50000"/>
                    <a:lumOff val="50000"/>
                  </a:schemeClr>
                </a:solidFill>
                <a:latin typeface="맑은 고딕" panose="020B0503020000020004" pitchFamily="50" charset="-127"/>
                <a:cs typeface="Times New Roman"/>
              </a:rPr>
              <a:t> activity (inhibition of TNF-α production) of the isolated compound was then measured. The results showed a significant inhibitory effect on the TNF-α production of BV2 microglia induced by LPS</a:t>
            </a:r>
            <a:r>
              <a:rPr lang="en-US" altLang="ko-KR" sz="1200" dirty="0" smtClean="0">
                <a:solidFill>
                  <a:schemeClr val="tx1">
                    <a:lumMod val="50000"/>
                    <a:lumOff val="50000"/>
                  </a:schemeClr>
                </a:solidFill>
                <a:latin typeface="맑은 고딕" panose="020B0503020000020004" pitchFamily="50" charset="-127"/>
                <a:cs typeface="Times New Roman"/>
              </a:rPr>
              <a:t>.</a:t>
            </a:r>
          </a:p>
          <a:p>
            <a:pPr marL="235022" indent="-225021" defTabSz="822934">
              <a:spcBef>
                <a:spcPts val="744"/>
              </a:spcBef>
              <a:buFont typeface="Arial" panose="020B0604020202020204" pitchFamily="34" charset="0"/>
              <a:buChar char="•"/>
              <a:tabLst>
                <a:tab pos="235522" algn="l"/>
              </a:tabLst>
            </a:pPr>
            <a:r>
              <a:rPr lang="en-US" altLang="ko-KR" sz="1200" dirty="0">
                <a:solidFill>
                  <a:schemeClr val="tx1">
                    <a:lumMod val="50000"/>
                    <a:lumOff val="50000"/>
                  </a:schemeClr>
                </a:solidFill>
                <a:latin typeface="맑은 고딕" panose="020B0503020000020004" pitchFamily="50" charset="-127"/>
              </a:rPr>
              <a:t>This confirmed that the compound extracted from hemp seeds has an anti-neuritis activity and that hemp seeds are a potential raw material for preventing neurodegenerative diseases.</a:t>
            </a:r>
            <a:endParaRPr lang="en-US" altLang="ko-KR" sz="1200" dirty="0">
              <a:solidFill>
                <a:schemeClr val="tx1">
                  <a:lumMod val="50000"/>
                  <a:lumOff val="50000"/>
                </a:schemeClr>
              </a:solidFill>
              <a:latin typeface="맑은 고딕" panose="020B0503020000020004" pitchFamily="50" charset="-127"/>
              <a:ea typeface="맑은 고딕" panose="020B0503020000020004" pitchFamily="50" charset="-127"/>
            </a:endParaRPr>
          </a:p>
        </p:txBody>
      </p:sp>
      <p:sp>
        <p:nvSpPr>
          <p:cNvPr id="14" name="TextBox 13">
            <a:extLst>
              <a:ext uri="{FF2B5EF4-FFF2-40B4-BE49-F238E27FC236}">
                <a16:creationId xmlns:a16="http://schemas.microsoft.com/office/drawing/2014/main" id="{2A4086BA-CF8A-774C-9F5E-52BDAFA3B7C8}"/>
              </a:ext>
            </a:extLst>
          </p:cNvPr>
          <p:cNvSpPr txBox="1"/>
          <p:nvPr/>
        </p:nvSpPr>
        <p:spPr>
          <a:xfrm>
            <a:off x="1110672" y="1229531"/>
            <a:ext cx="6551661" cy="371192"/>
          </a:xfrm>
          <a:prstGeom prst="rect">
            <a:avLst/>
          </a:prstGeom>
          <a:noFill/>
        </p:spPr>
        <p:txBody>
          <a:bodyPr wrap="square" rtlCol="0">
            <a:spAutoFit/>
          </a:bodyPr>
          <a:lstStyle/>
          <a:p>
            <a:pPr>
              <a:lnSpc>
                <a:spcPct val="110000"/>
              </a:lnSpc>
            </a:pPr>
            <a:r>
              <a:rPr lang="en-US" altLang="ko-KR" b="1" dirty="0">
                <a:solidFill>
                  <a:schemeClr val="tx1">
                    <a:lumMod val="85000"/>
                    <a:lumOff val="15000"/>
                  </a:schemeClr>
                </a:solidFill>
                <a:latin typeface="맑은 고딕" panose="020B0503020000020004" pitchFamily="50" charset="-127"/>
              </a:rPr>
              <a:t>Anti-Neuritis Activity Effect | Hemp Seed</a:t>
            </a:r>
            <a:endParaRPr lang="en-US" altLang="ko-KR" b="1" dirty="0">
              <a:solidFill>
                <a:schemeClr val="tx1">
                  <a:lumMod val="85000"/>
                  <a:lumOff val="15000"/>
                </a:schemeClr>
              </a:solidFill>
              <a:latin typeface="맑은 고딕" panose="020B0503020000020004" pitchFamily="50" charset="-127"/>
              <a:ea typeface="맑은 고딕" panose="020B0503020000020004" pitchFamily="50" charset="-127"/>
            </a:endParaRPr>
          </a:p>
        </p:txBody>
      </p:sp>
      <p:sp>
        <p:nvSpPr>
          <p:cNvPr id="20" name="TextBox 19"/>
          <p:cNvSpPr txBox="1"/>
          <p:nvPr/>
        </p:nvSpPr>
        <p:spPr>
          <a:xfrm>
            <a:off x="1110672" y="1709116"/>
            <a:ext cx="1022928" cy="553998"/>
          </a:xfrm>
          <a:prstGeom prst="rect">
            <a:avLst/>
          </a:prstGeom>
          <a:solidFill>
            <a:schemeClr val="bg1">
              <a:lumMod val="85000"/>
            </a:schemeClr>
          </a:solidFill>
        </p:spPr>
        <p:txBody>
          <a:bodyPr wrap="square" rtlCol="0">
            <a:spAutoFit/>
          </a:bodyPr>
          <a:lstStyle/>
          <a:p>
            <a:pPr algn="ctr" defTabSz="822934">
              <a:lnSpc>
                <a:spcPct val="150000"/>
              </a:lnSpc>
            </a:pPr>
            <a:r>
              <a:rPr lang="en-US" altLang="ko-KR" sz="1000" b="1" dirty="0" smtClean="0">
                <a:solidFill>
                  <a:schemeClr val="tx1">
                    <a:lumMod val="75000"/>
                    <a:lumOff val="25000"/>
                  </a:schemeClr>
                </a:solidFill>
                <a:latin typeface="맑은 고딕" panose="020B0503020000020004" pitchFamily="50" charset="-127"/>
              </a:rPr>
              <a:t>Dissertation </a:t>
            </a:r>
            <a:r>
              <a:rPr lang="en-US" altLang="ko-KR" sz="1000" b="1" dirty="0">
                <a:solidFill>
                  <a:schemeClr val="tx1">
                    <a:lumMod val="75000"/>
                    <a:lumOff val="25000"/>
                  </a:schemeClr>
                </a:solidFill>
                <a:latin typeface="맑은 고딕" panose="020B0503020000020004" pitchFamily="50" charset="-127"/>
              </a:rPr>
              <a:t>data</a:t>
            </a:r>
          </a:p>
        </p:txBody>
      </p:sp>
      <p:pic>
        <p:nvPicPr>
          <p:cNvPr id="18" name="그림 17"/>
          <p:cNvPicPr>
            <a:picLocks noChangeAspect="1"/>
          </p:cNvPicPr>
          <p:nvPr/>
        </p:nvPicPr>
        <p:blipFill>
          <a:blip r:embed="rId2"/>
          <a:stretch>
            <a:fillRect/>
          </a:stretch>
        </p:blipFill>
        <p:spPr>
          <a:xfrm>
            <a:off x="2043336" y="3418626"/>
            <a:ext cx="4410630" cy="2686474"/>
          </a:xfrm>
          <a:prstGeom prst="rect">
            <a:avLst/>
          </a:prstGeom>
        </p:spPr>
      </p:pic>
      <p:sp>
        <p:nvSpPr>
          <p:cNvPr id="19" name="TextBox 18"/>
          <p:cNvSpPr txBox="1"/>
          <p:nvPr/>
        </p:nvSpPr>
        <p:spPr>
          <a:xfrm>
            <a:off x="2403376" y="3186728"/>
            <a:ext cx="4032448" cy="237757"/>
          </a:xfrm>
          <a:prstGeom prst="rect">
            <a:avLst/>
          </a:prstGeom>
          <a:solidFill>
            <a:srgbClr val="3C3C3B"/>
          </a:solidFill>
          <a:ln>
            <a:noFill/>
          </a:ln>
        </p:spPr>
        <p:txBody>
          <a:bodyPr wrap="square" rtlCol="0">
            <a:spAutoFit/>
          </a:bodyPr>
          <a:lstStyle/>
          <a:p>
            <a:pPr algn="ctr" defTabSz="822934"/>
            <a:r>
              <a:rPr lang="en-US" altLang="ko-KR" sz="945" b="1" dirty="0">
                <a:solidFill>
                  <a:schemeClr val="bg2"/>
                </a:solidFill>
                <a:latin typeface="맑은 고딕" panose="020B0503020000020004" pitchFamily="50" charset="-127"/>
              </a:rPr>
              <a:t>Improvement Effect of TNF-</a:t>
            </a:r>
            <a:r>
              <a:rPr lang="el-GR" altLang="ko-KR" sz="945" b="1" dirty="0">
                <a:solidFill>
                  <a:schemeClr val="bg2"/>
                </a:solidFill>
                <a:latin typeface="맑은 고딕" panose="020B0503020000020004" pitchFamily="50" charset="-127"/>
              </a:rPr>
              <a:t>α</a:t>
            </a:r>
            <a:endParaRPr lang="ko-KR" altLang="en-US" sz="945" b="1" dirty="0">
              <a:solidFill>
                <a:schemeClr val="bg2"/>
              </a:solidFill>
              <a:latin typeface="맑은 고딕" panose="020B0503020000020004" pitchFamily="50" charset="-127"/>
              <a:ea typeface="맑은 고딕" panose="020B0503020000020004" pitchFamily="50" charset="-127"/>
            </a:endParaRPr>
          </a:p>
        </p:txBody>
      </p:sp>
      <p:sp>
        <p:nvSpPr>
          <p:cNvPr id="21" name="직사각형 20"/>
          <p:cNvSpPr/>
          <p:nvPr/>
        </p:nvSpPr>
        <p:spPr>
          <a:xfrm>
            <a:off x="2195513" y="6509033"/>
            <a:ext cx="7800975" cy="215444"/>
          </a:xfrm>
          <a:prstGeom prst="rect">
            <a:avLst/>
          </a:prstGeom>
        </p:spPr>
        <p:txBody>
          <a:bodyPr wrap="square">
            <a:spAutoFit/>
          </a:bodyPr>
          <a:lstStyle/>
          <a:p>
            <a:pPr algn="ctr" defTabSz="822934"/>
            <a:r>
              <a:rPr lang="en-US" altLang="ko-KR" sz="800" dirty="0">
                <a:solidFill>
                  <a:schemeClr val="bg1">
                    <a:lumMod val="75000"/>
                  </a:schemeClr>
                </a:solidFill>
                <a:latin typeface="맑은 고딕" panose="020B0503020000020004" pitchFamily="50" charset="-127"/>
                <a:cs typeface="Arial" panose="020B0604020202020204" pitchFamily="34" charset="0"/>
              </a:rPr>
              <a:t>[[Source: 2018 Chemical Constituents of Hemp Seed with Potential Anti-</a:t>
            </a:r>
            <a:r>
              <a:rPr lang="en-US" altLang="ko-KR" sz="800" dirty="0" err="1">
                <a:solidFill>
                  <a:schemeClr val="bg1">
                    <a:lumMod val="75000"/>
                  </a:schemeClr>
                </a:solidFill>
                <a:latin typeface="맑은 고딕" panose="020B0503020000020004" pitchFamily="50" charset="-127"/>
                <a:cs typeface="Arial" panose="020B0604020202020204" pitchFamily="34" charset="0"/>
              </a:rPr>
              <a:t>Neuroinflammatory</a:t>
            </a:r>
            <a:r>
              <a:rPr lang="en-US" altLang="ko-KR" sz="800" dirty="0">
                <a:solidFill>
                  <a:schemeClr val="bg1">
                    <a:lumMod val="75000"/>
                  </a:schemeClr>
                </a:solidFill>
                <a:latin typeface="맑은 고딕" panose="020B0503020000020004" pitchFamily="50" charset="-127"/>
                <a:cs typeface="Arial" panose="020B0604020202020204" pitchFamily="34" charset="0"/>
              </a:rPr>
              <a:t> Activity]</a:t>
            </a:r>
            <a:endParaRPr lang="en-US" altLang="ko-KR" sz="800" dirty="0">
              <a:solidFill>
                <a:schemeClr val="bg1">
                  <a:lumMod val="75000"/>
                </a:schemeClr>
              </a:solidFill>
              <a:latin typeface="맑은 고딕" panose="020B0503020000020004" pitchFamily="50" charset="-127"/>
              <a:ea typeface="맑은 고딕" panose="020B0503020000020004" pitchFamily="50" charset="-127"/>
              <a:cs typeface="Arial" panose="020B0604020202020204" pitchFamily="34" charset="0"/>
            </a:endParaRPr>
          </a:p>
        </p:txBody>
      </p:sp>
      <p:cxnSp>
        <p:nvCxnSpPr>
          <p:cNvPr id="22" name="직선 화살표 연결선 21"/>
          <p:cNvCxnSpPr/>
          <p:nvPr/>
        </p:nvCxnSpPr>
        <p:spPr>
          <a:xfrm>
            <a:off x="3310469" y="5050386"/>
            <a:ext cx="0" cy="184334"/>
          </a:xfrm>
          <a:prstGeom prst="straightConnector1">
            <a:avLst/>
          </a:prstGeom>
          <a:ln w="603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직선 화살표 연결선 22"/>
          <p:cNvCxnSpPr/>
          <p:nvPr/>
        </p:nvCxnSpPr>
        <p:spPr>
          <a:xfrm>
            <a:off x="6065520" y="5050386"/>
            <a:ext cx="0" cy="184334"/>
          </a:xfrm>
          <a:prstGeom prst="straightConnector1">
            <a:avLst/>
          </a:prstGeom>
          <a:ln w="603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6592893" y="4670882"/>
            <a:ext cx="5076593" cy="1141531"/>
          </a:xfrm>
          <a:prstGeom prst="rect">
            <a:avLst/>
          </a:prstGeom>
          <a:solidFill>
            <a:srgbClr val="357D76"/>
          </a:solidFill>
          <a:ln>
            <a:noFill/>
          </a:ln>
        </p:spPr>
        <p:txBody>
          <a:bodyPr wrap="square" rtlCol="0">
            <a:spAutoFit/>
          </a:bodyPr>
          <a:lstStyle/>
          <a:p>
            <a:pPr algn="ctr" defTabSz="822934">
              <a:lnSpc>
                <a:spcPct val="200000"/>
              </a:lnSpc>
            </a:pPr>
            <a:r>
              <a:rPr lang="en-US" altLang="ko-KR" sz="1200" b="1" dirty="0">
                <a:solidFill>
                  <a:schemeClr val="bg2"/>
                </a:solidFill>
                <a:latin typeface="맑은 고딕" panose="020B0503020000020004" pitchFamily="50" charset="-127"/>
              </a:rPr>
              <a:t>The compound glucoside number two showed the same </a:t>
            </a:r>
            <a:r>
              <a:rPr lang="en-US" altLang="ko-KR" sz="1200" b="1" dirty="0" err="1">
                <a:solidFill>
                  <a:schemeClr val="bg2"/>
                </a:solidFill>
                <a:latin typeface="맑은 고딕" panose="020B0503020000020004" pitchFamily="50" charset="-127"/>
              </a:rPr>
              <a:t>cytoprotective</a:t>
            </a:r>
            <a:r>
              <a:rPr lang="en-US" altLang="ko-KR" sz="1200" b="1" dirty="0">
                <a:solidFill>
                  <a:schemeClr val="bg2"/>
                </a:solidFill>
                <a:latin typeface="맑은 고딕" panose="020B0503020000020004" pitchFamily="50" charset="-127"/>
              </a:rPr>
              <a:t> effect from inflammatory stimuli </a:t>
            </a:r>
            <a:endParaRPr lang="en-US" altLang="ko-KR" sz="1200" b="1" dirty="0" smtClean="0">
              <a:solidFill>
                <a:schemeClr val="bg2"/>
              </a:solidFill>
              <a:latin typeface="맑은 고딕" panose="020B0503020000020004" pitchFamily="50" charset="-127"/>
            </a:endParaRPr>
          </a:p>
          <a:p>
            <a:pPr algn="ctr" defTabSz="822934">
              <a:lnSpc>
                <a:spcPct val="200000"/>
              </a:lnSpc>
            </a:pPr>
            <a:r>
              <a:rPr lang="en-US" altLang="ko-KR" sz="1200" b="1" dirty="0" smtClean="0">
                <a:solidFill>
                  <a:schemeClr val="bg2"/>
                </a:solidFill>
                <a:latin typeface="맑은 고딕" panose="020B0503020000020004" pitchFamily="50" charset="-127"/>
              </a:rPr>
              <a:t>as </a:t>
            </a:r>
            <a:r>
              <a:rPr lang="en-US" altLang="ko-KR" sz="1200" b="1" dirty="0">
                <a:solidFill>
                  <a:schemeClr val="bg2"/>
                </a:solidFill>
                <a:latin typeface="맑은 고딕" panose="020B0503020000020004" pitchFamily="50" charset="-127"/>
              </a:rPr>
              <a:t>the positive control level</a:t>
            </a:r>
            <a:endParaRPr lang="ko-KR" altLang="en-US" sz="1200" b="1" dirty="0">
              <a:solidFill>
                <a:schemeClr val="bg2"/>
              </a:solidFill>
              <a:latin typeface="맑은 고딕" panose="020B0503020000020004" pitchFamily="50" charset="-127"/>
              <a:ea typeface="맑은 고딕" panose="020B0503020000020004" pitchFamily="50" charset="-127"/>
            </a:endParaRPr>
          </a:p>
        </p:txBody>
      </p:sp>
      <p:sp>
        <p:nvSpPr>
          <p:cNvPr id="16" name="TextBox 15">
            <a:extLst>
              <a:ext uri="{FF2B5EF4-FFF2-40B4-BE49-F238E27FC236}">
                <a16:creationId xmlns:a16="http://schemas.microsoft.com/office/drawing/2014/main" id="{2A4086BA-CF8A-774C-9F5E-52BDAFA3B7C8}"/>
              </a:ext>
            </a:extLst>
          </p:cNvPr>
          <p:cNvSpPr txBox="1"/>
          <p:nvPr/>
        </p:nvSpPr>
        <p:spPr>
          <a:xfrm>
            <a:off x="4135593" y="305250"/>
            <a:ext cx="4867729" cy="363176"/>
          </a:xfrm>
          <a:prstGeom prst="rect">
            <a:avLst/>
          </a:prstGeom>
          <a:noFill/>
        </p:spPr>
        <p:txBody>
          <a:bodyPr wrap="square" rtlCol="0">
            <a:spAutoFit/>
          </a:bodyPr>
          <a:lstStyle/>
          <a:p>
            <a:pPr>
              <a:lnSpc>
                <a:spcPct val="110000"/>
              </a:lnSpc>
            </a:pPr>
            <a:r>
              <a:rPr lang="en-US" altLang="ko-KR" sz="1600" b="1" dirty="0">
                <a:solidFill>
                  <a:schemeClr val="tx1">
                    <a:lumMod val="50000"/>
                    <a:lumOff val="50000"/>
                  </a:schemeClr>
                </a:solidFill>
                <a:latin typeface="맑은 고딕" panose="020B0503020000020004" pitchFamily="50" charset="-127"/>
              </a:rPr>
              <a:t>Introduction of Main Ingredients </a:t>
            </a:r>
            <a:endParaRPr lang="en-US" altLang="ko-KR" sz="1600" b="1" dirty="0">
              <a:solidFill>
                <a:schemeClr val="tx1">
                  <a:lumMod val="50000"/>
                  <a:lumOff val="50000"/>
                </a:schemeClr>
              </a:solidFill>
              <a:latin typeface="맑은 고딕" panose="020B0503020000020004" pitchFamily="50" charset="-127"/>
              <a:ea typeface="맑은 고딕" panose="020B0503020000020004" pitchFamily="50" charset="-127"/>
            </a:endParaRPr>
          </a:p>
        </p:txBody>
      </p:sp>
      <p:sp>
        <p:nvSpPr>
          <p:cNvPr id="15" name="TextBox 14">
            <a:extLst>
              <a:ext uri="{FF2B5EF4-FFF2-40B4-BE49-F238E27FC236}">
                <a16:creationId xmlns:a16="http://schemas.microsoft.com/office/drawing/2014/main" id="{2A4086BA-CF8A-774C-9F5E-52BDAFA3B7C8}"/>
              </a:ext>
            </a:extLst>
          </p:cNvPr>
          <p:cNvSpPr txBox="1"/>
          <p:nvPr/>
        </p:nvSpPr>
        <p:spPr>
          <a:xfrm>
            <a:off x="1786186" y="316087"/>
            <a:ext cx="2823914" cy="329321"/>
          </a:xfrm>
          <a:prstGeom prst="rect">
            <a:avLst/>
          </a:prstGeom>
          <a:noFill/>
        </p:spPr>
        <p:txBody>
          <a:bodyPr wrap="square" rtlCol="0">
            <a:spAutoFit/>
          </a:bodyPr>
          <a:lstStyle/>
          <a:p>
            <a:pPr>
              <a:lnSpc>
                <a:spcPct val="110000"/>
              </a:lnSpc>
            </a:pPr>
            <a:r>
              <a:rPr lang="en-US" altLang="ko-KR" sz="1400" b="1" dirty="0">
                <a:latin typeface="맑은 고딕" panose="020B0503020000020004" pitchFamily="50" charset="-127"/>
              </a:rPr>
              <a:t>03. Product Introduction</a:t>
            </a:r>
            <a:endParaRPr lang="en-US" altLang="ko-KR" sz="1400" b="1" dirty="0">
              <a:latin typeface="맑은 고딕" panose="020B0503020000020004" pitchFamily="50" charset="-127"/>
              <a:ea typeface="맑은 고딕" panose="020B0503020000020004" pitchFamily="50" charset="-127"/>
            </a:endParaRPr>
          </a:p>
        </p:txBody>
      </p:sp>
      <p:sp>
        <p:nvSpPr>
          <p:cNvPr id="6" name="Rectangle 4"/>
          <p:cNvSpPr>
            <a:spLocks noChangeArrowheads="1"/>
          </p:cNvSpPr>
          <p:nvPr/>
        </p:nvSpPr>
        <p:spPr bwMode="auto">
          <a:xfrm>
            <a:off x="0" y="457200"/>
            <a:ext cx="12192000" cy="0"/>
          </a:xfrm>
          <a:prstGeom prst="rect">
            <a:avLst/>
          </a:prstGeom>
          <a:solidFill>
            <a:srgbClr val="1A73E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spAutoFit/>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ko-KR" altLang="ko-KR" sz="900" b="0" i="0" u="none" strike="noStrike" cap="none" normalizeH="0" baseline="0" smtClean="0">
                <a:ln>
                  <a:noFill/>
                </a:ln>
                <a:solidFill>
                  <a:srgbClr val="FFFFFF"/>
                </a:solidFill>
                <a:effectLst/>
                <a:latin typeface="Arial" panose="020B0604020202020204" pitchFamily="34" charset="0"/>
                <a:ea typeface="맑은 고딕"/>
              </a:rPr>
              <a:t/>
            </a:r>
            <a:br>
              <a:rPr kumimoji="0" lang="ko-KR" altLang="ko-KR" sz="900" b="0" i="0" u="none" strike="noStrike" cap="none" normalizeH="0" baseline="0" smtClean="0">
                <a:ln>
                  <a:noFill/>
                </a:ln>
                <a:solidFill>
                  <a:srgbClr val="FFFFFF"/>
                </a:solidFill>
                <a:effectLst/>
                <a:latin typeface="Arial" panose="020B0604020202020204" pitchFamily="34" charset="0"/>
                <a:ea typeface="맑은 고딕"/>
              </a:rPr>
            </a:br>
            <a:endParaRPr kumimoji="0" lang="ko-KR" altLang="ko-KR" sz="18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70357805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4"/>
          <p:cNvSpPr txBox="1"/>
          <p:nvPr/>
        </p:nvSpPr>
        <p:spPr>
          <a:xfrm>
            <a:off x="2195514" y="1822365"/>
            <a:ext cx="5903458" cy="1203431"/>
          </a:xfrm>
          <a:prstGeom prst="rect">
            <a:avLst/>
          </a:prstGeom>
        </p:spPr>
        <p:txBody>
          <a:bodyPr vert="horz" wrap="square" lIns="0" tIns="94512" rIns="0" bIns="0" rtlCol="0">
            <a:spAutoFit/>
          </a:bodyPr>
          <a:lstStyle/>
          <a:p>
            <a:pPr marL="225021" indent="-225021" defTabSz="822934">
              <a:buFont typeface="Arial" panose="020B0604020202020204" pitchFamily="34" charset="0"/>
              <a:buChar char="•"/>
            </a:pPr>
            <a:r>
              <a:rPr lang="en-US" altLang="ko-KR" sz="1200" dirty="0">
                <a:solidFill>
                  <a:schemeClr val="tx1">
                    <a:lumMod val="50000"/>
                    <a:lumOff val="50000"/>
                  </a:schemeClr>
                </a:solidFill>
                <a:latin typeface="맑은 고딕" panose="020B0503020000020004" pitchFamily="50" charset="-127"/>
              </a:rPr>
              <a:t>The results of an evaluation on the biological activity of hemp root extract found the extract to have excellent anti-inflammatory and antioxidant properties.</a:t>
            </a:r>
          </a:p>
          <a:p>
            <a:pPr marL="225021" indent="-225021" defTabSz="822934">
              <a:buFont typeface="Arial" panose="020B0604020202020204" pitchFamily="34" charset="0"/>
              <a:buChar char="•"/>
            </a:pPr>
            <a:r>
              <a:rPr lang="en-US" altLang="ko-KR" sz="1200" dirty="0">
                <a:solidFill>
                  <a:schemeClr val="tx1">
                    <a:lumMod val="50000"/>
                    <a:lumOff val="50000"/>
                  </a:schemeClr>
                </a:solidFill>
                <a:latin typeface="맑은 고딕" panose="020B0503020000020004" pitchFamily="50" charset="-127"/>
              </a:rPr>
              <a:t>The evaluation confirmed that the DPPH activity of hemp root extract increased in a concentration-dependent manner.</a:t>
            </a:r>
          </a:p>
          <a:p>
            <a:pPr marL="225021" indent="-225021" defTabSz="822934">
              <a:buFont typeface="Arial" panose="020B0604020202020204" pitchFamily="34" charset="0"/>
              <a:buChar char="•"/>
            </a:pPr>
            <a:r>
              <a:rPr lang="en-US" altLang="ko-KR" sz="1200" dirty="0">
                <a:solidFill>
                  <a:schemeClr val="tx1">
                    <a:lumMod val="50000"/>
                    <a:lumOff val="50000"/>
                  </a:schemeClr>
                </a:solidFill>
                <a:latin typeface="맑은 고딕" panose="020B0503020000020004" pitchFamily="50" charset="-127"/>
              </a:rPr>
              <a:t>Pre-treatment of hemp root extract significantly reduced the overexpression of LPS-induced factors.</a:t>
            </a:r>
          </a:p>
        </p:txBody>
      </p:sp>
      <p:sp>
        <p:nvSpPr>
          <p:cNvPr id="14" name="TextBox 13">
            <a:extLst>
              <a:ext uri="{FF2B5EF4-FFF2-40B4-BE49-F238E27FC236}">
                <a16:creationId xmlns:a16="http://schemas.microsoft.com/office/drawing/2014/main" id="{2A4086BA-CF8A-774C-9F5E-52BDAFA3B7C8}"/>
              </a:ext>
            </a:extLst>
          </p:cNvPr>
          <p:cNvSpPr txBox="1"/>
          <p:nvPr/>
        </p:nvSpPr>
        <p:spPr>
          <a:xfrm>
            <a:off x="972458" y="1229531"/>
            <a:ext cx="7437990" cy="397032"/>
          </a:xfrm>
          <a:prstGeom prst="rect">
            <a:avLst/>
          </a:prstGeom>
          <a:noFill/>
        </p:spPr>
        <p:txBody>
          <a:bodyPr wrap="square" rtlCol="0">
            <a:spAutoFit/>
          </a:bodyPr>
          <a:lstStyle/>
          <a:p>
            <a:pPr>
              <a:lnSpc>
                <a:spcPct val="110000"/>
              </a:lnSpc>
            </a:pPr>
            <a:r>
              <a:rPr lang="en-US" altLang="ko-KR" b="1" dirty="0">
                <a:solidFill>
                  <a:schemeClr val="tx1">
                    <a:lumMod val="85000"/>
                    <a:lumOff val="15000"/>
                  </a:schemeClr>
                </a:solidFill>
                <a:latin typeface="맑은 고딕" panose="020B0503020000020004" pitchFamily="50" charset="-127"/>
              </a:rPr>
              <a:t>Anti-Inflammatory and Antioxidant Activity | Hemp Root Extract</a:t>
            </a:r>
            <a:endParaRPr lang="en-US" altLang="ko-KR" b="1" dirty="0">
              <a:solidFill>
                <a:schemeClr val="tx1">
                  <a:lumMod val="85000"/>
                  <a:lumOff val="15000"/>
                </a:schemeClr>
              </a:solidFill>
              <a:latin typeface="맑은 고딕" panose="020B0503020000020004" pitchFamily="50" charset="-127"/>
              <a:ea typeface="맑은 고딕" panose="020B0503020000020004" pitchFamily="50" charset="-127"/>
            </a:endParaRPr>
          </a:p>
        </p:txBody>
      </p:sp>
      <p:sp>
        <p:nvSpPr>
          <p:cNvPr id="20" name="TextBox 19"/>
          <p:cNvSpPr txBox="1"/>
          <p:nvPr/>
        </p:nvSpPr>
        <p:spPr>
          <a:xfrm>
            <a:off x="1023315" y="1903414"/>
            <a:ext cx="1099239" cy="481029"/>
          </a:xfrm>
          <a:prstGeom prst="rect">
            <a:avLst/>
          </a:prstGeom>
          <a:solidFill>
            <a:schemeClr val="bg1">
              <a:lumMod val="85000"/>
            </a:schemeClr>
          </a:solidFill>
        </p:spPr>
        <p:txBody>
          <a:bodyPr wrap="square" rtlCol="0">
            <a:spAutoFit/>
          </a:bodyPr>
          <a:lstStyle/>
          <a:p>
            <a:pPr defTabSz="822934">
              <a:lnSpc>
                <a:spcPct val="150000"/>
              </a:lnSpc>
            </a:pPr>
            <a:r>
              <a:rPr lang="en-US" altLang="ko-KR" sz="900" b="1" dirty="0">
                <a:solidFill>
                  <a:schemeClr val="tx1">
                    <a:lumMod val="75000"/>
                    <a:lumOff val="25000"/>
                  </a:schemeClr>
                </a:solidFill>
                <a:latin typeface="맑은 고딕" panose="020B0503020000020004" pitchFamily="50" charset="-127"/>
              </a:rPr>
              <a:t>Dissertation Data</a:t>
            </a:r>
            <a:endParaRPr lang="ko-KR" altLang="en-US" sz="900" b="1" dirty="0">
              <a:solidFill>
                <a:schemeClr val="tx1">
                  <a:lumMod val="75000"/>
                  <a:lumOff val="25000"/>
                </a:schemeClr>
              </a:solidFill>
              <a:latin typeface="맑은 고딕" panose="020B0503020000020004" pitchFamily="50" charset="-127"/>
              <a:ea typeface="맑은 고딕" panose="020B0503020000020004" pitchFamily="50" charset="-127"/>
            </a:endParaRPr>
          </a:p>
        </p:txBody>
      </p:sp>
      <p:sp>
        <p:nvSpPr>
          <p:cNvPr id="21" name="직사각형 20"/>
          <p:cNvSpPr/>
          <p:nvPr/>
        </p:nvSpPr>
        <p:spPr>
          <a:xfrm>
            <a:off x="2195513" y="6509033"/>
            <a:ext cx="7800975" cy="215444"/>
          </a:xfrm>
          <a:prstGeom prst="rect">
            <a:avLst/>
          </a:prstGeom>
        </p:spPr>
        <p:txBody>
          <a:bodyPr wrap="square">
            <a:spAutoFit/>
          </a:bodyPr>
          <a:lstStyle/>
          <a:p>
            <a:pPr marL="325030" indent="-325030" algn="ctr" defTabSz="822934"/>
            <a:r>
              <a:rPr lang="en-US" altLang="ko-KR" sz="800" dirty="0">
                <a:solidFill>
                  <a:schemeClr val="bg1">
                    <a:lumMod val="75000"/>
                  </a:schemeClr>
                </a:solidFill>
                <a:latin typeface="맑은 고딕" panose="020B0503020000020004" pitchFamily="50" charset="-127"/>
              </a:rPr>
              <a:t>[Source: Antioxidants 2022, 11, 860. Characterization of the Biological Activity of the </a:t>
            </a:r>
            <a:r>
              <a:rPr lang="en-US" altLang="ko-KR" sz="800" dirty="0" err="1">
                <a:solidFill>
                  <a:schemeClr val="bg1">
                    <a:lumMod val="75000"/>
                  </a:schemeClr>
                </a:solidFill>
                <a:latin typeface="맑은 고딕" panose="020B0503020000020004" pitchFamily="50" charset="-127"/>
              </a:rPr>
              <a:t>Ethanolic</a:t>
            </a:r>
            <a:r>
              <a:rPr lang="en-US" altLang="ko-KR" sz="800" dirty="0">
                <a:solidFill>
                  <a:schemeClr val="bg1">
                    <a:lumMod val="75000"/>
                  </a:schemeClr>
                </a:solidFill>
                <a:latin typeface="맑은 고딕" panose="020B0503020000020004" pitchFamily="50" charset="-127"/>
              </a:rPr>
              <a:t> Extract From the Roots of Hemp Grown in </a:t>
            </a:r>
            <a:r>
              <a:rPr lang="en-US" altLang="ko-KR" sz="800" dirty="0" err="1">
                <a:solidFill>
                  <a:schemeClr val="bg1">
                    <a:lumMod val="75000"/>
                  </a:schemeClr>
                </a:solidFill>
                <a:latin typeface="맑은 고딕" panose="020B0503020000020004" pitchFamily="50" charset="-127"/>
              </a:rPr>
              <a:t>Aeroponics</a:t>
            </a:r>
            <a:r>
              <a:rPr lang="en-US" altLang="ko-KR" sz="800" dirty="0">
                <a:solidFill>
                  <a:schemeClr val="bg1">
                    <a:lumMod val="75000"/>
                  </a:schemeClr>
                </a:solidFill>
                <a:latin typeface="맑은 고딕" panose="020B0503020000020004" pitchFamily="50" charset="-127"/>
              </a:rPr>
              <a:t>]</a:t>
            </a:r>
            <a:endParaRPr lang="en-US" altLang="ko-KR" sz="800" dirty="0">
              <a:solidFill>
                <a:schemeClr val="bg1">
                  <a:lumMod val="75000"/>
                </a:schemeClr>
              </a:solidFill>
              <a:latin typeface="맑은 고딕" panose="020B0503020000020004" pitchFamily="50" charset="-127"/>
              <a:ea typeface="맑은 고딕" panose="020B0503020000020004" pitchFamily="50" charset="-127"/>
            </a:endParaRPr>
          </a:p>
        </p:txBody>
      </p:sp>
      <p:grpSp>
        <p:nvGrpSpPr>
          <p:cNvPr id="2" name="그룹 1"/>
          <p:cNvGrpSpPr/>
          <p:nvPr/>
        </p:nvGrpSpPr>
        <p:grpSpPr>
          <a:xfrm>
            <a:off x="8671697" y="1712850"/>
            <a:ext cx="2798735" cy="1899683"/>
            <a:chOff x="8741366" y="1246320"/>
            <a:chExt cx="3018942" cy="2049152"/>
          </a:xfrm>
        </p:grpSpPr>
        <p:sp>
          <p:nvSpPr>
            <p:cNvPr id="16" name="TextBox 15"/>
            <p:cNvSpPr txBox="1"/>
            <p:nvPr/>
          </p:nvSpPr>
          <p:spPr>
            <a:xfrm>
              <a:off x="8741366" y="1246320"/>
              <a:ext cx="3018942" cy="237757"/>
            </a:xfrm>
            <a:prstGeom prst="rect">
              <a:avLst/>
            </a:prstGeom>
            <a:solidFill>
              <a:srgbClr val="357D76"/>
            </a:solidFill>
            <a:ln>
              <a:noFill/>
            </a:ln>
          </p:spPr>
          <p:txBody>
            <a:bodyPr wrap="square" rtlCol="0">
              <a:spAutoFit/>
            </a:bodyPr>
            <a:lstStyle/>
            <a:p>
              <a:pPr algn="ctr" defTabSz="822934"/>
              <a:r>
                <a:rPr lang="en-US" altLang="ko-KR" sz="945" b="1" dirty="0">
                  <a:solidFill>
                    <a:schemeClr val="bg1"/>
                  </a:solidFill>
                  <a:latin typeface="맑은 고딕" panose="020B0503020000020004" pitchFamily="50" charset="-127"/>
                </a:rPr>
                <a:t>Antioxidant Activity Effect</a:t>
              </a:r>
              <a:endParaRPr lang="ko-KR" altLang="en-US" sz="945" b="1" dirty="0">
                <a:solidFill>
                  <a:schemeClr val="bg1"/>
                </a:solidFill>
                <a:latin typeface="맑은 고딕" panose="020B0503020000020004" pitchFamily="50" charset="-127"/>
                <a:ea typeface="맑은 고딕" panose="020B0503020000020004" pitchFamily="50" charset="-127"/>
              </a:endParaRPr>
            </a:p>
          </p:txBody>
        </p:sp>
        <p:grpSp>
          <p:nvGrpSpPr>
            <p:cNvPr id="17" name="그룹 16"/>
            <p:cNvGrpSpPr/>
            <p:nvPr/>
          </p:nvGrpSpPr>
          <p:grpSpPr>
            <a:xfrm>
              <a:off x="8747740" y="1507362"/>
              <a:ext cx="2985620" cy="1788110"/>
              <a:chOff x="6351485" y="1301622"/>
              <a:chExt cx="2985620" cy="1788110"/>
            </a:xfrm>
          </p:grpSpPr>
          <p:pic>
            <p:nvPicPr>
              <p:cNvPr id="25" name="그림 24"/>
              <p:cNvPicPr>
                <a:picLocks noChangeAspect="1"/>
              </p:cNvPicPr>
              <p:nvPr/>
            </p:nvPicPr>
            <p:blipFill>
              <a:blip r:embed="rId2"/>
              <a:stretch>
                <a:fillRect/>
              </a:stretch>
            </p:blipFill>
            <p:spPr>
              <a:xfrm>
                <a:off x="6351485" y="1301622"/>
                <a:ext cx="2985620" cy="1788110"/>
              </a:xfrm>
              <a:prstGeom prst="rect">
                <a:avLst/>
              </a:prstGeom>
            </p:spPr>
          </p:pic>
          <p:sp>
            <p:nvSpPr>
              <p:cNvPr id="26" name="타원 25"/>
              <p:cNvSpPr/>
              <p:nvPr/>
            </p:nvSpPr>
            <p:spPr>
              <a:xfrm rot="20631423">
                <a:off x="7045458" y="1706439"/>
                <a:ext cx="1594436" cy="481026"/>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22934"/>
                <a:endParaRPr lang="ko-KR" altLang="en-US" sz="1260">
                  <a:solidFill>
                    <a:prstClr val="white"/>
                  </a:solidFill>
                  <a:latin typeface="맑은 고딕" panose="020F0502020204030204"/>
                  <a:ea typeface="맑은 고딕" panose="020B0503020000020004" pitchFamily="50" charset="-127"/>
                </a:endParaRPr>
              </a:p>
            </p:txBody>
          </p:sp>
        </p:grpSp>
      </p:grpSp>
      <p:grpSp>
        <p:nvGrpSpPr>
          <p:cNvPr id="32" name="그룹 31"/>
          <p:cNvGrpSpPr/>
          <p:nvPr/>
        </p:nvGrpSpPr>
        <p:grpSpPr>
          <a:xfrm>
            <a:off x="872930" y="3965256"/>
            <a:ext cx="10867795" cy="1985963"/>
            <a:chOff x="1153430" y="2656646"/>
            <a:chExt cx="11883885" cy="2171642"/>
          </a:xfrm>
        </p:grpSpPr>
        <p:pic>
          <p:nvPicPr>
            <p:cNvPr id="39" name="그림 38"/>
            <p:cNvPicPr>
              <a:picLocks noChangeAspect="1"/>
            </p:cNvPicPr>
            <p:nvPr/>
          </p:nvPicPr>
          <p:blipFill>
            <a:blip r:embed="rId3"/>
            <a:stretch>
              <a:fillRect/>
            </a:stretch>
          </p:blipFill>
          <p:spPr>
            <a:xfrm>
              <a:off x="1153430" y="2656646"/>
              <a:ext cx="4634525" cy="2152648"/>
            </a:xfrm>
            <a:prstGeom prst="rect">
              <a:avLst/>
            </a:prstGeom>
          </p:spPr>
        </p:pic>
        <p:pic>
          <p:nvPicPr>
            <p:cNvPr id="40" name="그림 39"/>
            <p:cNvPicPr>
              <a:picLocks noChangeAspect="1"/>
            </p:cNvPicPr>
            <p:nvPr/>
          </p:nvPicPr>
          <p:blipFill>
            <a:blip r:embed="rId4"/>
            <a:stretch>
              <a:fillRect/>
            </a:stretch>
          </p:blipFill>
          <p:spPr>
            <a:xfrm>
              <a:off x="5787955" y="2656646"/>
              <a:ext cx="4704170" cy="2171642"/>
            </a:xfrm>
            <a:prstGeom prst="rect">
              <a:avLst/>
            </a:prstGeom>
          </p:spPr>
        </p:pic>
        <p:pic>
          <p:nvPicPr>
            <p:cNvPr id="41" name="그림 40"/>
            <p:cNvPicPr>
              <a:picLocks noChangeAspect="1"/>
            </p:cNvPicPr>
            <p:nvPr/>
          </p:nvPicPr>
          <p:blipFill>
            <a:blip r:embed="rId5"/>
            <a:stretch>
              <a:fillRect/>
            </a:stretch>
          </p:blipFill>
          <p:spPr>
            <a:xfrm>
              <a:off x="10492125" y="2662136"/>
              <a:ext cx="2545190" cy="1981703"/>
            </a:xfrm>
            <a:prstGeom prst="rect">
              <a:avLst/>
            </a:prstGeom>
          </p:spPr>
        </p:pic>
      </p:grpSp>
      <p:sp>
        <p:nvSpPr>
          <p:cNvPr id="33" name="TextBox 32"/>
          <p:cNvSpPr txBox="1"/>
          <p:nvPr/>
        </p:nvSpPr>
        <p:spPr>
          <a:xfrm>
            <a:off x="1081943" y="3639578"/>
            <a:ext cx="10434258" cy="276999"/>
          </a:xfrm>
          <a:prstGeom prst="rect">
            <a:avLst/>
          </a:prstGeom>
          <a:solidFill>
            <a:srgbClr val="357D76"/>
          </a:solidFill>
          <a:ln>
            <a:noFill/>
          </a:ln>
        </p:spPr>
        <p:txBody>
          <a:bodyPr wrap="square" rtlCol="0">
            <a:spAutoFit/>
          </a:bodyPr>
          <a:lstStyle/>
          <a:p>
            <a:pPr algn="ctr" defTabSz="822934"/>
            <a:r>
              <a:rPr lang="en-US" altLang="ko-KR" sz="1200" b="1" dirty="0">
                <a:solidFill>
                  <a:schemeClr val="bg1"/>
                </a:solidFill>
                <a:latin typeface="맑은 고딕" panose="020B0503020000020004" pitchFamily="50" charset="-127"/>
              </a:rPr>
              <a:t>Modulating the Expression Level of Anti-Inflammatory Related Markers</a:t>
            </a:r>
            <a:endParaRPr lang="ko-KR" altLang="en-US" sz="1200" b="1" dirty="0">
              <a:solidFill>
                <a:schemeClr val="bg1"/>
              </a:solidFill>
              <a:latin typeface="맑은 고딕" panose="020B0503020000020004" pitchFamily="50" charset="-127"/>
              <a:ea typeface="맑은 고딕" panose="020B0503020000020004" pitchFamily="50" charset="-127"/>
            </a:endParaRPr>
          </a:p>
        </p:txBody>
      </p:sp>
      <p:sp>
        <p:nvSpPr>
          <p:cNvPr id="34" name="직사각형 33"/>
          <p:cNvSpPr/>
          <p:nvPr/>
        </p:nvSpPr>
        <p:spPr>
          <a:xfrm>
            <a:off x="1801762" y="4304947"/>
            <a:ext cx="270613" cy="102115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22934"/>
            <a:endParaRPr lang="ko-KR" altLang="en-US" sz="1260">
              <a:solidFill>
                <a:prstClr val="white"/>
              </a:solidFill>
              <a:latin typeface="맑은 고딕" panose="020F0502020204030204"/>
              <a:ea typeface="맑은 고딕" panose="020B0503020000020004" pitchFamily="50" charset="-127"/>
            </a:endParaRPr>
          </a:p>
        </p:txBody>
      </p:sp>
      <p:sp>
        <p:nvSpPr>
          <p:cNvPr id="35" name="직사각형 34"/>
          <p:cNvSpPr/>
          <p:nvPr/>
        </p:nvSpPr>
        <p:spPr>
          <a:xfrm>
            <a:off x="3819938" y="4304947"/>
            <a:ext cx="270613" cy="102115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22934"/>
            <a:endParaRPr lang="ko-KR" altLang="en-US" sz="1260">
              <a:solidFill>
                <a:prstClr val="white"/>
              </a:solidFill>
              <a:latin typeface="맑은 고딕" panose="020F0502020204030204"/>
              <a:ea typeface="맑은 고딕" panose="020B0503020000020004" pitchFamily="50" charset="-127"/>
            </a:endParaRPr>
          </a:p>
        </p:txBody>
      </p:sp>
      <p:sp>
        <p:nvSpPr>
          <p:cNvPr id="36" name="직사각형 35"/>
          <p:cNvSpPr/>
          <p:nvPr/>
        </p:nvSpPr>
        <p:spPr>
          <a:xfrm>
            <a:off x="6059356" y="4304947"/>
            <a:ext cx="270613" cy="102115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22934"/>
            <a:endParaRPr lang="ko-KR" altLang="en-US" sz="1260">
              <a:solidFill>
                <a:prstClr val="white"/>
              </a:solidFill>
              <a:latin typeface="맑은 고딕" panose="020F0502020204030204"/>
              <a:ea typeface="맑은 고딕" panose="020B0503020000020004" pitchFamily="50" charset="-127"/>
            </a:endParaRPr>
          </a:p>
        </p:txBody>
      </p:sp>
      <p:sp>
        <p:nvSpPr>
          <p:cNvPr id="37" name="직사각형 36"/>
          <p:cNvSpPr/>
          <p:nvPr/>
        </p:nvSpPr>
        <p:spPr>
          <a:xfrm>
            <a:off x="8192733" y="4304947"/>
            <a:ext cx="270613" cy="102115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22934"/>
            <a:endParaRPr lang="ko-KR" altLang="en-US" sz="1260">
              <a:solidFill>
                <a:prstClr val="white"/>
              </a:solidFill>
              <a:latin typeface="맑은 고딕" panose="020F0502020204030204"/>
              <a:ea typeface="맑은 고딕" panose="020B0503020000020004" pitchFamily="50" charset="-127"/>
            </a:endParaRPr>
          </a:p>
        </p:txBody>
      </p:sp>
      <p:sp>
        <p:nvSpPr>
          <p:cNvPr id="38" name="직사각형 37"/>
          <p:cNvSpPr/>
          <p:nvPr/>
        </p:nvSpPr>
        <p:spPr>
          <a:xfrm>
            <a:off x="10409267" y="4304947"/>
            <a:ext cx="270613" cy="102115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22934"/>
            <a:endParaRPr lang="ko-KR" altLang="en-US" sz="1260">
              <a:solidFill>
                <a:prstClr val="white"/>
              </a:solidFill>
              <a:latin typeface="맑은 고딕" panose="020F0502020204030204"/>
              <a:ea typeface="맑은 고딕" panose="020B0503020000020004" pitchFamily="50" charset="-127"/>
            </a:endParaRPr>
          </a:p>
        </p:txBody>
      </p:sp>
      <p:sp>
        <p:nvSpPr>
          <p:cNvPr id="28" name="TextBox 27">
            <a:extLst>
              <a:ext uri="{FF2B5EF4-FFF2-40B4-BE49-F238E27FC236}">
                <a16:creationId xmlns:a16="http://schemas.microsoft.com/office/drawing/2014/main" id="{2A4086BA-CF8A-774C-9F5E-52BDAFA3B7C8}"/>
              </a:ext>
            </a:extLst>
          </p:cNvPr>
          <p:cNvSpPr txBox="1"/>
          <p:nvPr/>
        </p:nvSpPr>
        <p:spPr>
          <a:xfrm>
            <a:off x="4135593" y="305250"/>
            <a:ext cx="4275435" cy="363176"/>
          </a:xfrm>
          <a:prstGeom prst="rect">
            <a:avLst/>
          </a:prstGeom>
          <a:noFill/>
        </p:spPr>
        <p:txBody>
          <a:bodyPr wrap="square" rtlCol="0">
            <a:spAutoFit/>
          </a:bodyPr>
          <a:lstStyle/>
          <a:p>
            <a:pPr>
              <a:lnSpc>
                <a:spcPct val="110000"/>
              </a:lnSpc>
            </a:pPr>
            <a:r>
              <a:rPr lang="en-US" altLang="ko-KR" sz="1600" b="1" dirty="0">
                <a:solidFill>
                  <a:schemeClr val="tx1">
                    <a:lumMod val="50000"/>
                    <a:lumOff val="50000"/>
                  </a:schemeClr>
                </a:solidFill>
                <a:latin typeface="맑은 고딕" panose="020B0503020000020004" pitchFamily="50" charset="-127"/>
              </a:rPr>
              <a:t>Introduction of Main Ingredients </a:t>
            </a:r>
            <a:endParaRPr lang="en-US" altLang="ko-KR" sz="1600" b="1" dirty="0">
              <a:solidFill>
                <a:schemeClr val="tx1">
                  <a:lumMod val="50000"/>
                  <a:lumOff val="50000"/>
                </a:schemeClr>
              </a:solidFill>
              <a:latin typeface="맑은 고딕" panose="020B0503020000020004" pitchFamily="50" charset="-127"/>
              <a:ea typeface="맑은 고딕" panose="020B0503020000020004" pitchFamily="50" charset="-127"/>
            </a:endParaRPr>
          </a:p>
        </p:txBody>
      </p:sp>
      <p:sp>
        <p:nvSpPr>
          <p:cNvPr id="27" name="TextBox 26">
            <a:extLst>
              <a:ext uri="{FF2B5EF4-FFF2-40B4-BE49-F238E27FC236}">
                <a16:creationId xmlns:a16="http://schemas.microsoft.com/office/drawing/2014/main" id="{2A4086BA-CF8A-774C-9F5E-52BDAFA3B7C8}"/>
              </a:ext>
            </a:extLst>
          </p:cNvPr>
          <p:cNvSpPr txBox="1"/>
          <p:nvPr/>
        </p:nvSpPr>
        <p:spPr>
          <a:xfrm>
            <a:off x="1786186" y="316087"/>
            <a:ext cx="2823914" cy="329321"/>
          </a:xfrm>
          <a:prstGeom prst="rect">
            <a:avLst/>
          </a:prstGeom>
          <a:noFill/>
        </p:spPr>
        <p:txBody>
          <a:bodyPr wrap="square" rtlCol="0">
            <a:spAutoFit/>
          </a:bodyPr>
          <a:lstStyle/>
          <a:p>
            <a:pPr>
              <a:lnSpc>
                <a:spcPct val="110000"/>
              </a:lnSpc>
            </a:pPr>
            <a:r>
              <a:rPr lang="en-US" altLang="ko-KR" sz="1400" b="1" dirty="0">
                <a:latin typeface="맑은 고딕" panose="020B0503020000020004" pitchFamily="50" charset="-127"/>
              </a:rPr>
              <a:t>03. Product Introduction</a:t>
            </a:r>
            <a:endParaRPr lang="en-US" altLang="ko-KR" sz="1400" b="1"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250429719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직사각형 5"/>
          <p:cNvSpPr/>
          <p:nvPr/>
        </p:nvSpPr>
        <p:spPr>
          <a:xfrm>
            <a:off x="516863" y="2426838"/>
            <a:ext cx="4621261" cy="3277820"/>
          </a:xfrm>
          <a:prstGeom prst="rect">
            <a:avLst/>
          </a:prstGeom>
        </p:spPr>
        <p:txBody>
          <a:bodyPr wrap="square">
            <a:spAutoFit/>
          </a:bodyPr>
          <a:lstStyle/>
          <a:p>
            <a:pPr>
              <a:lnSpc>
                <a:spcPct val="200000"/>
              </a:lnSpc>
            </a:pPr>
            <a:r>
              <a:rPr lang="en-US" altLang="ko-KR" sz="1400" dirty="0">
                <a:solidFill>
                  <a:schemeClr val="tx1">
                    <a:lumMod val="65000"/>
                    <a:lumOff val="35000"/>
                  </a:schemeClr>
                </a:solidFill>
                <a:latin typeface="맑은 고딕" panose="020B0503020000020004" pitchFamily="50" charset="-127"/>
              </a:rPr>
              <a:t>① </a:t>
            </a:r>
            <a:r>
              <a:rPr lang="en-US" altLang="ko-KR" sz="1400" dirty="0" err="1">
                <a:solidFill>
                  <a:schemeClr val="tx1">
                    <a:lumMod val="65000"/>
                    <a:lumOff val="35000"/>
                  </a:schemeClr>
                </a:solidFill>
                <a:latin typeface="맑은 고딕" panose="020B0503020000020004" pitchFamily="50" charset="-127"/>
              </a:rPr>
              <a:t>Selaginella</a:t>
            </a:r>
            <a:r>
              <a:rPr lang="en-US" altLang="ko-KR" sz="1400" dirty="0">
                <a:solidFill>
                  <a:schemeClr val="tx1">
                    <a:lumMod val="65000"/>
                    <a:lumOff val="35000"/>
                  </a:schemeClr>
                </a:solidFill>
                <a:latin typeface="맑은 고딕" panose="020B0503020000020004" pitchFamily="50" charset="-127"/>
              </a:rPr>
              <a:t> </a:t>
            </a:r>
            <a:r>
              <a:rPr lang="en-US" altLang="ko-KR" sz="1400" dirty="0" err="1">
                <a:solidFill>
                  <a:schemeClr val="tx1">
                    <a:lumMod val="65000"/>
                    <a:lumOff val="35000"/>
                  </a:schemeClr>
                </a:solidFill>
                <a:latin typeface="맑은 고딕" panose="020B0503020000020004" pitchFamily="50" charset="-127"/>
              </a:rPr>
              <a:t>Rossii</a:t>
            </a:r>
            <a:r>
              <a:rPr lang="en-US" altLang="ko-KR" sz="1400" dirty="0">
                <a:solidFill>
                  <a:schemeClr val="tx1">
                    <a:lumMod val="65000"/>
                    <a:lumOff val="35000"/>
                  </a:schemeClr>
                </a:solidFill>
                <a:latin typeface="맑은 고딕" panose="020B0503020000020004" pitchFamily="50" charset="-127"/>
              </a:rPr>
              <a:t> Extract</a:t>
            </a:r>
          </a:p>
          <a:p>
            <a:pPr>
              <a:lnSpc>
                <a:spcPct val="200000"/>
              </a:lnSpc>
            </a:pPr>
            <a:r>
              <a:rPr lang="en-US" altLang="ko-KR" sz="1400" dirty="0">
                <a:solidFill>
                  <a:schemeClr val="tx1">
                    <a:lumMod val="65000"/>
                    <a:lumOff val="35000"/>
                  </a:schemeClr>
                </a:solidFill>
                <a:latin typeface="맑은 고딕" panose="020B0503020000020004" pitchFamily="50" charset="-127"/>
              </a:rPr>
              <a:t>② Known for its anti-cancer properties, </a:t>
            </a:r>
            <a:endParaRPr lang="en-US" altLang="ko-KR" sz="1400" dirty="0" smtClean="0">
              <a:solidFill>
                <a:schemeClr val="tx1">
                  <a:lumMod val="65000"/>
                  <a:lumOff val="35000"/>
                </a:schemeClr>
              </a:solidFill>
              <a:latin typeface="맑은 고딕" panose="020B0503020000020004" pitchFamily="50" charset="-127"/>
            </a:endParaRPr>
          </a:p>
          <a:p>
            <a:r>
              <a:rPr lang="en-US" altLang="ko-KR" sz="1400" dirty="0">
                <a:solidFill>
                  <a:schemeClr val="tx1">
                    <a:lumMod val="65000"/>
                    <a:lumOff val="35000"/>
                  </a:schemeClr>
                </a:solidFill>
                <a:latin typeface="맑은 고딕" panose="020B0503020000020004" pitchFamily="50" charset="-127"/>
              </a:rPr>
              <a:t> </a:t>
            </a:r>
            <a:r>
              <a:rPr lang="en-US" altLang="ko-KR" sz="1400" dirty="0" smtClean="0">
                <a:solidFill>
                  <a:schemeClr val="tx1">
                    <a:lumMod val="65000"/>
                    <a:lumOff val="35000"/>
                  </a:schemeClr>
                </a:solidFill>
                <a:latin typeface="맑은 고딕" panose="020B0503020000020004" pitchFamily="50" charset="-127"/>
              </a:rPr>
              <a:t>  it </a:t>
            </a:r>
            <a:r>
              <a:rPr lang="en-US" altLang="ko-KR" sz="1400" dirty="0">
                <a:solidFill>
                  <a:schemeClr val="tx1">
                    <a:lumMod val="65000"/>
                    <a:lumOff val="35000"/>
                  </a:schemeClr>
                </a:solidFill>
                <a:latin typeface="맑은 고딕" panose="020B0503020000020004" pitchFamily="50" charset="-127"/>
              </a:rPr>
              <a:t>is also effective for liver cirrhosis, epilepsy, </a:t>
            </a:r>
            <a:endParaRPr lang="en-US" altLang="ko-KR" sz="1400" dirty="0" smtClean="0">
              <a:solidFill>
                <a:schemeClr val="tx1">
                  <a:lumMod val="65000"/>
                  <a:lumOff val="35000"/>
                </a:schemeClr>
              </a:solidFill>
              <a:latin typeface="맑은 고딕" panose="020B0503020000020004" pitchFamily="50" charset="-127"/>
            </a:endParaRPr>
          </a:p>
          <a:p>
            <a:r>
              <a:rPr lang="en-US" altLang="ko-KR" sz="1400" dirty="0">
                <a:solidFill>
                  <a:schemeClr val="tx1">
                    <a:lumMod val="65000"/>
                    <a:lumOff val="35000"/>
                  </a:schemeClr>
                </a:solidFill>
                <a:latin typeface="맑은 고딕" panose="020B0503020000020004" pitchFamily="50" charset="-127"/>
              </a:rPr>
              <a:t> </a:t>
            </a:r>
            <a:r>
              <a:rPr lang="en-US" altLang="ko-KR" sz="1400" dirty="0" smtClean="0">
                <a:solidFill>
                  <a:schemeClr val="tx1">
                    <a:lumMod val="65000"/>
                    <a:lumOff val="35000"/>
                  </a:schemeClr>
                </a:solidFill>
                <a:latin typeface="맑은 고딕" panose="020B0503020000020004" pitchFamily="50" charset="-127"/>
              </a:rPr>
              <a:t>  hemostasis</a:t>
            </a:r>
            <a:r>
              <a:rPr lang="en-US" altLang="ko-KR" sz="1400" dirty="0">
                <a:solidFill>
                  <a:schemeClr val="tx1">
                    <a:lumMod val="65000"/>
                    <a:lumOff val="35000"/>
                  </a:schemeClr>
                </a:solidFill>
                <a:latin typeface="맑은 고딕" panose="020B0503020000020004" pitchFamily="50" charset="-127"/>
              </a:rPr>
              <a:t>, </a:t>
            </a:r>
            <a:r>
              <a:rPr lang="en-US" altLang="ko-KR" sz="1400" dirty="0" err="1">
                <a:solidFill>
                  <a:schemeClr val="tx1">
                    <a:lumMod val="65000"/>
                    <a:lumOff val="35000"/>
                  </a:schemeClr>
                </a:solidFill>
                <a:latin typeface="맑은 고딕" panose="020B0503020000020004" pitchFamily="50" charset="-127"/>
              </a:rPr>
              <a:t>melasma</a:t>
            </a:r>
            <a:r>
              <a:rPr lang="en-US" altLang="ko-KR" sz="1400" dirty="0">
                <a:solidFill>
                  <a:schemeClr val="tx1">
                    <a:lumMod val="65000"/>
                    <a:lumOff val="35000"/>
                  </a:schemeClr>
                </a:solidFill>
                <a:latin typeface="맑은 고딕" panose="020B0503020000020004" pitchFamily="50" charset="-127"/>
              </a:rPr>
              <a:t>, bruises, and burns.</a:t>
            </a:r>
          </a:p>
          <a:p>
            <a:pPr>
              <a:lnSpc>
                <a:spcPct val="200000"/>
              </a:lnSpc>
            </a:pPr>
            <a:r>
              <a:rPr lang="en-US" altLang="ko-KR" sz="1400" dirty="0">
                <a:solidFill>
                  <a:schemeClr val="tx1">
                    <a:lumMod val="65000"/>
                    <a:lumOff val="35000"/>
                  </a:schemeClr>
                </a:solidFill>
                <a:latin typeface="맑은 고딕" panose="020B0503020000020004" pitchFamily="50" charset="-127"/>
              </a:rPr>
              <a:t>③ Completed research with GB and </a:t>
            </a:r>
            <a:r>
              <a:rPr lang="en-US" altLang="ko-KR" sz="1400" dirty="0" smtClean="0">
                <a:solidFill>
                  <a:schemeClr val="tx1">
                    <a:lumMod val="65000"/>
                    <a:lumOff val="35000"/>
                  </a:schemeClr>
                </a:solidFill>
                <a:latin typeface="맑은 고딕" panose="020B0503020000020004" pitchFamily="50" charset="-127"/>
              </a:rPr>
              <a:t>KRIBB</a:t>
            </a:r>
          </a:p>
          <a:p>
            <a:r>
              <a:rPr lang="en-US" altLang="ko-KR" sz="1100" dirty="0" smtClean="0">
                <a:solidFill>
                  <a:schemeClr val="tx1">
                    <a:lumMod val="65000"/>
                    <a:lumOff val="35000"/>
                  </a:schemeClr>
                </a:solidFill>
                <a:latin typeface="맑은 고딕" panose="020B0503020000020004" pitchFamily="50" charset="-127"/>
              </a:rPr>
              <a:t>    (Korea </a:t>
            </a:r>
            <a:r>
              <a:rPr lang="en-US" altLang="ko-KR" sz="1100" dirty="0">
                <a:solidFill>
                  <a:schemeClr val="tx1">
                    <a:lumMod val="65000"/>
                    <a:lumOff val="35000"/>
                  </a:schemeClr>
                </a:solidFill>
                <a:latin typeface="맑은 고딕" panose="020B0503020000020004" pitchFamily="50" charset="-127"/>
              </a:rPr>
              <a:t>Research Institute of Bioscience and Biotechnology).</a:t>
            </a:r>
          </a:p>
          <a:p>
            <a:pPr>
              <a:lnSpc>
                <a:spcPct val="200000"/>
              </a:lnSpc>
            </a:pPr>
            <a:r>
              <a:rPr lang="en-US" altLang="ko-KR" sz="1400" dirty="0">
                <a:solidFill>
                  <a:schemeClr val="tx1">
                    <a:lumMod val="65000"/>
                    <a:lumOff val="35000"/>
                  </a:schemeClr>
                </a:solidFill>
                <a:latin typeface="맑은 고딕" panose="020B0503020000020004" pitchFamily="50" charset="-127"/>
              </a:rPr>
              <a:t>④ Registered for a technology patent.</a:t>
            </a:r>
          </a:p>
          <a:p>
            <a:pPr>
              <a:lnSpc>
                <a:spcPct val="200000"/>
              </a:lnSpc>
            </a:pPr>
            <a:r>
              <a:rPr lang="en-US" altLang="ko-KR" sz="1400" dirty="0">
                <a:solidFill>
                  <a:schemeClr val="tx1">
                    <a:lumMod val="65000"/>
                    <a:lumOff val="35000"/>
                  </a:schemeClr>
                </a:solidFill>
                <a:latin typeface="맑은 고딕" panose="020B0503020000020004" pitchFamily="50" charset="-127"/>
              </a:rPr>
              <a:t>⑤ Selected as a GB national project</a:t>
            </a:r>
          </a:p>
          <a:p>
            <a:pPr>
              <a:lnSpc>
                <a:spcPct val="200000"/>
              </a:lnSpc>
            </a:pPr>
            <a:r>
              <a:rPr lang="en-US" altLang="ko-KR" sz="1400" dirty="0">
                <a:solidFill>
                  <a:schemeClr val="tx1">
                    <a:lumMod val="65000"/>
                    <a:lumOff val="35000"/>
                  </a:schemeClr>
                </a:solidFill>
                <a:latin typeface="맑은 고딕" panose="020B0503020000020004" pitchFamily="50" charset="-127"/>
              </a:rPr>
              <a:t>⑥ Registered for GB ICID.</a:t>
            </a:r>
          </a:p>
        </p:txBody>
      </p:sp>
      <p:pic>
        <p:nvPicPr>
          <p:cNvPr id="14" name="그림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78986" y="2785872"/>
            <a:ext cx="4424644" cy="2488862"/>
          </a:xfrm>
          <a:prstGeom prst="rect">
            <a:avLst/>
          </a:prstGeom>
        </p:spPr>
      </p:pic>
      <p:pic>
        <p:nvPicPr>
          <p:cNvPr id="16" name="그림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12704" y="2731007"/>
            <a:ext cx="828367" cy="828365"/>
          </a:xfrm>
          <a:prstGeom prst="rect">
            <a:avLst/>
          </a:prstGeom>
        </p:spPr>
      </p:pic>
      <p:pic>
        <p:nvPicPr>
          <p:cNvPr id="61" name="그림 6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35332" y="4142149"/>
            <a:ext cx="1262574" cy="666706"/>
          </a:xfrm>
          <a:prstGeom prst="rect">
            <a:avLst/>
          </a:prstGeom>
        </p:spPr>
      </p:pic>
      <p:sp>
        <p:nvSpPr>
          <p:cNvPr id="67" name="직사각형 66"/>
          <p:cNvSpPr/>
          <p:nvPr/>
        </p:nvSpPr>
        <p:spPr>
          <a:xfrm>
            <a:off x="9743817" y="3497419"/>
            <a:ext cx="439082" cy="707886"/>
          </a:xfrm>
          <a:prstGeom prst="rect">
            <a:avLst/>
          </a:prstGeom>
        </p:spPr>
        <p:txBody>
          <a:bodyPr wrap="square">
            <a:spAutoFit/>
          </a:bodyPr>
          <a:lstStyle/>
          <a:p>
            <a:pPr algn="ctr"/>
            <a:r>
              <a:rPr lang="en-US" altLang="ko-KR" sz="4000" dirty="0" smtClean="0">
                <a:solidFill>
                  <a:schemeClr val="bg1">
                    <a:lumMod val="65000"/>
                  </a:schemeClr>
                </a:solidFill>
                <a:latin typeface="맑은 고딕" panose="020B0503020000020004" pitchFamily="50" charset="-127"/>
                <a:ea typeface="맑은 고딕" panose="020B0503020000020004" pitchFamily="50" charset="-127"/>
              </a:rPr>
              <a:t>&amp;</a:t>
            </a:r>
            <a:endParaRPr lang="en-US" altLang="ko-KR" sz="4000" b="1" dirty="0">
              <a:solidFill>
                <a:schemeClr val="bg1">
                  <a:lumMod val="65000"/>
                </a:schemeClr>
              </a:solidFill>
              <a:latin typeface="맑은 고딕" panose="020B0503020000020004" pitchFamily="50" charset="-127"/>
              <a:ea typeface="맑은 고딕" panose="020B0503020000020004" pitchFamily="50" charset="-127"/>
            </a:endParaRPr>
          </a:p>
        </p:txBody>
      </p:sp>
      <p:sp>
        <p:nvSpPr>
          <p:cNvPr id="2" name="TextBox 1">
            <a:extLst>
              <a:ext uri="{FF2B5EF4-FFF2-40B4-BE49-F238E27FC236}">
                <a16:creationId xmlns:a16="http://schemas.microsoft.com/office/drawing/2014/main" id="{2A4086BA-CF8A-774C-9F5E-52BDAFA3B7C8}"/>
              </a:ext>
            </a:extLst>
          </p:cNvPr>
          <p:cNvSpPr txBox="1"/>
          <p:nvPr/>
        </p:nvSpPr>
        <p:spPr>
          <a:xfrm>
            <a:off x="4135593" y="305250"/>
            <a:ext cx="4979377" cy="363176"/>
          </a:xfrm>
          <a:prstGeom prst="rect">
            <a:avLst/>
          </a:prstGeom>
          <a:noFill/>
        </p:spPr>
        <p:txBody>
          <a:bodyPr wrap="square" rtlCol="0">
            <a:spAutoFit/>
          </a:bodyPr>
          <a:lstStyle/>
          <a:p>
            <a:pPr>
              <a:lnSpc>
                <a:spcPct val="110000"/>
              </a:lnSpc>
            </a:pPr>
            <a:r>
              <a:rPr lang="en-US" altLang="ko-KR" sz="1600" b="1" dirty="0">
                <a:solidFill>
                  <a:schemeClr val="bg1">
                    <a:lumMod val="50000"/>
                  </a:schemeClr>
                </a:solidFill>
                <a:latin typeface="맑은 고딕" panose="020B0503020000020004" pitchFamily="50" charset="-127"/>
              </a:rPr>
              <a:t>Introduction of Main Ingredients </a:t>
            </a:r>
            <a:endParaRPr lang="en-US" altLang="ko-KR" sz="1600" b="1" dirty="0">
              <a:solidFill>
                <a:schemeClr val="bg1">
                  <a:lumMod val="50000"/>
                </a:schemeClr>
              </a:solidFill>
              <a:latin typeface="맑은 고딕" panose="020B0503020000020004" pitchFamily="50" charset="-127"/>
              <a:ea typeface="맑은 고딕" panose="020B0503020000020004" pitchFamily="50" charset="-127"/>
            </a:endParaRPr>
          </a:p>
        </p:txBody>
      </p:sp>
      <p:sp>
        <p:nvSpPr>
          <p:cNvPr id="4" name="TextBox 3">
            <a:extLst>
              <a:ext uri="{FF2B5EF4-FFF2-40B4-BE49-F238E27FC236}">
                <a16:creationId xmlns:a16="http://schemas.microsoft.com/office/drawing/2014/main" id="{2A4086BA-CF8A-774C-9F5E-52BDAFA3B7C8}"/>
              </a:ext>
            </a:extLst>
          </p:cNvPr>
          <p:cNvSpPr txBox="1"/>
          <p:nvPr/>
        </p:nvSpPr>
        <p:spPr>
          <a:xfrm>
            <a:off x="508428" y="1312498"/>
            <a:ext cx="3583595" cy="569387"/>
          </a:xfrm>
          <a:prstGeom prst="rect">
            <a:avLst/>
          </a:prstGeom>
          <a:noFill/>
        </p:spPr>
        <p:txBody>
          <a:bodyPr wrap="square" rtlCol="0">
            <a:spAutoFit/>
          </a:bodyPr>
          <a:lstStyle/>
          <a:p>
            <a:r>
              <a:rPr lang="en-US" altLang="ko-KR" b="1" dirty="0">
                <a:latin typeface="맑은 고딕" panose="020B0503020000020004" pitchFamily="50" charset="-127"/>
              </a:rPr>
              <a:t>Exclusive Raw Material: </a:t>
            </a:r>
            <a:r>
              <a:rPr lang="en-US" altLang="ko-KR" sz="1300" b="1" dirty="0" err="1">
                <a:latin typeface="맑은 고딕" panose="020B0503020000020004" pitchFamily="50" charset="-127"/>
              </a:rPr>
              <a:t>Selaginella</a:t>
            </a:r>
            <a:r>
              <a:rPr lang="en-US" altLang="ko-KR" sz="1300" b="1" dirty="0">
                <a:latin typeface="맑은 고딕" panose="020B0503020000020004" pitchFamily="50" charset="-127"/>
              </a:rPr>
              <a:t> </a:t>
            </a:r>
            <a:r>
              <a:rPr lang="en-US" altLang="ko-KR" sz="1300" b="1" dirty="0" err="1">
                <a:latin typeface="맑은 고딕" panose="020B0503020000020004" pitchFamily="50" charset="-127"/>
              </a:rPr>
              <a:t>Rossii</a:t>
            </a:r>
            <a:r>
              <a:rPr lang="en-US" altLang="ko-KR" sz="1300" b="1" dirty="0">
                <a:latin typeface="맑은 고딕" panose="020B0503020000020004" pitchFamily="50" charset="-127"/>
              </a:rPr>
              <a:t> Extract</a:t>
            </a:r>
            <a:endParaRPr lang="en-US" altLang="ko-KR" sz="1300" dirty="0">
              <a:solidFill>
                <a:schemeClr val="tx1">
                  <a:lumMod val="75000"/>
                  <a:lumOff val="25000"/>
                </a:schemeClr>
              </a:solidFill>
              <a:latin typeface="맑은 고딕" panose="020B0503020000020004" pitchFamily="50" charset="-127"/>
              <a:ea typeface="맑은 고딕" panose="020B0503020000020004" pitchFamily="50" charset="-127"/>
            </a:endParaRPr>
          </a:p>
        </p:txBody>
      </p:sp>
      <p:sp>
        <p:nvSpPr>
          <p:cNvPr id="5" name="TextBox 4">
            <a:extLst>
              <a:ext uri="{FF2B5EF4-FFF2-40B4-BE49-F238E27FC236}">
                <a16:creationId xmlns:a16="http://schemas.microsoft.com/office/drawing/2014/main" id="{2A4086BA-CF8A-774C-9F5E-52BDAFA3B7C8}"/>
              </a:ext>
            </a:extLst>
          </p:cNvPr>
          <p:cNvSpPr txBox="1"/>
          <p:nvPr/>
        </p:nvSpPr>
        <p:spPr>
          <a:xfrm>
            <a:off x="5238673" y="1208866"/>
            <a:ext cx="3583595" cy="454292"/>
          </a:xfrm>
          <a:prstGeom prst="rect">
            <a:avLst/>
          </a:prstGeom>
          <a:noFill/>
        </p:spPr>
        <p:txBody>
          <a:bodyPr wrap="square" rtlCol="0">
            <a:spAutoFit/>
          </a:bodyPr>
          <a:lstStyle/>
          <a:p>
            <a:pPr>
              <a:lnSpc>
                <a:spcPct val="150000"/>
              </a:lnSpc>
            </a:pPr>
            <a:r>
              <a:rPr lang="en-US" altLang="ko-KR" b="1" dirty="0">
                <a:latin typeface="맑은 고딕" panose="020B0503020000020004" pitchFamily="50" charset="-127"/>
              </a:rPr>
              <a:t>Patented New Material</a:t>
            </a:r>
            <a:endParaRPr lang="en-US" altLang="ko-KR" sz="1200" dirty="0">
              <a:solidFill>
                <a:schemeClr val="tx1">
                  <a:lumMod val="75000"/>
                  <a:lumOff val="25000"/>
                </a:schemeClr>
              </a:solidFill>
              <a:latin typeface="맑은 고딕" panose="020B0503020000020004" pitchFamily="50" charset="-127"/>
              <a:ea typeface="맑은 고딕" panose="020B0503020000020004" pitchFamily="50" charset="-127"/>
            </a:endParaRPr>
          </a:p>
        </p:txBody>
      </p:sp>
      <p:sp>
        <p:nvSpPr>
          <p:cNvPr id="12" name="직사각형 11"/>
          <p:cNvSpPr/>
          <p:nvPr/>
        </p:nvSpPr>
        <p:spPr>
          <a:xfrm>
            <a:off x="5319358" y="1982426"/>
            <a:ext cx="4058397" cy="923330"/>
          </a:xfrm>
          <a:prstGeom prst="rect">
            <a:avLst/>
          </a:prstGeom>
        </p:spPr>
        <p:txBody>
          <a:bodyPr wrap="square">
            <a:spAutoFit/>
          </a:bodyPr>
          <a:lstStyle/>
          <a:p>
            <a:r>
              <a:rPr lang="en-US" altLang="ko-KR" b="1" dirty="0" err="1">
                <a:latin typeface="맑은 고딕" panose="020B0503020000020004" pitchFamily="50" charset="-127"/>
              </a:rPr>
              <a:t>Selaginella</a:t>
            </a:r>
            <a:r>
              <a:rPr lang="en-US" altLang="ko-KR" b="1" dirty="0">
                <a:latin typeface="맑은 고딕" panose="020B0503020000020004" pitchFamily="50" charset="-127"/>
              </a:rPr>
              <a:t> </a:t>
            </a:r>
            <a:r>
              <a:rPr lang="en-US" altLang="ko-KR" b="1" dirty="0" err="1">
                <a:latin typeface="맑은 고딕" panose="020B0503020000020004" pitchFamily="50" charset="-127"/>
              </a:rPr>
              <a:t>rossii</a:t>
            </a:r>
            <a:r>
              <a:rPr lang="en-US" altLang="ko-KR" b="1" dirty="0">
                <a:latin typeface="맑은 고딕" panose="020B0503020000020004" pitchFamily="50" charset="-127"/>
              </a:rPr>
              <a:t> extract </a:t>
            </a:r>
            <a:r>
              <a:rPr lang="en-US" altLang="ko-KR" dirty="0">
                <a:solidFill>
                  <a:prstClr val="black"/>
                </a:solidFill>
                <a:latin typeface="맑은 고딕" panose="020B0503020000020004" pitchFamily="50" charset="-127"/>
              </a:rPr>
              <a:t>was created for the localization of cosmetic materials.</a:t>
            </a:r>
            <a:endParaRPr lang="en-US" altLang="ko-KR" sz="2400" b="1" dirty="0">
              <a:latin typeface="맑은 고딕" panose="020B0503020000020004" pitchFamily="50" charset="-127"/>
              <a:ea typeface="맑은 고딕" panose="020B0503020000020004" pitchFamily="50" charset="-127"/>
            </a:endParaRPr>
          </a:p>
        </p:txBody>
      </p:sp>
      <p:sp>
        <p:nvSpPr>
          <p:cNvPr id="13" name="직사각형 12"/>
          <p:cNvSpPr/>
          <p:nvPr/>
        </p:nvSpPr>
        <p:spPr>
          <a:xfrm>
            <a:off x="5355934" y="5808071"/>
            <a:ext cx="6482497" cy="215444"/>
          </a:xfrm>
          <a:prstGeom prst="rect">
            <a:avLst/>
          </a:prstGeom>
        </p:spPr>
        <p:txBody>
          <a:bodyPr wrap="square">
            <a:spAutoFit/>
          </a:bodyPr>
          <a:lstStyle/>
          <a:p>
            <a:r>
              <a:rPr lang="en-US" altLang="ko-KR" sz="800" dirty="0">
                <a:solidFill>
                  <a:schemeClr val="tx1">
                    <a:lumMod val="50000"/>
                    <a:lumOff val="50000"/>
                  </a:schemeClr>
                </a:solidFill>
                <a:latin typeface="맑은 고딕" panose="020B0503020000020004" pitchFamily="50" charset="-127"/>
              </a:rPr>
              <a:t>Technological cooperation between General Bio Co., Ltd. (GB) and the Korea Research Institute of Bioscience and Biotechnology.</a:t>
            </a:r>
            <a:endParaRPr lang="ko-KR" altLang="en-US" sz="800" dirty="0">
              <a:solidFill>
                <a:schemeClr val="tx1">
                  <a:lumMod val="50000"/>
                  <a:lumOff val="50000"/>
                </a:schemeClr>
              </a:solidFill>
              <a:latin typeface="맑은 고딕" panose="020B0503020000020004" pitchFamily="50" charset="-127"/>
              <a:ea typeface="맑은 고딕" panose="020B0503020000020004" pitchFamily="50" charset="-127"/>
            </a:endParaRPr>
          </a:p>
        </p:txBody>
      </p:sp>
      <p:sp>
        <p:nvSpPr>
          <p:cNvPr id="22" name="직사각형 21"/>
          <p:cNvSpPr/>
          <p:nvPr/>
        </p:nvSpPr>
        <p:spPr>
          <a:xfrm>
            <a:off x="5319359" y="3128517"/>
            <a:ext cx="3350509" cy="674031"/>
          </a:xfrm>
          <a:prstGeom prst="rect">
            <a:avLst/>
          </a:prstGeom>
        </p:spPr>
        <p:txBody>
          <a:bodyPr wrap="square">
            <a:spAutoFit/>
          </a:bodyPr>
          <a:lstStyle/>
          <a:p>
            <a:pPr lvl="0" defTabSz="444500">
              <a:lnSpc>
                <a:spcPct val="90000"/>
              </a:lnSpc>
              <a:spcBef>
                <a:spcPct val="0"/>
              </a:spcBef>
              <a:spcAft>
                <a:spcPct val="35000"/>
              </a:spcAft>
            </a:pPr>
            <a:r>
              <a:rPr lang="en-US" altLang="ko-KR" sz="1400" dirty="0">
                <a:solidFill>
                  <a:schemeClr val="tx1">
                    <a:lumMod val="50000"/>
                    <a:lumOff val="50000"/>
                  </a:schemeClr>
                </a:solidFill>
                <a:latin typeface="맑은 고딕" panose="020B0503020000020004" pitchFamily="50" charset="-127"/>
              </a:rPr>
              <a:t>The patented new cosmetic material adds bio technology to natural plant material! </a:t>
            </a:r>
            <a:r>
              <a:rPr lang="en-US" altLang="ko-KR" sz="1200" dirty="0">
                <a:solidFill>
                  <a:schemeClr val="tx1">
                    <a:lumMod val="50000"/>
                    <a:lumOff val="50000"/>
                  </a:schemeClr>
                </a:solidFill>
                <a:latin typeface="맑은 고딕" panose="020B0503020000020004" pitchFamily="50" charset="-127"/>
              </a:rPr>
              <a:t>(Patent No. 2335262)</a:t>
            </a:r>
            <a:endParaRPr lang="ko-KR" altLang="en-US" sz="1200" dirty="0">
              <a:solidFill>
                <a:schemeClr val="tx1">
                  <a:lumMod val="50000"/>
                  <a:lumOff val="50000"/>
                </a:schemeClr>
              </a:solidFill>
              <a:latin typeface="맑은 고딕" panose="020B0503020000020004" pitchFamily="50" charset="-127"/>
              <a:ea typeface="맑은 고딕" panose="020B0503020000020004" pitchFamily="50" charset="-127"/>
            </a:endParaRPr>
          </a:p>
        </p:txBody>
      </p:sp>
      <p:cxnSp>
        <p:nvCxnSpPr>
          <p:cNvPr id="43" name="직선 연결선 42"/>
          <p:cNvCxnSpPr/>
          <p:nvPr/>
        </p:nvCxnSpPr>
        <p:spPr>
          <a:xfrm>
            <a:off x="3230880" y="1507067"/>
            <a:ext cx="1535853" cy="0"/>
          </a:xfrm>
          <a:prstGeom prst="line">
            <a:avLst/>
          </a:prstGeom>
          <a:ln/>
        </p:spPr>
        <p:style>
          <a:lnRef idx="1">
            <a:schemeClr val="dk1"/>
          </a:lnRef>
          <a:fillRef idx="0">
            <a:schemeClr val="dk1"/>
          </a:fillRef>
          <a:effectRef idx="0">
            <a:schemeClr val="dk1"/>
          </a:effectRef>
          <a:fontRef idx="minor">
            <a:schemeClr val="tx1"/>
          </a:fontRef>
        </p:style>
      </p:cxnSp>
      <p:cxnSp>
        <p:nvCxnSpPr>
          <p:cNvPr id="44" name="직선 연결선 43"/>
          <p:cNvCxnSpPr/>
          <p:nvPr/>
        </p:nvCxnSpPr>
        <p:spPr>
          <a:xfrm>
            <a:off x="592667" y="6165304"/>
            <a:ext cx="4174066" cy="0"/>
          </a:xfrm>
          <a:prstGeom prst="line">
            <a:avLst/>
          </a:prstGeom>
          <a:ln/>
        </p:spPr>
        <p:style>
          <a:lnRef idx="1">
            <a:schemeClr val="dk1"/>
          </a:lnRef>
          <a:fillRef idx="0">
            <a:schemeClr val="dk1"/>
          </a:fillRef>
          <a:effectRef idx="0">
            <a:schemeClr val="dk1"/>
          </a:effectRef>
          <a:fontRef idx="minor">
            <a:schemeClr val="tx1"/>
          </a:fontRef>
        </p:style>
      </p:cxnSp>
      <p:cxnSp>
        <p:nvCxnSpPr>
          <p:cNvPr id="45" name="직선 연결선 44"/>
          <p:cNvCxnSpPr/>
          <p:nvPr/>
        </p:nvCxnSpPr>
        <p:spPr>
          <a:xfrm>
            <a:off x="7973568" y="1507067"/>
            <a:ext cx="3795099" cy="0"/>
          </a:xfrm>
          <a:prstGeom prst="line">
            <a:avLst/>
          </a:prstGeom>
          <a:ln/>
        </p:spPr>
        <p:style>
          <a:lnRef idx="1">
            <a:schemeClr val="dk1"/>
          </a:lnRef>
          <a:fillRef idx="0">
            <a:schemeClr val="dk1"/>
          </a:fillRef>
          <a:effectRef idx="0">
            <a:schemeClr val="dk1"/>
          </a:effectRef>
          <a:fontRef idx="minor">
            <a:schemeClr val="tx1"/>
          </a:fontRef>
        </p:style>
      </p:cxnSp>
      <p:cxnSp>
        <p:nvCxnSpPr>
          <p:cNvPr id="47" name="직선 연결선 46"/>
          <p:cNvCxnSpPr/>
          <p:nvPr/>
        </p:nvCxnSpPr>
        <p:spPr>
          <a:xfrm>
            <a:off x="5206999" y="6165304"/>
            <a:ext cx="6595534" cy="0"/>
          </a:xfrm>
          <a:prstGeom prst="line">
            <a:avLst/>
          </a:prstGeom>
          <a:ln/>
        </p:spPr>
        <p:style>
          <a:lnRef idx="1">
            <a:schemeClr val="dk1"/>
          </a:lnRef>
          <a:fillRef idx="0">
            <a:schemeClr val="dk1"/>
          </a:fillRef>
          <a:effectRef idx="0">
            <a:schemeClr val="dk1"/>
          </a:effectRef>
          <a:fontRef idx="minor">
            <a:schemeClr val="tx1"/>
          </a:fontRef>
        </p:style>
      </p:cxnSp>
      <p:grpSp>
        <p:nvGrpSpPr>
          <p:cNvPr id="57" name="그룹 56"/>
          <p:cNvGrpSpPr/>
          <p:nvPr/>
        </p:nvGrpSpPr>
        <p:grpSpPr>
          <a:xfrm>
            <a:off x="5309745" y="4046571"/>
            <a:ext cx="1599055" cy="1619245"/>
            <a:chOff x="9052013" y="2717303"/>
            <a:chExt cx="1599055" cy="1619245"/>
          </a:xfrm>
        </p:grpSpPr>
        <p:sp>
          <p:nvSpPr>
            <p:cNvPr id="52" name="타원 51"/>
            <p:cNvSpPr/>
            <p:nvPr/>
          </p:nvSpPr>
          <p:spPr>
            <a:xfrm>
              <a:off x="9171844" y="2977156"/>
              <a:ext cx="1359392" cy="1359392"/>
            </a:xfrm>
            <a:prstGeom prst="ellipse">
              <a:avLst/>
            </a:prstGeom>
            <a:solidFill>
              <a:srgbClr val="5AC6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9" name="직사각형 48"/>
            <p:cNvSpPr/>
            <p:nvPr/>
          </p:nvSpPr>
          <p:spPr>
            <a:xfrm>
              <a:off x="9052013" y="3335463"/>
              <a:ext cx="1599055" cy="823302"/>
            </a:xfrm>
            <a:prstGeom prst="rect">
              <a:avLst/>
            </a:prstGeom>
          </p:spPr>
          <p:txBody>
            <a:bodyPr wrap="square">
              <a:spAutoFit/>
            </a:bodyPr>
            <a:lstStyle/>
            <a:p>
              <a:pPr algn="ctr"/>
              <a:r>
                <a:rPr lang="en-US" altLang="ko-KR" sz="950" b="1" dirty="0">
                  <a:solidFill>
                    <a:schemeClr val="bg1"/>
                  </a:solidFill>
                  <a:latin typeface="맑은 고딕" panose="020B0503020000020004" pitchFamily="50" charset="-127"/>
                </a:rPr>
                <a:t>Listed as the world’s first cosmetics ingredient that </a:t>
              </a:r>
              <a:endParaRPr lang="en-US" altLang="ko-KR" sz="950" b="1" dirty="0" smtClean="0">
                <a:solidFill>
                  <a:schemeClr val="bg1"/>
                </a:solidFill>
                <a:latin typeface="맑은 고딕" panose="020B0503020000020004" pitchFamily="50" charset="-127"/>
              </a:endParaRPr>
            </a:p>
            <a:p>
              <a:pPr algn="ctr"/>
              <a:r>
                <a:rPr lang="en-US" altLang="ko-KR" sz="950" b="1" dirty="0" smtClean="0">
                  <a:solidFill>
                    <a:schemeClr val="bg1"/>
                  </a:solidFill>
                  <a:latin typeface="맑은 고딕" panose="020B0503020000020004" pitchFamily="50" charset="-127"/>
                </a:rPr>
                <a:t>contains </a:t>
              </a:r>
              <a:r>
                <a:rPr lang="en-US" altLang="ko-KR" sz="950" b="1" dirty="0" err="1">
                  <a:solidFill>
                    <a:schemeClr val="bg1"/>
                  </a:solidFill>
                  <a:latin typeface="맑은 고딕" panose="020B0503020000020004" pitchFamily="50" charset="-127"/>
                </a:rPr>
                <a:t>selaginella</a:t>
              </a:r>
              <a:r>
                <a:rPr lang="en-US" altLang="ko-KR" sz="950" b="1" dirty="0">
                  <a:solidFill>
                    <a:schemeClr val="bg1"/>
                  </a:solidFill>
                  <a:latin typeface="맑은 고딕" panose="020B0503020000020004" pitchFamily="50" charset="-127"/>
                </a:rPr>
                <a:t> </a:t>
              </a:r>
              <a:r>
                <a:rPr lang="en-US" altLang="ko-KR" sz="950" b="1" dirty="0" err="1">
                  <a:solidFill>
                    <a:schemeClr val="bg1"/>
                  </a:solidFill>
                  <a:latin typeface="맑은 고딕" panose="020B0503020000020004" pitchFamily="50" charset="-127"/>
                </a:rPr>
                <a:t>rossii</a:t>
              </a:r>
              <a:r>
                <a:rPr lang="en-US" altLang="ko-KR" sz="950" b="1" dirty="0">
                  <a:solidFill>
                    <a:schemeClr val="bg1"/>
                  </a:solidFill>
                  <a:latin typeface="맑은 고딕" panose="020B0503020000020004" pitchFamily="50" charset="-127"/>
                </a:rPr>
                <a:t> extract.</a:t>
              </a:r>
              <a:endParaRPr lang="en-US" altLang="ko-KR" sz="950" b="1" dirty="0">
                <a:solidFill>
                  <a:schemeClr val="bg1"/>
                </a:solidFill>
                <a:latin typeface="맑은 고딕" panose="020B0503020000020004" pitchFamily="50" charset="-127"/>
                <a:ea typeface="맑은 고딕" panose="020B0503020000020004" pitchFamily="50" charset="-127"/>
              </a:endParaRPr>
            </a:p>
          </p:txBody>
        </p:sp>
        <p:sp>
          <p:nvSpPr>
            <p:cNvPr id="55" name="직사각형 54"/>
            <p:cNvSpPr/>
            <p:nvPr/>
          </p:nvSpPr>
          <p:spPr>
            <a:xfrm>
              <a:off x="9611815" y="2717303"/>
              <a:ext cx="446584" cy="553998"/>
            </a:xfrm>
            <a:prstGeom prst="rect">
              <a:avLst/>
            </a:prstGeom>
          </p:spPr>
          <p:txBody>
            <a:bodyPr wrap="square">
              <a:spAutoFit/>
            </a:bodyPr>
            <a:lstStyle/>
            <a:p>
              <a:r>
                <a:rPr lang="en-US" altLang="ko-KR" sz="3000" b="1" dirty="0" smtClean="0">
                  <a:solidFill>
                    <a:srgbClr val="8FEDC7"/>
                  </a:solidFill>
                  <a:latin typeface="맑은 고딕" panose="020B0503020000020004" pitchFamily="50" charset="-127"/>
                  <a:ea typeface="맑은 고딕" panose="020B0503020000020004" pitchFamily="50" charset="-127"/>
                </a:rPr>
                <a:t>1</a:t>
              </a:r>
              <a:endParaRPr lang="en-US" altLang="ko-KR" sz="3000" b="1" dirty="0">
                <a:solidFill>
                  <a:srgbClr val="8FEDC7"/>
                </a:solidFill>
                <a:latin typeface="맑은 고딕" panose="020B0503020000020004" pitchFamily="50" charset="-127"/>
                <a:ea typeface="맑은 고딕" panose="020B0503020000020004" pitchFamily="50" charset="-127"/>
              </a:endParaRPr>
            </a:p>
          </p:txBody>
        </p:sp>
      </p:grpSp>
      <p:grpSp>
        <p:nvGrpSpPr>
          <p:cNvPr id="58" name="그룹 57"/>
          <p:cNvGrpSpPr/>
          <p:nvPr/>
        </p:nvGrpSpPr>
        <p:grpSpPr>
          <a:xfrm>
            <a:off x="6915430" y="4081933"/>
            <a:ext cx="1462096" cy="1583883"/>
            <a:chOff x="9760230" y="4212621"/>
            <a:chExt cx="1462096" cy="1583883"/>
          </a:xfrm>
        </p:grpSpPr>
        <p:sp>
          <p:nvSpPr>
            <p:cNvPr id="53" name="타원 52"/>
            <p:cNvSpPr/>
            <p:nvPr/>
          </p:nvSpPr>
          <p:spPr>
            <a:xfrm>
              <a:off x="9823774" y="4437112"/>
              <a:ext cx="1359392" cy="1359392"/>
            </a:xfrm>
            <a:prstGeom prst="ellipse">
              <a:avLst/>
            </a:prstGeom>
            <a:solidFill>
              <a:srgbClr val="5AC6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4" name="직사각형 23"/>
            <p:cNvSpPr/>
            <p:nvPr/>
          </p:nvSpPr>
          <p:spPr>
            <a:xfrm>
              <a:off x="9760230" y="4665295"/>
              <a:ext cx="1462096" cy="969496"/>
            </a:xfrm>
            <a:prstGeom prst="rect">
              <a:avLst/>
            </a:prstGeom>
          </p:spPr>
          <p:txBody>
            <a:bodyPr wrap="square">
              <a:spAutoFit/>
            </a:bodyPr>
            <a:lstStyle/>
            <a:p>
              <a:pPr algn="ctr"/>
              <a:r>
                <a:rPr lang="en-US" altLang="ko-KR" sz="950" b="1" dirty="0" smtClean="0">
                  <a:solidFill>
                    <a:schemeClr val="bg1"/>
                  </a:solidFill>
                  <a:latin typeface="맑은 고딕" panose="020B0503020000020004" pitchFamily="50" charset="-127"/>
                </a:rPr>
                <a:t>Registered </a:t>
              </a:r>
            </a:p>
            <a:p>
              <a:pPr algn="ctr"/>
              <a:r>
                <a:rPr lang="en-US" altLang="ko-KR" sz="950" b="1" dirty="0" err="1" smtClean="0">
                  <a:solidFill>
                    <a:schemeClr val="bg1"/>
                  </a:solidFill>
                  <a:latin typeface="맑은 고딕" panose="020B0503020000020004" pitchFamily="50" charset="-127"/>
                </a:rPr>
                <a:t>selaginella</a:t>
              </a:r>
              <a:r>
                <a:rPr lang="en-US" altLang="ko-KR" sz="950" b="1" dirty="0" smtClean="0">
                  <a:solidFill>
                    <a:schemeClr val="bg1"/>
                  </a:solidFill>
                  <a:latin typeface="맑은 고딕" panose="020B0503020000020004" pitchFamily="50" charset="-127"/>
                </a:rPr>
                <a:t> </a:t>
              </a:r>
              <a:r>
                <a:rPr lang="en-US" altLang="ko-KR" sz="950" b="1" dirty="0" err="1" smtClean="0">
                  <a:solidFill>
                    <a:schemeClr val="bg1"/>
                  </a:solidFill>
                  <a:latin typeface="맑은 고딕" panose="020B0503020000020004" pitchFamily="50" charset="-127"/>
                </a:rPr>
                <a:t>rossii</a:t>
              </a:r>
              <a:r>
                <a:rPr lang="en-US" altLang="ko-KR" sz="950" b="1" dirty="0" smtClean="0">
                  <a:solidFill>
                    <a:schemeClr val="bg1"/>
                  </a:solidFill>
                  <a:latin typeface="맑은 고딕" panose="020B0503020000020004" pitchFamily="50" charset="-127"/>
                </a:rPr>
                <a:t> extract as a cosmetics ingredient for the first time in the Republic of Korea.</a:t>
              </a:r>
              <a:endParaRPr lang="en-US" altLang="ko-KR" sz="950" b="1" dirty="0">
                <a:solidFill>
                  <a:schemeClr val="bg1"/>
                </a:solidFill>
                <a:latin typeface="맑은 고딕" panose="020B0503020000020004" pitchFamily="50" charset="-127"/>
                <a:ea typeface="맑은 고딕" panose="020B0503020000020004" pitchFamily="50" charset="-127"/>
              </a:endParaRPr>
            </a:p>
          </p:txBody>
        </p:sp>
        <p:sp>
          <p:nvSpPr>
            <p:cNvPr id="56" name="직사각형 55"/>
            <p:cNvSpPr/>
            <p:nvPr/>
          </p:nvSpPr>
          <p:spPr>
            <a:xfrm>
              <a:off x="10289398" y="4212621"/>
              <a:ext cx="446584" cy="553998"/>
            </a:xfrm>
            <a:prstGeom prst="rect">
              <a:avLst/>
            </a:prstGeom>
          </p:spPr>
          <p:txBody>
            <a:bodyPr wrap="square">
              <a:spAutoFit/>
            </a:bodyPr>
            <a:lstStyle/>
            <a:p>
              <a:r>
                <a:rPr lang="en-US" altLang="ko-KR" sz="3000" b="1" dirty="0">
                  <a:solidFill>
                    <a:srgbClr val="8FEDC7"/>
                  </a:solidFill>
                  <a:latin typeface="맑은 고딕" panose="020B0503020000020004" pitchFamily="50" charset="-127"/>
                  <a:ea typeface="맑은 고딕" panose="020B0503020000020004" pitchFamily="50" charset="-127"/>
                </a:rPr>
                <a:t>2</a:t>
              </a:r>
            </a:p>
          </p:txBody>
        </p:sp>
      </p:grpSp>
      <p:sp>
        <p:nvSpPr>
          <p:cNvPr id="30" name="TextBox 29">
            <a:extLst>
              <a:ext uri="{FF2B5EF4-FFF2-40B4-BE49-F238E27FC236}">
                <a16:creationId xmlns:a16="http://schemas.microsoft.com/office/drawing/2014/main" id="{2A4086BA-CF8A-774C-9F5E-52BDAFA3B7C8}"/>
              </a:ext>
            </a:extLst>
          </p:cNvPr>
          <p:cNvSpPr txBox="1"/>
          <p:nvPr/>
        </p:nvSpPr>
        <p:spPr>
          <a:xfrm>
            <a:off x="1786186" y="316087"/>
            <a:ext cx="2823914" cy="329321"/>
          </a:xfrm>
          <a:prstGeom prst="rect">
            <a:avLst/>
          </a:prstGeom>
          <a:noFill/>
        </p:spPr>
        <p:txBody>
          <a:bodyPr wrap="square" rtlCol="0">
            <a:spAutoFit/>
          </a:bodyPr>
          <a:lstStyle/>
          <a:p>
            <a:pPr>
              <a:lnSpc>
                <a:spcPct val="110000"/>
              </a:lnSpc>
            </a:pPr>
            <a:r>
              <a:rPr lang="en-US" altLang="ko-KR" sz="1400" b="1" dirty="0">
                <a:latin typeface="맑은 고딕" panose="020B0503020000020004" pitchFamily="50" charset="-127"/>
              </a:rPr>
              <a:t>03. Product Introduction</a:t>
            </a:r>
            <a:endParaRPr lang="en-US" altLang="ko-KR" sz="1400" b="1"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19578388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4086BA-CF8A-774C-9F5E-52BDAFA3B7C8}"/>
              </a:ext>
            </a:extLst>
          </p:cNvPr>
          <p:cNvSpPr txBox="1"/>
          <p:nvPr/>
        </p:nvSpPr>
        <p:spPr>
          <a:xfrm>
            <a:off x="4135593" y="305250"/>
            <a:ext cx="4964863" cy="363176"/>
          </a:xfrm>
          <a:prstGeom prst="rect">
            <a:avLst/>
          </a:prstGeom>
          <a:noFill/>
        </p:spPr>
        <p:txBody>
          <a:bodyPr wrap="square" rtlCol="0">
            <a:spAutoFit/>
          </a:bodyPr>
          <a:lstStyle/>
          <a:p>
            <a:pPr>
              <a:lnSpc>
                <a:spcPct val="110000"/>
              </a:lnSpc>
            </a:pPr>
            <a:r>
              <a:rPr lang="en-US" altLang="ko-KR" sz="1600" b="1" dirty="0">
                <a:solidFill>
                  <a:schemeClr val="bg1">
                    <a:lumMod val="50000"/>
                  </a:schemeClr>
                </a:solidFill>
                <a:latin typeface="맑은 고딕" panose="020B0503020000020004" pitchFamily="50" charset="-127"/>
              </a:rPr>
              <a:t>Introduction of Main Ingredients </a:t>
            </a:r>
            <a:endParaRPr lang="en-US" altLang="ko-KR" sz="1600" b="1" dirty="0">
              <a:solidFill>
                <a:schemeClr val="bg1">
                  <a:lumMod val="50000"/>
                </a:schemeClr>
              </a:solidFill>
              <a:latin typeface="맑은 고딕" panose="020B0503020000020004" pitchFamily="50" charset="-127"/>
              <a:ea typeface="맑은 고딕" panose="020B0503020000020004" pitchFamily="50" charset="-127"/>
            </a:endParaRPr>
          </a:p>
        </p:txBody>
      </p:sp>
      <p:pic>
        <p:nvPicPr>
          <p:cNvPr id="6" name="그림 5"/>
          <p:cNvPicPr>
            <a:picLocks noChangeAspect="1"/>
          </p:cNvPicPr>
          <p:nvPr/>
        </p:nvPicPr>
        <p:blipFill>
          <a:blip r:embed="rId2"/>
          <a:stretch>
            <a:fillRect/>
          </a:stretch>
        </p:blipFill>
        <p:spPr>
          <a:xfrm>
            <a:off x="7180742" y="1535218"/>
            <a:ext cx="3233936" cy="4584131"/>
          </a:xfrm>
          <a:prstGeom prst="rect">
            <a:avLst/>
          </a:prstGeom>
          <a:ln>
            <a:noFill/>
          </a:ln>
          <a:effectLst>
            <a:outerShdw blurRad="292100" dist="139700" dir="2700000" algn="tl" rotWithShape="0">
              <a:srgbClr val="333333">
                <a:alpha val="65000"/>
              </a:srgbClr>
            </a:outerShdw>
          </a:effectLst>
        </p:spPr>
      </p:pic>
      <p:sp>
        <p:nvSpPr>
          <p:cNvPr id="7" name="직사각형 6"/>
          <p:cNvSpPr/>
          <p:nvPr/>
        </p:nvSpPr>
        <p:spPr>
          <a:xfrm>
            <a:off x="1280572" y="1793785"/>
            <a:ext cx="5827364" cy="1077218"/>
          </a:xfrm>
          <a:prstGeom prst="rect">
            <a:avLst/>
          </a:prstGeom>
        </p:spPr>
        <p:txBody>
          <a:bodyPr wrap="square">
            <a:spAutoFit/>
          </a:bodyPr>
          <a:lstStyle/>
          <a:p>
            <a:r>
              <a:rPr lang="en-US" altLang="ko-KR" sz="3200" b="1" dirty="0">
                <a:latin typeface="맑은 고딕" panose="020B0503020000020004" pitchFamily="50" charset="-127"/>
              </a:rPr>
              <a:t>Patent Certificate for </a:t>
            </a:r>
            <a:r>
              <a:rPr lang="en-US" altLang="ko-KR" sz="3200" b="1" dirty="0" err="1">
                <a:latin typeface="맑은 고딕" panose="020B0503020000020004" pitchFamily="50" charset="-127"/>
              </a:rPr>
              <a:t>Selaginella</a:t>
            </a:r>
            <a:r>
              <a:rPr lang="en-US" altLang="ko-KR" sz="3200" b="1" dirty="0">
                <a:latin typeface="맑은 고딕" panose="020B0503020000020004" pitchFamily="50" charset="-127"/>
              </a:rPr>
              <a:t> </a:t>
            </a:r>
            <a:r>
              <a:rPr lang="en-US" altLang="ko-KR" sz="3200" b="1" dirty="0" err="1">
                <a:latin typeface="맑은 고딕" panose="020B0503020000020004" pitchFamily="50" charset="-127"/>
              </a:rPr>
              <a:t>Rossii</a:t>
            </a:r>
            <a:r>
              <a:rPr lang="en-US" altLang="ko-KR" sz="3200" b="1" dirty="0">
                <a:latin typeface="맑은 고딕" panose="020B0503020000020004" pitchFamily="50" charset="-127"/>
              </a:rPr>
              <a:t> Extract</a:t>
            </a:r>
            <a:endParaRPr lang="en-US" altLang="ko-KR" sz="3200" b="1" dirty="0" smtClean="0">
              <a:latin typeface="맑은 고딕" panose="020B0503020000020004" pitchFamily="50" charset="-127"/>
              <a:ea typeface="맑은 고딕" panose="020B0503020000020004" pitchFamily="50" charset="-127"/>
            </a:endParaRPr>
          </a:p>
        </p:txBody>
      </p:sp>
      <p:sp>
        <p:nvSpPr>
          <p:cNvPr id="12" name="직사각형 11"/>
          <p:cNvSpPr/>
          <p:nvPr/>
        </p:nvSpPr>
        <p:spPr>
          <a:xfrm>
            <a:off x="1273774" y="2879247"/>
            <a:ext cx="5846354" cy="584775"/>
          </a:xfrm>
          <a:prstGeom prst="rect">
            <a:avLst/>
          </a:prstGeom>
        </p:spPr>
        <p:txBody>
          <a:bodyPr wrap="square">
            <a:spAutoFit/>
          </a:bodyPr>
          <a:lstStyle/>
          <a:p>
            <a:r>
              <a:rPr lang="en-US" altLang="ko-KR" sz="1600" b="1" dirty="0">
                <a:solidFill>
                  <a:schemeClr val="tx1">
                    <a:lumMod val="65000"/>
                    <a:lumOff val="35000"/>
                  </a:schemeClr>
                </a:solidFill>
                <a:latin typeface="맑은 고딕" panose="020B0503020000020004" pitchFamily="50" charset="-127"/>
              </a:rPr>
              <a:t>Received technology transfer from the Korea Research Institute of Bioscience and Biotechnology.</a:t>
            </a:r>
            <a:endParaRPr lang="en-US" altLang="ko-KR" sz="1600" b="1" dirty="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8" name="TextBox 7">
            <a:extLst>
              <a:ext uri="{FF2B5EF4-FFF2-40B4-BE49-F238E27FC236}">
                <a16:creationId xmlns:a16="http://schemas.microsoft.com/office/drawing/2014/main" id="{2A4086BA-CF8A-774C-9F5E-52BDAFA3B7C8}"/>
              </a:ext>
            </a:extLst>
          </p:cNvPr>
          <p:cNvSpPr txBox="1"/>
          <p:nvPr/>
        </p:nvSpPr>
        <p:spPr>
          <a:xfrm>
            <a:off x="1786186" y="316087"/>
            <a:ext cx="2823914" cy="329321"/>
          </a:xfrm>
          <a:prstGeom prst="rect">
            <a:avLst/>
          </a:prstGeom>
          <a:noFill/>
        </p:spPr>
        <p:txBody>
          <a:bodyPr wrap="square" rtlCol="0">
            <a:spAutoFit/>
          </a:bodyPr>
          <a:lstStyle/>
          <a:p>
            <a:pPr>
              <a:lnSpc>
                <a:spcPct val="110000"/>
              </a:lnSpc>
            </a:pPr>
            <a:r>
              <a:rPr lang="en-US" altLang="ko-KR" sz="1400" b="1" dirty="0">
                <a:latin typeface="맑은 고딕" panose="020B0503020000020004" pitchFamily="50" charset="-127"/>
              </a:rPr>
              <a:t>03. Product Introduction</a:t>
            </a:r>
            <a:endParaRPr lang="en-US" altLang="ko-KR" sz="1400" b="1"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291021496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4086BA-CF8A-774C-9F5E-52BDAFA3B7C8}"/>
              </a:ext>
            </a:extLst>
          </p:cNvPr>
          <p:cNvSpPr txBox="1"/>
          <p:nvPr/>
        </p:nvSpPr>
        <p:spPr>
          <a:xfrm>
            <a:off x="4135593" y="305250"/>
            <a:ext cx="4848749" cy="363176"/>
          </a:xfrm>
          <a:prstGeom prst="rect">
            <a:avLst/>
          </a:prstGeom>
          <a:noFill/>
        </p:spPr>
        <p:txBody>
          <a:bodyPr wrap="square" rtlCol="0">
            <a:spAutoFit/>
          </a:bodyPr>
          <a:lstStyle/>
          <a:p>
            <a:pPr>
              <a:lnSpc>
                <a:spcPct val="110000"/>
              </a:lnSpc>
            </a:pPr>
            <a:r>
              <a:rPr lang="en-US" altLang="ko-KR" sz="1600" b="1" dirty="0">
                <a:solidFill>
                  <a:schemeClr val="bg1">
                    <a:lumMod val="50000"/>
                  </a:schemeClr>
                </a:solidFill>
                <a:latin typeface="맑은 고딕" panose="020B0503020000020004" pitchFamily="50" charset="-127"/>
              </a:rPr>
              <a:t>Introduction of Main Ingredients </a:t>
            </a:r>
            <a:endParaRPr lang="en-US" altLang="ko-KR" sz="1600" b="1" dirty="0">
              <a:solidFill>
                <a:schemeClr val="bg1">
                  <a:lumMod val="50000"/>
                </a:schemeClr>
              </a:solidFill>
              <a:latin typeface="맑은 고딕" panose="020B0503020000020004" pitchFamily="50" charset="-127"/>
              <a:ea typeface="맑은 고딕" panose="020B0503020000020004" pitchFamily="50" charset="-127"/>
            </a:endParaRPr>
          </a:p>
        </p:txBody>
      </p:sp>
      <p:sp>
        <p:nvSpPr>
          <p:cNvPr id="4" name="TextBox 3">
            <a:extLst>
              <a:ext uri="{FF2B5EF4-FFF2-40B4-BE49-F238E27FC236}">
                <a16:creationId xmlns:a16="http://schemas.microsoft.com/office/drawing/2014/main" id="{2A4086BA-CF8A-774C-9F5E-52BDAFA3B7C8}"/>
              </a:ext>
            </a:extLst>
          </p:cNvPr>
          <p:cNvSpPr txBox="1"/>
          <p:nvPr/>
        </p:nvSpPr>
        <p:spPr>
          <a:xfrm>
            <a:off x="1238688" y="1205147"/>
            <a:ext cx="8115830" cy="369332"/>
          </a:xfrm>
          <a:prstGeom prst="rect">
            <a:avLst/>
          </a:prstGeom>
          <a:noFill/>
        </p:spPr>
        <p:txBody>
          <a:bodyPr wrap="square" rtlCol="0">
            <a:spAutoFit/>
          </a:bodyPr>
          <a:lstStyle/>
          <a:p>
            <a:r>
              <a:rPr lang="en-US" altLang="ko-KR" b="1" dirty="0">
                <a:solidFill>
                  <a:prstClr val="black"/>
                </a:solidFill>
                <a:latin typeface="맑은 고딕" panose="020B0503020000020004" pitchFamily="50" charset="-127"/>
              </a:rPr>
              <a:t>Collagen Synthesis Activity Test of </a:t>
            </a:r>
            <a:r>
              <a:rPr lang="en-US" altLang="ko-KR" b="1" dirty="0" err="1">
                <a:solidFill>
                  <a:prstClr val="black"/>
                </a:solidFill>
                <a:latin typeface="맑은 고딕" panose="020B0503020000020004" pitchFamily="50" charset="-127"/>
              </a:rPr>
              <a:t>Selaginella</a:t>
            </a:r>
            <a:r>
              <a:rPr lang="en-US" altLang="ko-KR" b="1" dirty="0">
                <a:solidFill>
                  <a:prstClr val="black"/>
                </a:solidFill>
                <a:latin typeface="맑은 고딕" panose="020B0503020000020004" pitchFamily="50" charset="-127"/>
              </a:rPr>
              <a:t> </a:t>
            </a:r>
            <a:r>
              <a:rPr lang="en-US" altLang="ko-KR" b="1" dirty="0" err="1">
                <a:solidFill>
                  <a:prstClr val="black"/>
                </a:solidFill>
                <a:latin typeface="맑은 고딕" panose="020B0503020000020004" pitchFamily="50" charset="-127"/>
              </a:rPr>
              <a:t>Rossii</a:t>
            </a:r>
            <a:r>
              <a:rPr lang="en-US" altLang="ko-KR" b="1" dirty="0">
                <a:solidFill>
                  <a:prstClr val="black"/>
                </a:solidFill>
                <a:latin typeface="맑은 고딕" panose="020B0503020000020004" pitchFamily="50" charset="-127"/>
              </a:rPr>
              <a:t> Extract</a:t>
            </a:r>
            <a:endParaRPr lang="en-US" altLang="ko-KR" b="1" dirty="0">
              <a:latin typeface="맑은 고딕" panose="020B0503020000020004" pitchFamily="50" charset="-127"/>
              <a:ea typeface="맑은 고딕" panose="020B0503020000020004" pitchFamily="50" charset="-127"/>
            </a:endParaRPr>
          </a:p>
        </p:txBody>
      </p:sp>
      <p:sp>
        <p:nvSpPr>
          <p:cNvPr id="5" name="직사각형 4"/>
          <p:cNvSpPr/>
          <p:nvPr/>
        </p:nvSpPr>
        <p:spPr>
          <a:xfrm>
            <a:off x="1259454" y="1630571"/>
            <a:ext cx="8115830" cy="507831"/>
          </a:xfrm>
          <a:prstGeom prst="rect">
            <a:avLst/>
          </a:prstGeom>
        </p:spPr>
        <p:txBody>
          <a:bodyPr wrap="square">
            <a:spAutoFit/>
          </a:bodyPr>
          <a:lstStyle/>
          <a:p>
            <a:r>
              <a:rPr lang="en-US" altLang="ko-KR" sz="900" dirty="0">
                <a:solidFill>
                  <a:schemeClr val="tx1">
                    <a:lumMod val="65000"/>
                    <a:lumOff val="35000"/>
                  </a:schemeClr>
                </a:solidFill>
                <a:latin typeface="맑은 고딕" panose="020B0503020000020004" pitchFamily="50" charset="-127"/>
              </a:rPr>
              <a:t>* Control 1: UVB- cells (cells not treated with UVB).</a:t>
            </a:r>
          </a:p>
          <a:p>
            <a:r>
              <a:rPr lang="en-US" altLang="ko-KR" sz="900" dirty="0" smtClean="0">
                <a:solidFill>
                  <a:schemeClr val="tx1">
                    <a:lumMod val="65000"/>
                    <a:lumOff val="35000"/>
                  </a:schemeClr>
                </a:solidFill>
                <a:latin typeface="맑은 고딕" panose="020B0503020000020004" pitchFamily="50" charset="-127"/>
              </a:rPr>
              <a:t>* Control </a:t>
            </a:r>
            <a:r>
              <a:rPr lang="en-US" altLang="ko-KR" sz="900" dirty="0">
                <a:solidFill>
                  <a:schemeClr val="tx1">
                    <a:lumMod val="65000"/>
                    <a:lumOff val="35000"/>
                  </a:schemeClr>
                </a:solidFill>
                <a:latin typeface="맑은 고딕" panose="020B0503020000020004" pitchFamily="50" charset="-127"/>
              </a:rPr>
              <a:t>2: UVB+ cells (cells treated with UVB</a:t>
            </a:r>
            <a:r>
              <a:rPr lang="en-US" altLang="ko-KR" sz="900" dirty="0" smtClean="0">
                <a:solidFill>
                  <a:schemeClr val="tx1">
                    <a:lumMod val="65000"/>
                    <a:lumOff val="35000"/>
                  </a:schemeClr>
                </a:solidFill>
                <a:latin typeface="맑은 고딕" panose="020B0503020000020004" pitchFamily="50" charset="-127"/>
              </a:rPr>
              <a:t>).</a:t>
            </a:r>
          </a:p>
          <a:p>
            <a:r>
              <a:rPr lang="en-US" altLang="ko-KR" sz="900" dirty="0" smtClean="0">
                <a:solidFill>
                  <a:schemeClr val="tx1">
                    <a:lumMod val="65000"/>
                    <a:lumOff val="35000"/>
                  </a:schemeClr>
                </a:solidFill>
                <a:latin typeface="맑은 고딕" panose="020B0503020000020004" pitchFamily="50" charset="-127"/>
              </a:rPr>
              <a:t>* </a:t>
            </a:r>
            <a:r>
              <a:rPr lang="en-US" altLang="ko-KR" sz="900" dirty="0">
                <a:solidFill>
                  <a:schemeClr val="tx1">
                    <a:lumMod val="65000"/>
                    <a:lumOff val="35000"/>
                  </a:schemeClr>
                </a:solidFill>
                <a:latin typeface="맑은 고딕" panose="020B0503020000020004" pitchFamily="50" charset="-127"/>
              </a:rPr>
              <a:t>Experimental Group: UVB+ cells treated with a concentration of </a:t>
            </a:r>
            <a:r>
              <a:rPr lang="en-US" altLang="ko-KR" sz="900" dirty="0" err="1">
                <a:solidFill>
                  <a:schemeClr val="tx1">
                    <a:lumMod val="65000"/>
                    <a:lumOff val="35000"/>
                  </a:schemeClr>
                </a:solidFill>
                <a:latin typeface="맑은 고딕" panose="020B0503020000020004" pitchFamily="50" charset="-127"/>
              </a:rPr>
              <a:t>selaginella</a:t>
            </a:r>
            <a:r>
              <a:rPr lang="en-US" altLang="ko-KR" sz="900" dirty="0">
                <a:solidFill>
                  <a:schemeClr val="tx1">
                    <a:lumMod val="65000"/>
                    <a:lumOff val="35000"/>
                  </a:schemeClr>
                </a:solidFill>
                <a:latin typeface="맑은 고딕" panose="020B0503020000020004" pitchFamily="50" charset="-127"/>
              </a:rPr>
              <a:t> </a:t>
            </a:r>
            <a:r>
              <a:rPr lang="en-US" altLang="ko-KR" sz="900" dirty="0" err="1">
                <a:solidFill>
                  <a:schemeClr val="tx1">
                    <a:lumMod val="65000"/>
                    <a:lumOff val="35000"/>
                  </a:schemeClr>
                </a:solidFill>
                <a:latin typeface="맑은 고딕" panose="020B0503020000020004" pitchFamily="50" charset="-127"/>
              </a:rPr>
              <a:t>rossii</a:t>
            </a:r>
            <a:r>
              <a:rPr lang="en-US" altLang="ko-KR" sz="900" dirty="0">
                <a:solidFill>
                  <a:schemeClr val="tx1">
                    <a:lumMod val="65000"/>
                    <a:lumOff val="35000"/>
                  </a:schemeClr>
                </a:solidFill>
                <a:latin typeface="맑은 고딕" panose="020B0503020000020004" pitchFamily="50" charset="-127"/>
              </a:rPr>
              <a:t> extract. </a:t>
            </a:r>
          </a:p>
        </p:txBody>
      </p:sp>
      <p:grpSp>
        <p:nvGrpSpPr>
          <p:cNvPr id="6" name="그룹 5"/>
          <p:cNvGrpSpPr/>
          <p:nvPr/>
        </p:nvGrpSpPr>
        <p:grpSpPr>
          <a:xfrm>
            <a:off x="1259454" y="2229900"/>
            <a:ext cx="9671014" cy="2346046"/>
            <a:chOff x="1488232" y="1889382"/>
            <a:chExt cx="6608166" cy="1603044"/>
          </a:xfrm>
        </p:grpSpPr>
        <p:pic>
          <p:nvPicPr>
            <p:cNvPr id="7" name="그림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60640" y="1889382"/>
              <a:ext cx="2935758" cy="1603044"/>
            </a:xfrm>
            <a:prstGeom prst="rect">
              <a:avLst/>
            </a:prstGeom>
          </p:spPr>
        </p:pic>
        <p:pic>
          <p:nvPicPr>
            <p:cNvPr id="8" name="그림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88232" y="1889382"/>
              <a:ext cx="2935758" cy="1603044"/>
            </a:xfrm>
            <a:prstGeom prst="rect">
              <a:avLst/>
            </a:prstGeom>
          </p:spPr>
        </p:pic>
      </p:grpSp>
      <p:sp>
        <p:nvSpPr>
          <p:cNvPr id="15" name="직사각형 14"/>
          <p:cNvSpPr/>
          <p:nvPr/>
        </p:nvSpPr>
        <p:spPr>
          <a:xfrm>
            <a:off x="1241166" y="5014909"/>
            <a:ext cx="9086816" cy="2077492"/>
          </a:xfrm>
          <a:prstGeom prst="rect">
            <a:avLst/>
          </a:prstGeom>
        </p:spPr>
        <p:txBody>
          <a:bodyPr wrap="square">
            <a:spAutoFit/>
          </a:bodyPr>
          <a:lstStyle/>
          <a:p>
            <a:r>
              <a:rPr lang="en-US" altLang="ko-KR" b="1" dirty="0" smtClean="0">
                <a:solidFill>
                  <a:schemeClr val="tx1">
                    <a:lumMod val="65000"/>
                    <a:lumOff val="35000"/>
                  </a:schemeClr>
                </a:solidFill>
                <a:latin typeface="맑은 고딕" panose="020B0503020000020004" pitchFamily="50" charset="-127"/>
              </a:rPr>
              <a:t>Results</a:t>
            </a:r>
            <a:endParaRPr lang="en-US" altLang="ko-KR" dirty="0" smtClean="0">
              <a:solidFill>
                <a:schemeClr val="tx1">
                  <a:lumMod val="65000"/>
                  <a:lumOff val="35000"/>
                </a:schemeClr>
              </a:solidFill>
              <a:latin typeface="맑은 고딕" panose="020B0503020000020004" pitchFamily="50" charset="-127"/>
              <a:ea typeface="맑은 고딕" panose="020B0503020000020004" pitchFamily="50" charset="-127"/>
            </a:endParaRPr>
          </a:p>
          <a:p>
            <a:pPr lvl="0">
              <a:lnSpc>
                <a:spcPct val="200000"/>
              </a:lnSpc>
            </a:pPr>
            <a:r>
              <a:rPr lang="en-US" altLang="ko-KR" sz="1200" dirty="0" smtClean="0">
                <a:solidFill>
                  <a:schemeClr val="tx1">
                    <a:lumMod val="50000"/>
                    <a:lumOff val="50000"/>
                  </a:schemeClr>
                </a:solidFill>
                <a:latin typeface="맑은 고딕" panose="020B0503020000020004" pitchFamily="50" charset="-127"/>
              </a:rPr>
              <a:t>The </a:t>
            </a:r>
            <a:r>
              <a:rPr lang="en-US" altLang="ko-KR" sz="1200" dirty="0">
                <a:solidFill>
                  <a:schemeClr val="tx1">
                    <a:lumMod val="50000"/>
                    <a:lumOff val="50000"/>
                  </a:schemeClr>
                </a:solidFill>
                <a:latin typeface="맑은 고딕" panose="020B0503020000020004" pitchFamily="50" charset="-127"/>
              </a:rPr>
              <a:t>results showed that the expression of COL1A1 and COL1A2 decreased in UVB+ cells while the expression </a:t>
            </a:r>
            <a:endParaRPr lang="en-US" altLang="ko-KR" sz="1200" dirty="0" smtClean="0">
              <a:solidFill>
                <a:schemeClr val="tx1">
                  <a:lumMod val="50000"/>
                  <a:lumOff val="50000"/>
                </a:schemeClr>
              </a:solidFill>
              <a:latin typeface="맑은 고딕" panose="020B0503020000020004" pitchFamily="50" charset="-127"/>
            </a:endParaRPr>
          </a:p>
          <a:p>
            <a:pPr lvl="0"/>
            <a:r>
              <a:rPr lang="en-US" altLang="ko-KR" sz="1200" dirty="0" smtClean="0">
                <a:solidFill>
                  <a:schemeClr val="tx1">
                    <a:lumMod val="50000"/>
                    <a:lumOff val="50000"/>
                  </a:schemeClr>
                </a:solidFill>
                <a:latin typeface="맑은 고딕" panose="020B0503020000020004" pitchFamily="50" charset="-127"/>
              </a:rPr>
              <a:t>level </a:t>
            </a:r>
            <a:r>
              <a:rPr lang="en-US" altLang="ko-KR" sz="1200" dirty="0">
                <a:solidFill>
                  <a:schemeClr val="tx1">
                    <a:lumMod val="50000"/>
                    <a:lumOff val="50000"/>
                  </a:schemeClr>
                </a:solidFill>
                <a:latin typeface="맑은 고딕" panose="020B0503020000020004" pitchFamily="50" charset="-127"/>
              </a:rPr>
              <a:t>increased according to the concentration of </a:t>
            </a:r>
            <a:r>
              <a:rPr lang="en-US" altLang="ko-KR" sz="1200" dirty="0" err="1">
                <a:solidFill>
                  <a:schemeClr val="tx1">
                    <a:lumMod val="50000"/>
                    <a:lumOff val="50000"/>
                  </a:schemeClr>
                </a:solidFill>
                <a:latin typeface="맑은 고딕" panose="020B0503020000020004" pitchFamily="50" charset="-127"/>
              </a:rPr>
              <a:t>selaginella</a:t>
            </a:r>
            <a:r>
              <a:rPr lang="en-US" altLang="ko-KR" sz="1200" dirty="0">
                <a:solidFill>
                  <a:schemeClr val="tx1">
                    <a:lumMod val="50000"/>
                    <a:lumOff val="50000"/>
                  </a:schemeClr>
                </a:solidFill>
                <a:latin typeface="맑은 고딕" panose="020B0503020000020004" pitchFamily="50" charset="-127"/>
              </a:rPr>
              <a:t> </a:t>
            </a:r>
            <a:r>
              <a:rPr lang="en-US" altLang="ko-KR" sz="1200" dirty="0" err="1">
                <a:solidFill>
                  <a:schemeClr val="tx1">
                    <a:lumMod val="50000"/>
                    <a:lumOff val="50000"/>
                  </a:schemeClr>
                </a:solidFill>
                <a:latin typeface="맑은 고딕" panose="020B0503020000020004" pitchFamily="50" charset="-127"/>
              </a:rPr>
              <a:t>rossii</a:t>
            </a:r>
            <a:r>
              <a:rPr lang="en-US" altLang="ko-KR" sz="1200" dirty="0">
                <a:solidFill>
                  <a:schemeClr val="tx1">
                    <a:lumMod val="50000"/>
                    <a:lumOff val="50000"/>
                  </a:schemeClr>
                </a:solidFill>
                <a:latin typeface="맑은 고딕" panose="020B0503020000020004" pitchFamily="50" charset="-127"/>
              </a:rPr>
              <a:t> extract.</a:t>
            </a:r>
          </a:p>
          <a:p>
            <a:pPr lvl="0"/>
            <a:r>
              <a:rPr lang="en-US" altLang="ko-KR" sz="1200" dirty="0">
                <a:solidFill>
                  <a:schemeClr val="tx1">
                    <a:lumMod val="50000"/>
                    <a:lumOff val="50000"/>
                  </a:schemeClr>
                </a:solidFill>
                <a:latin typeface="맑은 고딕" panose="020B0503020000020004" pitchFamily="50" charset="-127"/>
              </a:rPr>
              <a:t>COL1A1 and COL1A2 mRNA increased the most at 50μg/mL at a higher expression level than UVB- cells</a:t>
            </a:r>
            <a:r>
              <a:rPr lang="en-US" altLang="ko-KR" sz="1200" dirty="0" smtClean="0">
                <a:solidFill>
                  <a:schemeClr val="tx1">
                    <a:lumMod val="50000"/>
                    <a:lumOff val="50000"/>
                  </a:schemeClr>
                </a:solidFill>
                <a:latin typeface="맑은 고딕" panose="020B0503020000020004" pitchFamily="50" charset="-127"/>
              </a:rPr>
              <a:t>.</a:t>
            </a:r>
          </a:p>
          <a:p>
            <a:pPr lvl="0"/>
            <a:endParaRPr lang="en-US" altLang="ko-KR" sz="1200" dirty="0">
              <a:solidFill>
                <a:schemeClr val="tx1">
                  <a:lumMod val="50000"/>
                  <a:lumOff val="50000"/>
                </a:schemeClr>
              </a:solidFill>
              <a:latin typeface="맑은 고딕" panose="020B0503020000020004" pitchFamily="50" charset="-127"/>
            </a:endParaRPr>
          </a:p>
          <a:p>
            <a:pPr lvl="0"/>
            <a:r>
              <a:rPr lang="en-US" altLang="ko-KR" sz="1200" dirty="0">
                <a:solidFill>
                  <a:schemeClr val="tx1">
                    <a:lumMod val="50000"/>
                    <a:lumOff val="50000"/>
                  </a:schemeClr>
                </a:solidFill>
                <a:latin typeface="맑은 고딕" panose="020B0503020000020004" pitchFamily="50" charset="-127"/>
              </a:rPr>
              <a:t>The results confirmed that </a:t>
            </a:r>
            <a:r>
              <a:rPr lang="en-US" altLang="ko-KR" sz="1200" dirty="0" err="1">
                <a:solidFill>
                  <a:schemeClr val="tx1">
                    <a:lumMod val="50000"/>
                    <a:lumOff val="50000"/>
                  </a:schemeClr>
                </a:solidFill>
                <a:latin typeface="맑은 고딕" panose="020B0503020000020004" pitchFamily="50" charset="-127"/>
              </a:rPr>
              <a:t>selaginella</a:t>
            </a:r>
            <a:r>
              <a:rPr lang="en-US" altLang="ko-KR" sz="1200" dirty="0">
                <a:solidFill>
                  <a:schemeClr val="tx1">
                    <a:lumMod val="50000"/>
                    <a:lumOff val="50000"/>
                  </a:schemeClr>
                </a:solidFill>
                <a:latin typeface="맑은 고딕" panose="020B0503020000020004" pitchFamily="50" charset="-127"/>
              </a:rPr>
              <a:t> </a:t>
            </a:r>
            <a:r>
              <a:rPr lang="en-US" altLang="ko-KR" sz="1200" dirty="0" err="1">
                <a:solidFill>
                  <a:schemeClr val="tx1">
                    <a:lumMod val="50000"/>
                    <a:lumOff val="50000"/>
                  </a:schemeClr>
                </a:solidFill>
                <a:latin typeface="맑은 고딕" panose="020B0503020000020004" pitchFamily="50" charset="-127"/>
              </a:rPr>
              <a:t>rossii</a:t>
            </a:r>
            <a:r>
              <a:rPr lang="en-US" altLang="ko-KR" sz="1200" dirty="0">
                <a:solidFill>
                  <a:schemeClr val="tx1">
                    <a:lumMod val="50000"/>
                    <a:lumOff val="50000"/>
                  </a:schemeClr>
                </a:solidFill>
                <a:latin typeface="맑은 고딕" panose="020B0503020000020004" pitchFamily="50" charset="-127"/>
              </a:rPr>
              <a:t> extract has anti-aging and anti-wrinkle properties thanks to the activation of the collagen synthesis gene.</a:t>
            </a:r>
          </a:p>
          <a:p>
            <a:pPr lvl="0"/>
            <a:endParaRPr lang="en-US" altLang="ko-KR" sz="1200" b="1" dirty="0" smtClean="0">
              <a:solidFill>
                <a:schemeClr val="tx1">
                  <a:lumMod val="65000"/>
                  <a:lumOff val="35000"/>
                </a:schemeClr>
              </a:solidFill>
              <a:latin typeface="맑은 고딕" panose="020B0503020000020004" pitchFamily="50" charset="-127"/>
              <a:ea typeface="맑은 고딕" panose="020B0503020000020004" pitchFamily="50" charset="-127"/>
            </a:endParaRPr>
          </a:p>
          <a:p>
            <a:pPr lvl="0"/>
            <a:endParaRPr lang="en-US" altLang="ko-KR" sz="1500" b="1" dirty="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16" name="직사각형 15"/>
          <p:cNvSpPr/>
          <p:nvPr/>
        </p:nvSpPr>
        <p:spPr>
          <a:xfrm>
            <a:off x="4982178" y="2778409"/>
            <a:ext cx="288032" cy="1361791"/>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b="1">
              <a:latin typeface="+mn-ea"/>
            </a:endParaRPr>
          </a:p>
        </p:txBody>
      </p:sp>
      <p:sp>
        <p:nvSpPr>
          <p:cNvPr id="17" name="직사각형 16"/>
          <p:cNvSpPr/>
          <p:nvPr/>
        </p:nvSpPr>
        <p:spPr>
          <a:xfrm>
            <a:off x="10357211" y="2778409"/>
            <a:ext cx="288032" cy="1361791"/>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b="1">
              <a:latin typeface="+mn-ea"/>
            </a:endParaRPr>
          </a:p>
        </p:txBody>
      </p:sp>
      <p:sp>
        <p:nvSpPr>
          <p:cNvPr id="18" name="직사각형 17"/>
          <p:cNvSpPr/>
          <p:nvPr/>
        </p:nvSpPr>
        <p:spPr>
          <a:xfrm>
            <a:off x="1928317" y="4612952"/>
            <a:ext cx="2935757" cy="276999"/>
          </a:xfrm>
          <a:prstGeom prst="rect">
            <a:avLst/>
          </a:prstGeom>
        </p:spPr>
        <p:txBody>
          <a:bodyPr wrap="square">
            <a:spAutoFit/>
          </a:bodyPr>
          <a:lstStyle/>
          <a:p>
            <a:pPr algn="ctr"/>
            <a:r>
              <a:rPr lang="en-US" altLang="ko-KR" sz="1200" b="1" dirty="0">
                <a:solidFill>
                  <a:srgbClr val="C00000"/>
                </a:solidFill>
                <a:latin typeface="+mn-ea"/>
              </a:rPr>
              <a:t>COL1A1 mRNA Expression Level</a:t>
            </a:r>
            <a:endParaRPr lang="ko-KR" altLang="en-US" sz="1200" dirty="0">
              <a:solidFill>
                <a:srgbClr val="C00000"/>
              </a:solidFill>
              <a:latin typeface="+mn-ea"/>
            </a:endParaRPr>
          </a:p>
        </p:txBody>
      </p:sp>
      <p:sp>
        <p:nvSpPr>
          <p:cNvPr id="19" name="직사각형 18"/>
          <p:cNvSpPr/>
          <p:nvPr/>
        </p:nvSpPr>
        <p:spPr>
          <a:xfrm>
            <a:off x="7471859" y="4612952"/>
            <a:ext cx="2935758" cy="276999"/>
          </a:xfrm>
          <a:prstGeom prst="rect">
            <a:avLst/>
          </a:prstGeom>
        </p:spPr>
        <p:txBody>
          <a:bodyPr wrap="square">
            <a:spAutoFit/>
          </a:bodyPr>
          <a:lstStyle/>
          <a:p>
            <a:pPr algn="ctr"/>
            <a:r>
              <a:rPr lang="en-US" altLang="ko-KR" sz="1200" b="1" dirty="0">
                <a:solidFill>
                  <a:srgbClr val="C00000"/>
                </a:solidFill>
                <a:latin typeface="+mn-ea"/>
              </a:rPr>
              <a:t>COL1A2 mRNA Expression Level</a:t>
            </a:r>
            <a:endParaRPr lang="ko-KR" altLang="en-US" sz="1200" dirty="0">
              <a:solidFill>
                <a:srgbClr val="C00000"/>
              </a:solidFill>
              <a:latin typeface="+mn-ea"/>
            </a:endParaRPr>
          </a:p>
        </p:txBody>
      </p:sp>
      <p:sp>
        <p:nvSpPr>
          <p:cNvPr id="20" name="TextBox 19">
            <a:extLst>
              <a:ext uri="{FF2B5EF4-FFF2-40B4-BE49-F238E27FC236}">
                <a16:creationId xmlns:a16="http://schemas.microsoft.com/office/drawing/2014/main" id="{2A4086BA-CF8A-774C-9F5E-52BDAFA3B7C8}"/>
              </a:ext>
            </a:extLst>
          </p:cNvPr>
          <p:cNvSpPr txBox="1"/>
          <p:nvPr/>
        </p:nvSpPr>
        <p:spPr>
          <a:xfrm>
            <a:off x="1786186" y="316087"/>
            <a:ext cx="2823914" cy="329321"/>
          </a:xfrm>
          <a:prstGeom prst="rect">
            <a:avLst/>
          </a:prstGeom>
          <a:noFill/>
        </p:spPr>
        <p:txBody>
          <a:bodyPr wrap="square" rtlCol="0">
            <a:spAutoFit/>
          </a:bodyPr>
          <a:lstStyle/>
          <a:p>
            <a:pPr>
              <a:lnSpc>
                <a:spcPct val="110000"/>
              </a:lnSpc>
            </a:pPr>
            <a:r>
              <a:rPr lang="en-US" altLang="ko-KR" sz="1400" b="1" dirty="0">
                <a:latin typeface="맑은 고딕" panose="020B0503020000020004" pitchFamily="50" charset="-127"/>
              </a:rPr>
              <a:t>03. Product Introduction</a:t>
            </a:r>
            <a:endParaRPr lang="en-US" altLang="ko-KR" sz="1400" b="1"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175750387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A4086BA-CF8A-774C-9F5E-52BDAFA3B7C8}"/>
              </a:ext>
            </a:extLst>
          </p:cNvPr>
          <p:cNvSpPr txBox="1"/>
          <p:nvPr/>
        </p:nvSpPr>
        <p:spPr>
          <a:xfrm>
            <a:off x="1110672" y="1229531"/>
            <a:ext cx="6551661" cy="369332"/>
          </a:xfrm>
          <a:prstGeom prst="rect">
            <a:avLst/>
          </a:prstGeom>
          <a:noFill/>
        </p:spPr>
        <p:txBody>
          <a:bodyPr wrap="square" rtlCol="0">
            <a:spAutoFit/>
          </a:bodyPr>
          <a:lstStyle/>
          <a:p>
            <a:r>
              <a:rPr lang="en-US" altLang="ko-KR" b="1" dirty="0">
                <a:solidFill>
                  <a:prstClr val="black"/>
                </a:solidFill>
                <a:latin typeface="맑은 고딕" panose="020B0503020000020004" pitchFamily="50" charset="-127"/>
              </a:rPr>
              <a:t>Stability Evaluation of </a:t>
            </a:r>
            <a:r>
              <a:rPr lang="en-US" altLang="ko-KR" b="1" dirty="0" err="1">
                <a:solidFill>
                  <a:prstClr val="black"/>
                </a:solidFill>
                <a:latin typeface="맑은 고딕" panose="020B0503020000020004" pitchFamily="50" charset="-127"/>
              </a:rPr>
              <a:t>Selaginella</a:t>
            </a:r>
            <a:r>
              <a:rPr lang="en-US" altLang="ko-KR" b="1" dirty="0">
                <a:solidFill>
                  <a:prstClr val="black"/>
                </a:solidFill>
                <a:latin typeface="맑은 고딕" panose="020B0503020000020004" pitchFamily="50" charset="-127"/>
              </a:rPr>
              <a:t> </a:t>
            </a:r>
            <a:r>
              <a:rPr lang="en-US" altLang="ko-KR" b="1" dirty="0" err="1">
                <a:solidFill>
                  <a:prstClr val="black"/>
                </a:solidFill>
                <a:latin typeface="맑은 고딕" panose="020B0503020000020004" pitchFamily="50" charset="-127"/>
              </a:rPr>
              <a:t>Rossii</a:t>
            </a:r>
            <a:r>
              <a:rPr lang="en-US" altLang="ko-KR" b="1" dirty="0">
                <a:solidFill>
                  <a:prstClr val="black"/>
                </a:solidFill>
                <a:latin typeface="맑은 고딕" panose="020B0503020000020004" pitchFamily="50" charset="-127"/>
              </a:rPr>
              <a:t> Extract</a:t>
            </a:r>
            <a:endParaRPr lang="en-US" altLang="ko-KR" b="1" dirty="0">
              <a:latin typeface="맑은 고딕" panose="020B0503020000020004" pitchFamily="50" charset="-127"/>
              <a:ea typeface="맑은 고딕" panose="020B0503020000020004" pitchFamily="50" charset="-127"/>
            </a:endParaRPr>
          </a:p>
        </p:txBody>
      </p:sp>
      <p:sp>
        <p:nvSpPr>
          <p:cNvPr id="5" name="직사각형 4"/>
          <p:cNvSpPr/>
          <p:nvPr/>
        </p:nvSpPr>
        <p:spPr>
          <a:xfrm>
            <a:off x="1110672" y="1697061"/>
            <a:ext cx="7632848" cy="230832"/>
          </a:xfrm>
          <a:prstGeom prst="rect">
            <a:avLst/>
          </a:prstGeom>
        </p:spPr>
        <p:txBody>
          <a:bodyPr wrap="square">
            <a:spAutoFit/>
          </a:bodyPr>
          <a:lstStyle/>
          <a:p>
            <a:r>
              <a:rPr lang="en-US" altLang="ko-KR" sz="900" dirty="0">
                <a:solidFill>
                  <a:schemeClr val="tx1">
                    <a:lumMod val="50000"/>
                    <a:lumOff val="50000"/>
                  </a:schemeClr>
                </a:solidFill>
                <a:latin typeface="맑은 고딕" panose="020B0503020000020004" pitchFamily="50" charset="-127"/>
              </a:rPr>
              <a:t>*Changes in the content of the indicator component </a:t>
            </a:r>
            <a:r>
              <a:rPr lang="en-US" altLang="ko-KR" sz="900" dirty="0" err="1">
                <a:solidFill>
                  <a:schemeClr val="tx1">
                    <a:lumMod val="50000"/>
                    <a:lumOff val="50000"/>
                  </a:schemeClr>
                </a:solidFill>
                <a:latin typeface="맑은 고딕" panose="020B0503020000020004" pitchFamily="50" charset="-127"/>
              </a:rPr>
              <a:t>amentoflavone</a:t>
            </a:r>
            <a:r>
              <a:rPr lang="en-US" altLang="ko-KR" sz="900" dirty="0">
                <a:solidFill>
                  <a:schemeClr val="tx1">
                    <a:lumMod val="50000"/>
                    <a:lumOff val="50000"/>
                  </a:schemeClr>
                </a:solidFill>
                <a:latin typeface="맑은 고딕" panose="020B0503020000020004" pitchFamily="50" charset="-127"/>
              </a:rPr>
              <a:t> based on period.</a:t>
            </a:r>
            <a:endParaRPr lang="en-US" altLang="ko-KR" sz="900" dirty="0">
              <a:solidFill>
                <a:schemeClr val="tx1">
                  <a:lumMod val="50000"/>
                  <a:lumOff val="50000"/>
                </a:schemeClr>
              </a:solidFill>
              <a:latin typeface="맑은 고딕" panose="020B0503020000020004" pitchFamily="50" charset="-127"/>
              <a:ea typeface="맑은 고딕" panose="020B0503020000020004" pitchFamily="50" charset="-127"/>
            </a:endParaRPr>
          </a:p>
        </p:txBody>
      </p:sp>
      <p:sp>
        <p:nvSpPr>
          <p:cNvPr id="15" name="직사각형 14"/>
          <p:cNvSpPr/>
          <p:nvPr/>
        </p:nvSpPr>
        <p:spPr>
          <a:xfrm>
            <a:off x="1110672" y="5093497"/>
            <a:ext cx="9083194" cy="1338828"/>
          </a:xfrm>
          <a:prstGeom prst="rect">
            <a:avLst/>
          </a:prstGeom>
        </p:spPr>
        <p:txBody>
          <a:bodyPr wrap="square">
            <a:spAutoFit/>
          </a:bodyPr>
          <a:lstStyle/>
          <a:p>
            <a:pPr>
              <a:lnSpc>
                <a:spcPct val="200000"/>
              </a:lnSpc>
            </a:pPr>
            <a:r>
              <a:rPr lang="en-US" altLang="ko-KR" b="1" dirty="0" smtClean="0">
                <a:solidFill>
                  <a:schemeClr val="tx1">
                    <a:lumMod val="65000"/>
                    <a:lumOff val="35000"/>
                  </a:schemeClr>
                </a:solidFill>
                <a:latin typeface="맑은 고딕" panose="020B0503020000020004" pitchFamily="50" charset="-127"/>
              </a:rPr>
              <a:t>Results</a:t>
            </a:r>
            <a:endParaRPr lang="en-US" altLang="ko-KR" sz="1200" b="1" dirty="0">
              <a:solidFill>
                <a:schemeClr val="tx1">
                  <a:lumMod val="65000"/>
                  <a:lumOff val="35000"/>
                </a:schemeClr>
              </a:solidFill>
              <a:latin typeface="맑은 고딕" panose="020B0503020000020004" pitchFamily="50" charset="-127"/>
            </a:endParaRPr>
          </a:p>
          <a:p>
            <a:r>
              <a:rPr lang="en-US" altLang="ko-KR" sz="1500" dirty="0" smtClean="0">
                <a:solidFill>
                  <a:schemeClr val="tx1">
                    <a:lumMod val="65000"/>
                    <a:lumOff val="35000"/>
                  </a:schemeClr>
                </a:solidFill>
                <a:latin typeface="맑은 고딕" panose="020B0503020000020004" pitchFamily="50" charset="-127"/>
              </a:rPr>
              <a:t>The </a:t>
            </a:r>
            <a:r>
              <a:rPr lang="en-US" altLang="ko-KR" sz="1500" dirty="0">
                <a:solidFill>
                  <a:schemeClr val="tx1">
                    <a:lumMod val="65000"/>
                    <a:lumOff val="35000"/>
                  </a:schemeClr>
                </a:solidFill>
                <a:latin typeface="맑은 고딕" panose="020B0503020000020004" pitchFamily="50" charset="-127"/>
              </a:rPr>
              <a:t>content of the indicator component </a:t>
            </a:r>
            <a:r>
              <a:rPr lang="en-US" altLang="ko-KR" sz="1500" dirty="0" err="1">
                <a:solidFill>
                  <a:schemeClr val="tx1">
                    <a:lumMod val="65000"/>
                    <a:lumOff val="35000"/>
                  </a:schemeClr>
                </a:solidFill>
                <a:latin typeface="맑은 고딕" panose="020B0503020000020004" pitchFamily="50" charset="-127"/>
              </a:rPr>
              <a:t>amentoflavone</a:t>
            </a:r>
            <a:r>
              <a:rPr lang="en-US" altLang="ko-KR" sz="1500" dirty="0">
                <a:solidFill>
                  <a:schemeClr val="tx1">
                    <a:lumMod val="65000"/>
                    <a:lumOff val="35000"/>
                  </a:schemeClr>
                </a:solidFill>
                <a:latin typeface="맑은 고딕" panose="020B0503020000020004" pitchFamily="50" charset="-127"/>
              </a:rPr>
              <a:t> found in </a:t>
            </a:r>
            <a:r>
              <a:rPr lang="en-US" altLang="ko-KR" sz="1500" dirty="0" err="1">
                <a:solidFill>
                  <a:schemeClr val="tx1">
                    <a:lumMod val="65000"/>
                    <a:lumOff val="35000"/>
                  </a:schemeClr>
                </a:solidFill>
                <a:latin typeface="맑은 고딕" panose="020B0503020000020004" pitchFamily="50" charset="-127"/>
              </a:rPr>
              <a:t>selaginella</a:t>
            </a:r>
            <a:r>
              <a:rPr lang="en-US" altLang="ko-KR" sz="1500" dirty="0">
                <a:solidFill>
                  <a:schemeClr val="tx1">
                    <a:lumMod val="65000"/>
                    <a:lumOff val="35000"/>
                  </a:schemeClr>
                </a:solidFill>
                <a:latin typeface="맑은 고딕" panose="020B0503020000020004" pitchFamily="50" charset="-127"/>
              </a:rPr>
              <a:t> </a:t>
            </a:r>
            <a:r>
              <a:rPr lang="en-US" altLang="ko-KR" sz="1500" dirty="0" err="1">
                <a:solidFill>
                  <a:schemeClr val="tx1">
                    <a:lumMod val="65000"/>
                    <a:lumOff val="35000"/>
                  </a:schemeClr>
                </a:solidFill>
                <a:latin typeface="맑은 고딕" panose="020B0503020000020004" pitchFamily="50" charset="-127"/>
              </a:rPr>
              <a:t>rossii</a:t>
            </a:r>
            <a:r>
              <a:rPr lang="en-US" altLang="ko-KR" sz="1500" dirty="0">
                <a:solidFill>
                  <a:schemeClr val="tx1">
                    <a:lumMod val="65000"/>
                    <a:lumOff val="35000"/>
                  </a:schemeClr>
                </a:solidFill>
                <a:latin typeface="맑은 고딕" panose="020B0503020000020004" pitchFamily="50" charset="-127"/>
              </a:rPr>
              <a:t> extract was able to maintain stability over a period of time</a:t>
            </a:r>
            <a:r>
              <a:rPr lang="en-US" altLang="ko-KR" sz="1500" dirty="0" smtClean="0">
                <a:solidFill>
                  <a:schemeClr val="tx1">
                    <a:lumMod val="65000"/>
                    <a:lumOff val="35000"/>
                  </a:schemeClr>
                </a:solidFill>
                <a:latin typeface="맑은 고딕" panose="020B0503020000020004" pitchFamily="50" charset="-127"/>
              </a:rPr>
              <a:t>.</a:t>
            </a:r>
            <a:endParaRPr lang="en-US" altLang="ko-KR" sz="1500" dirty="0">
              <a:solidFill>
                <a:schemeClr val="tx1">
                  <a:lumMod val="65000"/>
                  <a:lumOff val="35000"/>
                </a:schemeClr>
              </a:solidFill>
              <a:latin typeface="맑은 고딕" panose="020B0503020000020004" pitchFamily="50" charset="-127"/>
            </a:endParaRPr>
          </a:p>
          <a:p>
            <a:r>
              <a:rPr lang="en-US" altLang="ko-KR" sz="1500" b="1" dirty="0">
                <a:latin typeface="맑은 고딕" panose="020B0503020000020004" pitchFamily="50" charset="-127"/>
              </a:rPr>
              <a:t>The results proved the efficacy of the long-term retention of </a:t>
            </a:r>
            <a:r>
              <a:rPr lang="en-US" altLang="ko-KR" sz="1500" b="1" dirty="0" err="1">
                <a:latin typeface="맑은 고딕" panose="020B0503020000020004" pitchFamily="50" charset="-127"/>
              </a:rPr>
              <a:t>selaginella</a:t>
            </a:r>
            <a:r>
              <a:rPr lang="en-US" altLang="ko-KR" sz="1500" b="1" dirty="0">
                <a:latin typeface="맑은 고딕" panose="020B0503020000020004" pitchFamily="50" charset="-127"/>
              </a:rPr>
              <a:t> </a:t>
            </a:r>
            <a:r>
              <a:rPr lang="en-US" altLang="ko-KR" sz="1500" b="1" dirty="0" err="1">
                <a:latin typeface="맑은 고딕" panose="020B0503020000020004" pitchFamily="50" charset="-127"/>
              </a:rPr>
              <a:t>rossii</a:t>
            </a:r>
            <a:r>
              <a:rPr lang="en-US" altLang="ko-KR" sz="1500" b="1" dirty="0">
                <a:latin typeface="맑은 고딕" panose="020B0503020000020004" pitchFamily="50" charset="-127"/>
              </a:rPr>
              <a:t> extract.</a:t>
            </a:r>
          </a:p>
        </p:txBody>
      </p:sp>
      <p:graphicFrame>
        <p:nvGraphicFramePr>
          <p:cNvPr id="20" name="차트 19"/>
          <p:cNvGraphicFramePr>
            <a:graphicFrameLocks/>
          </p:cNvGraphicFramePr>
          <p:nvPr>
            <p:extLst>
              <p:ext uri="{D42A27DB-BD31-4B8C-83A1-F6EECF244321}">
                <p14:modId xmlns:p14="http://schemas.microsoft.com/office/powerpoint/2010/main" val="4011413372"/>
              </p:ext>
            </p:extLst>
          </p:nvPr>
        </p:nvGraphicFramePr>
        <p:xfrm>
          <a:off x="956721" y="2404401"/>
          <a:ext cx="9319072" cy="2540131"/>
        </p:xfrm>
        <a:graphic>
          <a:graphicData uri="http://schemas.openxmlformats.org/drawingml/2006/chart">
            <c:chart xmlns:c="http://schemas.openxmlformats.org/drawingml/2006/chart" xmlns:r="http://schemas.openxmlformats.org/officeDocument/2006/relationships" r:id="rId2"/>
          </a:graphicData>
        </a:graphic>
      </p:graphicFrame>
      <p:sp>
        <p:nvSpPr>
          <p:cNvPr id="10" name="TextBox 9">
            <a:extLst>
              <a:ext uri="{FF2B5EF4-FFF2-40B4-BE49-F238E27FC236}">
                <a16:creationId xmlns:a16="http://schemas.microsoft.com/office/drawing/2014/main" id="{2A4086BA-CF8A-774C-9F5E-52BDAFA3B7C8}"/>
              </a:ext>
            </a:extLst>
          </p:cNvPr>
          <p:cNvSpPr txBox="1"/>
          <p:nvPr/>
        </p:nvSpPr>
        <p:spPr>
          <a:xfrm>
            <a:off x="1786186" y="316087"/>
            <a:ext cx="2823914" cy="329321"/>
          </a:xfrm>
          <a:prstGeom prst="rect">
            <a:avLst/>
          </a:prstGeom>
          <a:noFill/>
        </p:spPr>
        <p:txBody>
          <a:bodyPr wrap="square" rtlCol="0">
            <a:spAutoFit/>
          </a:bodyPr>
          <a:lstStyle/>
          <a:p>
            <a:pPr>
              <a:lnSpc>
                <a:spcPct val="110000"/>
              </a:lnSpc>
            </a:pPr>
            <a:r>
              <a:rPr lang="en-US" altLang="ko-KR" sz="1400" b="1" dirty="0">
                <a:latin typeface="맑은 고딕" panose="020B0503020000020004" pitchFamily="50" charset="-127"/>
              </a:rPr>
              <a:t>03. Product Introduction</a:t>
            </a:r>
            <a:endParaRPr lang="en-US" altLang="ko-KR" sz="1400" b="1" dirty="0">
              <a:latin typeface="맑은 고딕" panose="020B0503020000020004" pitchFamily="50" charset="-127"/>
              <a:ea typeface="맑은 고딕" panose="020B0503020000020004" pitchFamily="50" charset="-127"/>
            </a:endParaRPr>
          </a:p>
        </p:txBody>
      </p:sp>
      <p:sp>
        <p:nvSpPr>
          <p:cNvPr id="11" name="TextBox 10">
            <a:extLst>
              <a:ext uri="{FF2B5EF4-FFF2-40B4-BE49-F238E27FC236}">
                <a16:creationId xmlns:a16="http://schemas.microsoft.com/office/drawing/2014/main" id="{2A4086BA-CF8A-774C-9F5E-52BDAFA3B7C8}"/>
              </a:ext>
            </a:extLst>
          </p:cNvPr>
          <p:cNvSpPr txBox="1"/>
          <p:nvPr/>
        </p:nvSpPr>
        <p:spPr>
          <a:xfrm>
            <a:off x="4135593" y="305250"/>
            <a:ext cx="4848749" cy="363176"/>
          </a:xfrm>
          <a:prstGeom prst="rect">
            <a:avLst/>
          </a:prstGeom>
          <a:noFill/>
        </p:spPr>
        <p:txBody>
          <a:bodyPr wrap="square" rtlCol="0">
            <a:spAutoFit/>
          </a:bodyPr>
          <a:lstStyle/>
          <a:p>
            <a:pPr>
              <a:lnSpc>
                <a:spcPct val="110000"/>
              </a:lnSpc>
            </a:pPr>
            <a:r>
              <a:rPr lang="en-US" altLang="ko-KR" sz="1600" b="1" dirty="0">
                <a:solidFill>
                  <a:schemeClr val="bg1">
                    <a:lumMod val="50000"/>
                  </a:schemeClr>
                </a:solidFill>
                <a:latin typeface="맑은 고딕" panose="020B0503020000020004" pitchFamily="50" charset="-127"/>
              </a:rPr>
              <a:t>Introduction of Main Ingredients </a:t>
            </a:r>
            <a:endParaRPr lang="en-US" altLang="ko-KR" sz="1600" b="1" dirty="0">
              <a:solidFill>
                <a:schemeClr val="bg1">
                  <a:lumMod val="50000"/>
                </a:schemeClr>
              </a:solidFill>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263709739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4086BA-CF8A-774C-9F5E-52BDAFA3B7C8}"/>
              </a:ext>
            </a:extLst>
          </p:cNvPr>
          <p:cNvSpPr txBox="1"/>
          <p:nvPr/>
        </p:nvSpPr>
        <p:spPr>
          <a:xfrm>
            <a:off x="4135593" y="305250"/>
            <a:ext cx="5813949" cy="363176"/>
          </a:xfrm>
          <a:prstGeom prst="rect">
            <a:avLst/>
          </a:prstGeom>
          <a:noFill/>
        </p:spPr>
        <p:txBody>
          <a:bodyPr wrap="square" rtlCol="0">
            <a:spAutoFit/>
          </a:bodyPr>
          <a:lstStyle/>
          <a:p>
            <a:pPr>
              <a:lnSpc>
                <a:spcPct val="110000"/>
              </a:lnSpc>
            </a:pPr>
            <a:r>
              <a:rPr lang="en-US" altLang="ko-KR" sz="1600" b="1" dirty="0">
                <a:solidFill>
                  <a:schemeClr val="bg1">
                    <a:lumMod val="50000"/>
                  </a:schemeClr>
                </a:solidFill>
                <a:latin typeface="맑은 고딕" panose="020B0503020000020004" pitchFamily="50" charset="-127"/>
              </a:rPr>
              <a:t>Introduction of Supplementary Ingredients </a:t>
            </a:r>
            <a:endParaRPr lang="en-US" altLang="ko-KR" sz="1600" b="1" dirty="0">
              <a:solidFill>
                <a:schemeClr val="bg1">
                  <a:lumMod val="50000"/>
                </a:schemeClr>
              </a:solidFill>
              <a:latin typeface="맑은 고딕" panose="020B0503020000020004" pitchFamily="50" charset="-127"/>
              <a:ea typeface="맑은 고딕" panose="020B0503020000020004" pitchFamily="50" charset="-127"/>
            </a:endParaRPr>
          </a:p>
        </p:txBody>
      </p:sp>
      <p:sp>
        <p:nvSpPr>
          <p:cNvPr id="4" name="TextBox 3">
            <a:extLst>
              <a:ext uri="{FF2B5EF4-FFF2-40B4-BE49-F238E27FC236}">
                <a16:creationId xmlns:a16="http://schemas.microsoft.com/office/drawing/2014/main" id="{2A4086BA-CF8A-774C-9F5E-52BDAFA3B7C8}"/>
              </a:ext>
            </a:extLst>
          </p:cNvPr>
          <p:cNvSpPr txBox="1"/>
          <p:nvPr/>
        </p:nvSpPr>
        <p:spPr>
          <a:xfrm>
            <a:off x="1110672" y="1229531"/>
            <a:ext cx="6551661" cy="369332"/>
          </a:xfrm>
          <a:prstGeom prst="rect">
            <a:avLst/>
          </a:prstGeom>
          <a:noFill/>
        </p:spPr>
        <p:txBody>
          <a:bodyPr wrap="square" rtlCol="0">
            <a:spAutoFit/>
          </a:bodyPr>
          <a:lstStyle/>
          <a:p>
            <a:r>
              <a:rPr lang="en-US" altLang="ko-KR" b="1" dirty="0" smtClean="0">
                <a:solidFill>
                  <a:prstClr val="black"/>
                </a:solidFill>
                <a:latin typeface="맑은 고딕" panose="020B0503020000020004" pitchFamily="50" charset="-127"/>
              </a:rPr>
              <a:t>Combination of the Best Ingredients </a:t>
            </a:r>
            <a:endParaRPr lang="en-US" altLang="ko-KR" b="1" dirty="0">
              <a:latin typeface="맑은 고딕" panose="020B0503020000020004" pitchFamily="50" charset="-127"/>
              <a:ea typeface="맑은 고딕" panose="020B0503020000020004" pitchFamily="50" charset="-127"/>
            </a:endParaRPr>
          </a:p>
        </p:txBody>
      </p:sp>
      <p:sp>
        <p:nvSpPr>
          <p:cNvPr id="14" name="TextBox 13">
            <a:extLst>
              <a:ext uri="{FF2B5EF4-FFF2-40B4-BE49-F238E27FC236}">
                <a16:creationId xmlns:a16="http://schemas.microsoft.com/office/drawing/2014/main" id="{2A4086BA-CF8A-774C-9F5E-52BDAFA3B7C8}"/>
              </a:ext>
            </a:extLst>
          </p:cNvPr>
          <p:cNvSpPr txBox="1"/>
          <p:nvPr/>
        </p:nvSpPr>
        <p:spPr>
          <a:xfrm>
            <a:off x="1786186" y="316087"/>
            <a:ext cx="2823914" cy="329321"/>
          </a:xfrm>
          <a:prstGeom prst="rect">
            <a:avLst/>
          </a:prstGeom>
          <a:noFill/>
        </p:spPr>
        <p:txBody>
          <a:bodyPr wrap="square" rtlCol="0">
            <a:spAutoFit/>
          </a:bodyPr>
          <a:lstStyle/>
          <a:p>
            <a:pPr>
              <a:lnSpc>
                <a:spcPct val="110000"/>
              </a:lnSpc>
            </a:pPr>
            <a:r>
              <a:rPr lang="en-US" altLang="ko-KR" sz="1400" b="1" dirty="0">
                <a:latin typeface="맑은 고딕" panose="020B0503020000020004" pitchFamily="50" charset="-127"/>
              </a:rPr>
              <a:t>03. Product Introduction</a:t>
            </a:r>
            <a:endParaRPr lang="en-US" altLang="ko-KR" sz="1400" b="1" dirty="0">
              <a:latin typeface="맑은 고딕" panose="020B0503020000020004" pitchFamily="50" charset="-127"/>
              <a:ea typeface="맑은 고딕" panose="020B0503020000020004" pitchFamily="50" charset="-127"/>
            </a:endParaRPr>
          </a:p>
        </p:txBody>
      </p:sp>
      <p:pic>
        <p:nvPicPr>
          <p:cNvPr id="6" name="그림 5"/>
          <p:cNvPicPr>
            <a:picLocks noChangeAspect="1"/>
          </p:cNvPicPr>
          <p:nvPr/>
        </p:nvPicPr>
        <p:blipFill rotWithShape="1">
          <a:blip r:embed="rId2">
            <a:extLst>
              <a:ext uri="{28A0092B-C50C-407E-A947-70E740481C1C}">
                <a14:useLocalDpi xmlns:a14="http://schemas.microsoft.com/office/drawing/2010/main" val="0"/>
              </a:ext>
            </a:extLst>
          </a:blip>
          <a:srcRect l="16303" t="24030" r="15431"/>
          <a:stretch/>
        </p:blipFill>
        <p:spPr>
          <a:xfrm>
            <a:off x="2414016" y="1981200"/>
            <a:ext cx="7443216" cy="4659308"/>
          </a:xfrm>
          <a:prstGeom prst="rect">
            <a:avLst/>
          </a:prstGeom>
        </p:spPr>
      </p:pic>
      <p:sp>
        <p:nvSpPr>
          <p:cNvPr id="5" name="직사각형 4"/>
          <p:cNvSpPr/>
          <p:nvPr/>
        </p:nvSpPr>
        <p:spPr>
          <a:xfrm>
            <a:off x="2501846" y="2002049"/>
            <a:ext cx="2192074" cy="969496"/>
          </a:xfrm>
          <a:prstGeom prst="rect">
            <a:avLst/>
          </a:prstGeom>
        </p:spPr>
        <p:txBody>
          <a:bodyPr wrap="square">
            <a:spAutoFit/>
          </a:bodyPr>
          <a:lstStyle/>
          <a:p>
            <a:r>
              <a:rPr lang="en-US" altLang="ko-KR" sz="950" dirty="0">
                <a:solidFill>
                  <a:schemeClr val="bg1">
                    <a:lumMod val="50000"/>
                  </a:schemeClr>
                </a:solidFill>
                <a:latin typeface="맑은 고딕" panose="020B0503020000020004" pitchFamily="50" charset="-127"/>
              </a:rPr>
              <a:t>Contains six peptides and 13 </a:t>
            </a:r>
            <a:endParaRPr lang="en-US" altLang="ko-KR" sz="950" dirty="0" smtClean="0">
              <a:solidFill>
                <a:schemeClr val="bg1">
                  <a:lumMod val="50000"/>
                </a:schemeClr>
              </a:solidFill>
              <a:latin typeface="맑은 고딕" panose="020B0503020000020004" pitchFamily="50" charset="-127"/>
            </a:endParaRPr>
          </a:p>
          <a:p>
            <a:r>
              <a:rPr lang="en-US" altLang="ko-KR" sz="950" dirty="0" smtClean="0">
                <a:solidFill>
                  <a:schemeClr val="bg1">
                    <a:lumMod val="50000"/>
                  </a:schemeClr>
                </a:solidFill>
                <a:latin typeface="맑은 고딕" panose="020B0503020000020004" pitchFamily="50" charset="-127"/>
              </a:rPr>
              <a:t>amino </a:t>
            </a:r>
            <a:r>
              <a:rPr lang="en-US" altLang="ko-KR" sz="950" dirty="0">
                <a:solidFill>
                  <a:schemeClr val="bg1">
                    <a:lumMod val="50000"/>
                  </a:schemeClr>
                </a:solidFill>
                <a:latin typeface="맑은 고딕" panose="020B0503020000020004" pitchFamily="50" charset="-127"/>
              </a:rPr>
              <a:t>acids that reverse the </a:t>
            </a:r>
            <a:endParaRPr lang="en-US" altLang="ko-KR" sz="950" dirty="0" smtClean="0">
              <a:solidFill>
                <a:schemeClr val="bg1">
                  <a:lumMod val="50000"/>
                </a:schemeClr>
              </a:solidFill>
              <a:latin typeface="맑은 고딕" panose="020B0503020000020004" pitchFamily="50" charset="-127"/>
            </a:endParaRPr>
          </a:p>
          <a:p>
            <a:r>
              <a:rPr lang="en-US" altLang="ko-KR" sz="950" dirty="0" smtClean="0">
                <a:solidFill>
                  <a:schemeClr val="bg1">
                    <a:lumMod val="50000"/>
                  </a:schemeClr>
                </a:solidFill>
                <a:latin typeface="맑은 고딕" panose="020B0503020000020004" pitchFamily="50" charset="-127"/>
              </a:rPr>
              <a:t>effects </a:t>
            </a:r>
            <a:r>
              <a:rPr lang="en-US" altLang="ko-KR" sz="950" dirty="0">
                <a:solidFill>
                  <a:schemeClr val="bg1">
                    <a:lumMod val="50000"/>
                  </a:schemeClr>
                </a:solidFill>
                <a:latin typeface="맑은 고딕" panose="020B0503020000020004" pitchFamily="50" charset="-127"/>
              </a:rPr>
              <a:t>of aging. </a:t>
            </a:r>
          </a:p>
          <a:p>
            <a:r>
              <a:rPr lang="en-US" altLang="ko-KR" sz="950" dirty="0">
                <a:solidFill>
                  <a:schemeClr val="bg1">
                    <a:lumMod val="50000"/>
                  </a:schemeClr>
                </a:solidFill>
                <a:latin typeface="맑은 고딕" panose="020B0503020000020004" pitchFamily="50" charset="-127"/>
              </a:rPr>
              <a:t>Moisturizes the skin, </a:t>
            </a:r>
            <a:r>
              <a:rPr lang="en-US" altLang="ko-KR" sz="950" dirty="0" smtClean="0">
                <a:solidFill>
                  <a:schemeClr val="bg1">
                    <a:lumMod val="50000"/>
                  </a:schemeClr>
                </a:solidFill>
                <a:latin typeface="맑은 고딕" panose="020B0503020000020004" pitchFamily="50" charset="-127"/>
              </a:rPr>
              <a:t>increases </a:t>
            </a:r>
            <a:r>
              <a:rPr lang="en-US" altLang="ko-KR" sz="950" dirty="0">
                <a:solidFill>
                  <a:schemeClr val="bg1">
                    <a:lumMod val="50000"/>
                  </a:schemeClr>
                </a:solidFill>
                <a:latin typeface="맑은 고딕" panose="020B0503020000020004" pitchFamily="50" charset="-127"/>
              </a:rPr>
              <a:t>elasticity, and strengthens </a:t>
            </a:r>
            <a:endParaRPr lang="en-US" altLang="ko-KR" sz="950" dirty="0" smtClean="0">
              <a:solidFill>
                <a:schemeClr val="bg1">
                  <a:lumMod val="50000"/>
                </a:schemeClr>
              </a:solidFill>
              <a:latin typeface="맑은 고딕" panose="020B0503020000020004" pitchFamily="50" charset="-127"/>
            </a:endParaRPr>
          </a:p>
          <a:p>
            <a:r>
              <a:rPr lang="en-US" altLang="ko-KR" sz="950" dirty="0" smtClean="0">
                <a:solidFill>
                  <a:schemeClr val="bg1">
                    <a:lumMod val="50000"/>
                  </a:schemeClr>
                </a:solidFill>
                <a:latin typeface="맑은 고딕" panose="020B0503020000020004" pitchFamily="50" charset="-127"/>
              </a:rPr>
              <a:t>the skin </a:t>
            </a:r>
            <a:r>
              <a:rPr lang="en-US" altLang="ko-KR" sz="950" dirty="0">
                <a:solidFill>
                  <a:schemeClr val="bg1">
                    <a:lumMod val="50000"/>
                  </a:schemeClr>
                </a:solidFill>
                <a:latin typeface="맑은 고딕" panose="020B0503020000020004" pitchFamily="50" charset="-127"/>
              </a:rPr>
              <a:t>barrier.</a:t>
            </a:r>
          </a:p>
        </p:txBody>
      </p:sp>
      <p:sp>
        <p:nvSpPr>
          <p:cNvPr id="16" name="직사각형 15"/>
          <p:cNvSpPr/>
          <p:nvPr/>
        </p:nvSpPr>
        <p:spPr>
          <a:xfrm>
            <a:off x="7671653" y="2008145"/>
            <a:ext cx="1998935" cy="677108"/>
          </a:xfrm>
          <a:prstGeom prst="rect">
            <a:avLst/>
          </a:prstGeom>
        </p:spPr>
        <p:txBody>
          <a:bodyPr wrap="square">
            <a:spAutoFit/>
          </a:bodyPr>
          <a:lstStyle/>
          <a:p>
            <a:r>
              <a:rPr lang="en-US" altLang="ko-KR" sz="950" dirty="0">
                <a:solidFill>
                  <a:schemeClr val="bg1">
                    <a:lumMod val="50000"/>
                  </a:schemeClr>
                </a:solidFill>
                <a:latin typeface="맑은 고딕" panose="020B0503020000020004" pitchFamily="50" charset="-127"/>
              </a:rPr>
              <a:t>A complex made from fermented extracts and </a:t>
            </a:r>
            <a:endParaRPr lang="en-US" altLang="ko-KR" sz="950" dirty="0" smtClean="0">
              <a:solidFill>
                <a:schemeClr val="bg1">
                  <a:lumMod val="50000"/>
                </a:schemeClr>
              </a:solidFill>
              <a:latin typeface="맑은 고딕" panose="020B0503020000020004" pitchFamily="50" charset="-127"/>
            </a:endParaRPr>
          </a:p>
          <a:p>
            <a:r>
              <a:rPr lang="en-US" altLang="ko-KR" sz="950" dirty="0" smtClean="0">
                <a:solidFill>
                  <a:schemeClr val="bg1">
                    <a:lumMod val="50000"/>
                  </a:schemeClr>
                </a:solidFill>
                <a:latin typeface="맑은 고딕" panose="020B0503020000020004" pitchFamily="50" charset="-127"/>
              </a:rPr>
              <a:t>skin-friendly </a:t>
            </a:r>
            <a:r>
              <a:rPr lang="en-US" altLang="ko-KR" sz="950" dirty="0">
                <a:solidFill>
                  <a:schemeClr val="bg1">
                    <a:lumMod val="50000"/>
                  </a:schemeClr>
                </a:solidFill>
                <a:latin typeface="맑은 고딕" panose="020B0503020000020004" pitchFamily="50" charset="-127"/>
              </a:rPr>
              <a:t>vegetable oils.</a:t>
            </a:r>
          </a:p>
          <a:p>
            <a:r>
              <a:rPr lang="en-US" altLang="ko-KR" sz="950" dirty="0">
                <a:solidFill>
                  <a:schemeClr val="bg1">
                    <a:lumMod val="50000"/>
                  </a:schemeClr>
                </a:solidFill>
                <a:latin typeface="맑은 고딕" panose="020B0503020000020004" pitchFamily="50" charset="-127"/>
              </a:rPr>
              <a:t>Moisturizes </a:t>
            </a:r>
            <a:r>
              <a:rPr lang="en-US" altLang="ko-KR" sz="950" dirty="0" smtClean="0">
                <a:solidFill>
                  <a:schemeClr val="bg1">
                    <a:lumMod val="50000"/>
                  </a:schemeClr>
                </a:solidFill>
                <a:latin typeface="맑은 고딕" panose="020B0503020000020004" pitchFamily="50" charset="-127"/>
              </a:rPr>
              <a:t>the </a:t>
            </a:r>
            <a:r>
              <a:rPr lang="en-US" altLang="ko-KR" sz="950" dirty="0">
                <a:solidFill>
                  <a:schemeClr val="bg1">
                    <a:lumMod val="50000"/>
                  </a:schemeClr>
                </a:solidFill>
                <a:latin typeface="맑은 고딕" panose="020B0503020000020004" pitchFamily="50" charset="-127"/>
              </a:rPr>
              <a:t>skin.</a:t>
            </a:r>
          </a:p>
        </p:txBody>
      </p:sp>
      <p:sp>
        <p:nvSpPr>
          <p:cNvPr id="17" name="직사각형 16"/>
          <p:cNvSpPr/>
          <p:nvPr/>
        </p:nvSpPr>
        <p:spPr>
          <a:xfrm>
            <a:off x="2489447" y="4161330"/>
            <a:ext cx="2297475" cy="823302"/>
          </a:xfrm>
          <a:prstGeom prst="rect">
            <a:avLst/>
          </a:prstGeom>
        </p:spPr>
        <p:txBody>
          <a:bodyPr wrap="square">
            <a:spAutoFit/>
          </a:bodyPr>
          <a:lstStyle/>
          <a:p>
            <a:r>
              <a:rPr lang="en-US" altLang="ko-KR" sz="950" dirty="0">
                <a:solidFill>
                  <a:schemeClr val="bg1">
                    <a:lumMod val="50000"/>
                  </a:schemeClr>
                </a:solidFill>
                <a:latin typeface="맑은 고딕" panose="020B0503020000020004" pitchFamily="50" charset="-127"/>
              </a:rPr>
              <a:t>Formulation contains the brightening functional ingredient </a:t>
            </a:r>
            <a:r>
              <a:rPr lang="en-US" altLang="ko-KR" sz="950" dirty="0" err="1">
                <a:solidFill>
                  <a:schemeClr val="bg1">
                    <a:lumMod val="50000"/>
                  </a:schemeClr>
                </a:solidFill>
                <a:latin typeface="맑은 고딕" panose="020B0503020000020004" pitchFamily="50" charset="-127"/>
              </a:rPr>
              <a:t>niacinamide</a:t>
            </a:r>
            <a:r>
              <a:rPr lang="en-US" altLang="ko-KR" sz="950" dirty="0">
                <a:solidFill>
                  <a:schemeClr val="bg1">
                    <a:lumMod val="50000"/>
                  </a:schemeClr>
                </a:solidFill>
                <a:latin typeface="맑은 고딕" panose="020B0503020000020004" pitchFamily="50" charset="-127"/>
              </a:rPr>
              <a:t>.</a:t>
            </a:r>
          </a:p>
          <a:p>
            <a:r>
              <a:rPr lang="en-US" altLang="ko-KR" sz="950" dirty="0">
                <a:solidFill>
                  <a:schemeClr val="bg1">
                    <a:lumMod val="50000"/>
                  </a:schemeClr>
                </a:solidFill>
                <a:latin typeface="맑은 고딕" panose="020B0503020000020004" pitchFamily="50" charset="-127"/>
              </a:rPr>
              <a:t>It also contains adenosine, </a:t>
            </a:r>
            <a:r>
              <a:rPr lang="en-US" altLang="ko-KR" sz="950" dirty="0" smtClean="0">
                <a:solidFill>
                  <a:schemeClr val="bg1">
                    <a:lumMod val="50000"/>
                  </a:schemeClr>
                </a:solidFill>
                <a:latin typeface="맑은 고딕" panose="020B0503020000020004" pitchFamily="50" charset="-127"/>
              </a:rPr>
              <a:t>an </a:t>
            </a:r>
            <a:r>
              <a:rPr lang="en-US" altLang="ko-KR" sz="950" dirty="0" smtClean="0">
                <a:solidFill>
                  <a:schemeClr val="bg1">
                    <a:lumMod val="50000"/>
                  </a:schemeClr>
                </a:solidFill>
                <a:latin typeface="맑은 고딕" panose="020B0503020000020004" pitchFamily="50" charset="-127"/>
              </a:rPr>
              <a:t>ingredient </a:t>
            </a:r>
            <a:r>
              <a:rPr lang="en-US" altLang="ko-KR" sz="950" dirty="0">
                <a:solidFill>
                  <a:schemeClr val="bg1">
                    <a:lumMod val="50000"/>
                  </a:schemeClr>
                </a:solidFill>
                <a:latin typeface="맑은 고딕" panose="020B0503020000020004" pitchFamily="50" charset="-127"/>
              </a:rPr>
              <a:t>known to reduce wrinkles. </a:t>
            </a:r>
          </a:p>
          <a:p>
            <a:r>
              <a:rPr lang="en-US" altLang="ko-KR" sz="950" dirty="0">
                <a:solidFill>
                  <a:schemeClr val="bg1">
                    <a:lumMod val="50000"/>
                  </a:schemeClr>
                </a:solidFill>
                <a:latin typeface="맑은 고딕" panose="020B0503020000020004" pitchFamily="50" charset="-127"/>
              </a:rPr>
              <a:t>Dual-functional cosmetic product</a:t>
            </a:r>
            <a:r>
              <a:rPr lang="en-US" altLang="ko-KR" sz="950" dirty="0" smtClean="0">
                <a:solidFill>
                  <a:schemeClr val="bg1">
                    <a:lumMod val="50000"/>
                  </a:schemeClr>
                </a:solidFill>
                <a:latin typeface="맑은 고딕" panose="020B0503020000020004" pitchFamily="50" charset="-127"/>
              </a:rPr>
              <a:t>.</a:t>
            </a:r>
            <a:endParaRPr lang="en-US" altLang="ko-KR" sz="950" dirty="0">
              <a:solidFill>
                <a:schemeClr val="bg1">
                  <a:lumMod val="50000"/>
                </a:schemeClr>
              </a:solidFill>
              <a:latin typeface="맑은 고딕" panose="020B0503020000020004" pitchFamily="50" charset="-127"/>
            </a:endParaRPr>
          </a:p>
        </p:txBody>
      </p:sp>
      <p:sp>
        <p:nvSpPr>
          <p:cNvPr id="18" name="직사각형 17"/>
          <p:cNvSpPr/>
          <p:nvPr/>
        </p:nvSpPr>
        <p:spPr>
          <a:xfrm>
            <a:off x="7671654" y="4234427"/>
            <a:ext cx="1998935" cy="677108"/>
          </a:xfrm>
          <a:prstGeom prst="rect">
            <a:avLst/>
          </a:prstGeom>
        </p:spPr>
        <p:txBody>
          <a:bodyPr wrap="square">
            <a:spAutoFit/>
          </a:bodyPr>
          <a:lstStyle/>
          <a:p>
            <a:r>
              <a:rPr lang="en-US" altLang="ko-KR" sz="950" dirty="0">
                <a:solidFill>
                  <a:schemeClr val="bg1">
                    <a:lumMod val="50000"/>
                  </a:schemeClr>
                </a:solidFill>
                <a:latin typeface="맑은 고딕" panose="020B0503020000020004" pitchFamily="50" charset="-127"/>
              </a:rPr>
              <a:t>Contains collagen extract (not purified water) and three kinds of hyaluronic acid.</a:t>
            </a:r>
          </a:p>
          <a:p>
            <a:r>
              <a:rPr lang="en-US" altLang="ko-KR" sz="950" dirty="0">
                <a:solidFill>
                  <a:schemeClr val="bg1">
                    <a:lumMod val="50000"/>
                  </a:schemeClr>
                </a:solidFill>
                <a:latin typeface="맑은 고딕" panose="020B0503020000020004" pitchFamily="50" charset="-127"/>
              </a:rPr>
              <a:t>Increases skin elasticity.</a:t>
            </a:r>
          </a:p>
        </p:txBody>
      </p:sp>
      <p:sp>
        <p:nvSpPr>
          <p:cNvPr id="7" name="직사각형 6"/>
          <p:cNvSpPr/>
          <p:nvPr/>
        </p:nvSpPr>
        <p:spPr>
          <a:xfrm>
            <a:off x="5207781" y="2831672"/>
            <a:ext cx="1846596" cy="338554"/>
          </a:xfrm>
          <a:prstGeom prst="rect">
            <a:avLst/>
          </a:prstGeom>
        </p:spPr>
        <p:txBody>
          <a:bodyPr wrap="none">
            <a:spAutoFit/>
          </a:bodyPr>
          <a:lstStyle/>
          <a:p>
            <a:pPr algn="ctr"/>
            <a:r>
              <a:rPr lang="en-US" altLang="ko-KR" sz="1600" b="1" dirty="0">
                <a:solidFill>
                  <a:schemeClr val="bg1"/>
                </a:solidFill>
                <a:latin typeface="맑은 고딕" panose="020B0503020000020004" pitchFamily="50" charset="-127"/>
              </a:rPr>
              <a:t>Peptide Complex</a:t>
            </a:r>
          </a:p>
        </p:txBody>
      </p:sp>
      <p:sp>
        <p:nvSpPr>
          <p:cNvPr id="20" name="직사각형 19"/>
          <p:cNvSpPr/>
          <p:nvPr/>
        </p:nvSpPr>
        <p:spPr>
          <a:xfrm>
            <a:off x="4943473" y="3808528"/>
            <a:ext cx="2417778" cy="338554"/>
          </a:xfrm>
          <a:prstGeom prst="rect">
            <a:avLst/>
          </a:prstGeom>
        </p:spPr>
        <p:txBody>
          <a:bodyPr wrap="none">
            <a:spAutoFit/>
          </a:bodyPr>
          <a:lstStyle/>
          <a:p>
            <a:pPr algn="ctr"/>
            <a:r>
              <a:rPr lang="en-US" altLang="ko-KR" sz="1600" b="1" dirty="0">
                <a:solidFill>
                  <a:schemeClr val="bg1"/>
                </a:solidFill>
                <a:latin typeface="맑은 고딕" panose="020B0503020000020004" pitchFamily="50" charset="-127"/>
              </a:rPr>
              <a:t>Vegetable Oil Complex</a:t>
            </a:r>
          </a:p>
        </p:txBody>
      </p:sp>
      <p:sp>
        <p:nvSpPr>
          <p:cNvPr id="21" name="직사각형 20"/>
          <p:cNvSpPr/>
          <p:nvPr/>
        </p:nvSpPr>
        <p:spPr>
          <a:xfrm>
            <a:off x="4928844" y="4552159"/>
            <a:ext cx="2336906" cy="738664"/>
          </a:xfrm>
          <a:prstGeom prst="rect">
            <a:avLst/>
          </a:prstGeom>
        </p:spPr>
        <p:txBody>
          <a:bodyPr wrap="square">
            <a:spAutoFit/>
          </a:bodyPr>
          <a:lstStyle/>
          <a:p>
            <a:pPr algn="ctr"/>
            <a:r>
              <a:rPr lang="en-US" altLang="ko-KR" sz="1400" b="1" dirty="0">
                <a:solidFill>
                  <a:schemeClr val="bg1">
                    <a:lumMod val="50000"/>
                  </a:schemeClr>
                </a:solidFill>
                <a:latin typeface="맑은 고딕" panose="020B0503020000020004" pitchFamily="50" charset="-127"/>
              </a:rPr>
              <a:t>Brightens </a:t>
            </a:r>
            <a:endParaRPr lang="en-US" altLang="ko-KR" sz="1400" b="1" dirty="0" smtClean="0">
              <a:solidFill>
                <a:schemeClr val="bg1">
                  <a:lumMod val="50000"/>
                </a:schemeClr>
              </a:solidFill>
              <a:latin typeface="맑은 고딕" panose="020B0503020000020004" pitchFamily="50" charset="-127"/>
            </a:endParaRPr>
          </a:p>
          <a:p>
            <a:pPr algn="ctr"/>
            <a:r>
              <a:rPr lang="en-US" altLang="ko-KR" sz="1400" b="1" dirty="0" smtClean="0">
                <a:solidFill>
                  <a:schemeClr val="bg1">
                    <a:lumMod val="50000"/>
                  </a:schemeClr>
                </a:solidFill>
                <a:latin typeface="맑은 고딕" panose="020B0503020000020004" pitchFamily="50" charset="-127"/>
              </a:rPr>
              <a:t>the Skin </a:t>
            </a:r>
            <a:r>
              <a:rPr lang="en-US" altLang="ko-KR" sz="1400" b="1" dirty="0">
                <a:solidFill>
                  <a:schemeClr val="bg1">
                    <a:lumMod val="50000"/>
                  </a:schemeClr>
                </a:solidFill>
                <a:latin typeface="맑은 고딕" panose="020B0503020000020004" pitchFamily="50" charset="-127"/>
              </a:rPr>
              <a:t>and </a:t>
            </a:r>
            <a:r>
              <a:rPr lang="en-US" altLang="ko-KR" sz="1400" b="1" dirty="0" smtClean="0">
                <a:solidFill>
                  <a:schemeClr val="bg1">
                    <a:lumMod val="50000"/>
                  </a:schemeClr>
                </a:solidFill>
                <a:latin typeface="맑은 고딕" panose="020B0503020000020004" pitchFamily="50" charset="-127"/>
              </a:rPr>
              <a:t>Reduces </a:t>
            </a:r>
            <a:r>
              <a:rPr lang="en-US" altLang="ko-KR" sz="1400" b="1" dirty="0">
                <a:solidFill>
                  <a:schemeClr val="bg1">
                    <a:lumMod val="50000"/>
                  </a:schemeClr>
                </a:solidFill>
                <a:latin typeface="맑은 고딕" panose="020B0503020000020004" pitchFamily="50" charset="-127"/>
              </a:rPr>
              <a:t>Wrinkles </a:t>
            </a:r>
          </a:p>
        </p:txBody>
      </p:sp>
      <p:sp>
        <p:nvSpPr>
          <p:cNvPr id="22" name="직사각형 21"/>
          <p:cNvSpPr/>
          <p:nvPr/>
        </p:nvSpPr>
        <p:spPr>
          <a:xfrm>
            <a:off x="5228538" y="5683076"/>
            <a:ext cx="1774845" cy="338554"/>
          </a:xfrm>
          <a:prstGeom prst="rect">
            <a:avLst/>
          </a:prstGeom>
        </p:spPr>
        <p:txBody>
          <a:bodyPr wrap="none">
            <a:spAutoFit/>
          </a:bodyPr>
          <a:lstStyle/>
          <a:p>
            <a:pPr algn="ctr"/>
            <a:r>
              <a:rPr lang="en-US" altLang="ko-KR" sz="1600" b="1" dirty="0">
                <a:solidFill>
                  <a:schemeClr val="bg1">
                    <a:lumMod val="50000"/>
                  </a:schemeClr>
                </a:solidFill>
                <a:latin typeface="맑은 고딕" panose="020B0503020000020004" pitchFamily="50" charset="-127"/>
              </a:rPr>
              <a:t>Collagen Extract</a:t>
            </a:r>
          </a:p>
        </p:txBody>
      </p:sp>
    </p:spTree>
    <p:extLst>
      <p:ext uri="{BB962C8B-B14F-4D97-AF65-F5344CB8AC3E}">
        <p14:creationId xmlns:p14="http://schemas.microsoft.com/office/powerpoint/2010/main" val="315913147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4086BA-CF8A-774C-9F5E-52BDAFA3B7C8}"/>
              </a:ext>
            </a:extLst>
          </p:cNvPr>
          <p:cNvSpPr txBox="1"/>
          <p:nvPr/>
        </p:nvSpPr>
        <p:spPr>
          <a:xfrm>
            <a:off x="4135594" y="305250"/>
            <a:ext cx="3185702" cy="340158"/>
          </a:xfrm>
          <a:prstGeom prst="rect">
            <a:avLst/>
          </a:prstGeom>
          <a:noFill/>
        </p:spPr>
        <p:txBody>
          <a:bodyPr wrap="square" rtlCol="0">
            <a:spAutoFit/>
          </a:bodyPr>
          <a:lstStyle/>
          <a:p>
            <a:pPr>
              <a:lnSpc>
                <a:spcPct val="110000"/>
              </a:lnSpc>
            </a:pPr>
            <a:r>
              <a:rPr lang="en-US" altLang="ko-KR" sz="1600" b="1" dirty="0">
                <a:solidFill>
                  <a:schemeClr val="bg1">
                    <a:lumMod val="50000"/>
                  </a:schemeClr>
                </a:solidFill>
                <a:latin typeface="맑은 고딕" panose="020B0503020000020004" pitchFamily="50" charset="-127"/>
              </a:rPr>
              <a:t>Product Composition</a:t>
            </a:r>
            <a:endParaRPr lang="en-US" altLang="ko-KR" sz="1600" b="1" dirty="0">
              <a:solidFill>
                <a:schemeClr val="bg1">
                  <a:lumMod val="50000"/>
                </a:schemeClr>
              </a:solidFill>
              <a:latin typeface="맑은 고딕" panose="020B0503020000020004" pitchFamily="50" charset="-127"/>
              <a:ea typeface="맑은 고딕" panose="020B0503020000020004" pitchFamily="50" charset="-127"/>
            </a:endParaRPr>
          </a:p>
        </p:txBody>
      </p:sp>
      <p:pic>
        <p:nvPicPr>
          <p:cNvPr id="16" name="그림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67644" y="1333500"/>
            <a:ext cx="9991764" cy="3517911"/>
          </a:xfrm>
          <a:prstGeom prst="rect">
            <a:avLst/>
          </a:prstGeom>
        </p:spPr>
      </p:pic>
      <p:grpSp>
        <p:nvGrpSpPr>
          <p:cNvPr id="22" name="그룹 21"/>
          <p:cNvGrpSpPr/>
          <p:nvPr/>
        </p:nvGrpSpPr>
        <p:grpSpPr>
          <a:xfrm>
            <a:off x="742143" y="4761972"/>
            <a:ext cx="10146837" cy="1521789"/>
            <a:chOff x="742143" y="4464792"/>
            <a:chExt cx="10146837" cy="1521789"/>
          </a:xfrm>
        </p:grpSpPr>
        <p:sp>
          <p:nvSpPr>
            <p:cNvPr id="4" name="직사각형 3"/>
            <p:cNvSpPr/>
            <p:nvPr/>
          </p:nvSpPr>
          <p:spPr>
            <a:xfrm>
              <a:off x="3436950" y="4594222"/>
              <a:ext cx="1672468" cy="461665"/>
            </a:xfrm>
            <a:prstGeom prst="rect">
              <a:avLst/>
            </a:prstGeom>
          </p:spPr>
          <p:txBody>
            <a:bodyPr wrap="square">
              <a:spAutoFit/>
            </a:bodyPr>
            <a:lstStyle/>
            <a:p>
              <a:pPr algn="ctr"/>
              <a:r>
                <a:rPr lang="en-US" altLang="ko-KR" sz="1200" b="1" dirty="0">
                  <a:solidFill>
                    <a:schemeClr val="tx1">
                      <a:lumMod val="75000"/>
                      <a:lumOff val="25000"/>
                    </a:schemeClr>
                  </a:solidFill>
                  <a:latin typeface="맑은 고딕" panose="020B0503020000020004" pitchFamily="50" charset="-127"/>
                  <a:ea typeface="맑은 고딕" panose="020B0503020000020004" pitchFamily="50" charset="-127"/>
                </a:rPr>
                <a:t>CB DERM </a:t>
              </a:r>
              <a:r>
                <a:rPr lang="en-US" altLang="ko-KR" sz="1200" b="1" dirty="0" smtClean="0">
                  <a:solidFill>
                    <a:schemeClr val="tx1">
                      <a:lumMod val="75000"/>
                      <a:lumOff val="25000"/>
                    </a:schemeClr>
                  </a:solidFill>
                  <a:latin typeface="맑은 고딕" panose="020B0503020000020004" pitchFamily="50" charset="-127"/>
                  <a:ea typeface="맑은 고딕" panose="020B0503020000020004" pitchFamily="50" charset="-127"/>
                </a:rPr>
                <a:t>EX </a:t>
              </a:r>
              <a:r>
                <a:rPr lang="en-US" altLang="ko-KR" sz="1200" b="1" dirty="0" smtClean="0">
                  <a:solidFill>
                    <a:schemeClr val="tx1">
                      <a:lumMod val="75000"/>
                      <a:lumOff val="25000"/>
                    </a:schemeClr>
                  </a:solidFill>
                  <a:latin typeface="맑은 고딕" panose="020B0503020000020004" pitchFamily="50" charset="-127"/>
                </a:rPr>
                <a:t>Toner</a:t>
              </a:r>
            </a:p>
            <a:p>
              <a:pPr algn="ctr"/>
              <a:r>
                <a:rPr lang="en-US" altLang="ko-KR" sz="1200" b="1" dirty="0" smtClean="0">
                  <a:solidFill>
                    <a:schemeClr val="tx1">
                      <a:lumMod val="75000"/>
                      <a:lumOff val="25000"/>
                    </a:schemeClr>
                  </a:solidFill>
                  <a:latin typeface="맑은 고딕" panose="020B0503020000020004" pitchFamily="50" charset="-127"/>
                  <a:ea typeface="맑은 고딕" panose="020B0503020000020004" pitchFamily="50" charset="-127"/>
                </a:rPr>
                <a:t>120ml</a:t>
              </a:r>
              <a:endParaRPr lang="ko-KR" altLang="en-US" sz="1200" b="1" i="0" dirty="0">
                <a:solidFill>
                  <a:schemeClr val="tx1">
                    <a:lumMod val="75000"/>
                    <a:lumOff val="25000"/>
                  </a:schemeClr>
                </a:solidFill>
                <a:effectLst/>
                <a:latin typeface="맑은 고딕" panose="020B0503020000020004" pitchFamily="50" charset="-127"/>
                <a:ea typeface="맑은 고딕" panose="020B0503020000020004" pitchFamily="50" charset="-127"/>
              </a:endParaRPr>
            </a:p>
          </p:txBody>
        </p:sp>
        <p:sp>
          <p:nvSpPr>
            <p:cNvPr id="5" name="직사각형 4"/>
            <p:cNvSpPr/>
            <p:nvPr/>
          </p:nvSpPr>
          <p:spPr>
            <a:xfrm>
              <a:off x="1995763" y="4509253"/>
              <a:ext cx="1202380" cy="830997"/>
            </a:xfrm>
            <a:prstGeom prst="rect">
              <a:avLst/>
            </a:prstGeom>
          </p:spPr>
          <p:txBody>
            <a:bodyPr wrap="none">
              <a:spAutoFit/>
            </a:bodyPr>
            <a:lstStyle/>
            <a:p>
              <a:pPr algn="ctr"/>
              <a:r>
                <a:rPr lang="en-US" altLang="ko-KR" sz="1200" b="1" dirty="0" smtClean="0">
                  <a:solidFill>
                    <a:schemeClr val="tx1">
                      <a:lumMod val="75000"/>
                      <a:lumOff val="25000"/>
                    </a:schemeClr>
                  </a:solidFill>
                  <a:latin typeface="맑은 고딕" panose="020B0503020000020004" pitchFamily="50" charset="-127"/>
                  <a:ea typeface="맑은 고딕" panose="020B0503020000020004" pitchFamily="50" charset="-127"/>
                </a:rPr>
                <a:t>CB DERM EX </a:t>
              </a:r>
            </a:p>
            <a:p>
              <a:pPr algn="ctr"/>
              <a:r>
                <a:rPr lang="en-US" altLang="ko-KR" sz="1200" b="1" dirty="0" smtClean="0">
                  <a:solidFill>
                    <a:schemeClr val="tx1">
                      <a:lumMod val="75000"/>
                      <a:lumOff val="25000"/>
                    </a:schemeClr>
                  </a:solidFill>
                  <a:latin typeface="맑은 고딕" panose="020B0503020000020004" pitchFamily="50" charset="-127"/>
                </a:rPr>
                <a:t>Bubble </a:t>
              </a:r>
              <a:r>
                <a:rPr lang="en-US" altLang="ko-KR" sz="1200" b="1" dirty="0">
                  <a:solidFill>
                    <a:schemeClr val="tx1">
                      <a:lumMod val="75000"/>
                      <a:lumOff val="25000"/>
                    </a:schemeClr>
                  </a:solidFill>
                  <a:latin typeface="맑은 고딕" panose="020B0503020000020004" pitchFamily="50" charset="-127"/>
                </a:rPr>
                <a:t>Foam </a:t>
              </a:r>
              <a:endParaRPr lang="en-US" altLang="ko-KR" sz="1200" b="1" dirty="0" smtClean="0">
                <a:solidFill>
                  <a:schemeClr val="tx1">
                    <a:lumMod val="75000"/>
                    <a:lumOff val="25000"/>
                  </a:schemeClr>
                </a:solidFill>
                <a:latin typeface="맑은 고딕" panose="020B0503020000020004" pitchFamily="50" charset="-127"/>
                <a:ea typeface="맑은 고딕" panose="020B0503020000020004" pitchFamily="50" charset="-127"/>
              </a:endParaRPr>
            </a:p>
            <a:p>
              <a:pPr algn="ctr"/>
              <a:r>
                <a:rPr lang="en-US" altLang="ko-KR" sz="1200" b="1" dirty="0">
                  <a:solidFill>
                    <a:schemeClr val="tx1">
                      <a:lumMod val="75000"/>
                      <a:lumOff val="25000"/>
                    </a:schemeClr>
                  </a:solidFill>
                  <a:latin typeface="맑은 고딕" panose="020B0503020000020004" pitchFamily="50" charset="-127"/>
                  <a:ea typeface="맑은 고딕" panose="020B0503020000020004" pitchFamily="50" charset="-127"/>
                </a:rPr>
                <a:t>120g</a:t>
              </a:r>
            </a:p>
            <a:p>
              <a:pPr algn="ctr"/>
              <a:endParaRPr lang="en-US" altLang="ko-KR" sz="1200" b="1" dirty="0">
                <a:solidFill>
                  <a:schemeClr val="tx1">
                    <a:lumMod val="75000"/>
                    <a:lumOff val="25000"/>
                  </a:schemeClr>
                </a:solidFill>
                <a:latin typeface="맑은 고딕" panose="020B0503020000020004" pitchFamily="50" charset="-127"/>
                <a:ea typeface="맑은 고딕" panose="020B0503020000020004" pitchFamily="50" charset="-127"/>
              </a:endParaRPr>
            </a:p>
          </p:txBody>
        </p:sp>
        <p:sp>
          <p:nvSpPr>
            <p:cNvPr id="6" name="직사각형 5"/>
            <p:cNvSpPr/>
            <p:nvPr/>
          </p:nvSpPr>
          <p:spPr>
            <a:xfrm>
              <a:off x="5038076" y="4464792"/>
              <a:ext cx="1795568" cy="646331"/>
            </a:xfrm>
            <a:prstGeom prst="rect">
              <a:avLst/>
            </a:prstGeom>
          </p:spPr>
          <p:txBody>
            <a:bodyPr wrap="square">
              <a:spAutoFit/>
            </a:bodyPr>
            <a:lstStyle/>
            <a:p>
              <a:pPr algn="ctr"/>
              <a:r>
                <a:rPr lang="en-US" altLang="ko-KR" sz="1200" b="1" dirty="0">
                  <a:solidFill>
                    <a:schemeClr val="tx1">
                      <a:lumMod val="75000"/>
                      <a:lumOff val="25000"/>
                    </a:schemeClr>
                  </a:solidFill>
                  <a:latin typeface="맑은 고딕" panose="020B0503020000020004" pitchFamily="50" charset="-127"/>
                  <a:ea typeface="맑은 고딕" panose="020B0503020000020004" pitchFamily="50" charset="-127"/>
                </a:rPr>
                <a:t>CB DERM </a:t>
              </a:r>
              <a:r>
                <a:rPr lang="en-US" altLang="ko-KR" sz="1200" b="1" dirty="0" smtClean="0">
                  <a:solidFill>
                    <a:schemeClr val="tx1">
                      <a:lumMod val="75000"/>
                      <a:lumOff val="25000"/>
                    </a:schemeClr>
                  </a:solidFill>
                  <a:latin typeface="맑은 고딕" panose="020B0503020000020004" pitchFamily="50" charset="-127"/>
                  <a:ea typeface="맑은 고딕" panose="020B0503020000020004" pitchFamily="50" charset="-127"/>
                </a:rPr>
                <a:t>EX </a:t>
              </a:r>
              <a:r>
                <a:rPr lang="en-US" altLang="ko-KR" sz="1200" b="1" dirty="0">
                  <a:solidFill>
                    <a:schemeClr val="tx1">
                      <a:lumMod val="75000"/>
                      <a:lumOff val="25000"/>
                    </a:schemeClr>
                  </a:solidFill>
                  <a:latin typeface="맑은 고딕" panose="020B0503020000020004" pitchFamily="50" charset="-127"/>
                </a:rPr>
                <a:t>Emulsion </a:t>
              </a:r>
              <a:endParaRPr lang="en-US" altLang="ko-KR" sz="1200" b="1" dirty="0" smtClean="0">
                <a:solidFill>
                  <a:schemeClr val="tx1">
                    <a:lumMod val="75000"/>
                    <a:lumOff val="25000"/>
                  </a:schemeClr>
                </a:solidFill>
                <a:latin typeface="맑은 고딕" panose="020B0503020000020004" pitchFamily="50" charset="-127"/>
              </a:endParaRPr>
            </a:p>
            <a:p>
              <a:pPr algn="ctr"/>
              <a:r>
                <a:rPr lang="en-US" altLang="ko-KR" sz="1200" b="1" dirty="0" smtClean="0">
                  <a:solidFill>
                    <a:schemeClr val="tx1">
                      <a:lumMod val="75000"/>
                      <a:lumOff val="25000"/>
                    </a:schemeClr>
                  </a:solidFill>
                  <a:latin typeface="맑은 고딕" panose="020B0503020000020004" pitchFamily="50" charset="-127"/>
                  <a:ea typeface="맑은 고딕" panose="020B0503020000020004" pitchFamily="50" charset="-127"/>
                </a:rPr>
                <a:t>120ml</a:t>
              </a:r>
              <a:endParaRPr lang="ko-KR" altLang="en-US" sz="1200" b="1" i="0" dirty="0">
                <a:solidFill>
                  <a:schemeClr val="tx1">
                    <a:lumMod val="75000"/>
                    <a:lumOff val="25000"/>
                  </a:schemeClr>
                </a:solidFill>
                <a:effectLst/>
                <a:latin typeface="맑은 고딕" panose="020B0503020000020004" pitchFamily="50" charset="-127"/>
                <a:ea typeface="맑은 고딕" panose="020B0503020000020004" pitchFamily="50" charset="-127"/>
              </a:endParaRPr>
            </a:p>
          </p:txBody>
        </p:sp>
        <p:sp>
          <p:nvSpPr>
            <p:cNvPr id="7" name="직사각형 6"/>
            <p:cNvSpPr/>
            <p:nvPr/>
          </p:nvSpPr>
          <p:spPr>
            <a:xfrm>
              <a:off x="6762302" y="4594222"/>
              <a:ext cx="1648336" cy="461665"/>
            </a:xfrm>
            <a:prstGeom prst="rect">
              <a:avLst/>
            </a:prstGeom>
          </p:spPr>
          <p:txBody>
            <a:bodyPr wrap="none">
              <a:spAutoFit/>
            </a:bodyPr>
            <a:lstStyle/>
            <a:p>
              <a:pPr algn="ctr"/>
              <a:r>
                <a:rPr lang="en-US" altLang="ko-KR" sz="1200" b="1" dirty="0">
                  <a:solidFill>
                    <a:schemeClr val="tx1">
                      <a:lumMod val="75000"/>
                      <a:lumOff val="25000"/>
                    </a:schemeClr>
                  </a:solidFill>
                  <a:latin typeface="맑은 고딕" panose="020B0503020000020004" pitchFamily="50" charset="-127"/>
                  <a:ea typeface="맑은 고딕" panose="020B0503020000020004" pitchFamily="50" charset="-127"/>
                </a:rPr>
                <a:t>CB DERM </a:t>
              </a:r>
              <a:r>
                <a:rPr lang="en-US" altLang="ko-KR" sz="1200" b="1" dirty="0" smtClean="0">
                  <a:solidFill>
                    <a:schemeClr val="tx1">
                      <a:lumMod val="75000"/>
                      <a:lumOff val="25000"/>
                    </a:schemeClr>
                  </a:solidFill>
                  <a:latin typeface="맑은 고딕" panose="020B0503020000020004" pitchFamily="50" charset="-127"/>
                  <a:ea typeface="맑은 고딕" panose="020B0503020000020004" pitchFamily="50" charset="-127"/>
                </a:rPr>
                <a:t>EX </a:t>
              </a:r>
              <a:r>
                <a:rPr lang="en-US" altLang="ko-KR" sz="1200" b="1" dirty="0" smtClean="0">
                  <a:solidFill>
                    <a:schemeClr val="tx1">
                      <a:lumMod val="75000"/>
                      <a:lumOff val="25000"/>
                    </a:schemeClr>
                  </a:solidFill>
                  <a:latin typeface="맑은 고딕" panose="020B0503020000020004" pitchFamily="50" charset="-127"/>
                </a:rPr>
                <a:t>Serum</a:t>
              </a:r>
            </a:p>
            <a:p>
              <a:pPr algn="ctr"/>
              <a:r>
                <a:rPr lang="en-US" altLang="ko-KR" sz="1200" b="1" dirty="0" smtClean="0">
                  <a:solidFill>
                    <a:schemeClr val="tx1">
                      <a:lumMod val="75000"/>
                      <a:lumOff val="25000"/>
                    </a:schemeClr>
                  </a:solidFill>
                  <a:latin typeface="맑은 고딕" panose="020B0503020000020004" pitchFamily="50" charset="-127"/>
                  <a:ea typeface="맑은 고딕" panose="020B0503020000020004" pitchFamily="50" charset="-127"/>
                </a:rPr>
                <a:t>50ml</a:t>
              </a:r>
              <a:endParaRPr lang="ko-KR" altLang="en-US" sz="1200" b="1" i="0" dirty="0">
                <a:solidFill>
                  <a:schemeClr val="tx1">
                    <a:lumMod val="75000"/>
                    <a:lumOff val="25000"/>
                  </a:schemeClr>
                </a:solidFill>
                <a:effectLst/>
                <a:latin typeface="맑은 고딕" panose="020B0503020000020004" pitchFamily="50" charset="-127"/>
                <a:ea typeface="맑은 고딕" panose="020B0503020000020004" pitchFamily="50" charset="-127"/>
              </a:endParaRPr>
            </a:p>
          </p:txBody>
        </p:sp>
        <p:sp>
          <p:nvSpPr>
            <p:cNvPr id="8" name="직사각형 7"/>
            <p:cNvSpPr/>
            <p:nvPr/>
          </p:nvSpPr>
          <p:spPr>
            <a:xfrm>
              <a:off x="8818802" y="4501888"/>
              <a:ext cx="1632151" cy="646331"/>
            </a:xfrm>
            <a:prstGeom prst="rect">
              <a:avLst/>
            </a:prstGeom>
          </p:spPr>
          <p:txBody>
            <a:bodyPr wrap="square">
              <a:spAutoFit/>
            </a:bodyPr>
            <a:lstStyle/>
            <a:p>
              <a:pPr algn="ctr"/>
              <a:r>
                <a:rPr lang="en-US" altLang="ko-KR" sz="1200" b="1" dirty="0">
                  <a:solidFill>
                    <a:schemeClr val="tx1">
                      <a:lumMod val="75000"/>
                      <a:lumOff val="25000"/>
                    </a:schemeClr>
                  </a:solidFill>
                  <a:latin typeface="맑은 고딕" panose="020B0503020000020004" pitchFamily="50" charset="-127"/>
                  <a:ea typeface="맑은 고딕" panose="020B0503020000020004" pitchFamily="50" charset="-127"/>
                </a:rPr>
                <a:t>CB DERM </a:t>
              </a:r>
              <a:r>
                <a:rPr lang="en-US" altLang="ko-KR" sz="1200" b="1" dirty="0" smtClean="0">
                  <a:solidFill>
                    <a:schemeClr val="tx1">
                      <a:lumMod val="75000"/>
                      <a:lumOff val="25000"/>
                    </a:schemeClr>
                  </a:solidFill>
                  <a:latin typeface="맑은 고딕" panose="020B0503020000020004" pitchFamily="50" charset="-127"/>
                  <a:ea typeface="맑은 고딕" panose="020B0503020000020004" pitchFamily="50" charset="-127"/>
                </a:rPr>
                <a:t>EX </a:t>
              </a:r>
              <a:r>
                <a:rPr lang="en-US" altLang="ko-KR" sz="1200" b="1" dirty="0" smtClean="0">
                  <a:solidFill>
                    <a:schemeClr val="tx1">
                      <a:lumMod val="75000"/>
                      <a:lumOff val="25000"/>
                    </a:schemeClr>
                  </a:solidFill>
                  <a:latin typeface="맑은 고딕" panose="020B0503020000020004" pitchFamily="50" charset="-127"/>
                </a:rPr>
                <a:t>Cream</a:t>
              </a:r>
            </a:p>
            <a:p>
              <a:pPr algn="ctr"/>
              <a:r>
                <a:rPr lang="en-US" altLang="ko-KR" sz="1200" b="1" i="0" dirty="0" smtClean="0">
                  <a:solidFill>
                    <a:schemeClr val="tx1">
                      <a:lumMod val="75000"/>
                      <a:lumOff val="25000"/>
                    </a:schemeClr>
                  </a:solidFill>
                  <a:effectLst/>
                  <a:latin typeface="맑은 고딕" panose="020B0503020000020004" pitchFamily="50" charset="-127"/>
                  <a:ea typeface="맑은 고딕" panose="020B0503020000020004" pitchFamily="50" charset="-127"/>
                </a:rPr>
                <a:t>50g</a:t>
              </a:r>
              <a:endParaRPr lang="ko-KR" altLang="en-US" sz="1200" b="1" i="0" dirty="0">
                <a:solidFill>
                  <a:schemeClr val="tx1">
                    <a:lumMod val="75000"/>
                    <a:lumOff val="25000"/>
                  </a:schemeClr>
                </a:solidFill>
                <a:effectLst/>
                <a:latin typeface="맑은 고딕" panose="020B0503020000020004" pitchFamily="50" charset="-127"/>
                <a:ea typeface="맑은 고딕" panose="020B0503020000020004" pitchFamily="50" charset="-127"/>
              </a:endParaRPr>
            </a:p>
          </p:txBody>
        </p:sp>
        <p:sp>
          <p:nvSpPr>
            <p:cNvPr id="9" name="직사각형 8"/>
            <p:cNvSpPr/>
            <p:nvPr/>
          </p:nvSpPr>
          <p:spPr>
            <a:xfrm>
              <a:off x="9031494" y="5368472"/>
              <a:ext cx="1313913" cy="461665"/>
            </a:xfrm>
            <a:prstGeom prst="rect">
              <a:avLst/>
            </a:prstGeom>
          </p:spPr>
          <p:txBody>
            <a:bodyPr wrap="square">
              <a:spAutoFit/>
            </a:bodyPr>
            <a:lstStyle/>
            <a:p>
              <a:pPr algn="ctr"/>
              <a:r>
                <a:rPr lang="en-US" altLang="ko-KR" sz="1200" dirty="0" smtClean="0">
                  <a:solidFill>
                    <a:schemeClr val="tx1">
                      <a:lumMod val="50000"/>
                      <a:lumOff val="50000"/>
                    </a:schemeClr>
                  </a:solidFill>
                  <a:latin typeface="맑은 고딕" panose="020B0503020000020004" pitchFamily="50" charset="-127"/>
                  <a:ea typeface="맑은 고딕" panose="020B0503020000020004" pitchFamily="50" charset="-127"/>
                </a:rPr>
                <a:t>52,000ppm </a:t>
              </a:r>
            </a:p>
            <a:p>
              <a:pPr algn="ctr"/>
              <a:r>
                <a:rPr lang="en-US" altLang="ko-KR" sz="1200" dirty="0">
                  <a:solidFill>
                    <a:schemeClr val="tx1">
                      <a:lumMod val="50000"/>
                      <a:lumOff val="50000"/>
                    </a:schemeClr>
                  </a:solidFill>
                  <a:latin typeface="맑은 고딕" panose="020B0503020000020004" pitchFamily="50" charset="-127"/>
                </a:rPr>
                <a:t>or more</a:t>
              </a:r>
              <a:endParaRPr lang="en-US" altLang="ko-KR" sz="1200" b="1" dirty="0">
                <a:solidFill>
                  <a:schemeClr val="tx1">
                    <a:lumMod val="50000"/>
                    <a:lumOff val="50000"/>
                  </a:schemeClr>
                </a:solidFill>
                <a:latin typeface="맑은 고딕" panose="020B0503020000020004" pitchFamily="50" charset="-127"/>
                <a:ea typeface="맑은 고딕" panose="020B0503020000020004" pitchFamily="50" charset="-127"/>
              </a:endParaRPr>
            </a:p>
          </p:txBody>
        </p:sp>
        <p:sp>
          <p:nvSpPr>
            <p:cNvPr id="10" name="직사각형 9"/>
            <p:cNvSpPr/>
            <p:nvPr/>
          </p:nvSpPr>
          <p:spPr>
            <a:xfrm>
              <a:off x="7088139" y="5368472"/>
              <a:ext cx="1006770" cy="461665"/>
            </a:xfrm>
            <a:prstGeom prst="rect">
              <a:avLst/>
            </a:prstGeom>
          </p:spPr>
          <p:txBody>
            <a:bodyPr wrap="square">
              <a:spAutoFit/>
            </a:bodyPr>
            <a:lstStyle/>
            <a:p>
              <a:pPr algn="ctr"/>
              <a:r>
                <a:rPr lang="en-US" altLang="ko-KR" sz="1200" dirty="0" smtClean="0">
                  <a:solidFill>
                    <a:schemeClr val="tx1">
                      <a:lumMod val="50000"/>
                      <a:lumOff val="50000"/>
                    </a:schemeClr>
                  </a:solidFill>
                  <a:latin typeface="맑은 고딕" panose="020B0503020000020004" pitchFamily="50" charset="-127"/>
                  <a:ea typeface="맑은 고딕" panose="020B0503020000020004" pitchFamily="50" charset="-127"/>
                </a:rPr>
                <a:t>47,000ppm </a:t>
              </a:r>
              <a:r>
                <a:rPr lang="en-US" altLang="ko-KR" sz="1200" dirty="0">
                  <a:solidFill>
                    <a:schemeClr val="tx1">
                      <a:lumMod val="50000"/>
                      <a:lumOff val="50000"/>
                    </a:schemeClr>
                  </a:solidFill>
                  <a:latin typeface="맑은 고딕" panose="020B0503020000020004" pitchFamily="50" charset="-127"/>
                </a:rPr>
                <a:t>or more</a:t>
              </a:r>
              <a:endParaRPr lang="en-US" altLang="ko-KR" sz="1200" b="1" dirty="0">
                <a:solidFill>
                  <a:schemeClr val="tx1">
                    <a:lumMod val="50000"/>
                    <a:lumOff val="50000"/>
                  </a:schemeClr>
                </a:solidFill>
                <a:latin typeface="맑은 고딕" panose="020B0503020000020004" pitchFamily="50" charset="-127"/>
                <a:ea typeface="맑은 고딕" panose="020B0503020000020004" pitchFamily="50" charset="-127"/>
              </a:endParaRPr>
            </a:p>
          </p:txBody>
        </p:sp>
        <p:sp>
          <p:nvSpPr>
            <p:cNvPr id="11" name="직사각형 10"/>
            <p:cNvSpPr/>
            <p:nvPr/>
          </p:nvSpPr>
          <p:spPr>
            <a:xfrm>
              <a:off x="3769590" y="5368472"/>
              <a:ext cx="1007189" cy="461665"/>
            </a:xfrm>
            <a:prstGeom prst="rect">
              <a:avLst/>
            </a:prstGeom>
          </p:spPr>
          <p:txBody>
            <a:bodyPr wrap="square">
              <a:spAutoFit/>
            </a:bodyPr>
            <a:lstStyle/>
            <a:p>
              <a:pPr algn="ctr"/>
              <a:r>
                <a:rPr lang="en-US" altLang="ko-KR" sz="1200" dirty="0" smtClean="0">
                  <a:solidFill>
                    <a:schemeClr val="tx1">
                      <a:lumMod val="50000"/>
                      <a:lumOff val="50000"/>
                    </a:schemeClr>
                  </a:solidFill>
                  <a:latin typeface="맑은 고딕" panose="020B0503020000020004" pitchFamily="50" charset="-127"/>
                  <a:ea typeface="맑은 고딕" panose="020B0503020000020004" pitchFamily="50" charset="-127"/>
                </a:rPr>
                <a:t>96,000ppm </a:t>
              </a:r>
              <a:r>
                <a:rPr lang="en-US" altLang="ko-KR" sz="1200" dirty="0">
                  <a:solidFill>
                    <a:schemeClr val="tx1">
                      <a:lumMod val="50000"/>
                      <a:lumOff val="50000"/>
                    </a:schemeClr>
                  </a:solidFill>
                  <a:latin typeface="맑은 고딕" panose="020B0503020000020004" pitchFamily="50" charset="-127"/>
                </a:rPr>
                <a:t>or more</a:t>
              </a:r>
              <a:endParaRPr lang="en-US" altLang="ko-KR" sz="1200" b="1" dirty="0">
                <a:solidFill>
                  <a:schemeClr val="tx1">
                    <a:lumMod val="50000"/>
                    <a:lumOff val="50000"/>
                  </a:schemeClr>
                </a:solidFill>
                <a:latin typeface="맑은 고딕" panose="020B0503020000020004" pitchFamily="50" charset="-127"/>
                <a:ea typeface="맑은 고딕" panose="020B0503020000020004" pitchFamily="50" charset="-127"/>
              </a:endParaRPr>
            </a:p>
          </p:txBody>
        </p:sp>
        <p:sp>
          <p:nvSpPr>
            <p:cNvPr id="12" name="직사각형 11"/>
            <p:cNvSpPr/>
            <p:nvPr/>
          </p:nvSpPr>
          <p:spPr>
            <a:xfrm>
              <a:off x="2069483" y="5368472"/>
              <a:ext cx="1017542" cy="461665"/>
            </a:xfrm>
            <a:prstGeom prst="rect">
              <a:avLst/>
            </a:prstGeom>
          </p:spPr>
          <p:txBody>
            <a:bodyPr wrap="square">
              <a:spAutoFit/>
            </a:bodyPr>
            <a:lstStyle/>
            <a:p>
              <a:pPr algn="ctr"/>
              <a:r>
                <a:rPr lang="en-US" altLang="ko-KR" sz="1200" dirty="0" smtClean="0">
                  <a:solidFill>
                    <a:schemeClr val="tx1">
                      <a:lumMod val="50000"/>
                      <a:lumOff val="50000"/>
                    </a:schemeClr>
                  </a:solidFill>
                  <a:latin typeface="맑은 고딕" panose="020B0503020000020004" pitchFamily="50" charset="-127"/>
                  <a:ea typeface="맑은 고딕" panose="020B0503020000020004" pitchFamily="50" charset="-127"/>
                </a:rPr>
                <a:t>18,000ppm </a:t>
              </a:r>
              <a:r>
                <a:rPr lang="en-US" altLang="ko-KR" sz="1200" dirty="0">
                  <a:solidFill>
                    <a:schemeClr val="tx1">
                      <a:lumMod val="50000"/>
                      <a:lumOff val="50000"/>
                    </a:schemeClr>
                  </a:solidFill>
                  <a:latin typeface="맑은 고딕" panose="020B0503020000020004" pitchFamily="50" charset="-127"/>
                </a:rPr>
                <a:t>or more</a:t>
              </a:r>
              <a:endParaRPr lang="en-US" altLang="ko-KR" sz="1200" b="1" dirty="0">
                <a:solidFill>
                  <a:schemeClr val="tx1">
                    <a:lumMod val="50000"/>
                    <a:lumOff val="50000"/>
                  </a:schemeClr>
                </a:solidFill>
                <a:latin typeface="맑은 고딕" panose="020B0503020000020004" pitchFamily="50" charset="-127"/>
                <a:ea typeface="맑은 고딕" panose="020B0503020000020004" pitchFamily="50" charset="-127"/>
              </a:endParaRPr>
            </a:p>
          </p:txBody>
        </p:sp>
        <p:sp>
          <p:nvSpPr>
            <p:cNvPr id="13" name="직사각형 12"/>
            <p:cNvSpPr/>
            <p:nvPr/>
          </p:nvSpPr>
          <p:spPr>
            <a:xfrm>
              <a:off x="5323535" y="5368472"/>
              <a:ext cx="1242651" cy="461665"/>
            </a:xfrm>
            <a:prstGeom prst="rect">
              <a:avLst/>
            </a:prstGeom>
          </p:spPr>
          <p:txBody>
            <a:bodyPr wrap="square">
              <a:spAutoFit/>
            </a:bodyPr>
            <a:lstStyle/>
            <a:p>
              <a:pPr algn="ctr"/>
              <a:r>
                <a:rPr lang="en-US" altLang="ko-KR" sz="1200" dirty="0" smtClean="0">
                  <a:solidFill>
                    <a:schemeClr val="tx1">
                      <a:lumMod val="50000"/>
                      <a:lumOff val="50000"/>
                    </a:schemeClr>
                  </a:solidFill>
                  <a:latin typeface="맑은 고딕" panose="020B0503020000020004" pitchFamily="50" charset="-127"/>
                  <a:ea typeface="맑은 고딕" panose="020B0503020000020004" pitchFamily="50" charset="-127"/>
                </a:rPr>
                <a:t>114,000ppm </a:t>
              </a:r>
              <a:r>
                <a:rPr lang="en-US" altLang="ko-KR" sz="1200" dirty="0">
                  <a:solidFill>
                    <a:schemeClr val="tx1">
                      <a:lumMod val="50000"/>
                      <a:lumOff val="50000"/>
                    </a:schemeClr>
                  </a:solidFill>
                  <a:latin typeface="맑은 고딕" panose="020B0503020000020004" pitchFamily="50" charset="-127"/>
                </a:rPr>
                <a:t>or more</a:t>
              </a:r>
              <a:endParaRPr lang="en-US" altLang="ko-KR" sz="1200" b="1" dirty="0">
                <a:solidFill>
                  <a:schemeClr val="tx1">
                    <a:lumMod val="50000"/>
                    <a:lumOff val="50000"/>
                  </a:schemeClr>
                </a:solidFill>
                <a:latin typeface="맑은 고딕" panose="020B0503020000020004" pitchFamily="50" charset="-127"/>
                <a:ea typeface="맑은 고딕" panose="020B0503020000020004" pitchFamily="50" charset="-127"/>
              </a:endParaRPr>
            </a:p>
          </p:txBody>
        </p:sp>
        <p:sp>
          <p:nvSpPr>
            <p:cNvPr id="14" name="직사각형 13"/>
            <p:cNvSpPr/>
            <p:nvPr/>
          </p:nvSpPr>
          <p:spPr>
            <a:xfrm>
              <a:off x="742143" y="5340250"/>
              <a:ext cx="1002838" cy="646331"/>
            </a:xfrm>
            <a:prstGeom prst="rect">
              <a:avLst/>
            </a:prstGeom>
          </p:spPr>
          <p:txBody>
            <a:bodyPr wrap="square">
              <a:spAutoFit/>
            </a:bodyPr>
            <a:lstStyle/>
            <a:p>
              <a:pPr algn="ctr"/>
              <a:r>
                <a:rPr lang="en-US" altLang="ko-KR" sz="1200" b="1" dirty="0">
                  <a:solidFill>
                    <a:srgbClr val="323030"/>
                  </a:solidFill>
                  <a:latin typeface="맑은 고딕" panose="020B0503020000020004" pitchFamily="50" charset="-127"/>
                </a:rPr>
                <a:t>Total Hemp Content</a:t>
              </a:r>
              <a:endParaRPr lang="en-US" altLang="ko-KR" sz="1200" b="1" dirty="0">
                <a:solidFill>
                  <a:srgbClr val="323030"/>
                </a:solidFill>
                <a:latin typeface="맑은 고딕" panose="020B0503020000020004" pitchFamily="50" charset="-127"/>
                <a:ea typeface="맑은 고딕" panose="020B0503020000020004" pitchFamily="50" charset="-127"/>
              </a:endParaRPr>
            </a:p>
          </p:txBody>
        </p:sp>
        <p:cxnSp>
          <p:nvCxnSpPr>
            <p:cNvPr id="19" name="직선 연결선 18"/>
            <p:cNvCxnSpPr/>
            <p:nvPr/>
          </p:nvCxnSpPr>
          <p:spPr>
            <a:xfrm>
              <a:off x="792480" y="5166360"/>
              <a:ext cx="10096500" cy="0"/>
            </a:xfrm>
            <a:prstGeom prst="line">
              <a:avLst/>
            </a:prstGeom>
            <a:ln w="12700">
              <a:solidFill>
                <a:srgbClr val="357D76"/>
              </a:solidFill>
              <a:prstDash val="sysDot"/>
            </a:ln>
          </p:spPr>
          <p:style>
            <a:lnRef idx="1">
              <a:schemeClr val="accent1"/>
            </a:lnRef>
            <a:fillRef idx="0">
              <a:schemeClr val="accent1"/>
            </a:fillRef>
            <a:effectRef idx="0">
              <a:schemeClr val="accent1"/>
            </a:effectRef>
            <a:fontRef idx="minor">
              <a:schemeClr val="tx1"/>
            </a:fontRef>
          </p:style>
        </p:cxnSp>
        <p:cxnSp>
          <p:nvCxnSpPr>
            <p:cNvPr id="21" name="직선 연결선 20"/>
            <p:cNvCxnSpPr/>
            <p:nvPr/>
          </p:nvCxnSpPr>
          <p:spPr>
            <a:xfrm>
              <a:off x="1729740" y="4541520"/>
              <a:ext cx="0" cy="1325880"/>
            </a:xfrm>
            <a:prstGeom prst="line">
              <a:avLst/>
            </a:prstGeom>
            <a:ln w="19050">
              <a:solidFill>
                <a:srgbClr val="357D76"/>
              </a:solidFill>
            </a:ln>
          </p:spPr>
          <p:style>
            <a:lnRef idx="1">
              <a:schemeClr val="accent1"/>
            </a:lnRef>
            <a:fillRef idx="0">
              <a:schemeClr val="accent1"/>
            </a:fillRef>
            <a:effectRef idx="0">
              <a:schemeClr val="accent1"/>
            </a:effectRef>
            <a:fontRef idx="minor">
              <a:schemeClr val="tx1"/>
            </a:fontRef>
          </p:style>
        </p:cxnSp>
      </p:grpSp>
      <p:sp>
        <p:nvSpPr>
          <p:cNvPr id="23" name="TextBox 22">
            <a:extLst>
              <a:ext uri="{FF2B5EF4-FFF2-40B4-BE49-F238E27FC236}">
                <a16:creationId xmlns:a16="http://schemas.microsoft.com/office/drawing/2014/main" id="{2A4086BA-CF8A-774C-9F5E-52BDAFA3B7C8}"/>
              </a:ext>
            </a:extLst>
          </p:cNvPr>
          <p:cNvSpPr txBox="1"/>
          <p:nvPr/>
        </p:nvSpPr>
        <p:spPr>
          <a:xfrm>
            <a:off x="2820170" y="1229531"/>
            <a:ext cx="6551661" cy="430887"/>
          </a:xfrm>
          <a:prstGeom prst="rect">
            <a:avLst/>
          </a:prstGeom>
          <a:noFill/>
        </p:spPr>
        <p:txBody>
          <a:bodyPr wrap="square" rtlCol="0">
            <a:spAutoFit/>
          </a:bodyPr>
          <a:lstStyle/>
          <a:p>
            <a:pPr algn="ctr"/>
            <a:r>
              <a:rPr lang="ko-KR" altLang="en-US" sz="2200" b="1" dirty="0" err="1" smtClean="0">
                <a:latin typeface="맑은 고딕" panose="020B0503020000020004" pitchFamily="50" charset="-127"/>
                <a:ea typeface="맑은 고딕" panose="020B0503020000020004" pitchFamily="50" charset="-127"/>
              </a:rPr>
              <a:t>ㆍ</a:t>
            </a:r>
            <a:r>
              <a:rPr lang="en-US" altLang="ko-KR" sz="2200" b="1" dirty="0">
                <a:latin typeface="맑은 고딕" panose="020B0503020000020004" pitchFamily="50" charset="-127"/>
              </a:rPr>
              <a:t>All CB DERM EX Products</a:t>
            </a:r>
            <a:r>
              <a:rPr lang="ko-KR" altLang="en-US" sz="2200" b="1" dirty="0" err="1" smtClean="0">
                <a:latin typeface="맑은 고딕" panose="020B0503020000020004" pitchFamily="50" charset="-127"/>
                <a:ea typeface="맑은 고딕" panose="020B0503020000020004" pitchFamily="50" charset="-127"/>
              </a:rPr>
              <a:t>ㆍ</a:t>
            </a:r>
            <a:endParaRPr lang="en-US" altLang="ko-KR" sz="2200" b="1" dirty="0">
              <a:latin typeface="맑은 고딕" panose="020B0503020000020004" pitchFamily="50" charset="-127"/>
              <a:ea typeface="맑은 고딕" panose="020B0503020000020004" pitchFamily="50" charset="-127"/>
            </a:endParaRPr>
          </a:p>
        </p:txBody>
      </p:sp>
      <p:sp>
        <p:nvSpPr>
          <p:cNvPr id="20" name="TextBox 19">
            <a:extLst>
              <a:ext uri="{FF2B5EF4-FFF2-40B4-BE49-F238E27FC236}">
                <a16:creationId xmlns:a16="http://schemas.microsoft.com/office/drawing/2014/main" id="{2A4086BA-CF8A-774C-9F5E-52BDAFA3B7C8}"/>
              </a:ext>
            </a:extLst>
          </p:cNvPr>
          <p:cNvSpPr txBox="1"/>
          <p:nvPr/>
        </p:nvSpPr>
        <p:spPr>
          <a:xfrm>
            <a:off x="1786186" y="316087"/>
            <a:ext cx="2823914" cy="329321"/>
          </a:xfrm>
          <a:prstGeom prst="rect">
            <a:avLst/>
          </a:prstGeom>
          <a:noFill/>
        </p:spPr>
        <p:txBody>
          <a:bodyPr wrap="square" rtlCol="0">
            <a:spAutoFit/>
          </a:bodyPr>
          <a:lstStyle/>
          <a:p>
            <a:pPr>
              <a:lnSpc>
                <a:spcPct val="110000"/>
              </a:lnSpc>
            </a:pPr>
            <a:r>
              <a:rPr lang="en-US" altLang="ko-KR" sz="1400" b="1" dirty="0">
                <a:latin typeface="맑은 고딕" panose="020B0503020000020004" pitchFamily="50" charset="-127"/>
              </a:rPr>
              <a:t>03. Product Introduction</a:t>
            </a:r>
            <a:endParaRPr lang="en-US" altLang="ko-KR" sz="1400" b="1"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112502365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4086BA-CF8A-774C-9F5E-52BDAFA3B7C8}"/>
              </a:ext>
            </a:extLst>
          </p:cNvPr>
          <p:cNvSpPr txBox="1"/>
          <p:nvPr/>
        </p:nvSpPr>
        <p:spPr>
          <a:xfrm>
            <a:off x="4135594" y="305250"/>
            <a:ext cx="3185702" cy="340158"/>
          </a:xfrm>
          <a:prstGeom prst="rect">
            <a:avLst/>
          </a:prstGeom>
          <a:noFill/>
        </p:spPr>
        <p:txBody>
          <a:bodyPr wrap="square" rtlCol="0">
            <a:spAutoFit/>
          </a:bodyPr>
          <a:lstStyle/>
          <a:p>
            <a:pPr>
              <a:lnSpc>
                <a:spcPct val="110000"/>
              </a:lnSpc>
            </a:pPr>
            <a:r>
              <a:rPr lang="en-US" altLang="ko-KR" sz="1600" b="1" dirty="0">
                <a:solidFill>
                  <a:schemeClr val="bg1">
                    <a:lumMod val="50000"/>
                  </a:schemeClr>
                </a:solidFill>
                <a:latin typeface="맑은 고딕" panose="020B0503020000020004" pitchFamily="50" charset="-127"/>
              </a:rPr>
              <a:t>Order of Use for Products</a:t>
            </a:r>
            <a:endParaRPr lang="en-US" altLang="ko-KR" sz="1600" b="1" dirty="0">
              <a:solidFill>
                <a:schemeClr val="bg1">
                  <a:lumMod val="50000"/>
                </a:schemeClr>
              </a:solidFill>
              <a:latin typeface="맑은 고딕" panose="020B0503020000020004" pitchFamily="50" charset="-127"/>
              <a:ea typeface="맑은 고딕" panose="020B0503020000020004" pitchFamily="50" charset="-127"/>
            </a:endParaRPr>
          </a:p>
        </p:txBody>
      </p:sp>
      <p:sp>
        <p:nvSpPr>
          <p:cNvPr id="23" name="TextBox 22">
            <a:extLst>
              <a:ext uri="{FF2B5EF4-FFF2-40B4-BE49-F238E27FC236}">
                <a16:creationId xmlns:a16="http://schemas.microsoft.com/office/drawing/2014/main" id="{2A4086BA-CF8A-774C-9F5E-52BDAFA3B7C8}"/>
              </a:ext>
            </a:extLst>
          </p:cNvPr>
          <p:cNvSpPr txBox="1"/>
          <p:nvPr/>
        </p:nvSpPr>
        <p:spPr>
          <a:xfrm>
            <a:off x="2820170" y="1229531"/>
            <a:ext cx="6551661" cy="430887"/>
          </a:xfrm>
          <a:prstGeom prst="rect">
            <a:avLst/>
          </a:prstGeom>
          <a:noFill/>
        </p:spPr>
        <p:txBody>
          <a:bodyPr wrap="square" rtlCol="0">
            <a:spAutoFit/>
          </a:bodyPr>
          <a:lstStyle/>
          <a:p>
            <a:pPr algn="ctr"/>
            <a:r>
              <a:rPr lang="ko-KR" altLang="en-US" sz="2200" b="1" dirty="0" err="1" smtClean="0">
                <a:latin typeface="맑은 고딕" panose="020B0503020000020004" pitchFamily="50" charset="-127"/>
                <a:ea typeface="맑은 고딕" panose="020B0503020000020004" pitchFamily="50" charset="-127"/>
              </a:rPr>
              <a:t>ㆍ</a:t>
            </a:r>
            <a:r>
              <a:rPr lang="en-US" altLang="ko-KR" sz="2200" b="1" dirty="0">
                <a:latin typeface="맑은 고딕" panose="020B0503020000020004" pitchFamily="50" charset="-127"/>
              </a:rPr>
              <a:t>Order of Use for All CB DERM EX </a:t>
            </a:r>
            <a:r>
              <a:rPr lang="en-US" altLang="ko-KR" sz="2200" b="1" dirty="0" smtClean="0">
                <a:latin typeface="맑은 고딕" panose="020B0503020000020004" pitchFamily="50" charset="-127"/>
              </a:rPr>
              <a:t>Products</a:t>
            </a:r>
            <a:r>
              <a:rPr lang="ko-KR" altLang="en-US" sz="2200" b="1" dirty="0" err="1" smtClean="0">
                <a:latin typeface="맑은 고딕" panose="020B0503020000020004" pitchFamily="50" charset="-127"/>
              </a:rPr>
              <a:t>ㆍ</a:t>
            </a:r>
            <a:endParaRPr lang="en-US" altLang="ko-KR" sz="2200" b="1" dirty="0">
              <a:latin typeface="맑은 고딕" panose="020B0503020000020004" pitchFamily="50" charset="-127"/>
              <a:ea typeface="맑은 고딕" panose="020B0503020000020004" pitchFamily="50" charset="-127"/>
            </a:endParaRPr>
          </a:p>
        </p:txBody>
      </p:sp>
      <p:sp>
        <p:nvSpPr>
          <p:cNvPr id="20" name="이등변 삼각형 19"/>
          <p:cNvSpPr/>
          <p:nvPr/>
        </p:nvSpPr>
        <p:spPr>
          <a:xfrm rot="5400000">
            <a:off x="2579112" y="4467951"/>
            <a:ext cx="208304" cy="208308"/>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24" name="그림 2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0675" y="1564541"/>
            <a:ext cx="4239684" cy="4239684"/>
          </a:xfrm>
          <a:prstGeom prst="rect">
            <a:avLst/>
          </a:prstGeom>
        </p:spPr>
      </p:pic>
      <p:pic>
        <p:nvPicPr>
          <p:cNvPr id="25" name="그림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61917" y="1670500"/>
            <a:ext cx="4183933" cy="4183933"/>
          </a:xfrm>
          <a:prstGeom prst="rect">
            <a:avLst/>
          </a:prstGeom>
        </p:spPr>
      </p:pic>
      <p:pic>
        <p:nvPicPr>
          <p:cNvPr id="26" name="그림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88498" y="1663577"/>
            <a:ext cx="4206368" cy="4206365"/>
          </a:xfrm>
          <a:prstGeom prst="rect">
            <a:avLst/>
          </a:prstGeom>
        </p:spPr>
      </p:pic>
      <p:pic>
        <p:nvPicPr>
          <p:cNvPr id="27" name="그림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75439" y="1575578"/>
            <a:ext cx="4278303" cy="4278303"/>
          </a:xfrm>
          <a:prstGeom prst="rect">
            <a:avLst/>
          </a:prstGeom>
        </p:spPr>
      </p:pic>
      <p:pic>
        <p:nvPicPr>
          <p:cNvPr id="28" name="그림 2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28645" y="1229335"/>
            <a:ext cx="4645195" cy="4645195"/>
          </a:xfrm>
          <a:prstGeom prst="rect">
            <a:avLst/>
          </a:prstGeom>
        </p:spPr>
      </p:pic>
      <p:sp>
        <p:nvSpPr>
          <p:cNvPr id="29" name="이등변 삼각형 28"/>
          <p:cNvSpPr/>
          <p:nvPr/>
        </p:nvSpPr>
        <p:spPr>
          <a:xfrm rot="5400000">
            <a:off x="3239939" y="4467952"/>
            <a:ext cx="208304" cy="208308"/>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0" name="이등변 삼각형 29"/>
          <p:cNvSpPr/>
          <p:nvPr/>
        </p:nvSpPr>
        <p:spPr>
          <a:xfrm rot="5400000">
            <a:off x="4967566" y="4467953"/>
            <a:ext cx="208304" cy="208308"/>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1" name="이등변 삼각형 30"/>
          <p:cNvSpPr/>
          <p:nvPr/>
        </p:nvSpPr>
        <p:spPr>
          <a:xfrm rot="5400000">
            <a:off x="6657093" y="4467954"/>
            <a:ext cx="208304" cy="208308"/>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2" name="TextBox 31">
            <a:extLst>
              <a:ext uri="{FF2B5EF4-FFF2-40B4-BE49-F238E27FC236}">
                <a16:creationId xmlns:a16="http://schemas.microsoft.com/office/drawing/2014/main" id="{2A4086BA-CF8A-774C-9F5E-52BDAFA3B7C8}"/>
              </a:ext>
            </a:extLst>
          </p:cNvPr>
          <p:cNvSpPr txBox="1"/>
          <p:nvPr/>
        </p:nvSpPr>
        <p:spPr>
          <a:xfrm>
            <a:off x="1469897" y="5370911"/>
            <a:ext cx="2130603" cy="481350"/>
          </a:xfrm>
          <a:prstGeom prst="rect">
            <a:avLst/>
          </a:prstGeom>
          <a:noFill/>
        </p:spPr>
        <p:txBody>
          <a:bodyPr wrap="square" rtlCol="0">
            <a:spAutoFit/>
          </a:bodyPr>
          <a:lstStyle/>
          <a:p>
            <a:pPr algn="ctr">
              <a:lnSpc>
                <a:spcPct val="110000"/>
              </a:lnSpc>
            </a:pPr>
            <a:r>
              <a:rPr lang="en-US" altLang="ko-KR" sz="1200" dirty="0">
                <a:solidFill>
                  <a:srgbClr val="3C3C3B"/>
                </a:solidFill>
                <a:latin typeface="맑은 고딕" panose="020B0503020000020004" pitchFamily="50" charset="-127"/>
              </a:rPr>
              <a:t>CB DERM </a:t>
            </a:r>
            <a:r>
              <a:rPr lang="en-US" altLang="ko-KR" sz="1200" dirty="0" smtClean="0">
                <a:solidFill>
                  <a:srgbClr val="3C3C3B"/>
                </a:solidFill>
                <a:latin typeface="맑은 고딕" panose="020B0503020000020004" pitchFamily="50" charset="-127"/>
              </a:rPr>
              <a:t>EX</a:t>
            </a:r>
          </a:p>
          <a:p>
            <a:pPr algn="ctr">
              <a:lnSpc>
                <a:spcPct val="110000"/>
              </a:lnSpc>
            </a:pPr>
            <a:r>
              <a:rPr lang="en-US" altLang="ko-KR" sz="1200" dirty="0" smtClean="0">
                <a:solidFill>
                  <a:srgbClr val="3C3C3B"/>
                </a:solidFill>
                <a:latin typeface="맑은 고딕" panose="020B0503020000020004" pitchFamily="50" charset="-127"/>
              </a:rPr>
              <a:t> </a:t>
            </a:r>
            <a:r>
              <a:rPr lang="en-US" altLang="ko-KR" sz="1200" dirty="0">
                <a:solidFill>
                  <a:srgbClr val="3C3C3B"/>
                </a:solidFill>
                <a:latin typeface="맑은 고딕" panose="020B0503020000020004" pitchFamily="50" charset="-127"/>
              </a:rPr>
              <a:t>Bubble Foam</a:t>
            </a:r>
            <a:endParaRPr lang="en-US" altLang="ko-KR" sz="1200" b="1" dirty="0">
              <a:solidFill>
                <a:srgbClr val="3C3C3B"/>
              </a:solidFill>
              <a:latin typeface="맑은 고딕" panose="020B0503020000020004" pitchFamily="50" charset="-127"/>
              <a:ea typeface="맑은 고딕" panose="020B0503020000020004" pitchFamily="50" charset="-127"/>
            </a:endParaRPr>
          </a:p>
        </p:txBody>
      </p:sp>
      <p:sp>
        <p:nvSpPr>
          <p:cNvPr id="33" name="TextBox 32">
            <a:extLst>
              <a:ext uri="{FF2B5EF4-FFF2-40B4-BE49-F238E27FC236}">
                <a16:creationId xmlns:a16="http://schemas.microsoft.com/office/drawing/2014/main" id="{2A4086BA-CF8A-774C-9F5E-52BDAFA3B7C8}"/>
              </a:ext>
            </a:extLst>
          </p:cNvPr>
          <p:cNvSpPr txBox="1"/>
          <p:nvPr/>
        </p:nvSpPr>
        <p:spPr>
          <a:xfrm>
            <a:off x="3204474" y="5368164"/>
            <a:ext cx="2130603" cy="498598"/>
          </a:xfrm>
          <a:prstGeom prst="rect">
            <a:avLst/>
          </a:prstGeom>
          <a:noFill/>
        </p:spPr>
        <p:txBody>
          <a:bodyPr wrap="square" rtlCol="0">
            <a:spAutoFit/>
          </a:bodyPr>
          <a:lstStyle/>
          <a:p>
            <a:pPr algn="ctr">
              <a:lnSpc>
                <a:spcPct val="110000"/>
              </a:lnSpc>
            </a:pPr>
            <a:r>
              <a:rPr lang="en-US" altLang="ko-KR" sz="1200" dirty="0">
                <a:solidFill>
                  <a:srgbClr val="3C3C3B"/>
                </a:solidFill>
                <a:latin typeface="맑은 고딕" panose="020B0503020000020004" pitchFamily="50" charset="-127"/>
              </a:rPr>
              <a:t>CB DERM </a:t>
            </a:r>
            <a:r>
              <a:rPr lang="en-US" altLang="ko-KR" sz="1200" dirty="0" smtClean="0">
                <a:solidFill>
                  <a:srgbClr val="3C3C3B"/>
                </a:solidFill>
                <a:latin typeface="맑은 고딕" panose="020B0503020000020004" pitchFamily="50" charset="-127"/>
              </a:rPr>
              <a:t>EX</a:t>
            </a:r>
          </a:p>
          <a:p>
            <a:pPr algn="ctr">
              <a:lnSpc>
                <a:spcPct val="110000"/>
              </a:lnSpc>
            </a:pPr>
            <a:r>
              <a:rPr lang="en-US" altLang="ko-KR" sz="1200" dirty="0" smtClean="0">
                <a:solidFill>
                  <a:srgbClr val="3C3C3B"/>
                </a:solidFill>
                <a:latin typeface="맑은 고딕" panose="020B0503020000020004" pitchFamily="50" charset="-127"/>
              </a:rPr>
              <a:t>Toner</a:t>
            </a:r>
            <a:endParaRPr lang="en-US" altLang="ko-KR" sz="1200" b="1" dirty="0">
              <a:solidFill>
                <a:srgbClr val="3C3C3B"/>
              </a:solidFill>
              <a:latin typeface="맑은 고딕" panose="020B0503020000020004" pitchFamily="50" charset="-127"/>
              <a:ea typeface="맑은 고딕" panose="020B0503020000020004" pitchFamily="50" charset="-127"/>
            </a:endParaRPr>
          </a:p>
        </p:txBody>
      </p:sp>
      <p:sp>
        <p:nvSpPr>
          <p:cNvPr id="34" name="TextBox 33">
            <a:extLst>
              <a:ext uri="{FF2B5EF4-FFF2-40B4-BE49-F238E27FC236}">
                <a16:creationId xmlns:a16="http://schemas.microsoft.com/office/drawing/2014/main" id="{2A4086BA-CF8A-774C-9F5E-52BDAFA3B7C8}"/>
              </a:ext>
            </a:extLst>
          </p:cNvPr>
          <p:cNvSpPr txBox="1"/>
          <p:nvPr/>
        </p:nvSpPr>
        <p:spPr>
          <a:xfrm>
            <a:off x="4939051" y="5368164"/>
            <a:ext cx="2130603" cy="481350"/>
          </a:xfrm>
          <a:prstGeom prst="rect">
            <a:avLst/>
          </a:prstGeom>
          <a:noFill/>
        </p:spPr>
        <p:txBody>
          <a:bodyPr wrap="square" rtlCol="0">
            <a:spAutoFit/>
          </a:bodyPr>
          <a:lstStyle/>
          <a:p>
            <a:pPr algn="ctr">
              <a:lnSpc>
                <a:spcPct val="110000"/>
              </a:lnSpc>
            </a:pPr>
            <a:r>
              <a:rPr lang="en-US" altLang="ko-KR" sz="1200" dirty="0">
                <a:solidFill>
                  <a:srgbClr val="3C3C3B"/>
                </a:solidFill>
                <a:latin typeface="맑은 고딕" panose="020B0503020000020004" pitchFamily="50" charset="-127"/>
              </a:rPr>
              <a:t>CB DERM EX </a:t>
            </a:r>
            <a:endParaRPr lang="en-US" altLang="ko-KR" sz="1200" dirty="0" smtClean="0">
              <a:solidFill>
                <a:srgbClr val="3C3C3B"/>
              </a:solidFill>
              <a:latin typeface="맑은 고딕" panose="020B0503020000020004" pitchFamily="50" charset="-127"/>
            </a:endParaRPr>
          </a:p>
          <a:p>
            <a:pPr algn="ctr">
              <a:lnSpc>
                <a:spcPct val="110000"/>
              </a:lnSpc>
            </a:pPr>
            <a:r>
              <a:rPr lang="en-US" altLang="ko-KR" sz="1200" dirty="0" smtClean="0">
                <a:solidFill>
                  <a:srgbClr val="3C3C3B"/>
                </a:solidFill>
                <a:latin typeface="맑은 고딕" panose="020B0503020000020004" pitchFamily="50" charset="-127"/>
              </a:rPr>
              <a:t>Emulsion</a:t>
            </a:r>
            <a:endParaRPr lang="en-US" altLang="ko-KR" sz="1200" b="1" dirty="0">
              <a:solidFill>
                <a:srgbClr val="3C3C3B"/>
              </a:solidFill>
              <a:latin typeface="맑은 고딕" panose="020B0503020000020004" pitchFamily="50" charset="-127"/>
              <a:ea typeface="맑은 고딕" panose="020B0503020000020004" pitchFamily="50" charset="-127"/>
            </a:endParaRPr>
          </a:p>
        </p:txBody>
      </p:sp>
      <p:sp>
        <p:nvSpPr>
          <p:cNvPr id="35" name="TextBox 34">
            <a:extLst>
              <a:ext uri="{FF2B5EF4-FFF2-40B4-BE49-F238E27FC236}">
                <a16:creationId xmlns:a16="http://schemas.microsoft.com/office/drawing/2014/main" id="{2A4086BA-CF8A-774C-9F5E-52BDAFA3B7C8}"/>
              </a:ext>
            </a:extLst>
          </p:cNvPr>
          <p:cNvSpPr txBox="1"/>
          <p:nvPr/>
        </p:nvSpPr>
        <p:spPr>
          <a:xfrm>
            <a:off x="6673628" y="5368164"/>
            <a:ext cx="2130603" cy="481350"/>
          </a:xfrm>
          <a:prstGeom prst="rect">
            <a:avLst/>
          </a:prstGeom>
          <a:noFill/>
        </p:spPr>
        <p:txBody>
          <a:bodyPr wrap="square" rtlCol="0">
            <a:spAutoFit/>
          </a:bodyPr>
          <a:lstStyle/>
          <a:p>
            <a:pPr algn="ctr">
              <a:lnSpc>
                <a:spcPct val="110000"/>
              </a:lnSpc>
            </a:pPr>
            <a:r>
              <a:rPr lang="en-US" altLang="ko-KR" sz="1200" dirty="0">
                <a:solidFill>
                  <a:srgbClr val="3C3C3B"/>
                </a:solidFill>
                <a:latin typeface="맑은 고딕" panose="020B0503020000020004" pitchFamily="50" charset="-127"/>
              </a:rPr>
              <a:t>CB DERM </a:t>
            </a:r>
            <a:r>
              <a:rPr lang="en-US" altLang="ko-KR" sz="1200" dirty="0" smtClean="0">
                <a:solidFill>
                  <a:srgbClr val="3C3C3B"/>
                </a:solidFill>
                <a:latin typeface="맑은 고딕" panose="020B0503020000020004" pitchFamily="50" charset="-127"/>
              </a:rPr>
              <a:t>EX</a:t>
            </a:r>
          </a:p>
          <a:p>
            <a:pPr algn="ctr">
              <a:lnSpc>
                <a:spcPct val="110000"/>
              </a:lnSpc>
            </a:pPr>
            <a:r>
              <a:rPr lang="en-US" altLang="ko-KR" sz="1200" dirty="0" smtClean="0">
                <a:solidFill>
                  <a:srgbClr val="3C3C3B"/>
                </a:solidFill>
                <a:latin typeface="맑은 고딕" panose="020B0503020000020004" pitchFamily="50" charset="-127"/>
              </a:rPr>
              <a:t> </a:t>
            </a:r>
            <a:r>
              <a:rPr lang="en-US" altLang="ko-KR" sz="1200" dirty="0">
                <a:solidFill>
                  <a:srgbClr val="3C3C3B"/>
                </a:solidFill>
                <a:latin typeface="맑은 고딕" panose="020B0503020000020004" pitchFamily="50" charset="-127"/>
              </a:rPr>
              <a:t>Serum</a:t>
            </a:r>
            <a:endParaRPr lang="en-US" altLang="ko-KR" sz="1200" b="1" dirty="0">
              <a:solidFill>
                <a:srgbClr val="3C3C3B"/>
              </a:solidFill>
              <a:latin typeface="맑은 고딕" panose="020B0503020000020004" pitchFamily="50" charset="-127"/>
              <a:ea typeface="맑은 고딕" panose="020B0503020000020004" pitchFamily="50" charset="-127"/>
            </a:endParaRPr>
          </a:p>
        </p:txBody>
      </p:sp>
      <p:sp>
        <p:nvSpPr>
          <p:cNvPr id="36" name="TextBox 35">
            <a:extLst>
              <a:ext uri="{FF2B5EF4-FFF2-40B4-BE49-F238E27FC236}">
                <a16:creationId xmlns:a16="http://schemas.microsoft.com/office/drawing/2014/main" id="{2A4086BA-CF8A-774C-9F5E-52BDAFA3B7C8}"/>
              </a:ext>
            </a:extLst>
          </p:cNvPr>
          <p:cNvSpPr txBox="1"/>
          <p:nvPr/>
        </p:nvSpPr>
        <p:spPr>
          <a:xfrm>
            <a:off x="8408203" y="5368164"/>
            <a:ext cx="2130603" cy="481350"/>
          </a:xfrm>
          <a:prstGeom prst="rect">
            <a:avLst/>
          </a:prstGeom>
          <a:noFill/>
        </p:spPr>
        <p:txBody>
          <a:bodyPr wrap="square" rtlCol="0">
            <a:spAutoFit/>
          </a:bodyPr>
          <a:lstStyle/>
          <a:p>
            <a:pPr algn="ctr">
              <a:lnSpc>
                <a:spcPct val="110000"/>
              </a:lnSpc>
            </a:pPr>
            <a:r>
              <a:rPr lang="en-US" altLang="ko-KR" sz="1200" dirty="0">
                <a:solidFill>
                  <a:srgbClr val="3C3C3B"/>
                </a:solidFill>
                <a:latin typeface="맑은 고딕" panose="020B0503020000020004" pitchFamily="50" charset="-127"/>
              </a:rPr>
              <a:t>CB DERM EX </a:t>
            </a:r>
            <a:endParaRPr lang="en-US" altLang="ko-KR" sz="1200" dirty="0" smtClean="0">
              <a:solidFill>
                <a:srgbClr val="3C3C3B"/>
              </a:solidFill>
              <a:latin typeface="맑은 고딕" panose="020B0503020000020004" pitchFamily="50" charset="-127"/>
            </a:endParaRPr>
          </a:p>
          <a:p>
            <a:pPr algn="ctr">
              <a:lnSpc>
                <a:spcPct val="110000"/>
              </a:lnSpc>
            </a:pPr>
            <a:r>
              <a:rPr lang="en-US" altLang="ko-KR" sz="1200" dirty="0" smtClean="0">
                <a:solidFill>
                  <a:srgbClr val="3C3C3B"/>
                </a:solidFill>
                <a:latin typeface="맑은 고딕" panose="020B0503020000020004" pitchFamily="50" charset="-127"/>
              </a:rPr>
              <a:t>Cream </a:t>
            </a:r>
            <a:endParaRPr lang="en-US" altLang="ko-KR" sz="1200" b="1" dirty="0">
              <a:solidFill>
                <a:srgbClr val="3C3C3B"/>
              </a:solidFill>
              <a:latin typeface="맑은 고딕" panose="020B0503020000020004" pitchFamily="50" charset="-127"/>
              <a:ea typeface="맑은 고딕" panose="020B0503020000020004" pitchFamily="50" charset="-127"/>
            </a:endParaRPr>
          </a:p>
        </p:txBody>
      </p:sp>
      <p:sp>
        <p:nvSpPr>
          <p:cNvPr id="37" name="이등변 삼각형 36"/>
          <p:cNvSpPr/>
          <p:nvPr/>
        </p:nvSpPr>
        <p:spPr>
          <a:xfrm rot="5400000">
            <a:off x="8328250" y="4467954"/>
            <a:ext cx="208304" cy="208308"/>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1" name="TextBox 20">
            <a:extLst>
              <a:ext uri="{FF2B5EF4-FFF2-40B4-BE49-F238E27FC236}">
                <a16:creationId xmlns:a16="http://schemas.microsoft.com/office/drawing/2014/main" id="{2A4086BA-CF8A-774C-9F5E-52BDAFA3B7C8}"/>
              </a:ext>
            </a:extLst>
          </p:cNvPr>
          <p:cNvSpPr txBox="1"/>
          <p:nvPr/>
        </p:nvSpPr>
        <p:spPr>
          <a:xfrm>
            <a:off x="1786186" y="316087"/>
            <a:ext cx="2823914" cy="329321"/>
          </a:xfrm>
          <a:prstGeom prst="rect">
            <a:avLst/>
          </a:prstGeom>
          <a:noFill/>
        </p:spPr>
        <p:txBody>
          <a:bodyPr wrap="square" rtlCol="0">
            <a:spAutoFit/>
          </a:bodyPr>
          <a:lstStyle/>
          <a:p>
            <a:pPr>
              <a:lnSpc>
                <a:spcPct val="110000"/>
              </a:lnSpc>
            </a:pPr>
            <a:r>
              <a:rPr lang="en-US" altLang="ko-KR" sz="1400" b="1" dirty="0">
                <a:latin typeface="맑은 고딕" panose="020B0503020000020004" pitchFamily="50" charset="-127"/>
              </a:rPr>
              <a:t>03. Product Introduction</a:t>
            </a:r>
            <a:endParaRPr lang="en-US" altLang="ko-KR" sz="1400" b="1"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21686539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4086BA-CF8A-774C-9F5E-52BDAFA3B7C8}"/>
              </a:ext>
            </a:extLst>
          </p:cNvPr>
          <p:cNvSpPr txBox="1"/>
          <p:nvPr/>
        </p:nvSpPr>
        <p:spPr>
          <a:xfrm>
            <a:off x="4135594" y="305250"/>
            <a:ext cx="3185702" cy="340158"/>
          </a:xfrm>
          <a:prstGeom prst="rect">
            <a:avLst/>
          </a:prstGeom>
          <a:noFill/>
        </p:spPr>
        <p:txBody>
          <a:bodyPr wrap="square" rtlCol="0">
            <a:spAutoFit/>
          </a:bodyPr>
          <a:lstStyle/>
          <a:p>
            <a:pPr>
              <a:lnSpc>
                <a:spcPct val="110000"/>
              </a:lnSpc>
            </a:pPr>
            <a:r>
              <a:rPr lang="en-US" altLang="ko-KR" sz="1600" b="1" dirty="0">
                <a:solidFill>
                  <a:schemeClr val="bg1">
                    <a:lumMod val="50000"/>
                  </a:schemeClr>
                </a:solidFill>
                <a:latin typeface="맑은 고딕" panose="020B0503020000020004" pitchFamily="50" charset="-127"/>
              </a:rPr>
              <a:t>Clinical Test</a:t>
            </a:r>
            <a:endParaRPr lang="en-US" altLang="ko-KR" sz="1600" b="1" dirty="0">
              <a:solidFill>
                <a:schemeClr val="bg1">
                  <a:lumMod val="50000"/>
                </a:schemeClr>
              </a:solidFill>
              <a:latin typeface="맑은 고딕" panose="020B0503020000020004" pitchFamily="50" charset="-127"/>
              <a:ea typeface="맑은 고딕" panose="020B0503020000020004" pitchFamily="50" charset="-127"/>
            </a:endParaRPr>
          </a:p>
        </p:txBody>
      </p:sp>
      <p:sp>
        <p:nvSpPr>
          <p:cNvPr id="4" name="TextBox 3">
            <a:extLst>
              <a:ext uri="{FF2B5EF4-FFF2-40B4-BE49-F238E27FC236}">
                <a16:creationId xmlns:a16="http://schemas.microsoft.com/office/drawing/2014/main" id="{2A4086BA-CF8A-774C-9F5E-52BDAFA3B7C8}"/>
              </a:ext>
            </a:extLst>
          </p:cNvPr>
          <p:cNvSpPr txBox="1"/>
          <p:nvPr/>
        </p:nvSpPr>
        <p:spPr>
          <a:xfrm>
            <a:off x="2820170" y="1385741"/>
            <a:ext cx="6551661" cy="430887"/>
          </a:xfrm>
          <a:prstGeom prst="rect">
            <a:avLst/>
          </a:prstGeom>
          <a:noFill/>
        </p:spPr>
        <p:txBody>
          <a:bodyPr wrap="square" rtlCol="0">
            <a:spAutoFit/>
          </a:bodyPr>
          <a:lstStyle/>
          <a:p>
            <a:pPr algn="ctr"/>
            <a:r>
              <a:rPr lang="en-US" altLang="ko-KR" sz="2200" b="1" dirty="0">
                <a:latin typeface="맑은 고딕" panose="020B0503020000020004" pitchFamily="50" charset="-127"/>
              </a:rPr>
              <a:t>Completed Skin Clinical Test</a:t>
            </a:r>
            <a:endParaRPr lang="en-US" altLang="ko-KR" sz="2200" b="1" dirty="0">
              <a:latin typeface="맑은 고딕" panose="020B0503020000020004" pitchFamily="50" charset="-127"/>
              <a:ea typeface="맑은 고딕" panose="020B0503020000020004" pitchFamily="50" charset="-127"/>
            </a:endParaRPr>
          </a:p>
        </p:txBody>
      </p:sp>
      <p:sp>
        <p:nvSpPr>
          <p:cNvPr id="7" name="TextBox 6">
            <a:extLst>
              <a:ext uri="{FF2B5EF4-FFF2-40B4-BE49-F238E27FC236}">
                <a16:creationId xmlns:a16="http://schemas.microsoft.com/office/drawing/2014/main" id="{2A4086BA-CF8A-774C-9F5E-52BDAFA3B7C8}"/>
              </a:ext>
            </a:extLst>
          </p:cNvPr>
          <p:cNvSpPr txBox="1"/>
          <p:nvPr/>
        </p:nvSpPr>
        <p:spPr>
          <a:xfrm>
            <a:off x="1786186" y="316087"/>
            <a:ext cx="2823914" cy="329321"/>
          </a:xfrm>
          <a:prstGeom prst="rect">
            <a:avLst/>
          </a:prstGeom>
          <a:noFill/>
        </p:spPr>
        <p:txBody>
          <a:bodyPr wrap="square" rtlCol="0">
            <a:spAutoFit/>
          </a:bodyPr>
          <a:lstStyle/>
          <a:p>
            <a:pPr>
              <a:lnSpc>
                <a:spcPct val="110000"/>
              </a:lnSpc>
            </a:pPr>
            <a:r>
              <a:rPr lang="en-US" altLang="ko-KR" sz="1400" b="1" dirty="0">
                <a:latin typeface="맑은 고딕" panose="020B0503020000020004" pitchFamily="50" charset="-127"/>
              </a:rPr>
              <a:t>03. Product Introduction</a:t>
            </a:r>
            <a:endParaRPr lang="en-US" altLang="ko-KR" sz="1400" b="1" dirty="0">
              <a:latin typeface="맑은 고딕" panose="020B0503020000020004" pitchFamily="50" charset="-127"/>
              <a:ea typeface="맑은 고딕" panose="020B0503020000020004" pitchFamily="50" charset="-127"/>
            </a:endParaRPr>
          </a:p>
        </p:txBody>
      </p:sp>
      <p:pic>
        <p:nvPicPr>
          <p:cNvPr id="8" name="그림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522" y="2330505"/>
            <a:ext cx="2427657" cy="2740903"/>
          </a:xfrm>
          <a:prstGeom prst="rect">
            <a:avLst/>
          </a:prstGeom>
        </p:spPr>
      </p:pic>
      <p:pic>
        <p:nvPicPr>
          <p:cNvPr id="9" name="그림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75121" y="2330504"/>
            <a:ext cx="2427657" cy="2740903"/>
          </a:xfrm>
          <a:prstGeom prst="rect">
            <a:avLst/>
          </a:prstGeom>
        </p:spPr>
      </p:pic>
      <p:pic>
        <p:nvPicPr>
          <p:cNvPr id="10" name="그림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47993" y="2330505"/>
            <a:ext cx="2427657" cy="2740903"/>
          </a:xfrm>
          <a:prstGeom prst="rect">
            <a:avLst/>
          </a:prstGeom>
        </p:spPr>
      </p:pic>
      <p:pic>
        <p:nvPicPr>
          <p:cNvPr id="11" name="그림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702778" y="2330504"/>
            <a:ext cx="2427657" cy="2740903"/>
          </a:xfrm>
          <a:prstGeom prst="rect">
            <a:avLst/>
          </a:prstGeom>
        </p:spPr>
      </p:pic>
      <p:pic>
        <p:nvPicPr>
          <p:cNvPr id="12" name="그림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875650" y="2330504"/>
            <a:ext cx="2427657" cy="2740903"/>
          </a:xfrm>
          <a:prstGeom prst="rect">
            <a:avLst/>
          </a:prstGeom>
        </p:spPr>
      </p:pic>
    </p:spTree>
    <p:extLst>
      <p:ext uri="{BB962C8B-B14F-4D97-AF65-F5344CB8AC3E}">
        <p14:creationId xmlns:p14="http://schemas.microsoft.com/office/powerpoint/2010/main" val="272794588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4086BA-CF8A-774C-9F5E-52BDAFA3B7C8}"/>
              </a:ext>
            </a:extLst>
          </p:cNvPr>
          <p:cNvSpPr txBox="1"/>
          <p:nvPr/>
        </p:nvSpPr>
        <p:spPr>
          <a:xfrm>
            <a:off x="4135594" y="305250"/>
            <a:ext cx="3185702" cy="340158"/>
          </a:xfrm>
          <a:prstGeom prst="rect">
            <a:avLst/>
          </a:prstGeom>
          <a:noFill/>
        </p:spPr>
        <p:txBody>
          <a:bodyPr wrap="square" rtlCol="0">
            <a:spAutoFit/>
          </a:bodyPr>
          <a:lstStyle/>
          <a:p>
            <a:pPr>
              <a:lnSpc>
                <a:spcPct val="110000"/>
              </a:lnSpc>
            </a:pPr>
            <a:r>
              <a:rPr lang="en-US" altLang="ko-KR" sz="1600" b="1" dirty="0">
                <a:solidFill>
                  <a:schemeClr val="bg1">
                    <a:lumMod val="50000"/>
                  </a:schemeClr>
                </a:solidFill>
                <a:latin typeface="맑은 고딕" panose="020B0503020000020004" pitchFamily="50" charset="-127"/>
              </a:rPr>
              <a:t>Human clinical trials </a:t>
            </a:r>
            <a:endParaRPr lang="en-US" altLang="ko-KR" sz="1600" b="1" dirty="0">
              <a:solidFill>
                <a:schemeClr val="bg1">
                  <a:lumMod val="50000"/>
                </a:schemeClr>
              </a:solidFill>
              <a:latin typeface="맑은 고딕" panose="020B0503020000020004" pitchFamily="50" charset="-127"/>
              <a:ea typeface="맑은 고딕" panose="020B0503020000020004" pitchFamily="50" charset="-127"/>
            </a:endParaRPr>
          </a:p>
        </p:txBody>
      </p:sp>
      <p:sp>
        <p:nvSpPr>
          <p:cNvPr id="4" name="TextBox 3">
            <a:extLst>
              <a:ext uri="{FF2B5EF4-FFF2-40B4-BE49-F238E27FC236}">
                <a16:creationId xmlns:a16="http://schemas.microsoft.com/office/drawing/2014/main" id="{2A4086BA-CF8A-774C-9F5E-52BDAFA3B7C8}"/>
              </a:ext>
            </a:extLst>
          </p:cNvPr>
          <p:cNvSpPr txBox="1"/>
          <p:nvPr/>
        </p:nvSpPr>
        <p:spPr>
          <a:xfrm>
            <a:off x="-60689" y="1046402"/>
            <a:ext cx="12134006" cy="430887"/>
          </a:xfrm>
          <a:prstGeom prst="rect">
            <a:avLst/>
          </a:prstGeom>
          <a:noFill/>
        </p:spPr>
        <p:txBody>
          <a:bodyPr wrap="square" rtlCol="0">
            <a:spAutoFit/>
          </a:bodyPr>
          <a:lstStyle/>
          <a:p>
            <a:pPr algn="ctr"/>
            <a:r>
              <a:rPr lang="en-US" altLang="ko-KR" sz="2200" b="1" dirty="0" smtClean="0">
                <a:latin typeface="맑은 고딕" panose="020B0503020000020004" pitchFamily="50" charset="-127"/>
              </a:rPr>
              <a:t>Human </a:t>
            </a:r>
            <a:r>
              <a:rPr lang="en-US" altLang="ko-KR" sz="2200" b="1" dirty="0">
                <a:latin typeface="맑은 고딕" panose="020B0503020000020004" pitchFamily="50" charset="-127"/>
              </a:rPr>
              <a:t>clinical trials of EX Cream on </a:t>
            </a:r>
            <a:r>
              <a:rPr lang="en-US" altLang="ko-KR" sz="2200" b="1" dirty="0" smtClean="0">
                <a:latin typeface="맑은 고딕" panose="020B0503020000020004" pitchFamily="50" charset="-127"/>
              </a:rPr>
              <a:t>Forehead wrinkles &amp; </a:t>
            </a:r>
            <a:r>
              <a:rPr lang="en-US" altLang="ko-KR" sz="2000" b="1" dirty="0"/>
              <a:t>G</a:t>
            </a:r>
            <a:r>
              <a:rPr lang="ko-KR" altLang="en-US" sz="2000" b="1" dirty="0" err="1"/>
              <a:t>labellar</a:t>
            </a:r>
            <a:r>
              <a:rPr lang="ko-KR" altLang="en-US" sz="2000" b="1" dirty="0"/>
              <a:t> </a:t>
            </a:r>
            <a:r>
              <a:rPr lang="ko-KR" altLang="en-US" sz="2000" b="1" dirty="0" err="1"/>
              <a:t>lines</a:t>
            </a:r>
            <a:r>
              <a:rPr lang="en-US" altLang="ko-KR" sz="2000" b="1" dirty="0"/>
              <a:t>(</a:t>
            </a:r>
            <a:r>
              <a:rPr lang="en-US" altLang="ko-KR" sz="2000" b="1" dirty="0">
                <a:latin typeface="맑은 고딕" panose="020B0503020000020004" pitchFamily="50" charset="-127"/>
              </a:rPr>
              <a:t>wrinkles</a:t>
            </a:r>
            <a:r>
              <a:rPr lang="en-US" altLang="ko-KR" sz="2000" b="1" dirty="0" smtClean="0">
                <a:latin typeface="맑은 고딕" panose="020B0503020000020004" pitchFamily="50" charset="-127"/>
              </a:rPr>
              <a:t>)</a:t>
            </a:r>
            <a:r>
              <a:rPr lang="en-US" altLang="ko-KR" sz="2200" b="1" dirty="0" smtClean="0">
                <a:latin typeface="맑은 고딕" panose="020B0503020000020004" pitchFamily="50" charset="-127"/>
              </a:rPr>
              <a:t> </a:t>
            </a:r>
            <a:endParaRPr lang="en-US" altLang="ko-KR" sz="2200" b="1" dirty="0">
              <a:latin typeface="맑은 고딕" panose="020B0503020000020004" pitchFamily="50" charset="-127"/>
              <a:ea typeface="맑은 고딕" panose="020B0503020000020004" pitchFamily="50" charset="-127"/>
            </a:endParaRPr>
          </a:p>
        </p:txBody>
      </p:sp>
      <p:sp>
        <p:nvSpPr>
          <p:cNvPr id="7" name="TextBox 6">
            <a:extLst>
              <a:ext uri="{FF2B5EF4-FFF2-40B4-BE49-F238E27FC236}">
                <a16:creationId xmlns:a16="http://schemas.microsoft.com/office/drawing/2014/main" id="{2A4086BA-CF8A-774C-9F5E-52BDAFA3B7C8}"/>
              </a:ext>
            </a:extLst>
          </p:cNvPr>
          <p:cNvSpPr txBox="1"/>
          <p:nvPr/>
        </p:nvSpPr>
        <p:spPr>
          <a:xfrm>
            <a:off x="1786186" y="316087"/>
            <a:ext cx="2823914" cy="329321"/>
          </a:xfrm>
          <a:prstGeom prst="rect">
            <a:avLst/>
          </a:prstGeom>
          <a:noFill/>
        </p:spPr>
        <p:txBody>
          <a:bodyPr wrap="square" rtlCol="0">
            <a:spAutoFit/>
          </a:bodyPr>
          <a:lstStyle/>
          <a:p>
            <a:pPr>
              <a:lnSpc>
                <a:spcPct val="110000"/>
              </a:lnSpc>
            </a:pPr>
            <a:r>
              <a:rPr lang="en-US" altLang="ko-KR" sz="1400" b="1" dirty="0">
                <a:latin typeface="맑은 고딕" panose="020B0503020000020004" pitchFamily="50" charset="-127"/>
              </a:rPr>
              <a:t>03. Product Introduction</a:t>
            </a:r>
            <a:endParaRPr lang="en-US" altLang="ko-KR" sz="1400" b="1" dirty="0">
              <a:latin typeface="맑은 고딕" panose="020B0503020000020004" pitchFamily="50" charset="-127"/>
              <a:ea typeface="맑은 고딕" panose="020B0503020000020004" pitchFamily="50" charset="-127"/>
            </a:endParaRPr>
          </a:p>
        </p:txBody>
      </p:sp>
      <p:pic>
        <p:nvPicPr>
          <p:cNvPr id="3" name="그림 2"/>
          <p:cNvPicPr>
            <a:picLocks noChangeAspect="1"/>
          </p:cNvPicPr>
          <p:nvPr/>
        </p:nvPicPr>
        <p:blipFill>
          <a:blip r:embed="rId2"/>
          <a:stretch>
            <a:fillRect/>
          </a:stretch>
        </p:blipFill>
        <p:spPr>
          <a:xfrm>
            <a:off x="9345384" y="6438118"/>
            <a:ext cx="975144" cy="252562"/>
          </a:xfrm>
          <a:prstGeom prst="rect">
            <a:avLst/>
          </a:prstGeom>
        </p:spPr>
      </p:pic>
      <p:pic>
        <p:nvPicPr>
          <p:cNvPr id="12" name="그림 11"/>
          <p:cNvPicPr>
            <a:picLocks noChangeAspect="1"/>
          </p:cNvPicPr>
          <p:nvPr/>
        </p:nvPicPr>
        <p:blipFill rotWithShape="1">
          <a:blip r:embed="rId3"/>
          <a:srcRect t="31398"/>
          <a:stretch/>
        </p:blipFill>
        <p:spPr>
          <a:xfrm>
            <a:off x="4722377" y="2017776"/>
            <a:ext cx="5057985" cy="1171917"/>
          </a:xfrm>
          <a:prstGeom prst="rect">
            <a:avLst/>
          </a:prstGeom>
        </p:spPr>
      </p:pic>
      <p:pic>
        <p:nvPicPr>
          <p:cNvPr id="13" name="그림 12"/>
          <p:cNvPicPr>
            <a:picLocks noChangeAspect="1"/>
          </p:cNvPicPr>
          <p:nvPr/>
        </p:nvPicPr>
        <p:blipFill rotWithShape="1">
          <a:blip r:embed="rId4"/>
          <a:srcRect t="26768"/>
          <a:stretch/>
        </p:blipFill>
        <p:spPr>
          <a:xfrm>
            <a:off x="4701287" y="4297679"/>
            <a:ext cx="5170515" cy="1250517"/>
          </a:xfrm>
          <a:prstGeom prst="rect">
            <a:avLst/>
          </a:prstGeom>
        </p:spPr>
      </p:pic>
      <p:sp>
        <p:nvSpPr>
          <p:cNvPr id="14" name="직사각형 13"/>
          <p:cNvSpPr/>
          <p:nvPr/>
        </p:nvSpPr>
        <p:spPr>
          <a:xfrm>
            <a:off x="511580" y="6494951"/>
            <a:ext cx="9583396" cy="207749"/>
          </a:xfrm>
          <a:prstGeom prst="rect">
            <a:avLst/>
          </a:prstGeom>
        </p:spPr>
        <p:txBody>
          <a:bodyPr wrap="square">
            <a:spAutoFit/>
          </a:bodyPr>
          <a:lstStyle/>
          <a:p>
            <a:r>
              <a:rPr lang="ko-KR" altLang="en-US" sz="750" dirty="0" err="1">
                <a:solidFill>
                  <a:schemeClr val="tx1">
                    <a:lumMod val="50000"/>
                    <a:lumOff val="50000"/>
                  </a:schemeClr>
                </a:solidFill>
              </a:rPr>
              <a:t>Source</a:t>
            </a:r>
            <a:r>
              <a:rPr lang="ko-KR" altLang="en-US" sz="750" dirty="0">
                <a:solidFill>
                  <a:schemeClr val="tx1">
                    <a:lumMod val="50000"/>
                    <a:lumOff val="50000"/>
                  </a:schemeClr>
                </a:solidFill>
              </a:rPr>
              <a:t>: </a:t>
            </a:r>
            <a:r>
              <a:rPr lang="ko-KR" altLang="en-US" sz="750" dirty="0" err="1">
                <a:solidFill>
                  <a:schemeClr val="tx1">
                    <a:lumMod val="50000"/>
                    <a:lumOff val="50000"/>
                  </a:schemeClr>
                </a:solidFill>
              </a:rPr>
              <a:t>Human</a:t>
            </a:r>
            <a:r>
              <a:rPr lang="ko-KR" altLang="en-US" sz="750" dirty="0">
                <a:solidFill>
                  <a:schemeClr val="tx1">
                    <a:lumMod val="50000"/>
                    <a:lumOff val="50000"/>
                  </a:schemeClr>
                </a:solidFill>
              </a:rPr>
              <a:t> </a:t>
            </a:r>
            <a:r>
              <a:rPr lang="ko-KR" altLang="en-US" sz="750" dirty="0" err="1">
                <a:solidFill>
                  <a:schemeClr val="tx1">
                    <a:lumMod val="50000"/>
                    <a:lumOff val="50000"/>
                  </a:schemeClr>
                </a:solidFill>
              </a:rPr>
              <a:t>clinical</a:t>
            </a:r>
            <a:r>
              <a:rPr lang="ko-KR" altLang="en-US" sz="750" dirty="0">
                <a:solidFill>
                  <a:schemeClr val="tx1">
                    <a:lumMod val="50000"/>
                    <a:lumOff val="50000"/>
                  </a:schemeClr>
                </a:solidFill>
              </a:rPr>
              <a:t> </a:t>
            </a:r>
            <a:r>
              <a:rPr lang="ko-KR" altLang="en-US" sz="750" dirty="0" err="1">
                <a:solidFill>
                  <a:schemeClr val="tx1">
                    <a:lumMod val="50000"/>
                    <a:lumOff val="50000"/>
                  </a:schemeClr>
                </a:solidFill>
              </a:rPr>
              <a:t>trial</a:t>
            </a:r>
            <a:r>
              <a:rPr lang="ko-KR" altLang="en-US" sz="750" dirty="0">
                <a:solidFill>
                  <a:schemeClr val="tx1">
                    <a:lumMod val="50000"/>
                    <a:lumOff val="50000"/>
                  </a:schemeClr>
                </a:solidFill>
              </a:rPr>
              <a:t> of EX </a:t>
            </a:r>
            <a:r>
              <a:rPr lang="ko-KR" altLang="en-US" sz="750" dirty="0" err="1">
                <a:solidFill>
                  <a:schemeClr val="tx1">
                    <a:lumMod val="50000"/>
                    <a:lumOff val="50000"/>
                  </a:schemeClr>
                </a:solidFill>
              </a:rPr>
              <a:t>Cream</a:t>
            </a:r>
            <a:r>
              <a:rPr lang="ko-KR" altLang="en-US" sz="750" dirty="0">
                <a:solidFill>
                  <a:schemeClr val="tx1">
                    <a:lumMod val="50000"/>
                    <a:lumOff val="50000"/>
                  </a:schemeClr>
                </a:solidFill>
              </a:rPr>
              <a:t> </a:t>
            </a:r>
            <a:r>
              <a:rPr lang="ko-KR" altLang="en-US" sz="750" dirty="0" err="1">
                <a:solidFill>
                  <a:schemeClr val="tx1">
                    <a:lumMod val="50000"/>
                    <a:lumOff val="50000"/>
                  </a:schemeClr>
                </a:solidFill>
              </a:rPr>
              <a:t>on</a:t>
            </a:r>
            <a:r>
              <a:rPr lang="ko-KR" altLang="en-US" sz="750" dirty="0">
                <a:solidFill>
                  <a:schemeClr val="tx1">
                    <a:lumMod val="50000"/>
                    <a:lumOff val="50000"/>
                  </a:schemeClr>
                </a:solidFill>
              </a:rPr>
              <a:t> </a:t>
            </a:r>
            <a:r>
              <a:rPr lang="en-US" altLang="ko-KR" sz="750" dirty="0" smtClean="0">
                <a:solidFill>
                  <a:schemeClr val="tx1">
                    <a:lumMod val="50000"/>
                    <a:lumOff val="50000"/>
                  </a:schemeClr>
                </a:solidFill>
              </a:rPr>
              <a:t>F</a:t>
            </a:r>
            <a:r>
              <a:rPr lang="ko-KR" altLang="en-US" sz="750" dirty="0" err="1" smtClean="0">
                <a:solidFill>
                  <a:schemeClr val="tx1">
                    <a:lumMod val="50000"/>
                    <a:lumOff val="50000"/>
                  </a:schemeClr>
                </a:solidFill>
              </a:rPr>
              <a:t>orehead</a:t>
            </a:r>
            <a:r>
              <a:rPr lang="ko-KR" altLang="en-US" sz="750" dirty="0" smtClean="0">
                <a:solidFill>
                  <a:schemeClr val="tx1">
                    <a:lumMod val="50000"/>
                    <a:lumOff val="50000"/>
                  </a:schemeClr>
                </a:solidFill>
              </a:rPr>
              <a:t> </a:t>
            </a:r>
            <a:r>
              <a:rPr lang="ko-KR" altLang="en-US" sz="750" dirty="0" err="1">
                <a:solidFill>
                  <a:schemeClr val="tx1">
                    <a:lumMod val="50000"/>
                    <a:lumOff val="50000"/>
                  </a:schemeClr>
                </a:solidFill>
              </a:rPr>
              <a:t>wrinkles</a:t>
            </a:r>
            <a:r>
              <a:rPr lang="ko-KR" altLang="en-US" sz="750" dirty="0">
                <a:solidFill>
                  <a:schemeClr val="tx1">
                    <a:lumMod val="50000"/>
                    <a:lumOff val="50000"/>
                  </a:schemeClr>
                </a:solidFill>
              </a:rPr>
              <a:t>, </a:t>
            </a:r>
            <a:r>
              <a:rPr lang="en-US" altLang="ko-KR" sz="750" dirty="0" smtClean="0">
                <a:solidFill>
                  <a:schemeClr val="tx1">
                    <a:lumMod val="50000"/>
                    <a:lumOff val="50000"/>
                  </a:schemeClr>
                </a:solidFill>
              </a:rPr>
              <a:t>G</a:t>
            </a:r>
            <a:r>
              <a:rPr lang="ko-KR" altLang="en-US" sz="750" dirty="0" err="1" smtClean="0">
                <a:solidFill>
                  <a:schemeClr val="tx1">
                    <a:lumMod val="50000"/>
                    <a:lumOff val="50000"/>
                  </a:schemeClr>
                </a:solidFill>
              </a:rPr>
              <a:t>labellar</a:t>
            </a:r>
            <a:r>
              <a:rPr lang="ko-KR" altLang="en-US" sz="750" dirty="0" smtClean="0">
                <a:solidFill>
                  <a:schemeClr val="tx1">
                    <a:lumMod val="50000"/>
                    <a:lumOff val="50000"/>
                  </a:schemeClr>
                </a:solidFill>
              </a:rPr>
              <a:t> </a:t>
            </a:r>
            <a:r>
              <a:rPr lang="ko-KR" altLang="en-US" sz="750" dirty="0" err="1">
                <a:solidFill>
                  <a:schemeClr val="tx1">
                    <a:lumMod val="50000"/>
                    <a:lumOff val="50000"/>
                  </a:schemeClr>
                </a:solidFill>
              </a:rPr>
              <a:t>lines</a:t>
            </a:r>
            <a:r>
              <a:rPr lang="ko-KR" altLang="en-US" sz="750" dirty="0">
                <a:solidFill>
                  <a:schemeClr val="tx1">
                    <a:lumMod val="50000"/>
                    <a:lumOff val="50000"/>
                  </a:schemeClr>
                </a:solidFill>
              </a:rPr>
              <a:t>, </a:t>
            </a:r>
            <a:r>
              <a:rPr lang="en-US" altLang="ko-KR" sz="750" dirty="0">
                <a:solidFill>
                  <a:schemeClr val="tx1">
                    <a:lumMod val="50000"/>
                    <a:lumOff val="50000"/>
                  </a:schemeClr>
                </a:solidFill>
              </a:rPr>
              <a:t>Eye area </a:t>
            </a:r>
            <a:r>
              <a:rPr lang="en-US" altLang="ko-KR" sz="750" dirty="0" smtClean="0">
                <a:solidFill>
                  <a:schemeClr val="tx1">
                    <a:lumMod val="50000"/>
                    <a:lumOff val="50000"/>
                  </a:schemeClr>
                </a:solidFill>
              </a:rPr>
              <a:t>wrinkles,</a:t>
            </a:r>
            <a:r>
              <a:rPr lang="ko-KR" altLang="en-US" sz="750" dirty="0" smtClean="0">
                <a:solidFill>
                  <a:schemeClr val="tx1">
                    <a:lumMod val="50000"/>
                    <a:lumOff val="50000"/>
                  </a:schemeClr>
                </a:solidFill>
              </a:rPr>
              <a:t> </a:t>
            </a:r>
            <a:r>
              <a:rPr lang="en-US" altLang="ko-KR" sz="750" dirty="0" smtClean="0">
                <a:solidFill>
                  <a:schemeClr val="tx1">
                    <a:lumMod val="50000"/>
                    <a:lumOff val="50000"/>
                  </a:schemeClr>
                </a:solidFill>
              </a:rPr>
              <a:t>N</a:t>
            </a:r>
            <a:r>
              <a:rPr lang="ko-KR" altLang="en-US" sz="750" dirty="0" err="1" smtClean="0">
                <a:solidFill>
                  <a:schemeClr val="tx1">
                    <a:lumMod val="50000"/>
                    <a:lumOff val="50000"/>
                  </a:schemeClr>
                </a:solidFill>
              </a:rPr>
              <a:t>asolabial</a:t>
            </a:r>
            <a:r>
              <a:rPr lang="ko-KR" altLang="en-US" sz="750" dirty="0" smtClean="0">
                <a:solidFill>
                  <a:schemeClr val="tx1">
                    <a:lumMod val="50000"/>
                    <a:lumOff val="50000"/>
                  </a:schemeClr>
                </a:solidFill>
              </a:rPr>
              <a:t> </a:t>
            </a:r>
            <a:r>
              <a:rPr lang="ko-KR" altLang="en-US" sz="750" dirty="0" err="1">
                <a:solidFill>
                  <a:schemeClr val="tx1">
                    <a:lumMod val="50000"/>
                    <a:lumOff val="50000"/>
                  </a:schemeClr>
                </a:solidFill>
              </a:rPr>
              <a:t>folds</a:t>
            </a:r>
            <a:r>
              <a:rPr lang="ko-KR" altLang="en-US" sz="750" dirty="0">
                <a:solidFill>
                  <a:schemeClr val="tx1">
                    <a:lumMod val="50000"/>
                    <a:lumOff val="50000"/>
                  </a:schemeClr>
                </a:solidFill>
              </a:rPr>
              <a:t>, </a:t>
            </a:r>
            <a:r>
              <a:rPr lang="en-US" altLang="ko-KR" sz="750" dirty="0" smtClean="0">
                <a:solidFill>
                  <a:schemeClr val="tx1">
                    <a:lumMod val="50000"/>
                    <a:lumOff val="50000"/>
                  </a:schemeClr>
                </a:solidFill>
              </a:rPr>
              <a:t>S</a:t>
            </a:r>
            <a:r>
              <a:rPr lang="ko-KR" altLang="en-US" sz="750" dirty="0" err="1" smtClean="0">
                <a:solidFill>
                  <a:schemeClr val="tx1">
                    <a:lumMod val="50000"/>
                    <a:lumOff val="50000"/>
                  </a:schemeClr>
                </a:solidFill>
              </a:rPr>
              <a:t>kin</a:t>
            </a:r>
            <a:r>
              <a:rPr lang="ko-KR" altLang="en-US" sz="750" dirty="0" smtClean="0">
                <a:solidFill>
                  <a:schemeClr val="tx1">
                    <a:lumMod val="50000"/>
                    <a:lumOff val="50000"/>
                  </a:schemeClr>
                </a:solidFill>
              </a:rPr>
              <a:t> </a:t>
            </a:r>
            <a:r>
              <a:rPr lang="ko-KR" altLang="en-US" sz="750" dirty="0" err="1">
                <a:solidFill>
                  <a:schemeClr val="tx1">
                    <a:lumMod val="50000"/>
                    <a:lumOff val="50000"/>
                  </a:schemeClr>
                </a:solidFill>
              </a:rPr>
              <a:t>melanin</a:t>
            </a:r>
            <a:r>
              <a:rPr lang="ko-KR" altLang="en-US" sz="750" dirty="0">
                <a:solidFill>
                  <a:schemeClr val="tx1">
                    <a:lumMod val="50000"/>
                    <a:lumOff val="50000"/>
                  </a:schemeClr>
                </a:solidFill>
              </a:rPr>
              <a:t> </a:t>
            </a:r>
            <a:r>
              <a:rPr lang="ko-KR" altLang="en-US" sz="750" dirty="0" err="1">
                <a:solidFill>
                  <a:schemeClr val="tx1">
                    <a:lumMod val="50000"/>
                    <a:lumOff val="50000"/>
                  </a:schemeClr>
                </a:solidFill>
              </a:rPr>
              <a:t>reduction</a:t>
            </a:r>
            <a:r>
              <a:rPr lang="ko-KR" altLang="en-US" sz="750" dirty="0">
                <a:solidFill>
                  <a:schemeClr val="tx1">
                    <a:lumMod val="50000"/>
                    <a:lumOff val="50000"/>
                  </a:schemeClr>
                </a:solidFill>
              </a:rPr>
              <a:t>, </a:t>
            </a:r>
            <a:r>
              <a:rPr lang="en-US" altLang="ko-KR" sz="750" dirty="0">
                <a:solidFill>
                  <a:schemeClr val="tx1">
                    <a:lumMod val="50000"/>
                    <a:lumOff val="50000"/>
                  </a:schemeClr>
                </a:solidFill>
              </a:rPr>
              <a:t>Improve the amount of skin moisture </a:t>
            </a:r>
            <a:r>
              <a:rPr lang="en-US" altLang="ko-KR" sz="750" dirty="0" smtClean="0">
                <a:solidFill>
                  <a:schemeClr val="tx1">
                    <a:lumMod val="50000"/>
                    <a:lumOff val="50000"/>
                  </a:schemeClr>
                </a:solidFill>
              </a:rPr>
              <a:t>lost, </a:t>
            </a:r>
            <a:r>
              <a:rPr lang="en-US" altLang="ko-KR" sz="750" dirty="0">
                <a:solidFill>
                  <a:schemeClr val="tx1">
                    <a:lumMod val="50000"/>
                    <a:lumOff val="50000"/>
                  </a:schemeClr>
                </a:solidFill>
              </a:rPr>
              <a:t>S</a:t>
            </a:r>
            <a:r>
              <a:rPr lang="ko-KR" altLang="en-US" sz="750" dirty="0" err="1">
                <a:solidFill>
                  <a:schemeClr val="tx1">
                    <a:lumMod val="50000"/>
                    <a:lumOff val="50000"/>
                  </a:schemeClr>
                </a:solidFill>
              </a:rPr>
              <a:t>kin</a:t>
            </a:r>
            <a:r>
              <a:rPr lang="ko-KR" altLang="en-US" sz="750" dirty="0">
                <a:solidFill>
                  <a:schemeClr val="tx1">
                    <a:lumMod val="50000"/>
                    <a:lumOff val="50000"/>
                  </a:schemeClr>
                </a:solidFill>
              </a:rPr>
              <a:t> </a:t>
            </a:r>
            <a:r>
              <a:rPr lang="en-US" altLang="ko-KR" sz="750" dirty="0" smtClean="0">
                <a:solidFill>
                  <a:schemeClr val="tx1">
                    <a:lumMod val="50000"/>
                    <a:lumOff val="50000"/>
                  </a:schemeClr>
                </a:solidFill>
              </a:rPr>
              <a:t>Moisturizing</a:t>
            </a:r>
            <a:endParaRPr lang="en-US" altLang="ko-KR" sz="750" dirty="0">
              <a:solidFill>
                <a:schemeClr val="tx1">
                  <a:lumMod val="50000"/>
                  <a:lumOff val="50000"/>
                </a:schemeClr>
              </a:solidFill>
              <a:latin typeface="맑은 고딕" panose="020B0503020000020004" pitchFamily="50" charset="-127"/>
            </a:endParaRPr>
          </a:p>
        </p:txBody>
      </p:sp>
      <p:grpSp>
        <p:nvGrpSpPr>
          <p:cNvPr id="36" name="그룹 35"/>
          <p:cNvGrpSpPr/>
          <p:nvPr/>
        </p:nvGrpSpPr>
        <p:grpSpPr>
          <a:xfrm>
            <a:off x="1938529" y="1615439"/>
            <a:ext cx="2913888" cy="2225063"/>
            <a:chOff x="1938529" y="1615439"/>
            <a:chExt cx="2913888" cy="2225063"/>
          </a:xfrm>
        </p:grpSpPr>
        <p:pic>
          <p:nvPicPr>
            <p:cNvPr id="8" name="그림 7"/>
            <p:cNvPicPr>
              <a:picLocks noChangeAspect="1"/>
            </p:cNvPicPr>
            <p:nvPr/>
          </p:nvPicPr>
          <p:blipFill rotWithShape="1">
            <a:blip r:embed="rId5"/>
            <a:srcRect l="3519" t="4658" r="3913" b="12754"/>
            <a:stretch/>
          </p:blipFill>
          <p:spPr>
            <a:xfrm>
              <a:off x="1938529" y="1615439"/>
              <a:ext cx="2913888" cy="1962913"/>
            </a:xfrm>
            <a:prstGeom prst="rect">
              <a:avLst/>
            </a:prstGeom>
          </p:spPr>
        </p:pic>
        <p:sp>
          <p:nvSpPr>
            <p:cNvPr id="20" name="직사각형 19"/>
            <p:cNvSpPr/>
            <p:nvPr/>
          </p:nvSpPr>
          <p:spPr>
            <a:xfrm>
              <a:off x="2293380" y="3578892"/>
              <a:ext cx="2297424" cy="261610"/>
            </a:xfrm>
            <a:prstGeom prst="rect">
              <a:avLst/>
            </a:prstGeom>
          </p:spPr>
          <p:txBody>
            <a:bodyPr wrap="none">
              <a:spAutoFit/>
            </a:bodyPr>
            <a:lstStyle/>
            <a:p>
              <a:r>
                <a:rPr lang="en-US" altLang="ko-KR" sz="1100" b="1" dirty="0" smtClean="0">
                  <a:solidFill>
                    <a:schemeClr val="tx1">
                      <a:lumMod val="65000"/>
                      <a:lumOff val="35000"/>
                    </a:schemeClr>
                  </a:solidFill>
                  <a:latin typeface="+mj-ea"/>
                  <a:ea typeface="+mj-ea"/>
                </a:rPr>
                <a:t>Wrinkles </a:t>
              </a:r>
              <a:r>
                <a:rPr lang="ko-KR" altLang="en-US" sz="1100" b="1" dirty="0" err="1" smtClean="0">
                  <a:solidFill>
                    <a:schemeClr val="tx1">
                      <a:lumMod val="65000"/>
                      <a:lumOff val="35000"/>
                    </a:schemeClr>
                  </a:solidFill>
                  <a:latin typeface="+mj-ea"/>
                  <a:ea typeface="+mj-ea"/>
                </a:rPr>
                <a:t>Improvement</a:t>
              </a:r>
              <a:r>
                <a:rPr lang="ko-KR" altLang="en-US" sz="1100" b="1" dirty="0" smtClean="0">
                  <a:solidFill>
                    <a:schemeClr val="tx1">
                      <a:lumMod val="65000"/>
                      <a:lumOff val="35000"/>
                    </a:schemeClr>
                  </a:solidFill>
                  <a:latin typeface="+mj-ea"/>
                  <a:ea typeface="+mj-ea"/>
                </a:rPr>
                <a:t> </a:t>
              </a:r>
              <a:r>
                <a:rPr lang="ko-KR" altLang="en-US" sz="1100" b="1" dirty="0" err="1" smtClean="0">
                  <a:solidFill>
                    <a:schemeClr val="tx1">
                      <a:lumMod val="65000"/>
                      <a:lumOff val="35000"/>
                    </a:schemeClr>
                  </a:solidFill>
                  <a:latin typeface="+mj-ea"/>
                  <a:ea typeface="+mj-ea"/>
                </a:rPr>
                <a:t>Rate</a:t>
              </a:r>
              <a:r>
                <a:rPr lang="en-US" altLang="ko-KR" sz="1100" b="1" dirty="0" smtClean="0">
                  <a:solidFill>
                    <a:schemeClr val="tx1">
                      <a:lumMod val="65000"/>
                      <a:lumOff val="35000"/>
                    </a:schemeClr>
                  </a:solidFill>
                  <a:latin typeface="+mj-ea"/>
                  <a:ea typeface="+mj-ea"/>
                </a:rPr>
                <a:t>(%)</a:t>
              </a:r>
              <a:endParaRPr lang="ko-KR" altLang="en-US" sz="1100" b="1" dirty="0">
                <a:solidFill>
                  <a:schemeClr val="tx1">
                    <a:lumMod val="65000"/>
                    <a:lumOff val="35000"/>
                  </a:schemeClr>
                </a:solidFill>
                <a:latin typeface="+mj-ea"/>
                <a:ea typeface="+mj-ea"/>
              </a:endParaRPr>
            </a:p>
          </p:txBody>
        </p:sp>
        <p:sp>
          <p:nvSpPr>
            <p:cNvPr id="5" name="직사각형 4"/>
            <p:cNvSpPr/>
            <p:nvPr/>
          </p:nvSpPr>
          <p:spPr>
            <a:xfrm>
              <a:off x="3645408" y="2828544"/>
              <a:ext cx="310896" cy="10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3" name="직사각형 22"/>
            <p:cNvSpPr/>
            <p:nvPr/>
          </p:nvSpPr>
          <p:spPr>
            <a:xfrm>
              <a:off x="2771456" y="3293368"/>
              <a:ext cx="1587184" cy="1752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5" name="직사각형 14"/>
            <p:cNvSpPr/>
            <p:nvPr/>
          </p:nvSpPr>
          <p:spPr>
            <a:xfrm>
              <a:off x="2755761" y="3236675"/>
              <a:ext cx="742511" cy="230832"/>
            </a:xfrm>
            <a:prstGeom prst="rect">
              <a:avLst/>
            </a:prstGeom>
          </p:spPr>
          <p:txBody>
            <a:bodyPr wrap="none">
              <a:spAutoFit/>
            </a:bodyPr>
            <a:lstStyle/>
            <a:p>
              <a:r>
                <a:rPr lang="ko-KR" altLang="en-US" sz="900" dirty="0" err="1">
                  <a:solidFill>
                    <a:schemeClr val="tx1">
                      <a:lumMod val="65000"/>
                      <a:lumOff val="35000"/>
                    </a:schemeClr>
                  </a:solidFill>
                </a:rPr>
                <a:t>Before</a:t>
              </a:r>
              <a:r>
                <a:rPr lang="ko-KR" altLang="en-US" sz="900" dirty="0">
                  <a:solidFill>
                    <a:schemeClr val="tx1">
                      <a:lumMod val="65000"/>
                      <a:lumOff val="35000"/>
                    </a:schemeClr>
                  </a:solidFill>
                </a:rPr>
                <a:t> </a:t>
              </a:r>
              <a:r>
                <a:rPr lang="ko-KR" altLang="en-US" sz="900" dirty="0" err="1" smtClean="0">
                  <a:solidFill>
                    <a:schemeClr val="tx1">
                      <a:lumMod val="65000"/>
                      <a:lumOff val="35000"/>
                    </a:schemeClr>
                  </a:solidFill>
                </a:rPr>
                <a:t>use</a:t>
              </a:r>
              <a:endParaRPr lang="ko-KR" altLang="en-US" sz="900" dirty="0">
                <a:solidFill>
                  <a:schemeClr val="tx1">
                    <a:lumMod val="65000"/>
                    <a:lumOff val="35000"/>
                  </a:schemeClr>
                </a:solidFill>
              </a:endParaRPr>
            </a:p>
          </p:txBody>
        </p:sp>
        <p:sp>
          <p:nvSpPr>
            <p:cNvPr id="19" name="직사각형 18"/>
            <p:cNvSpPr/>
            <p:nvPr/>
          </p:nvSpPr>
          <p:spPr>
            <a:xfrm>
              <a:off x="3563217" y="2761488"/>
              <a:ext cx="655216" cy="230832"/>
            </a:xfrm>
            <a:prstGeom prst="rect">
              <a:avLst/>
            </a:prstGeom>
            <a:noFill/>
          </p:spPr>
          <p:txBody>
            <a:bodyPr wrap="square">
              <a:spAutoFit/>
            </a:bodyPr>
            <a:lstStyle/>
            <a:p>
              <a:r>
                <a:rPr lang="en-US" altLang="ko-KR" sz="900" dirty="0" smtClean="0">
                  <a:solidFill>
                    <a:schemeClr val="tx1">
                      <a:lumMod val="65000"/>
                      <a:lumOff val="35000"/>
                    </a:schemeClr>
                  </a:solidFill>
                </a:rPr>
                <a:t>Decrease</a:t>
              </a:r>
              <a:endParaRPr lang="ko-KR" altLang="en-US" sz="900" dirty="0">
                <a:solidFill>
                  <a:schemeClr val="tx1">
                    <a:lumMod val="65000"/>
                    <a:lumOff val="35000"/>
                  </a:schemeClr>
                </a:solidFill>
              </a:endParaRPr>
            </a:p>
          </p:txBody>
        </p:sp>
        <p:sp>
          <p:nvSpPr>
            <p:cNvPr id="6" name="직사각형 5"/>
            <p:cNvSpPr/>
            <p:nvPr/>
          </p:nvSpPr>
          <p:spPr>
            <a:xfrm>
              <a:off x="3593289" y="3232142"/>
              <a:ext cx="941283" cy="369332"/>
            </a:xfrm>
            <a:prstGeom prst="rect">
              <a:avLst/>
            </a:prstGeom>
          </p:spPr>
          <p:txBody>
            <a:bodyPr wrap="none">
              <a:spAutoFit/>
            </a:bodyPr>
            <a:lstStyle/>
            <a:p>
              <a:pPr algn="ctr"/>
              <a:r>
                <a:rPr lang="en-US" altLang="ko-KR" sz="900" dirty="0">
                  <a:solidFill>
                    <a:schemeClr val="tx1">
                      <a:lumMod val="65000"/>
                      <a:lumOff val="35000"/>
                    </a:schemeClr>
                  </a:solidFill>
                </a:rPr>
                <a:t>A</a:t>
              </a:r>
              <a:r>
                <a:rPr lang="ko-KR" altLang="en-US" sz="900" dirty="0" err="1">
                  <a:solidFill>
                    <a:schemeClr val="tx1">
                      <a:lumMod val="65000"/>
                      <a:lumOff val="35000"/>
                    </a:schemeClr>
                  </a:solidFill>
                </a:rPr>
                <a:t>fter</a:t>
              </a:r>
              <a:r>
                <a:rPr lang="ko-KR" altLang="en-US" sz="900" dirty="0">
                  <a:solidFill>
                    <a:schemeClr val="tx1">
                      <a:lumMod val="65000"/>
                      <a:lumOff val="35000"/>
                    </a:schemeClr>
                  </a:solidFill>
                </a:rPr>
                <a:t> 2 </a:t>
              </a:r>
              <a:r>
                <a:rPr lang="ko-KR" altLang="en-US" sz="900" dirty="0" err="1">
                  <a:solidFill>
                    <a:schemeClr val="tx1">
                      <a:lumMod val="65000"/>
                      <a:lumOff val="35000"/>
                    </a:schemeClr>
                  </a:solidFill>
                </a:rPr>
                <a:t>weeks</a:t>
              </a:r>
              <a:r>
                <a:rPr lang="ko-KR" altLang="en-US" sz="900" dirty="0">
                  <a:solidFill>
                    <a:schemeClr val="tx1">
                      <a:lumMod val="65000"/>
                      <a:lumOff val="35000"/>
                    </a:schemeClr>
                  </a:solidFill>
                </a:rPr>
                <a:t> </a:t>
              </a:r>
              <a:endParaRPr lang="en-US" altLang="ko-KR" sz="900" dirty="0" smtClean="0">
                <a:solidFill>
                  <a:schemeClr val="tx1">
                    <a:lumMod val="65000"/>
                    <a:lumOff val="35000"/>
                  </a:schemeClr>
                </a:solidFill>
              </a:endParaRPr>
            </a:p>
            <a:p>
              <a:pPr algn="ctr"/>
              <a:r>
                <a:rPr lang="ko-KR" altLang="en-US" sz="900" dirty="0" smtClean="0">
                  <a:solidFill>
                    <a:schemeClr val="tx1">
                      <a:lumMod val="65000"/>
                      <a:lumOff val="35000"/>
                    </a:schemeClr>
                  </a:solidFill>
                </a:rPr>
                <a:t>of </a:t>
              </a:r>
              <a:r>
                <a:rPr lang="ko-KR" altLang="en-US" sz="900" dirty="0" err="1">
                  <a:solidFill>
                    <a:schemeClr val="tx1">
                      <a:lumMod val="65000"/>
                      <a:lumOff val="35000"/>
                    </a:schemeClr>
                  </a:solidFill>
                </a:rPr>
                <a:t>use</a:t>
              </a:r>
              <a:endParaRPr lang="ko-KR" altLang="en-US" sz="900" dirty="0">
                <a:solidFill>
                  <a:schemeClr val="tx1">
                    <a:lumMod val="65000"/>
                    <a:lumOff val="35000"/>
                  </a:schemeClr>
                </a:solidFill>
              </a:endParaRPr>
            </a:p>
          </p:txBody>
        </p:sp>
      </p:grpSp>
      <p:sp>
        <p:nvSpPr>
          <p:cNvPr id="24" name="직사각형 23"/>
          <p:cNvSpPr/>
          <p:nvPr/>
        </p:nvSpPr>
        <p:spPr>
          <a:xfrm>
            <a:off x="5673504" y="3222461"/>
            <a:ext cx="838691" cy="246221"/>
          </a:xfrm>
          <a:prstGeom prst="rect">
            <a:avLst/>
          </a:prstGeom>
        </p:spPr>
        <p:txBody>
          <a:bodyPr wrap="none">
            <a:spAutoFit/>
          </a:bodyPr>
          <a:lstStyle/>
          <a:p>
            <a:r>
              <a:rPr lang="ko-KR" altLang="en-US" sz="1000" b="1" dirty="0" err="1">
                <a:solidFill>
                  <a:schemeClr val="tx1">
                    <a:lumMod val="65000"/>
                    <a:lumOff val="35000"/>
                  </a:schemeClr>
                </a:solidFill>
              </a:rPr>
              <a:t>Before</a:t>
            </a:r>
            <a:r>
              <a:rPr lang="ko-KR" altLang="en-US" sz="1000" b="1" dirty="0">
                <a:solidFill>
                  <a:schemeClr val="tx1">
                    <a:lumMod val="65000"/>
                    <a:lumOff val="35000"/>
                  </a:schemeClr>
                </a:solidFill>
              </a:rPr>
              <a:t> </a:t>
            </a:r>
            <a:r>
              <a:rPr lang="ko-KR" altLang="en-US" sz="1000" b="1" dirty="0" err="1" smtClean="0">
                <a:solidFill>
                  <a:schemeClr val="tx1">
                    <a:lumMod val="65000"/>
                    <a:lumOff val="35000"/>
                  </a:schemeClr>
                </a:solidFill>
              </a:rPr>
              <a:t>use</a:t>
            </a:r>
            <a:endParaRPr lang="ko-KR" altLang="en-US" sz="1000" b="1" dirty="0">
              <a:solidFill>
                <a:schemeClr val="tx1">
                  <a:lumMod val="65000"/>
                  <a:lumOff val="35000"/>
                </a:schemeClr>
              </a:solidFill>
            </a:endParaRPr>
          </a:p>
        </p:txBody>
      </p:sp>
      <p:sp>
        <p:nvSpPr>
          <p:cNvPr id="25" name="직사각형 24"/>
          <p:cNvSpPr/>
          <p:nvPr/>
        </p:nvSpPr>
        <p:spPr>
          <a:xfrm>
            <a:off x="7722886" y="3217928"/>
            <a:ext cx="1455848" cy="246221"/>
          </a:xfrm>
          <a:prstGeom prst="rect">
            <a:avLst/>
          </a:prstGeom>
        </p:spPr>
        <p:txBody>
          <a:bodyPr wrap="none">
            <a:spAutoFit/>
          </a:bodyPr>
          <a:lstStyle/>
          <a:p>
            <a:pPr algn="ctr"/>
            <a:r>
              <a:rPr lang="en-US" altLang="ko-KR" sz="1000" b="1" dirty="0">
                <a:solidFill>
                  <a:schemeClr val="tx1">
                    <a:lumMod val="65000"/>
                    <a:lumOff val="35000"/>
                  </a:schemeClr>
                </a:solidFill>
              </a:rPr>
              <a:t>A</a:t>
            </a:r>
            <a:r>
              <a:rPr lang="ko-KR" altLang="en-US" sz="1000" b="1" dirty="0" err="1">
                <a:solidFill>
                  <a:schemeClr val="tx1">
                    <a:lumMod val="65000"/>
                    <a:lumOff val="35000"/>
                  </a:schemeClr>
                </a:solidFill>
              </a:rPr>
              <a:t>fter</a:t>
            </a:r>
            <a:r>
              <a:rPr lang="ko-KR" altLang="en-US" sz="1000" b="1" dirty="0">
                <a:solidFill>
                  <a:schemeClr val="tx1">
                    <a:lumMod val="65000"/>
                    <a:lumOff val="35000"/>
                  </a:schemeClr>
                </a:solidFill>
              </a:rPr>
              <a:t> 2 </a:t>
            </a:r>
            <a:r>
              <a:rPr lang="ko-KR" altLang="en-US" sz="1000" b="1" dirty="0" err="1">
                <a:solidFill>
                  <a:schemeClr val="tx1">
                    <a:lumMod val="65000"/>
                    <a:lumOff val="35000"/>
                  </a:schemeClr>
                </a:solidFill>
              </a:rPr>
              <a:t>weeks</a:t>
            </a:r>
            <a:r>
              <a:rPr lang="ko-KR" altLang="en-US" sz="1000" b="1" dirty="0">
                <a:solidFill>
                  <a:schemeClr val="tx1">
                    <a:lumMod val="65000"/>
                    <a:lumOff val="35000"/>
                  </a:schemeClr>
                </a:solidFill>
              </a:rPr>
              <a:t> </a:t>
            </a:r>
            <a:r>
              <a:rPr lang="ko-KR" altLang="en-US" sz="1000" b="1" dirty="0" smtClean="0">
                <a:solidFill>
                  <a:schemeClr val="tx1">
                    <a:lumMod val="65000"/>
                    <a:lumOff val="35000"/>
                  </a:schemeClr>
                </a:solidFill>
              </a:rPr>
              <a:t>of </a:t>
            </a:r>
            <a:r>
              <a:rPr lang="ko-KR" altLang="en-US" sz="1000" b="1" dirty="0" err="1">
                <a:solidFill>
                  <a:schemeClr val="tx1">
                    <a:lumMod val="65000"/>
                    <a:lumOff val="35000"/>
                  </a:schemeClr>
                </a:solidFill>
              </a:rPr>
              <a:t>use</a:t>
            </a:r>
            <a:endParaRPr lang="ko-KR" altLang="en-US" sz="1000" b="1" dirty="0">
              <a:solidFill>
                <a:schemeClr val="tx1">
                  <a:lumMod val="65000"/>
                  <a:lumOff val="35000"/>
                </a:schemeClr>
              </a:solidFill>
            </a:endParaRPr>
          </a:p>
        </p:txBody>
      </p:sp>
      <p:cxnSp>
        <p:nvCxnSpPr>
          <p:cNvPr id="10" name="직선 화살표 연결선 9"/>
          <p:cNvCxnSpPr/>
          <p:nvPr/>
        </p:nvCxnSpPr>
        <p:spPr>
          <a:xfrm>
            <a:off x="6796024" y="2566416"/>
            <a:ext cx="902208" cy="0"/>
          </a:xfrm>
          <a:prstGeom prst="straightConnector1">
            <a:avLst/>
          </a:prstGeom>
          <a:ln w="57150">
            <a:solidFill>
              <a:srgbClr val="5AC68B"/>
            </a:solidFill>
            <a:tailEnd type="triangle"/>
          </a:ln>
        </p:spPr>
        <p:style>
          <a:lnRef idx="1">
            <a:schemeClr val="accent1"/>
          </a:lnRef>
          <a:fillRef idx="0">
            <a:schemeClr val="accent1"/>
          </a:fillRef>
          <a:effectRef idx="0">
            <a:schemeClr val="accent1"/>
          </a:effectRef>
          <a:fontRef idx="minor">
            <a:schemeClr val="tx1"/>
          </a:fontRef>
        </p:style>
      </p:cxnSp>
      <p:grpSp>
        <p:nvGrpSpPr>
          <p:cNvPr id="32" name="그룹 31"/>
          <p:cNvGrpSpPr/>
          <p:nvPr/>
        </p:nvGrpSpPr>
        <p:grpSpPr>
          <a:xfrm>
            <a:off x="1969009" y="4078224"/>
            <a:ext cx="2950464" cy="2213058"/>
            <a:chOff x="829057" y="3925824"/>
            <a:chExt cx="2950464" cy="2213058"/>
          </a:xfrm>
        </p:grpSpPr>
        <p:pic>
          <p:nvPicPr>
            <p:cNvPr id="11" name="그림 10"/>
            <p:cNvPicPr>
              <a:picLocks noChangeAspect="1"/>
            </p:cNvPicPr>
            <p:nvPr/>
          </p:nvPicPr>
          <p:blipFill rotWithShape="1">
            <a:blip r:embed="rId6"/>
            <a:srcRect l="2905" t="4835" r="3326" b="24118"/>
            <a:stretch/>
          </p:blipFill>
          <p:spPr>
            <a:xfrm>
              <a:off x="829057" y="3925824"/>
              <a:ext cx="2950464" cy="1688592"/>
            </a:xfrm>
            <a:prstGeom prst="rect">
              <a:avLst/>
            </a:prstGeom>
          </p:spPr>
        </p:pic>
        <p:sp>
          <p:nvSpPr>
            <p:cNvPr id="26" name="직사각형 25"/>
            <p:cNvSpPr/>
            <p:nvPr/>
          </p:nvSpPr>
          <p:spPr>
            <a:xfrm>
              <a:off x="1153428" y="5877272"/>
              <a:ext cx="2297424" cy="261610"/>
            </a:xfrm>
            <a:prstGeom prst="rect">
              <a:avLst/>
            </a:prstGeom>
          </p:spPr>
          <p:txBody>
            <a:bodyPr wrap="none">
              <a:spAutoFit/>
            </a:bodyPr>
            <a:lstStyle/>
            <a:p>
              <a:r>
                <a:rPr lang="en-US" altLang="ko-KR" sz="1100" b="1" dirty="0" smtClean="0">
                  <a:solidFill>
                    <a:schemeClr val="tx1">
                      <a:lumMod val="65000"/>
                      <a:lumOff val="35000"/>
                    </a:schemeClr>
                  </a:solidFill>
                  <a:latin typeface="+mj-ea"/>
                  <a:ea typeface="+mj-ea"/>
                </a:rPr>
                <a:t>Wrinkles </a:t>
              </a:r>
              <a:r>
                <a:rPr lang="ko-KR" altLang="en-US" sz="1100" b="1" dirty="0" err="1" smtClean="0">
                  <a:solidFill>
                    <a:schemeClr val="tx1">
                      <a:lumMod val="65000"/>
                      <a:lumOff val="35000"/>
                    </a:schemeClr>
                  </a:solidFill>
                  <a:latin typeface="+mj-ea"/>
                  <a:ea typeface="+mj-ea"/>
                </a:rPr>
                <a:t>Improvement</a:t>
              </a:r>
              <a:r>
                <a:rPr lang="ko-KR" altLang="en-US" sz="1100" b="1" dirty="0" smtClean="0">
                  <a:solidFill>
                    <a:schemeClr val="tx1">
                      <a:lumMod val="65000"/>
                      <a:lumOff val="35000"/>
                    </a:schemeClr>
                  </a:solidFill>
                  <a:latin typeface="+mj-ea"/>
                  <a:ea typeface="+mj-ea"/>
                </a:rPr>
                <a:t> </a:t>
              </a:r>
              <a:r>
                <a:rPr lang="ko-KR" altLang="en-US" sz="1100" b="1" dirty="0" err="1" smtClean="0">
                  <a:solidFill>
                    <a:schemeClr val="tx1">
                      <a:lumMod val="65000"/>
                      <a:lumOff val="35000"/>
                    </a:schemeClr>
                  </a:solidFill>
                  <a:latin typeface="+mj-ea"/>
                  <a:ea typeface="+mj-ea"/>
                </a:rPr>
                <a:t>Rate</a:t>
              </a:r>
              <a:r>
                <a:rPr lang="en-US" altLang="ko-KR" sz="1100" b="1" dirty="0" smtClean="0">
                  <a:solidFill>
                    <a:schemeClr val="tx1">
                      <a:lumMod val="65000"/>
                      <a:lumOff val="35000"/>
                    </a:schemeClr>
                  </a:solidFill>
                  <a:latin typeface="+mj-ea"/>
                  <a:ea typeface="+mj-ea"/>
                </a:rPr>
                <a:t>(%)</a:t>
              </a:r>
              <a:endParaRPr lang="ko-KR" altLang="en-US" sz="1100" b="1" dirty="0">
                <a:solidFill>
                  <a:schemeClr val="tx1">
                    <a:lumMod val="65000"/>
                    <a:lumOff val="35000"/>
                  </a:schemeClr>
                </a:solidFill>
                <a:latin typeface="+mj-ea"/>
                <a:ea typeface="+mj-ea"/>
              </a:endParaRPr>
            </a:p>
          </p:txBody>
        </p:sp>
        <p:sp>
          <p:nvSpPr>
            <p:cNvPr id="27" name="직사각형 26"/>
            <p:cNvSpPr/>
            <p:nvPr/>
          </p:nvSpPr>
          <p:spPr>
            <a:xfrm>
              <a:off x="1615809" y="5521765"/>
              <a:ext cx="742511" cy="230832"/>
            </a:xfrm>
            <a:prstGeom prst="rect">
              <a:avLst/>
            </a:prstGeom>
          </p:spPr>
          <p:txBody>
            <a:bodyPr wrap="none">
              <a:spAutoFit/>
            </a:bodyPr>
            <a:lstStyle/>
            <a:p>
              <a:r>
                <a:rPr lang="ko-KR" altLang="en-US" sz="900" dirty="0" err="1">
                  <a:solidFill>
                    <a:schemeClr val="tx1">
                      <a:lumMod val="65000"/>
                      <a:lumOff val="35000"/>
                    </a:schemeClr>
                  </a:solidFill>
                </a:rPr>
                <a:t>Before</a:t>
              </a:r>
              <a:r>
                <a:rPr lang="ko-KR" altLang="en-US" sz="900" dirty="0">
                  <a:solidFill>
                    <a:schemeClr val="tx1">
                      <a:lumMod val="65000"/>
                      <a:lumOff val="35000"/>
                    </a:schemeClr>
                  </a:solidFill>
                </a:rPr>
                <a:t> </a:t>
              </a:r>
              <a:r>
                <a:rPr lang="ko-KR" altLang="en-US" sz="900" dirty="0" err="1" smtClean="0">
                  <a:solidFill>
                    <a:schemeClr val="tx1">
                      <a:lumMod val="65000"/>
                      <a:lumOff val="35000"/>
                    </a:schemeClr>
                  </a:solidFill>
                </a:rPr>
                <a:t>use</a:t>
              </a:r>
              <a:endParaRPr lang="ko-KR" altLang="en-US" sz="900" dirty="0">
                <a:solidFill>
                  <a:schemeClr val="tx1">
                    <a:lumMod val="65000"/>
                    <a:lumOff val="35000"/>
                  </a:schemeClr>
                </a:solidFill>
              </a:endParaRPr>
            </a:p>
          </p:txBody>
        </p:sp>
        <p:sp>
          <p:nvSpPr>
            <p:cNvPr id="28" name="직사각형 27"/>
            <p:cNvSpPr/>
            <p:nvPr/>
          </p:nvSpPr>
          <p:spPr>
            <a:xfrm>
              <a:off x="2453337" y="5517232"/>
              <a:ext cx="941283" cy="369332"/>
            </a:xfrm>
            <a:prstGeom prst="rect">
              <a:avLst/>
            </a:prstGeom>
          </p:spPr>
          <p:txBody>
            <a:bodyPr wrap="none">
              <a:spAutoFit/>
            </a:bodyPr>
            <a:lstStyle/>
            <a:p>
              <a:pPr algn="ctr"/>
              <a:r>
                <a:rPr lang="en-US" altLang="ko-KR" sz="900" dirty="0">
                  <a:solidFill>
                    <a:schemeClr val="tx1">
                      <a:lumMod val="65000"/>
                      <a:lumOff val="35000"/>
                    </a:schemeClr>
                  </a:solidFill>
                </a:rPr>
                <a:t>A</a:t>
              </a:r>
              <a:r>
                <a:rPr lang="ko-KR" altLang="en-US" sz="900" dirty="0" err="1">
                  <a:solidFill>
                    <a:schemeClr val="tx1">
                      <a:lumMod val="65000"/>
                      <a:lumOff val="35000"/>
                    </a:schemeClr>
                  </a:solidFill>
                </a:rPr>
                <a:t>fter</a:t>
              </a:r>
              <a:r>
                <a:rPr lang="ko-KR" altLang="en-US" sz="900" dirty="0">
                  <a:solidFill>
                    <a:schemeClr val="tx1">
                      <a:lumMod val="65000"/>
                      <a:lumOff val="35000"/>
                    </a:schemeClr>
                  </a:solidFill>
                </a:rPr>
                <a:t> 2 </a:t>
              </a:r>
              <a:r>
                <a:rPr lang="ko-KR" altLang="en-US" sz="900" dirty="0" err="1">
                  <a:solidFill>
                    <a:schemeClr val="tx1">
                      <a:lumMod val="65000"/>
                      <a:lumOff val="35000"/>
                    </a:schemeClr>
                  </a:solidFill>
                </a:rPr>
                <a:t>weeks</a:t>
              </a:r>
              <a:r>
                <a:rPr lang="ko-KR" altLang="en-US" sz="900" dirty="0">
                  <a:solidFill>
                    <a:schemeClr val="tx1">
                      <a:lumMod val="65000"/>
                      <a:lumOff val="35000"/>
                    </a:schemeClr>
                  </a:solidFill>
                </a:rPr>
                <a:t> </a:t>
              </a:r>
              <a:endParaRPr lang="en-US" altLang="ko-KR" sz="900" dirty="0" smtClean="0">
                <a:solidFill>
                  <a:schemeClr val="tx1">
                    <a:lumMod val="65000"/>
                    <a:lumOff val="35000"/>
                  </a:schemeClr>
                </a:solidFill>
              </a:endParaRPr>
            </a:p>
            <a:p>
              <a:pPr algn="ctr"/>
              <a:r>
                <a:rPr lang="ko-KR" altLang="en-US" sz="900" dirty="0" smtClean="0">
                  <a:solidFill>
                    <a:schemeClr val="tx1">
                      <a:lumMod val="65000"/>
                      <a:lumOff val="35000"/>
                    </a:schemeClr>
                  </a:solidFill>
                </a:rPr>
                <a:t>of </a:t>
              </a:r>
              <a:r>
                <a:rPr lang="ko-KR" altLang="en-US" sz="900" dirty="0" err="1">
                  <a:solidFill>
                    <a:schemeClr val="tx1">
                      <a:lumMod val="65000"/>
                      <a:lumOff val="35000"/>
                    </a:schemeClr>
                  </a:solidFill>
                </a:rPr>
                <a:t>use</a:t>
              </a:r>
              <a:endParaRPr lang="ko-KR" altLang="en-US" sz="900" dirty="0">
                <a:solidFill>
                  <a:schemeClr val="tx1">
                    <a:lumMod val="65000"/>
                    <a:lumOff val="35000"/>
                  </a:schemeClr>
                </a:solidFill>
              </a:endParaRPr>
            </a:p>
          </p:txBody>
        </p:sp>
        <p:sp>
          <p:nvSpPr>
            <p:cNvPr id="29" name="직사각형 28"/>
            <p:cNvSpPr/>
            <p:nvPr/>
          </p:nvSpPr>
          <p:spPr>
            <a:xfrm>
              <a:off x="2549599" y="5133952"/>
              <a:ext cx="310896" cy="10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0" name="직사각형 29"/>
            <p:cNvSpPr/>
            <p:nvPr/>
          </p:nvSpPr>
          <p:spPr>
            <a:xfrm>
              <a:off x="2467408" y="5066896"/>
              <a:ext cx="655216" cy="230832"/>
            </a:xfrm>
            <a:prstGeom prst="rect">
              <a:avLst/>
            </a:prstGeom>
            <a:noFill/>
          </p:spPr>
          <p:txBody>
            <a:bodyPr wrap="square">
              <a:spAutoFit/>
            </a:bodyPr>
            <a:lstStyle/>
            <a:p>
              <a:r>
                <a:rPr lang="en-US" altLang="ko-KR" sz="900" dirty="0" smtClean="0">
                  <a:solidFill>
                    <a:schemeClr val="tx1">
                      <a:lumMod val="65000"/>
                      <a:lumOff val="35000"/>
                    </a:schemeClr>
                  </a:solidFill>
                </a:rPr>
                <a:t>Decrease</a:t>
              </a:r>
              <a:endParaRPr lang="ko-KR" altLang="en-US" sz="900" dirty="0">
                <a:solidFill>
                  <a:schemeClr val="tx1">
                    <a:lumMod val="65000"/>
                    <a:lumOff val="35000"/>
                  </a:schemeClr>
                </a:solidFill>
              </a:endParaRPr>
            </a:p>
          </p:txBody>
        </p:sp>
      </p:grpSp>
      <p:sp>
        <p:nvSpPr>
          <p:cNvPr id="33" name="직사각형 32"/>
          <p:cNvSpPr/>
          <p:nvPr/>
        </p:nvSpPr>
        <p:spPr>
          <a:xfrm>
            <a:off x="5673504" y="5625405"/>
            <a:ext cx="838691" cy="246221"/>
          </a:xfrm>
          <a:prstGeom prst="rect">
            <a:avLst/>
          </a:prstGeom>
        </p:spPr>
        <p:txBody>
          <a:bodyPr wrap="none">
            <a:spAutoFit/>
          </a:bodyPr>
          <a:lstStyle/>
          <a:p>
            <a:r>
              <a:rPr lang="ko-KR" altLang="en-US" sz="1000" b="1" dirty="0" err="1">
                <a:solidFill>
                  <a:schemeClr val="tx1">
                    <a:lumMod val="65000"/>
                    <a:lumOff val="35000"/>
                  </a:schemeClr>
                </a:solidFill>
              </a:rPr>
              <a:t>Before</a:t>
            </a:r>
            <a:r>
              <a:rPr lang="ko-KR" altLang="en-US" sz="1000" b="1" dirty="0">
                <a:solidFill>
                  <a:schemeClr val="tx1">
                    <a:lumMod val="65000"/>
                    <a:lumOff val="35000"/>
                  </a:schemeClr>
                </a:solidFill>
              </a:rPr>
              <a:t> </a:t>
            </a:r>
            <a:r>
              <a:rPr lang="ko-KR" altLang="en-US" sz="1000" b="1" dirty="0" err="1" smtClean="0">
                <a:solidFill>
                  <a:schemeClr val="tx1">
                    <a:lumMod val="65000"/>
                    <a:lumOff val="35000"/>
                  </a:schemeClr>
                </a:solidFill>
              </a:rPr>
              <a:t>use</a:t>
            </a:r>
            <a:endParaRPr lang="ko-KR" altLang="en-US" sz="1000" b="1" dirty="0">
              <a:solidFill>
                <a:schemeClr val="tx1">
                  <a:lumMod val="65000"/>
                  <a:lumOff val="35000"/>
                </a:schemeClr>
              </a:solidFill>
            </a:endParaRPr>
          </a:p>
        </p:txBody>
      </p:sp>
      <p:sp>
        <p:nvSpPr>
          <p:cNvPr id="34" name="직사각형 33"/>
          <p:cNvSpPr/>
          <p:nvPr/>
        </p:nvSpPr>
        <p:spPr>
          <a:xfrm>
            <a:off x="7722886" y="5620872"/>
            <a:ext cx="1455848" cy="246221"/>
          </a:xfrm>
          <a:prstGeom prst="rect">
            <a:avLst/>
          </a:prstGeom>
        </p:spPr>
        <p:txBody>
          <a:bodyPr wrap="none">
            <a:spAutoFit/>
          </a:bodyPr>
          <a:lstStyle/>
          <a:p>
            <a:pPr algn="ctr"/>
            <a:r>
              <a:rPr lang="en-US" altLang="ko-KR" sz="1000" b="1" dirty="0">
                <a:solidFill>
                  <a:schemeClr val="tx1">
                    <a:lumMod val="65000"/>
                    <a:lumOff val="35000"/>
                  </a:schemeClr>
                </a:solidFill>
              </a:rPr>
              <a:t>A</a:t>
            </a:r>
            <a:r>
              <a:rPr lang="ko-KR" altLang="en-US" sz="1000" b="1" dirty="0" err="1">
                <a:solidFill>
                  <a:schemeClr val="tx1">
                    <a:lumMod val="65000"/>
                    <a:lumOff val="35000"/>
                  </a:schemeClr>
                </a:solidFill>
              </a:rPr>
              <a:t>fter</a:t>
            </a:r>
            <a:r>
              <a:rPr lang="ko-KR" altLang="en-US" sz="1000" b="1" dirty="0">
                <a:solidFill>
                  <a:schemeClr val="tx1">
                    <a:lumMod val="65000"/>
                    <a:lumOff val="35000"/>
                  </a:schemeClr>
                </a:solidFill>
              </a:rPr>
              <a:t> 2 </a:t>
            </a:r>
            <a:r>
              <a:rPr lang="ko-KR" altLang="en-US" sz="1000" b="1" dirty="0" err="1">
                <a:solidFill>
                  <a:schemeClr val="tx1">
                    <a:lumMod val="65000"/>
                    <a:lumOff val="35000"/>
                  </a:schemeClr>
                </a:solidFill>
              </a:rPr>
              <a:t>weeks</a:t>
            </a:r>
            <a:r>
              <a:rPr lang="ko-KR" altLang="en-US" sz="1000" b="1" dirty="0">
                <a:solidFill>
                  <a:schemeClr val="tx1">
                    <a:lumMod val="65000"/>
                    <a:lumOff val="35000"/>
                  </a:schemeClr>
                </a:solidFill>
              </a:rPr>
              <a:t> </a:t>
            </a:r>
            <a:r>
              <a:rPr lang="ko-KR" altLang="en-US" sz="1000" b="1" dirty="0" smtClean="0">
                <a:solidFill>
                  <a:schemeClr val="tx1">
                    <a:lumMod val="65000"/>
                    <a:lumOff val="35000"/>
                  </a:schemeClr>
                </a:solidFill>
              </a:rPr>
              <a:t>of </a:t>
            </a:r>
            <a:r>
              <a:rPr lang="ko-KR" altLang="en-US" sz="1000" b="1" dirty="0" err="1">
                <a:solidFill>
                  <a:schemeClr val="tx1">
                    <a:lumMod val="65000"/>
                    <a:lumOff val="35000"/>
                  </a:schemeClr>
                </a:solidFill>
              </a:rPr>
              <a:t>use</a:t>
            </a:r>
            <a:endParaRPr lang="ko-KR" altLang="en-US" sz="1000" b="1" dirty="0">
              <a:solidFill>
                <a:schemeClr val="tx1">
                  <a:lumMod val="65000"/>
                  <a:lumOff val="35000"/>
                </a:schemeClr>
              </a:solidFill>
            </a:endParaRPr>
          </a:p>
        </p:txBody>
      </p:sp>
      <p:cxnSp>
        <p:nvCxnSpPr>
          <p:cNvPr id="35" name="직선 화살표 연결선 34"/>
          <p:cNvCxnSpPr/>
          <p:nvPr/>
        </p:nvCxnSpPr>
        <p:spPr>
          <a:xfrm>
            <a:off x="6796024" y="4871824"/>
            <a:ext cx="902208" cy="0"/>
          </a:xfrm>
          <a:prstGeom prst="straightConnector1">
            <a:avLst/>
          </a:prstGeom>
          <a:ln w="57150">
            <a:solidFill>
              <a:srgbClr val="5AC68B"/>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145178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A4086BA-CF8A-774C-9F5E-52BDAFA3B7C8}"/>
              </a:ext>
            </a:extLst>
          </p:cNvPr>
          <p:cNvSpPr txBox="1"/>
          <p:nvPr/>
        </p:nvSpPr>
        <p:spPr>
          <a:xfrm>
            <a:off x="504619" y="1010317"/>
            <a:ext cx="11276252" cy="800219"/>
          </a:xfrm>
          <a:prstGeom prst="rect">
            <a:avLst/>
          </a:prstGeom>
          <a:noFill/>
        </p:spPr>
        <p:txBody>
          <a:bodyPr wrap="square" rtlCol="0">
            <a:spAutoFit/>
          </a:bodyPr>
          <a:lstStyle/>
          <a:p>
            <a:pPr algn="ctr"/>
            <a:r>
              <a:rPr lang="en-US" altLang="ko-KR" sz="2200" b="1" dirty="0" smtClean="0">
                <a:latin typeface="맑은 고딕" panose="020B0503020000020004" pitchFamily="50" charset="-127"/>
              </a:rPr>
              <a:t>Human </a:t>
            </a:r>
            <a:r>
              <a:rPr lang="en-US" altLang="ko-KR" sz="2200" b="1" dirty="0">
                <a:latin typeface="맑은 고딕" panose="020B0503020000020004" pitchFamily="50" charset="-127"/>
              </a:rPr>
              <a:t>clinical trials of EX Cream </a:t>
            </a:r>
            <a:r>
              <a:rPr lang="en-US" altLang="ko-KR" sz="2200" b="1" dirty="0" smtClean="0">
                <a:latin typeface="맑은 고딕" panose="020B0503020000020004" pitchFamily="50" charset="-127"/>
              </a:rPr>
              <a:t>on </a:t>
            </a:r>
            <a:r>
              <a:rPr lang="en-US" altLang="ko-KR" sz="2400" b="1" dirty="0"/>
              <a:t>Eye area </a:t>
            </a:r>
            <a:r>
              <a:rPr lang="en-US" altLang="ko-KR" sz="2400" b="1" dirty="0" smtClean="0"/>
              <a:t>wrinkles &amp; </a:t>
            </a:r>
            <a:r>
              <a:rPr lang="en-US" altLang="ko-KR" sz="2000" b="1" dirty="0"/>
              <a:t>N</a:t>
            </a:r>
            <a:r>
              <a:rPr lang="ko-KR" altLang="en-US" sz="2000" b="1" dirty="0" err="1"/>
              <a:t>asolabial</a:t>
            </a:r>
            <a:r>
              <a:rPr lang="ko-KR" altLang="en-US" sz="2000" b="1" dirty="0"/>
              <a:t> </a:t>
            </a:r>
            <a:r>
              <a:rPr lang="ko-KR" altLang="en-US" sz="2000" b="1" dirty="0" err="1"/>
              <a:t>folds</a:t>
            </a:r>
            <a:r>
              <a:rPr lang="en-US" altLang="ko-KR" sz="2000" b="1" dirty="0"/>
              <a:t>(</a:t>
            </a:r>
            <a:r>
              <a:rPr lang="ko-KR" altLang="en-US" sz="2000" b="1" dirty="0" err="1"/>
              <a:t>wrinkles</a:t>
            </a:r>
            <a:r>
              <a:rPr lang="en-US" altLang="ko-KR" sz="2000" b="1" dirty="0"/>
              <a:t>)</a:t>
            </a:r>
            <a:endParaRPr lang="en-US" altLang="ko-KR" sz="2000" b="1" dirty="0">
              <a:latin typeface="맑은 고딕" panose="020B0503020000020004" pitchFamily="50" charset="-127"/>
            </a:endParaRPr>
          </a:p>
          <a:p>
            <a:pPr algn="ctr"/>
            <a:endParaRPr lang="en-US" altLang="ko-KR" sz="2200" b="1" dirty="0">
              <a:latin typeface="맑은 고딕" panose="020B0503020000020004" pitchFamily="50" charset="-127"/>
            </a:endParaRPr>
          </a:p>
        </p:txBody>
      </p:sp>
      <p:sp>
        <p:nvSpPr>
          <p:cNvPr id="2" name="TextBox 1">
            <a:extLst>
              <a:ext uri="{FF2B5EF4-FFF2-40B4-BE49-F238E27FC236}">
                <a16:creationId xmlns:a16="http://schemas.microsoft.com/office/drawing/2014/main" id="{2A4086BA-CF8A-774C-9F5E-52BDAFA3B7C8}"/>
              </a:ext>
            </a:extLst>
          </p:cNvPr>
          <p:cNvSpPr txBox="1"/>
          <p:nvPr/>
        </p:nvSpPr>
        <p:spPr>
          <a:xfrm>
            <a:off x="4135594" y="305250"/>
            <a:ext cx="3185702" cy="340158"/>
          </a:xfrm>
          <a:prstGeom prst="rect">
            <a:avLst/>
          </a:prstGeom>
          <a:noFill/>
        </p:spPr>
        <p:txBody>
          <a:bodyPr wrap="square" rtlCol="0">
            <a:spAutoFit/>
          </a:bodyPr>
          <a:lstStyle/>
          <a:p>
            <a:pPr>
              <a:lnSpc>
                <a:spcPct val="110000"/>
              </a:lnSpc>
            </a:pPr>
            <a:r>
              <a:rPr lang="en-US" altLang="ko-KR" sz="1600" b="1" dirty="0">
                <a:solidFill>
                  <a:schemeClr val="bg1">
                    <a:lumMod val="50000"/>
                  </a:schemeClr>
                </a:solidFill>
                <a:latin typeface="맑은 고딕" panose="020B0503020000020004" pitchFamily="50" charset="-127"/>
              </a:rPr>
              <a:t>Human clinical trials </a:t>
            </a:r>
            <a:endParaRPr lang="en-US" altLang="ko-KR" sz="1600" b="1" dirty="0">
              <a:solidFill>
                <a:schemeClr val="bg1">
                  <a:lumMod val="50000"/>
                </a:schemeClr>
              </a:solidFill>
              <a:latin typeface="맑은 고딕" panose="020B0503020000020004" pitchFamily="50" charset="-127"/>
              <a:ea typeface="맑은 고딕" panose="020B0503020000020004" pitchFamily="50" charset="-127"/>
            </a:endParaRPr>
          </a:p>
        </p:txBody>
      </p:sp>
      <p:sp>
        <p:nvSpPr>
          <p:cNvPr id="7" name="TextBox 6">
            <a:extLst>
              <a:ext uri="{FF2B5EF4-FFF2-40B4-BE49-F238E27FC236}">
                <a16:creationId xmlns:a16="http://schemas.microsoft.com/office/drawing/2014/main" id="{2A4086BA-CF8A-774C-9F5E-52BDAFA3B7C8}"/>
              </a:ext>
            </a:extLst>
          </p:cNvPr>
          <p:cNvSpPr txBox="1"/>
          <p:nvPr/>
        </p:nvSpPr>
        <p:spPr>
          <a:xfrm>
            <a:off x="1786186" y="316087"/>
            <a:ext cx="2823914" cy="329321"/>
          </a:xfrm>
          <a:prstGeom prst="rect">
            <a:avLst/>
          </a:prstGeom>
          <a:noFill/>
        </p:spPr>
        <p:txBody>
          <a:bodyPr wrap="square" rtlCol="0">
            <a:spAutoFit/>
          </a:bodyPr>
          <a:lstStyle/>
          <a:p>
            <a:pPr>
              <a:lnSpc>
                <a:spcPct val="110000"/>
              </a:lnSpc>
            </a:pPr>
            <a:r>
              <a:rPr lang="en-US" altLang="ko-KR" sz="1400" b="1" dirty="0">
                <a:latin typeface="맑은 고딕" panose="020B0503020000020004" pitchFamily="50" charset="-127"/>
              </a:rPr>
              <a:t>03. Product Introduction</a:t>
            </a:r>
            <a:endParaRPr lang="en-US" altLang="ko-KR" sz="1400" b="1" dirty="0">
              <a:latin typeface="맑은 고딕" panose="020B0503020000020004" pitchFamily="50" charset="-127"/>
              <a:ea typeface="맑은 고딕" panose="020B0503020000020004" pitchFamily="50" charset="-127"/>
            </a:endParaRPr>
          </a:p>
        </p:txBody>
      </p:sp>
      <p:pic>
        <p:nvPicPr>
          <p:cNvPr id="11" name="그림 10"/>
          <p:cNvPicPr>
            <a:picLocks noChangeAspect="1"/>
          </p:cNvPicPr>
          <p:nvPr/>
        </p:nvPicPr>
        <p:blipFill rotWithShape="1">
          <a:blip r:embed="rId2"/>
          <a:srcRect t="28469"/>
          <a:stretch/>
        </p:blipFill>
        <p:spPr>
          <a:xfrm>
            <a:off x="4671614" y="1908047"/>
            <a:ext cx="5675778" cy="1353313"/>
          </a:xfrm>
          <a:prstGeom prst="rect">
            <a:avLst/>
          </a:prstGeom>
        </p:spPr>
      </p:pic>
      <p:pic>
        <p:nvPicPr>
          <p:cNvPr id="12" name="그림 11"/>
          <p:cNvPicPr>
            <a:picLocks noChangeAspect="1"/>
          </p:cNvPicPr>
          <p:nvPr/>
        </p:nvPicPr>
        <p:blipFill rotWithShape="1">
          <a:blip r:embed="rId3"/>
          <a:srcRect t="28544"/>
          <a:stretch/>
        </p:blipFill>
        <p:spPr>
          <a:xfrm>
            <a:off x="4799518" y="4322064"/>
            <a:ext cx="5545394" cy="1318676"/>
          </a:xfrm>
          <a:prstGeom prst="rect">
            <a:avLst/>
          </a:prstGeom>
        </p:spPr>
      </p:pic>
      <p:sp>
        <p:nvSpPr>
          <p:cNvPr id="24" name="직사각형 23"/>
          <p:cNvSpPr/>
          <p:nvPr/>
        </p:nvSpPr>
        <p:spPr>
          <a:xfrm>
            <a:off x="5711096" y="3283421"/>
            <a:ext cx="838691" cy="246221"/>
          </a:xfrm>
          <a:prstGeom prst="rect">
            <a:avLst/>
          </a:prstGeom>
        </p:spPr>
        <p:txBody>
          <a:bodyPr wrap="none">
            <a:spAutoFit/>
          </a:bodyPr>
          <a:lstStyle/>
          <a:p>
            <a:r>
              <a:rPr lang="ko-KR" altLang="en-US" sz="1000" b="1" dirty="0" err="1">
                <a:solidFill>
                  <a:schemeClr val="tx1">
                    <a:lumMod val="65000"/>
                    <a:lumOff val="35000"/>
                  </a:schemeClr>
                </a:solidFill>
              </a:rPr>
              <a:t>Before</a:t>
            </a:r>
            <a:r>
              <a:rPr lang="ko-KR" altLang="en-US" sz="1000" b="1" dirty="0">
                <a:solidFill>
                  <a:schemeClr val="tx1">
                    <a:lumMod val="65000"/>
                    <a:lumOff val="35000"/>
                  </a:schemeClr>
                </a:solidFill>
              </a:rPr>
              <a:t> </a:t>
            </a:r>
            <a:r>
              <a:rPr lang="ko-KR" altLang="en-US" sz="1000" b="1" dirty="0" err="1" smtClean="0">
                <a:solidFill>
                  <a:schemeClr val="tx1">
                    <a:lumMod val="65000"/>
                    <a:lumOff val="35000"/>
                  </a:schemeClr>
                </a:solidFill>
              </a:rPr>
              <a:t>use</a:t>
            </a:r>
            <a:endParaRPr lang="ko-KR" altLang="en-US" sz="1000" b="1" dirty="0">
              <a:solidFill>
                <a:schemeClr val="tx1">
                  <a:lumMod val="65000"/>
                  <a:lumOff val="35000"/>
                </a:schemeClr>
              </a:solidFill>
            </a:endParaRPr>
          </a:p>
        </p:txBody>
      </p:sp>
      <p:sp>
        <p:nvSpPr>
          <p:cNvPr id="25" name="직사각형 24"/>
          <p:cNvSpPr/>
          <p:nvPr/>
        </p:nvSpPr>
        <p:spPr>
          <a:xfrm>
            <a:off x="8217678" y="3278888"/>
            <a:ext cx="1455848" cy="246221"/>
          </a:xfrm>
          <a:prstGeom prst="rect">
            <a:avLst/>
          </a:prstGeom>
        </p:spPr>
        <p:txBody>
          <a:bodyPr wrap="none">
            <a:spAutoFit/>
          </a:bodyPr>
          <a:lstStyle/>
          <a:p>
            <a:pPr algn="ctr"/>
            <a:r>
              <a:rPr lang="en-US" altLang="ko-KR" sz="1000" b="1" dirty="0">
                <a:solidFill>
                  <a:schemeClr val="tx1">
                    <a:lumMod val="65000"/>
                    <a:lumOff val="35000"/>
                  </a:schemeClr>
                </a:solidFill>
              </a:rPr>
              <a:t>A</a:t>
            </a:r>
            <a:r>
              <a:rPr lang="ko-KR" altLang="en-US" sz="1000" b="1" dirty="0" err="1">
                <a:solidFill>
                  <a:schemeClr val="tx1">
                    <a:lumMod val="65000"/>
                    <a:lumOff val="35000"/>
                  </a:schemeClr>
                </a:solidFill>
              </a:rPr>
              <a:t>fter</a:t>
            </a:r>
            <a:r>
              <a:rPr lang="ko-KR" altLang="en-US" sz="1000" b="1" dirty="0">
                <a:solidFill>
                  <a:schemeClr val="tx1">
                    <a:lumMod val="65000"/>
                    <a:lumOff val="35000"/>
                  </a:schemeClr>
                </a:solidFill>
              </a:rPr>
              <a:t> 2 </a:t>
            </a:r>
            <a:r>
              <a:rPr lang="ko-KR" altLang="en-US" sz="1000" b="1" dirty="0" err="1">
                <a:solidFill>
                  <a:schemeClr val="tx1">
                    <a:lumMod val="65000"/>
                    <a:lumOff val="35000"/>
                  </a:schemeClr>
                </a:solidFill>
              </a:rPr>
              <a:t>weeks</a:t>
            </a:r>
            <a:r>
              <a:rPr lang="ko-KR" altLang="en-US" sz="1000" b="1" dirty="0">
                <a:solidFill>
                  <a:schemeClr val="tx1">
                    <a:lumMod val="65000"/>
                    <a:lumOff val="35000"/>
                  </a:schemeClr>
                </a:solidFill>
              </a:rPr>
              <a:t> </a:t>
            </a:r>
            <a:r>
              <a:rPr lang="ko-KR" altLang="en-US" sz="1000" b="1" dirty="0" smtClean="0">
                <a:solidFill>
                  <a:schemeClr val="tx1">
                    <a:lumMod val="65000"/>
                    <a:lumOff val="35000"/>
                  </a:schemeClr>
                </a:solidFill>
              </a:rPr>
              <a:t>of </a:t>
            </a:r>
            <a:r>
              <a:rPr lang="ko-KR" altLang="en-US" sz="1000" b="1" dirty="0" err="1">
                <a:solidFill>
                  <a:schemeClr val="tx1">
                    <a:lumMod val="65000"/>
                    <a:lumOff val="35000"/>
                  </a:schemeClr>
                </a:solidFill>
              </a:rPr>
              <a:t>use</a:t>
            </a:r>
            <a:endParaRPr lang="ko-KR" altLang="en-US" sz="1000" b="1" dirty="0">
              <a:solidFill>
                <a:schemeClr val="tx1">
                  <a:lumMod val="65000"/>
                  <a:lumOff val="35000"/>
                </a:schemeClr>
              </a:solidFill>
            </a:endParaRPr>
          </a:p>
        </p:txBody>
      </p:sp>
      <p:cxnSp>
        <p:nvCxnSpPr>
          <p:cNvPr id="26" name="직선 화살표 연결선 25"/>
          <p:cNvCxnSpPr/>
          <p:nvPr/>
        </p:nvCxnSpPr>
        <p:spPr>
          <a:xfrm>
            <a:off x="7022592" y="2535936"/>
            <a:ext cx="902208" cy="0"/>
          </a:xfrm>
          <a:prstGeom prst="straightConnector1">
            <a:avLst/>
          </a:prstGeom>
          <a:ln w="57150">
            <a:solidFill>
              <a:srgbClr val="5AC68B"/>
            </a:solidFill>
            <a:tailEnd type="triangle"/>
          </a:ln>
        </p:spPr>
        <p:style>
          <a:lnRef idx="1">
            <a:schemeClr val="accent1"/>
          </a:lnRef>
          <a:fillRef idx="0">
            <a:schemeClr val="accent1"/>
          </a:fillRef>
          <a:effectRef idx="0">
            <a:schemeClr val="accent1"/>
          </a:effectRef>
          <a:fontRef idx="minor">
            <a:schemeClr val="tx1"/>
          </a:fontRef>
        </p:style>
      </p:cxnSp>
      <p:sp>
        <p:nvSpPr>
          <p:cNvPr id="27" name="직사각형 26"/>
          <p:cNvSpPr/>
          <p:nvPr/>
        </p:nvSpPr>
        <p:spPr>
          <a:xfrm>
            <a:off x="5711096" y="5745037"/>
            <a:ext cx="838691" cy="246221"/>
          </a:xfrm>
          <a:prstGeom prst="rect">
            <a:avLst/>
          </a:prstGeom>
        </p:spPr>
        <p:txBody>
          <a:bodyPr wrap="none">
            <a:spAutoFit/>
          </a:bodyPr>
          <a:lstStyle/>
          <a:p>
            <a:r>
              <a:rPr lang="ko-KR" altLang="en-US" sz="1000" b="1" dirty="0" err="1">
                <a:solidFill>
                  <a:schemeClr val="tx1">
                    <a:lumMod val="65000"/>
                    <a:lumOff val="35000"/>
                  </a:schemeClr>
                </a:solidFill>
              </a:rPr>
              <a:t>Before</a:t>
            </a:r>
            <a:r>
              <a:rPr lang="ko-KR" altLang="en-US" sz="1000" b="1" dirty="0">
                <a:solidFill>
                  <a:schemeClr val="tx1">
                    <a:lumMod val="65000"/>
                    <a:lumOff val="35000"/>
                  </a:schemeClr>
                </a:solidFill>
              </a:rPr>
              <a:t> </a:t>
            </a:r>
            <a:r>
              <a:rPr lang="ko-KR" altLang="en-US" sz="1000" b="1" dirty="0" err="1" smtClean="0">
                <a:solidFill>
                  <a:schemeClr val="tx1">
                    <a:lumMod val="65000"/>
                    <a:lumOff val="35000"/>
                  </a:schemeClr>
                </a:solidFill>
              </a:rPr>
              <a:t>use</a:t>
            </a:r>
            <a:endParaRPr lang="ko-KR" altLang="en-US" sz="1000" b="1" dirty="0">
              <a:solidFill>
                <a:schemeClr val="tx1">
                  <a:lumMod val="65000"/>
                  <a:lumOff val="35000"/>
                </a:schemeClr>
              </a:solidFill>
            </a:endParaRPr>
          </a:p>
        </p:txBody>
      </p:sp>
      <p:sp>
        <p:nvSpPr>
          <p:cNvPr id="28" name="직사각형 27"/>
          <p:cNvSpPr/>
          <p:nvPr/>
        </p:nvSpPr>
        <p:spPr>
          <a:xfrm>
            <a:off x="8217678" y="5740504"/>
            <a:ext cx="1455848" cy="246221"/>
          </a:xfrm>
          <a:prstGeom prst="rect">
            <a:avLst/>
          </a:prstGeom>
        </p:spPr>
        <p:txBody>
          <a:bodyPr wrap="none">
            <a:spAutoFit/>
          </a:bodyPr>
          <a:lstStyle/>
          <a:p>
            <a:pPr algn="ctr"/>
            <a:r>
              <a:rPr lang="en-US" altLang="ko-KR" sz="1000" b="1" dirty="0">
                <a:solidFill>
                  <a:schemeClr val="tx1">
                    <a:lumMod val="65000"/>
                    <a:lumOff val="35000"/>
                  </a:schemeClr>
                </a:solidFill>
              </a:rPr>
              <a:t>A</a:t>
            </a:r>
            <a:r>
              <a:rPr lang="ko-KR" altLang="en-US" sz="1000" b="1" dirty="0" err="1">
                <a:solidFill>
                  <a:schemeClr val="tx1">
                    <a:lumMod val="65000"/>
                    <a:lumOff val="35000"/>
                  </a:schemeClr>
                </a:solidFill>
              </a:rPr>
              <a:t>fter</a:t>
            </a:r>
            <a:r>
              <a:rPr lang="ko-KR" altLang="en-US" sz="1000" b="1" dirty="0">
                <a:solidFill>
                  <a:schemeClr val="tx1">
                    <a:lumMod val="65000"/>
                    <a:lumOff val="35000"/>
                  </a:schemeClr>
                </a:solidFill>
              </a:rPr>
              <a:t> 2 </a:t>
            </a:r>
            <a:r>
              <a:rPr lang="ko-KR" altLang="en-US" sz="1000" b="1" dirty="0" err="1">
                <a:solidFill>
                  <a:schemeClr val="tx1">
                    <a:lumMod val="65000"/>
                    <a:lumOff val="35000"/>
                  </a:schemeClr>
                </a:solidFill>
              </a:rPr>
              <a:t>weeks</a:t>
            </a:r>
            <a:r>
              <a:rPr lang="ko-KR" altLang="en-US" sz="1000" b="1" dirty="0">
                <a:solidFill>
                  <a:schemeClr val="tx1">
                    <a:lumMod val="65000"/>
                    <a:lumOff val="35000"/>
                  </a:schemeClr>
                </a:solidFill>
              </a:rPr>
              <a:t> </a:t>
            </a:r>
            <a:r>
              <a:rPr lang="ko-KR" altLang="en-US" sz="1000" b="1" dirty="0" smtClean="0">
                <a:solidFill>
                  <a:schemeClr val="tx1">
                    <a:lumMod val="65000"/>
                    <a:lumOff val="35000"/>
                  </a:schemeClr>
                </a:solidFill>
              </a:rPr>
              <a:t>of </a:t>
            </a:r>
            <a:r>
              <a:rPr lang="ko-KR" altLang="en-US" sz="1000" b="1" dirty="0" err="1">
                <a:solidFill>
                  <a:schemeClr val="tx1">
                    <a:lumMod val="65000"/>
                    <a:lumOff val="35000"/>
                  </a:schemeClr>
                </a:solidFill>
              </a:rPr>
              <a:t>use</a:t>
            </a:r>
            <a:endParaRPr lang="ko-KR" altLang="en-US" sz="1000" b="1" dirty="0">
              <a:solidFill>
                <a:schemeClr val="tx1">
                  <a:lumMod val="65000"/>
                  <a:lumOff val="35000"/>
                </a:schemeClr>
              </a:solidFill>
            </a:endParaRPr>
          </a:p>
        </p:txBody>
      </p:sp>
      <p:cxnSp>
        <p:nvCxnSpPr>
          <p:cNvPr id="29" name="직선 화살표 연결선 28"/>
          <p:cNvCxnSpPr/>
          <p:nvPr/>
        </p:nvCxnSpPr>
        <p:spPr>
          <a:xfrm>
            <a:off x="7022592" y="4997552"/>
            <a:ext cx="902208" cy="0"/>
          </a:xfrm>
          <a:prstGeom prst="straightConnector1">
            <a:avLst/>
          </a:prstGeom>
          <a:ln w="57150">
            <a:solidFill>
              <a:srgbClr val="5AC68B"/>
            </a:solidFill>
            <a:tailEnd type="triangle"/>
          </a:ln>
        </p:spPr>
        <p:style>
          <a:lnRef idx="1">
            <a:schemeClr val="accent1"/>
          </a:lnRef>
          <a:fillRef idx="0">
            <a:schemeClr val="accent1"/>
          </a:fillRef>
          <a:effectRef idx="0">
            <a:schemeClr val="accent1"/>
          </a:effectRef>
          <a:fontRef idx="minor">
            <a:schemeClr val="tx1"/>
          </a:fontRef>
        </p:style>
      </p:cxnSp>
      <p:pic>
        <p:nvPicPr>
          <p:cNvPr id="30" name="그림 29"/>
          <p:cNvPicPr>
            <a:picLocks noChangeAspect="1"/>
          </p:cNvPicPr>
          <p:nvPr/>
        </p:nvPicPr>
        <p:blipFill>
          <a:blip r:embed="rId4"/>
          <a:stretch>
            <a:fillRect/>
          </a:stretch>
        </p:blipFill>
        <p:spPr>
          <a:xfrm>
            <a:off x="9345384" y="6438118"/>
            <a:ext cx="975144" cy="252562"/>
          </a:xfrm>
          <a:prstGeom prst="rect">
            <a:avLst/>
          </a:prstGeom>
        </p:spPr>
      </p:pic>
      <p:sp>
        <p:nvSpPr>
          <p:cNvPr id="31" name="직사각형 30"/>
          <p:cNvSpPr/>
          <p:nvPr/>
        </p:nvSpPr>
        <p:spPr>
          <a:xfrm>
            <a:off x="511580" y="6494951"/>
            <a:ext cx="9583396" cy="207749"/>
          </a:xfrm>
          <a:prstGeom prst="rect">
            <a:avLst/>
          </a:prstGeom>
        </p:spPr>
        <p:txBody>
          <a:bodyPr wrap="square">
            <a:spAutoFit/>
          </a:bodyPr>
          <a:lstStyle/>
          <a:p>
            <a:r>
              <a:rPr lang="ko-KR" altLang="en-US" sz="750" dirty="0" err="1">
                <a:solidFill>
                  <a:schemeClr val="tx1">
                    <a:lumMod val="50000"/>
                    <a:lumOff val="50000"/>
                  </a:schemeClr>
                </a:solidFill>
              </a:rPr>
              <a:t>Source</a:t>
            </a:r>
            <a:r>
              <a:rPr lang="ko-KR" altLang="en-US" sz="750" dirty="0">
                <a:solidFill>
                  <a:schemeClr val="tx1">
                    <a:lumMod val="50000"/>
                    <a:lumOff val="50000"/>
                  </a:schemeClr>
                </a:solidFill>
              </a:rPr>
              <a:t>: </a:t>
            </a:r>
            <a:r>
              <a:rPr lang="ko-KR" altLang="en-US" sz="750" dirty="0" err="1">
                <a:solidFill>
                  <a:schemeClr val="tx1">
                    <a:lumMod val="50000"/>
                    <a:lumOff val="50000"/>
                  </a:schemeClr>
                </a:solidFill>
              </a:rPr>
              <a:t>Human</a:t>
            </a:r>
            <a:r>
              <a:rPr lang="ko-KR" altLang="en-US" sz="750" dirty="0">
                <a:solidFill>
                  <a:schemeClr val="tx1">
                    <a:lumMod val="50000"/>
                    <a:lumOff val="50000"/>
                  </a:schemeClr>
                </a:solidFill>
              </a:rPr>
              <a:t> </a:t>
            </a:r>
            <a:r>
              <a:rPr lang="ko-KR" altLang="en-US" sz="750" dirty="0" err="1">
                <a:solidFill>
                  <a:schemeClr val="tx1">
                    <a:lumMod val="50000"/>
                    <a:lumOff val="50000"/>
                  </a:schemeClr>
                </a:solidFill>
              </a:rPr>
              <a:t>clinical</a:t>
            </a:r>
            <a:r>
              <a:rPr lang="ko-KR" altLang="en-US" sz="750" dirty="0">
                <a:solidFill>
                  <a:schemeClr val="tx1">
                    <a:lumMod val="50000"/>
                    <a:lumOff val="50000"/>
                  </a:schemeClr>
                </a:solidFill>
              </a:rPr>
              <a:t> </a:t>
            </a:r>
            <a:r>
              <a:rPr lang="ko-KR" altLang="en-US" sz="750" dirty="0" err="1">
                <a:solidFill>
                  <a:schemeClr val="tx1">
                    <a:lumMod val="50000"/>
                    <a:lumOff val="50000"/>
                  </a:schemeClr>
                </a:solidFill>
              </a:rPr>
              <a:t>trial</a:t>
            </a:r>
            <a:r>
              <a:rPr lang="ko-KR" altLang="en-US" sz="750" dirty="0">
                <a:solidFill>
                  <a:schemeClr val="tx1">
                    <a:lumMod val="50000"/>
                    <a:lumOff val="50000"/>
                  </a:schemeClr>
                </a:solidFill>
              </a:rPr>
              <a:t> of EX </a:t>
            </a:r>
            <a:r>
              <a:rPr lang="ko-KR" altLang="en-US" sz="750" dirty="0" err="1">
                <a:solidFill>
                  <a:schemeClr val="tx1">
                    <a:lumMod val="50000"/>
                    <a:lumOff val="50000"/>
                  </a:schemeClr>
                </a:solidFill>
              </a:rPr>
              <a:t>Cream</a:t>
            </a:r>
            <a:r>
              <a:rPr lang="ko-KR" altLang="en-US" sz="750" dirty="0">
                <a:solidFill>
                  <a:schemeClr val="tx1">
                    <a:lumMod val="50000"/>
                    <a:lumOff val="50000"/>
                  </a:schemeClr>
                </a:solidFill>
              </a:rPr>
              <a:t> </a:t>
            </a:r>
            <a:r>
              <a:rPr lang="ko-KR" altLang="en-US" sz="750" dirty="0" err="1">
                <a:solidFill>
                  <a:schemeClr val="tx1">
                    <a:lumMod val="50000"/>
                    <a:lumOff val="50000"/>
                  </a:schemeClr>
                </a:solidFill>
              </a:rPr>
              <a:t>on</a:t>
            </a:r>
            <a:r>
              <a:rPr lang="ko-KR" altLang="en-US" sz="750" dirty="0">
                <a:solidFill>
                  <a:schemeClr val="tx1">
                    <a:lumMod val="50000"/>
                    <a:lumOff val="50000"/>
                  </a:schemeClr>
                </a:solidFill>
              </a:rPr>
              <a:t> </a:t>
            </a:r>
            <a:r>
              <a:rPr lang="en-US" altLang="ko-KR" sz="750" dirty="0" smtClean="0">
                <a:solidFill>
                  <a:schemeClr val="tx1">
                    <a:lumMod val="50000"/>
                    <a:lumOff val="50000"/>
                  </a:schemeClr>
                </a:solidFill>
              </a:rPr>
              <a:t>F</a:t>
            </a:r>
            <a:r>
              <a:rPr lang="ko-KR" altLang="en-US" sz="750" dirty="0" err="1" smtClean="0">
                <a:solidFill>
                  <a:schemeClr val="tx1">
                    <a:lumMod val="50000"/>
                    <a:lumOff val="50000"/>
                  </a:schemeClr>
                </a:solidFill>
              </a:rPr>
              <a:t>orehead</a:t>
            </a:r>
            <a:r>
              <a:rPr lang="ko-KR" altLang="en-US" sz="750" dirty="0" smtClean="0">
                <a:solidFill>
                  <a:schemeClr val="tx1">
                    <a:lumMod val="50000"/>
                    <a:lumOff val="50000"/>
                  </a:schemeClr>
                </a:solidFill>
              </a:rPr>
              <a:t> </a:t>
            </a:r>
            <a:r>
              <a:rPr lang="ko-KR" altLang="en-US" sz="750" dirty="0" err="1">
                <a:solidFill>
                  <a:schemeClr val="tx1">
                    <a:lumMod val="50000"/>
                    <a:lumOff val="50000"/>
                  </a:schemeClr>
                </a:solidFill>
              </a:rPr>
              <a:t>wrinkles</a:t>
            </a:r>
            <a:r>
              <a:rPr lang="ko-KR" altLang="en-US" sz="750" dirty="0">
                <a:solidFill>
                  <a:schemeClr val="tx1">
                    <a:lumMod val="50000"/>
                    <a:lumOff val="50000"/>
                  </a:schemeClr>
                </a:solidFill>
              </a:rPr>
              <a:t>, </a:t>
            </a:r>
            <a:r>
              <a:rPr lang="en-US" altLang="ko-KR" sz="750" dirty="0" smtClean="0">
                <a:solidFill>
                  <a:schemeClr val="tx1">
                    <a:lumMod val="50000"/>
                    <a:lumOff val="50000"/>
                  </a:schemeClr>
                </a:solidFill>
              </a:rPr>
              <a:t>G</a:t>
            </a:r>
            <a:r>
              <a:rPr lang="ko-KR" altLang="en-US" sz="750" dirty="0" err="1" smtClean="0">
                <a:solidFill>
                  <a:schemeClr val="tx1">
                    <a:lumMod val="50000"/>
                    <a:lumOff val="50000"/>
                  </a:schemeClr>
                </a:solidFill>
              </a:rPr>
              <a:t>labellar</a:t>
            </a:r>
            <a:r>
              <a:rPr lang="ko-KR" altLang="en-US" sz="750" dirty="0" smtClean="0">
                <a:solidFill>
                  <a:schemeClr val="tx1">
                    <a:lumMod val="50000"/>
                    <a:lumOff val="50000"/>
                  </a:schemeClr>
                </a:solidFill>
              </a:rPr>
              <a:t> </a:t>
            </a:r>
            <a:r>
              <a:rPr lang="ko-KR" altLang="en-US" sz="750" dirty="0" err="1">
                <a:solidFill>
                  <a:schemeClr val="tx1">
                    <a:lumMod val="50000"/>
                    <a:lumOff val="50000"/>
                  </a:schemeClr>
                </a:solidFill>
              </a:rPr>
              <a:t>lines</a:t>
            </a:r>
            <a:r>
              <a:rPr lang="ko-KR" altLang="en-US" sz="750" dirty="0">
                <a:solidFill>
                  <a:schemeClr val="tx1">
                    <a:lumMod val="50000"/>
                    <a:lumOff val="50000"/>
                  </a:schemeClr>
                </a:solidFill>
              </a:rPr>
              <a:t>, </a:t>
            </a:r>
            <a:r>
              <a:rPr lang="en-US" altLang="ko-KR" sz="750" dirty="0">
                <a:solidFill>
                  <a:schemeClr val="tx1">
                    <a:lumMod val="50000"/>
                    <a:lumOff val="50000"/>
                  </a:schemeClr>
                </a:solidFill>
              </a:rPr>
              <a:t>Eye area </a:t>
            </a:r>
            <a:r>
              <a:rPr lang="en-US" altLang="ko-KR" sz="750" dirty="0" smtClean="0">
                <a:solidFill>
                  <a:schemeClr val="tx1">
                    <a:lumMod val="50000"/>
                    <a:lumOff val="50000"/>
                  </a:schemeClr>
                </a:solidFill>
              </a:rPr>
              <a:t>wrinkles,</a:t>
            </a:r>
            <a:r>
              <a:rPr lang="ko-KR" altLang="en-US" sz="750" dirty="0" smtClean="0">
                <a:solidFill>
                  <a:schemeClr val="tx1">
                    <a:lumMod val="50000"/>
                    <a:lumOff val="50000"/>
                  </a:schemeClr>
                </a:solidFill>
              </a:rPr>
              <a:t> </a:t>
            </a:r>
            <a:r>
              <a:rPr lang="en-US" altLang="ko-KR" sz="750" dirty="0" smtClean="0">
                <a:solidFill>
                  <a:schemeClr val="tx1">
                    <a:lumMod val="50000"/>
                    <a:lumOff val="50000"/>
                  </a:schemeClr>
                </a:solidFill>
              </a:rPr>
              <a:t>N</a:t>
            </a:r>
            <a:r>
              <a:rPr lang="ko-KR" altLang="en-US" sz="750" dirty="0" err="1" smtClean="0">
                <a:solidFill>
                  <a:schemeClr val="tx1">
                    <a:lumMod val="50000"/>
                    <a:lumOff val="50000"/>
                  </a:schemeClr>
                </a:solidFill>
              </a:rPr>
              <a:t>asolabial</a:t>
            </a:r>
            <a:r>
              <a:rPr lang="ko-KR" altLang="en-US" sz="750" dirty="0" smtClean="0">
                <a:solidFill>
                  <a:schemeClr val="tx1">
                    <a:lumMod val="50000"/>
                    <a:lumOff val="50000"/>
                  </a:schemeClr>
                </a:solidFill>
              </a:rPr>
              <a:t> </a:t>
            </a:r>
            <a:r>
              <a:rPr lang="ko-KR" altLang="en-US" sz="750" dirty="0" err="1">
                <a:solidFill>
                  <a:schemeClr val="tx1">
                    <a:lumMod val="50000"/>
                    <a:lumOff val="50000"/>
                  </a:schemeClr>
                </a:solidFill>
              </a:rPr>
              <a:t>folds</a:t>
            </a:r>
            <a:r>
              <a:rPr lang="ko-KR" altLang="en-US" sz="750" dirty="0">
                <a:solidFill>
                  <a:schemeClr val="tx1">
                    <a:lumMod val="50000"/>
                    <a:lumOff val="50000"/>
                  </a:schemeClr>
                </a:solidFill>
              </a:rPr>
              <a:t>, </a:t>
            </a:r>
            <a:r>
              <a:rPr lang="en-US" altLang="ko-KR" sz="750" dirty="0" smtClean="0">
                <a:solidFill>
                  <a:schemeClr val="tx1">
                    <a:lumMod val="50000"/>
                    <a:lumOff val="50000"/>
                  </a:schemeClr>
                </a:solidFill>
              </a:rPr>
              <a:t>S</a:t>
            </a:r>
            <a:r>
              <a:rPr lang="ko-KR" altLang="en-US" sz="750" dirty="0" err="1" smtClean="0">
                <a:solidFill>
                  <a:schemeClr val="tx1">
                    <a:lumMod val="50000"/>
                    <a:lumOff val="50000"/>
                  </a:schemeClr>
                </a:solidFill>
              </a:rPr>
              <a:t>kin</a:t>
            </a:r>
            <a:r>
              <a:rPr lang="ko-KR" altLang="en-US" sz="750" dirty="0" smtClean="0">
                <a:solidFill>
                  <a:schemeClr val="tx1">
                    <a:lumMod val="50000"/>
                    <a:lumOff val="50000"/>
                  </a:schemeClr>
                </a:solidFill>
              </a:rPr>
              <a:t> </a:t>
            </a:r>
            <a:r>
              <a:rPr lang="ko-KR" altLang="en-US" sz="750" dirty="0" err="1">
                <a:solidFill>
                  <a:schemeClr val="tx1">
                    <a:lumMod val="50000"/>
                    <a:lumOff val="50000"/>
                  </a:schemeClr>
                </a:solidFill>
              </a:rPr>
              <a:t>melanin</a:t>
            </a:r>
            <a:r>
              <a:rPr lang="ko-KR" altLang="en-US" sz="750" dirty="0">
                <a:solidFill>
                  <a:schemeClr val="tx1">
                    <a:lumMod val="50000"/>
                    <a:lumOff val="50000"/>
                  </a:schemeClr>
                </a:solidFill>
              </a:rPr>
              <a:t> </a:t>
            </a:r>
            <a:r>
              <a:rPr lang="ko-KR" altLang="en-US" sz="750" dirty="0" err="1">
                <a:solidFill>
                  <a:schemeClr val="tx1">
                    <a:lumMod val="50000"/>
                    <a:lumOff val="50000"/>
                  </a:schemeClr>
                </a:solidFill>
              </a:rPr>
              <a:t>reduction</a:t>
            </a:r>
            <a:r>
              <a:rPr lang="ko-KR" altLang="en-US" sz="750" dirty="0">
                <a:solidFill>
                  <a:schemeClr val="tx1">
                    <a:lumMod val="50000"/>
                    <a:lumOff val="50000"/>
                  </a:schemeClr>
                </a:solidFill>
              </a:rPr>
              <a:t>, </a:t>
            </a:r>
            <a:r>
              <a:rPr lang="en-US" altLang="ko-KR" sz="750" dirty="0">
                <a:solidFill>
                  <a:schemeClr val="tx1">
                    <a:lumMod val="50000"/>
                    <a:lumOff val="50000"/>
                  </a:schemeClr>
                </a:solidFill>
              </a:rPr>
              <a:t>Improve the amount of skin moisture </a:t>
            </a:r>
            <a:r>
              <a:rPr lang="en-US" altLang="ko-KR" sz="750" dirty="0" smtClean="0">
                <a:solidFill>
                  <a:schemeClr val="tx1">
                    <a:lumMod val="50000"/>
                    <a:lumOff val="50000"/>
                  </a:schemeClr>
                </a:solidFill>
              </a:rPr>
              <a:t>lost, </a:t>
            </a:r>
            <a:r>
              <a:rPr lang="en-US" altLang="ko-KR" sz="750" dirty="0">
                <a:solidFill>
                  <a:schemeClr val="tx1">
                    <a:lumMod val="50000"/>
                    <a:lumOff val="50000"/>
                  </a:schemeClr>
                </a:solidFill>
              </a:rPr>
              <a:t>S</a:t>
            </a:r>
            <a:r>
              <a:rPr lang="ko-KR" altLang="en-US" sz="750" dirty="0" err="1">
                <a:solidFill>
                  <a:schemeClr val="tx1">
                    <a:lumMod val="50000"/>
                    <a:lumOff val="50000"/>
                  </a:schemeClr>
                </a:solidFill>
              </a:rPr>
              <a:t>kin</a:t>
            </a:r>
            <a:r>
              <a:rPr lang="ko-KR" altLang="en-US" sz="750" dirty="0">
                <a:solidFill>
                  <a:schemeClr val="tx1">
                    <a:lumMod val="50000"/>
                    <a:lumOff val="50000"/>
                  </a:schemeClr>
                </a:solidFill>
              </a:rPr>
              <a:t> </a:t>
            </a:r>
            <a:r>
              <a:rPr lang="en-US" altLang="ko-KR" sz="750" dirty="0" smtClean="0">
                <a:solidFill>
                  <a:schemeClr val="tx1">
                    <a:lumMod val="50000"/>
                    <a:lumOff val="50000"/>
                  </a:schemeClr>
                </a:solidFill>
              </a:rPr>
              <a:t>Moisturizing</a:t>
            </a:r>
            <a:endParaRPr lang="en-US" altLang="ko-KR" sz="750" dirty="0">
              <a:solidFill>
                <a:schemeClr val="tx1">
                  <a:lumMod val="50000"/>
                  <a:lumOff val="50000"/>
                </a:schemeClr>
              </a:solidFill>
              <a:latin typeface="맑은 고딕" panose="020B0503020000020004" pitchFamily="50" charset="-127"/>
            </a:endParaRPr>
          </a:p>
        </p:txBody>
      </p:sp>
      <p:pic>
        <p:nvPicPr>
          <p:cNvPr id="9" name="그림 8"/>
          <p:cNvPicPr>
            <a:picLocks noChangeAspect="1"/>
          </p:cNvPicPr>
          <p:nvPr/>
        </p:nvPicPr>
        <p:blipFill rotWithShape="1">
          <a:blip r:embed="rId5"/>
          <a:srcRect l="4438" t="3994" r="4540" b="24305"/>
          <a:stretch/>
        </p:blipFill>
        <p:spPr>
          <a:xfrm>
            <a:off x="2160015" y="1747013"/>
            <a:ext cx="2596897" cy="1511808"/>
          </a:xfrm>
          <a:prstGeom prst="rect">
            <a:avLst/>
          </a:prstGeom>
        </p:spPr>
      </p:pic>
      <p:pic>
        <p:nvPicPr>
          <p:cNvPr id="10" name="그림 9"/>
          <p:cNvPicPr>
            <a:picLocks noChangeAspect="1"/>
          </p:cNvPicPr>
          <p:nvPr/>
        </p:nvPicPr>
        <p:blipFill rotWithShape="1">
          <a:blip r:embed="rId6"/>
          <a:srcRect l="4543" t="5623" r="5846" b="24695"/>
          <a:stretch/>
        </p:blipFill>
        <p:spPr>
          <a:xfrm>
            <a:off x="2074671" y="4151376"/>
            <a:ext cx="2639569" cy="1536192"/>
          </a:xfrm>
          <a:prstGeom prst="rect">
            <a:avLst/>
          </a:prstGeom>
        </p:spPr>
      </p:pic>
      <p:sp>
        <p:nvSpPr>
          <p:cNvPr id="32" name="직사각형 31"/>
          <p:cNvSpPr/>
          <p:nvPr/>
        </p:nvSpPr>
        <p:spPr>
          <a:xfrm>
            <a:off x="2325892" y="3539776"/>
            <a:ext cx="2297424" cy="261610"/>
          </a:xfrm>
          <a:prstGeom prst="rect">
            <a:avLst/>
          </a:prstGeom>
        </p:spPr>
        <p:txBody>
          <a:bodyPr wrap="none">
            <a:spAutoFit/>
          </a:bodyPr>
          <a:lstStyle/>
          <a:p>
            <a:r>
              <a:rPr lang="en-US" altLang="ko-KR" sz="1100" b="1" dirty="0" smtClean="0">
                <a:solidFill>
                  <a:schemeClr val="tx1">
                    <a:lumMod val="65000"/>
                    <a:lumOff val="35000"/>
                  </a:schemeClr>
                </a:solidFill>
                <a:latin typeface="+mj-ea"/>
                <a:ea typeface="+mj-ea"/>
              </a:rPr>
              <a:t>Wrinkles </a:t>
            </a:r>
            <a:r>
              <a:rPr lang="ko-KR" altLang="en-US" sz="1100" b="1" dirty="0" err="1" smtClean="0">
                <a:solidFill>
                  <a:schemeClr val="tx1">
                    <a:lumMod val="65000"/>
                    <a:lumOff val="35000"/>
                  </a:schemeClr>
                </a:solidFill>
                <a:latin typeface="+mj-ea"/>
                <a:ea typeface="+mj-ea"/>
              </a:rPr>
              <a:t>Improvement</a:t>
            </a:r>
            <a:r>
              <a:rPr lang="ko-KR" altLang="en-US" sz="1100" b="1" dirty="0" smtClean="0">
                <a:solidFill>
                  <a:schemeClr val="tx1">
                    <a:lumMod val="65000"/>
                    <a:lumOff val="35000"/>
                  </a:schemeClr>
                </a:solidFill>
                <a:latin typeface="+mj-ea"/>
                <a:ea typeface="+mj-ea"/>
              </a:rPr>
              <a:t> </a:t>
            </a:r>
            <a:r>
              <a:rPr lang="ko-KR" altLang="en-US" sz="1100" b="1" dirty="0" err="1" smtClean="0">
                <a:solidFill>
                  <a:schemeClr val="tx1">
                    <a:lumMod val="65000"/>
                    <a:lumOff val="35000"/>
                  </a:schemeClr>
                </a:solidFill>
                <a:latin typeface="+mj-ea"/>
                <a:ea typeface="+mj-ea"/>
              </a:rPr>
              <a:t>Rate</a:t>
            </a:r>
            <a:r>
              <a:rPr lang="en-US" altLang="ko-KR" sz="1100" b="1" dirty="0" smtClean="0">
                <a:solidFill>
                  <a:schemeClr val="tx1">
                    <a:lumMod val="65000"/>
                    <a:lumOff val="35000"/>
                  </a:schemeClr>
                </a:solidFill>
                <a:latin typeface="+mj-ea"/>
                <a:ea typeface="+mj-ea"/>
              </a:rPr>
              <a:t>(%)</a:t>
            </a:r>
            <a:endParaRPr lang="ko-KR" altLang="en-US" sz="1100" b="1" dirty="0">
              <a:solidFill>
                <a:schemeClr val="tx1">
                  <a:lumMod val="65000"/>
                  <a:lumOff val="35000"/>
                </a:schemeClr>
              </a:solidFill>
              <a:latin typeface="+mj-ea"/>
              <a:ea typeface="+mj-ea"/>
            </a:endParaRPr>
          </a:p>
        </p:txBody>
      </p:sp>
      <p:sp>
        <p:nvSpPr>
          <p:cNvPr id="33" name="직사각형 32"/>
          <p:cNvSpPr/>
          <p:nvPr/>
        </p:nvSpPr>
        <p:spPr>
          <a:xfrm>
            <a:off x="2788273" y="3197559"/>
            <a:ext cx="742511" cy="230832"/>
          </a:xfrm>
          <a:prstGeom prst="rect">
            <a:avLst/>
          </a:prstGeom>
        </p:spPr>
        <p:txBody>
          <a:bodyPr wrap="none">
            <a:spAutoFit/>
          </a:bodyPr>
          <a:lstStyle/>
          <a:p>
            <a:r>
              <a:rPr lang="ko-KR" altLang="en-US" sz="900" dirty="0" err="1">
                <a:solidFill>
                  <a:schemeClr val="tx1">
                    <a:lumMod val="65000"/>
                    <a:lumOff val="35000"/>
                  </a:schemeClr>
                </a:solidFill>
              </a:rPr>
              <a:t>Before</a:t>
            </a:r>
            <a:r>
              <a:rPr lang="ko-KR" altLang="en-US" sz="900" dirty="0">
                <a:solidFill>
                  <a:schemeClr val="tx1">
                    <a:lumMod val="65000"/>
                    <a:lumOff val="35000"/>
                  </a:schemeClr>
                </a:solidFill>
              </a:rPr>
              <a:t> </a:t>
            </a:r>
            <a:r>
              <a:rPr lang="ko-KR" altLang="en-US" sz="900" dirty="0" err="1" smtClean="0">
                <a:solidFill>
                  <a:schemeClr val="tx1">
                    <a:lumMod val="65000"/>
                    <a:lumOff val="35000"/>
                  </a:schemeClr>
                </a:solidFill>
              </a:rPr>
              <a:t>use</a:t>
            </a:r>
            <a:endParaRPr lang="ko-KR" altLang="en-US" sz="900" dirty="0">
              <a:solidFill>
                <a:schemeClr val="tx1">
                  <a:lumMod val="65000"/>
                  <a:lumOff val="35000"/>
                </a:schemeClr>
              </a:solidFill>
            </a:endParaRPr>
          </a:p>
        </p:txBody>
      </p:sp>
      <p:sp>
        <p:nvSpPr>
          <p:cNvPr id="34" name="직사각형 33"/>
          <p:cNvSpPr/>
          <p:nvPr/>
        </p:nvSpPr>
        <p:spPr>
          <a:xfrm>
            <a:off x="3625801" y="3193026"/>
            <a:ext cx="941283" cy="369332"/>
          </a:xfrm>
          <a:prstGeom prst="rect">
            <a:avLst/>
          </a:prstGeom>
        </p:spPr>
        <p:txBody>
          <a:bodyPr wrap="none">
            <a:spAutoFit/>
          </a:bodyPr>
          <a:lstStyle/>
          <a:p>
            <a:pPr algn="ctr"/>
            <a:r>
              <a:rPr lang="en-US" altLang="ko-KR" sz="900" dirty="0">
                <a:solidFill>
                  <a:schemeClr val="tx1">
                    <a:lumMod val="65000"/>
                    <a:lumOff val="35000"/>
                  </a:schemeClr>
                </a:solidFill>
              </a:rPr>
              <a:t>A</a:t>
            </a:r>
            <a:r>
              <a:rPr lang="ko-KR" altLang="en-US" sz="900" dirty="0" err="1">
                <a:solidFill>
                  <a:schemeClr val="tx1">
                    <a:lumMod val="65000"/>
                    <a:lumOff val="35000"/>
                  </a:schemeClr>
                </a:solidFill>
              </a:rPr>
              <a:t>fter</a:t>
            </a:r>
            <a:r>
              <a:rPr lang="ko-KR" altLang="en-US" sz="900" dirty="0">
                <a:solidFill>
                  <a:schemeClr val="tx1">
                    <a:lumMod val="65000"/>
                    <a:lumOff val="35000"/>
                  </a:schemeClr>
                </a:solidFill>
              </a:rPr>
              <a:t> 2 </a:t>
            </a:r>
            <a:r>
              <a:rPr lang="ko-KR" altLang="en-US" sz="900" dirty="0" err="1">
                <a:solidFill>
                  <a:schemeClr val="tx1">
                    <a:lumMod val="65000"/>
                    <a:lumOff val="35000"/>
                  </a:schemeClr>
                </a:solidFill>
              </a:rPr>
              <a:t>weeks</a:t>
            </a:r>
            <a:r>
              <a:rPr lang="ko-KR" altLang="en-US" sz="900" dirty="0">
                <a:solidFill>
                  <a:schemeClr val="tx1">
                    <a:lumMod val="65000"/>
                    <a:lumOff val="35000"/>
                  </a:schemeClr>
                </a:solidFill>
              </a:rPr>
              <a:t> </a:t>
            </a:r>
            <a:endParaRPr lang="en-US" altLang="ko-KR" sz="900" dirty="0" smtClean="0">
              <a:solidFill>
                <a:schemeClr val="tx1">
                  <a:lumMod val="65000"/>
                  <a:lumOff val="35000"/>
                </a:schemeClr>
              </a:solidFill>
            </a:endParaRPr>
          </a:p>
          <a:p>
            <a:pPr algn="ctr"/>
            <a:r>
              <a:rPr lang="ko-KR" altLang="en-US" sz="900" dirty="0" smtClean="0">
                <a:solidFill>
                  <a:schemeClr val="tx1">
                    <a:lumMod val="65000"/>
                    <a:lumOff val="35000"/>
                  </a:schemeClr>
                </a:solidFill>
              </a:rPr>
              <a:t>of </a:t>
            </a:r>
            <a:r>
              <a:rPr lang="ko-KR" altLang="en-US" sz="900" dirty="0" err="1">
                <a:solidFill>
                  <a:schemeClr val="tx1">
                    <a:lumMod val="65000"/>
                    <a:lumOff val="35000"/>
                  </a:schemeClr>
                </a:solidFill>
              </a:rPr>
              <a:t>use</a:t>
            </a:r>
            <a:endParaRPr lang="ko-KR" altLang="en-US" sz="900" dirty="0">
              <a:solidFill>
                <a:schemeClr val="tx1">
                  <a:lumMod val="65000"/>
                  <a:lumOff val="35000"/>
                </a:schemeClr>
              </a:solidFill>
            </a:endParaRPr>
          </a:p>
        </p:txBody>
      </p:sp>
      <p:sp>
        <p:nvSpPr>
          <p:cNvPr id="35" name="직사각형 34"/>
          <p:cNvSpPr/>
          <p:nvPr/>
        </p:nvSpPr>
        <p:spPr>
          <a:xfrm>
            <a:off x="3665728" y="2832100"/>
            <a:ext cx="310896" cy="10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6" name="직사각형 35"/>
          <p:cNvSpPr/>
          <p:nvPr/>
        </p:nvSpPr>
        <p:spPr>
          <a:xfrm>
            <a:off x="3583537" y="2765044"/>
            <a:ext cx="655216" cy="230832"/>
          </a:xfrm>
          <a:prstGeom prst="rect">
            <a:avLst/>
          </a:prstGeom>
          <a:noFill/>
        </p:spPr>
        <p:txBody>
          <a:bodyPr wrap="square">
            <a:spAutoFit/>
          </a:bodyPr>
          <a:lstStyle/>
          <a:p>
            <a:r>
              <a:rPr lang="en-US" altLang="ko-KR" sz="900" dirty="0" smtClean="0">
                <a:solidFill>
                  <a:schemeClr val="tx1">
                    <a:lumMod val="65000"/>
                    <a:lumOff val="35000"/>
                  </a:schemeClr>
                </a:solidFill>
              </a:rPr>
              <a:t>Decrease</a:t>
            </a:r>
            <a:endParaRPr lang="ko-KR" altLang="en-US" sz="900" dirty="0">
              <a:solidFill>
                <a:schemeClr val="tx1">
                  <a:lumMod val="65000"/>
                  <a:lumOff val="35000"/>
                </a:schemeClr>
              </a:solidFill>
            </a:endParaRPr>
          </a:p>
        </p:txBody>
      </p:sp>
      <p:sp>
        <p:nvSpPr>
          <p:cNvPr id="37" name="직사각형 36"/>
          <p:cNvSpPr/>
          <p:nvPr/>
        </p:nvSpPr>
        <p:spPr>
          <a:xfrm>
            <a:off x="3665728" y="5248656"/>
            <a:ext cx="310896" cy="10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8" name="직사각형 37"/>
          <p:cNvSpPr/>
          <p:nvPr/>
        </p:nvSpPr>
        <p:spPr>
          <a:xfrm>
            <a:off x="3583537" y="5181600"/>
            <a:ext cx="655216" cy="230832"/>
          </a:xfrm>
          <a:prstGeom prst="rect">
            <a:avLst/>
          </a:prstGeom>
          <a:noFill/>
        </p:spPr>
        <p:txBody>
          <a:bodyPr wrap="square">
            <a:spAutoFit/>
          </a:bodyPr>
          <a:lstStyle/>
          <a:p>
            <a:r>
              <a:rPr lang="en-US" altLang="ko-KR" sz="900" dirty="0" smtClean="0">
                <a:solidFill>
                  <a:schemeClr val="tx1">
                    <a:lumMod val="65000"/>
                    <a:lumOff val="35000"/>
                  </a:schemeClr>
                </a:solidFill>
              </a:rPr>
              <a:t>Decrease</a:t>
            </a:r>
            <a:endParaRPr lang="ko-KR" altLang="en-US" sz="900" dirty="0">
              <a:solidFill>
                <a:schemeClr val="tx1">
                  <a:lumMod val="65000"/>
                  <a:lumOff val="35000"/>
                </a:schemeClr>
              </a:solidFill>
            </a:endParaRPr>
          </a:p>
        </p:txBody>
      </p:sp>
      <p:sp>
        <p:nvSpPr>
          <p:cNvPr id="39" name="직사각형 38"/>
          <p:cNvSpPr/>
          <p:nvPr/>
        </p:nvSpPr>
        <p:spPr>
          <a:xfrm>
            <a:off x="2325892" y="6031281"/>
            <a:ext cx="2297424" cy="261610"/>
          </a:xfrm>
          <a:prstGeom prst="rect">
            <a:avLst/>
          </a:prstGeom>
        </p:spPr>
        <p:txBody>
          <a:bodyPr wrap="none">
            <a:spAutoFit/>
          </a:bodyPr>
          <a:lstStyle/>
          <a:p>
            <a:r>
              <a:rPr lang="en-US" altLang="ko-KR" sz="1100" b="1" dirty="0" smtClean="0">
                <a:solidFill>
                  <a:schemeClr val="tx1">
                    <a:lumMod val="65000"/>
                    <a:lumOff val="35000"/>
                  </a:schemeClr>
                </a:solidFill>
                <a:latin typeface="+mj-ea"/>
                <a:ea typeface="+mj-ea"/>
              </a:rPr>
              <a:t>Wrinkles </a:t>
            </a:r>
            <a:r>
              <a:rPr lang="ko-KR" altLang="en-US" sz="1100" b="1" dirty="0" err="1" smtClean="0">
                <a:solidFill>
                  <a:schemeClr val="tx1">
                    <a:lumMod val="65000"/>
                    <a:lumOff val="35000"/>
                  </a:schemeClr>
                </a:solidFill>
                <a:latin typeface="+mj-ea"/>
                <a:ea typeface="+mj-ea"/>
              </a:rPr>
              <a:t>Improvement</a:t>
            </a:r>
            <a:r>
              <a:rPr lang="ko-KR" altLang="en-US" sz="1100" b="1" dirty="0" smtClean="0">
                <a:solidFill>
                  <a:schemeClr val="tx1">
                    <a:lumMod val="65000"/>
                    <a:lumOff val="35000"/>
                  </a:schemeClr>
                </a:solidFill>
                <a:latin typeface="+mj-ea"/>
                <a:ea typeface="+mj-ea"/>
              </a:rPr>
              <a:t> </a:t>
            </a:r>
            <a:r>
              <a:rPr lang="ko-KR" altLang="en-US" sz="1100" b="1" dirty="0" err="1" smtClean="0">
                <a:solidFill>
                  <a:schemeClr val="tx1">
                    <a:lumMod val="65000"/>
                    <a:lumOff val="35000"/>
                  </a:schemeClr>
                </a:solidFill>
                <a:latin typeface="+mj-ea"/>
                <a:ea typeface="+mj-ea"/>
              </a:rPr>
              <a:t>Rate</a:t>
            </a:r>
            <a:r>
              <a:rPr lang="en-US" altLang="ko-KR" sz="1100" b="1" dirty="0" smtClean="0">
                <a:solidFill>
                  <a:schemeClr val="tx1">
                    <a:lumMod val="65000"/>
                    <a:lumOff val="35000"/>
                  </a:schemeClr>
                </a:solidFill>
                <a:latin typeface="+mj-ea"/>
                <a:ea typeface="+mj-ea"/>
              </a:rPr>
              <a:t>(%)</a:t>
            </a:r>
            <a:endParaRPr lang="ko-KR" altLang="en-US" sz="1100" b="1" dirty="0">
              <a:solidFill>
                <a:schemeClr val="tx1">
                  <a:lumMod val="65000"/>
                  <a:lumOff val="35000"/>
                </a:schemeClr>
              </a:solidFill>
              <a:latin typeface="+mj-ea"/>
              <a:ea typeface="+mj-ea"/>
            </a:endParaRPr>
          </a:p>
        </p:txBody>
      </p:sp>
      <p:sp>
        <p:nvSpPr>
          <p:cNvPr id="40" name="직사각형 39"/>
          <p:cNvSpPr/>
          <p:nvPr/>
        </p:nvSpPr>
        <p:spPr>
          <a:xfrm>
            <a:off x="2788273" y="5689064"/>
            <a:ext cx="742511" cy="230832"/>
          </a:xfrm>
          <a:prstGeom prst="rect">
            <a:avLst/>
          </a:prstGeom>
        </p:spPr>
        <p:txBody>
          <a:bodyPr wrap="none">
            <a:spAutoFit/>
          </a:bodyPr>
          <a:lstStyle/>
          <a:p>
            <a:r>
              <a:rPr lang="ko-KR" altLang="en-US" sz="900" dirty="0" err="1">
                <a:solidFill>
                  <a:schemeClr val="tx1">
                    <a:lumMod val="65000"/>
                    <a:lumOff val="35000"/>
                  </a:schemeClr>
                </a:solidFill>
              </a:rPr>
              <a:t>Before</a:t>
            </a:r>
            <a:r>
              <a:rPr lang="ko-KR" altLang="en-US" sz="900" dirty="0">
                <a:solidFill>
                  <a:schemeClr val="tx1">
                    <a:lumMod val="65000"/>
                    <a:lumOff val="35000"/>
                  </a:schemeClr>
                </a:solidFill>
              </a:rPr>
              <a:t> </a:t>
            </a:r>
            <a:r>
              <a:rPr lang="ko-KR" altLang="en-US" sz="900" dirty="0" err="1" smtClean="0">
                <a:solidFill>
                  <a:schemeClr val="tx1">
                    <a:lumMod val="65000"/>
                    <a:lumOff val="35000"/>
                  </a:schemeClr>
                </a:solidFill>
              </a:rPr>
              <a:t>use</a:t>
            </a:r>
            <a:endParaRPr lang="ko-KR" altLang="en-US" sz="900" dirty="0">
              <a:solidFill>
                <a:schemeClr val="tx1">
                  <a:lumMod val="65000"/>
                  <a:lumOff val="35000"/>
                </a:schemeClr>
              </a:solidFill>
            </a:endParaRPr>
          </a:p>
        </p:txBody>
      </p:sp>
      <p:sp>
        <p:nvSpPr>
          <p:cNvPr id="41" name="직사각형 40"/>
          <p:cNvSpPr/>
          <p:nvPr/>
        </p:nvSpPr>
        <p:spPr>
          <a:xfrm>
            <a:off x="3625801" y="5684531"/>
            <a:ext cx="941283" cy="369332"/>
          </a:xfrm>
          <a:prstGeom prst="rect">
            <a:avLst/>
          </a:prstGeom>
        </p:spPr>
        <p:txBody>
          <a:bodyPr wrap="none">
            <a:spAutoFit/>
          </a:bodyPr>
          <a:lstStyle/>
          <a:p>
            <a:pPr algn="ctr"/>
            <a:r>
              <a:rPr lang="en-US" altLang="ko-KR" sz="900" dirty="0">
                <a:solidFill>
                  <a:schemeClr val="tx1">
                    <a:lumMod val="65000"/>
                    <a:lumOff val="35000"/>
                  </a:schemeClr>
                </a:solidFill>
              </a:rPr>
              <a:t>A</a:t>
            </a:r>
            <a:r>
              <a:rPr lang="ko-KR" altLang="en-US" sz="900" dirty="0" err="1">
                <a:solidFill>
                  <a:schemeClr val="tx1">
                    <a:lumMod val="65000"/>
                    <a:lumOff val="35000"/>
                  </a:schemeClr>
                </a:solidFill>
              </a:rPr>
              <a:t>fter</a:t>
            </a:r>
            <a:r>
              <a:rPr lang="ko-KR" altLang="en-US" sz="900" dirty="0">
                <a:solidFill>
                  <a:schemeClr val="tx1">
                    <a:lumMod val="65000"/>
                    <a:lumOff val="35000"/>
                  </a:schemeClr>
                </a:solidFill>
              </a:rPr>
              <a:t> 2 </a:t>
            </a:r>
            <a:r>
              <a:rPr lang="ko-KR" altLang="en-US" sz="900" dirty="0" err="1">
                <a:solidFill>
                  <a:schemeClr val="tx1">
                    <a:lumMod val="65000"/>
                    <a:lumOff val="35000"/>
                  </a:schemeClr>
                </a:solidFill>
              </a:rPr>
              <a:t>weeks</a:t>
            </a:r>
            <a:r>
              <a:rPr lang="ko-KR" altLang="en-US" sz="900" dirty="0">
                <a:solidFill>
                  <a:schemeClr val="tx1">
                    <a:lumMod val="65000"/>
                    <a:lumOff val="35000"/>
                  </a:schemeClr>
                </a:solidFill>
              </a:rPr>
              <a:t> </a:t>
            </a:r>
            <a:endParaRPr lang="en-US" altLang="ko-KR" sz="900" dirty="0" smtClean="0">
              <a:solidFill>
                <a:schemeClr val="tx1">
                  <a:lumMod val="65000"/>
                  <a:lumOff val="35000"/>
                </a:schemeClr>
              </a:solidFill>
            </a:endParaRPr>
          </a:p>
          <a:p>
            <a:pPr algn="ctr"/>
            <a:r>
              <a:rPr lang="ko-KR" altLang="en-US" sz="900" dirty="0" smtClean="0">
                <a:solidFill>
                  <a:schemeClr val="tx1">
                    <a:lumMod val="65000"/>
                    <a:lumOff val="35000"/>
                  </a:schemeClr>
                </a:solidFill>
              </a:rPr>
              <a:t>of </a:t>
            </a:r>
            <a:r>
              <a:rPr lang="ko-KR" altLang="en-US" sz="900" dirty="0" err="1">
                <a:solidFill>
                  <a:schemeClr val="tx1">
                    <a:lumMod val="65000"/>
                    <a:lumOff val="35000"/>
                  </a:schemeClr>
                </a:solidFill>
              </a:rPr>
              <a:t>use</a:t>
            </a:r>
            <a:endParaRPr lang="ko-KR" altLang="en-US" sz="900" dirty="0">
              <a:solidFill>
                <a:schemeClr val="tx1">
                  <a:lumMod val="65000"/>
                  <a:lumOff val="35000"/>
                </a:schemeClr>
              </a:solidFill>
            </a:endParaRPr>
          </a:p>
        </p:txBody>
      </p:sp>
    </p:spTree>
    <p:extLst>
      <p:ext uri="{BB962C8B-B14F-4D97-AF65-F5344CB8AC3E}">
        <p14:creationId xmlns:p14="http://schemas.microsoft.com/office/powerpoint/2010/main" val="390183995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A4086BA-CF8A-774C-9F5E-52BDAFA3B7C8}"/>
              </a:ext>
            </a:extLst>
          </p:cNvPr>
          <p:cNvSpPr txBox="1"/>
          <p:nvPr/>
        </p:nvSpPr>
        <p:spPr>
          <a:xfrm>
            <a:off x="-62846" y="1013780"/>
            <a:ext cx="11814370" cy="461665"/>
          </a:xfrm>
          <a:prstGeom prst="rect">
            <a:avLst/>
          </a:prstGeom>
          <a:noFill/>
        </p:spPr>
        <p:txBody>
          <a:bodyPr wrap="square" rtlCol="0">
            <a:spAutoFit/>
          </a:bodyPr>
          <a:lstStyle/>
          <a:p>
            <a:pPr algn="ctr"/>
            <a:r>
              <a:rPr lang="en-US" altLang="ko-KR" sz="2200" b="1" dirty="0" smtClean="0">
                <a:latin typeface="맑은 고딕" panose="020B0503020000020004" pitchFamily="50" charset="-127"/>
              </a:rPr>
              <a:t>Human </a:t>
            </a:r>
            <a:r>
              <a:rPr lang="en-US" altLang="ko-KR" sz="2200" b="1" dirty="0">
                <a:latin typeface="맑은 고딕" panose="020B0503020000020004" pitchFamily="50" charset="-127"/>
              </a:rPr>
              <a:t>clinical trials of EX Cream </a:t>
            </a:r>
            <a:r>
              <a:rPr lang="en-US" altLang="ko-KR" sz="2200" b="1" dirty="0" smtClean="0">
                <a:latin typeface="맑은 고딕" panose="020B0503020000020004" pitchFamily="50" charset="-127"/>
              </a:rPr>
              <a:t>on </a:t>
            </a:r>
            <a:r>
              <a:rPr lang="en-US" altLang="ko-KR" sz="2400" b="1" dirty="0"/>
              <a:t>S</a:t>
            </a:r>
            <a:r>
              <a:rPr lang="ko-KR" altLang="en-US" sz="2400" b="1" dirty="0" err="1"/>
              <a:t>kin</a:t>
            </a:r>
            <a:r>
              <a:rPr lang="ko-KR" altLang="en-US" sz="2400" b="1" dirty="0"/>
              <a:t> </a:t>
            </a:r>
            <a:r>
              <a:rPr lang="en-US" altLang="ko-KR" sz="2400" b="1" dirty="0" smtClean="0"/>
              <a:t>Moisturizing Inner </a:t>
            </a:r>
            <a:r>
              <a:rPr lang="en-US" altLang="ko-KR" sz="2400" b="1" dirty="0"/>
              <a:t>line / Out line</a:t>
            </a:r>
            <a:endParaRPr lang="en-US" altLang="ko-KR" sz="2200" b="1" dirty="0">
              <a:latin typeface="맑은 고딕" panose="020B0503020000020004" pitchFamily="50" charset="-127"/>
              <a:ea typeface="맑은 고딕" panose="020B0503020000020004" pitchFamily="50" charset="-127"/>
            </a:endParaRPr>
          </a:p>
        </p:txBody>
      </p:sp>
      <p:sp>
        <p:nvSpPr>
          <p:cNvPr id="2" name="TextBox 1">
            <a:extLst>
              <a:ext uri="{FF2B5EF4-FFF2-40B4-BE49-F238E27FC236}">
                <a16:creationId xmlns:a16="http://schemas.microsoft.com/office/drawing/2014/main" id="{2A4086BA-CF8A-774C-9F5E-52BDAFA3B7C8}"/>
              </a:ext>
            </a:extLst>
          </p:cNvPr>
          <p:cNvSpPr txBox="1"/>
          <p:nvPr/>
        </p:nvSpPr>
        <p:spPr>
          <a:xfrm>
            <a:off x="4135594" y="305250"/>
            <a:ext cx="3185702" cy="340158"/>
          </a:xfrm>
          <a:prstGeom prst="rect">
            <a:avLst/>
          </a:prstGeom>
          <a:noFill/>
        </p:spPr>
        <p:txBody>
          <a:bodyPr wrap="square" rtlCol="0">
            <a:spAutoFit/>
          </a:bodyPr>
          <a:lstStyle/>
          <a:p>
            <a:pPr>
              <a:lnSpc>
                <a:spcPct val="110000"/>
              </a:lnSpc>
            </a:pPr>
            <a:r>
              <a:rPr lang="en-US" altLang="ko-KR" sz="1600" b="1" dirty="0">
                <a:solidFill>
                  <a:schemeClr val="bg1">
                    <a:lumMod val="50000"/>
                  </a:schemeClr>
                </a:solidFill>
                <a:latin typeface="맑은 고딕" panose="020B0503020000020004" pitchFamily="50" charset="-127"/>
              </a:rPr>
              <a:t>Human clinical trials </a:t>
            </a:r>
            <a:endParaRPr lang="en-US" altLang="ko-KR" sz="1600" b="1" dirty="0">
              <a:solidFill>
                <a:schemeClr val="bg1">
                  <a:lumMod val="50000"/>
                </a:schemeClr>
              </a:solidFill>
              <a:latin typeface="맑은 고딕" panose="020B0503020000020004" pitchFamily="50" charset="-127"/>
              <a:ea typeface="맑은 고딕" panose="020B0503020000020004" pitchFamily="50" charset="-127"/>
            </a:endParaRPr>
          </a:p>
        </p:txBody>
      </p:sp>
      <p:sp>
        <p:nvSpPr>
          <p:cNvPr id="7" name="TextBox 6">
            <a:extLst>
              <a:ext uri="{FF2B5EF4-FFF2-40B4-BE49-F238E27FC236}">
                <a16:creationId xmlns:a16="http://schemas.microsoft.com/office/drawing/2014/main" id="{2A4086BA-CF8A-774C-9F5E-52BDAFA3B7C8}"/>
              </a:ext>
            </a:extLst>
          </p:cNvPr>
          <p:cNvSpPr txBox="1"/>
          <p:nvPr/>
        </p:nvSpPr>
        <p:spPr>
          <a:xfrm>
            <a:off x="1786186" y="316087"/>
            <a:ext cx="2823914" cy="329321"/>
          </a:xfrm>
          <a:prstGeom prst="rect">
            <a:avLst/>
          </a:prstGeom>
          <a:noFill/>
        </p:spPr>
        <p:txBody>
          <a:bodyPr wrap="square" rtlCol="0">
            <a:spAutoFit/>
          </a:bodyPr>
          <a:lstStyle/>
          <a:p>
            <a:pPr>
              <a:lnSpc>
                <a:spcPct val="110000"/>
              </a:lnSpc>
            </a:pPr>
            <a:r>
              <a:rPr lang="en-US" altLang="ko-KR" sz="1400" b="1" dirty="0">
                <a:latin typeface="맑은 고딕" panose="020B0503020000020004" pitchFamily="50" charset="-127"/>
              </a:rPr>
              <a:t>03. Product Introduction</a:t>
            </a:r>
            <a:endParaRPr lang="en-US" altLang="ko-KR" sz="1400" b="1" dirty="0">
              <a:latin typeface="맑은 고딕" panose="020B0503020000020004" pitchFamily="50" charset="-127"/>
              <a:ea typeface="맑은 고딕" panose="020B0503020000020004" pitchFamily="50" charset="-127"/>
            </a:endParaRPr>
          </a:p>
        </p:txBody>
      </p:sp>
      <p:pic>
        <p:nvPicPr>
          <p:cNvPr id="8" name="그림 7"/>
          <p:cNvPicPr>
            <a:picLocks noChangeAspect="1"/>
          </p:cNvPicPr>
          <p:nvPr/>
        </p:nvPicPr>
        <p:blipFill rotWithShape="1">
          <a:blip r:embed="rId2"/>
          <a:srcRect l="3056" t="3529" r="4807" b="23346"/>
          <a:stretch/>
        </p:blipFill>
        <p:spPr>
          <a:xfrm>
            <a:off x="1924813" y="1674738"/>
            <a:ext cx="2682240" cy="1566671"/>
          </a:xfrm>
          <a:prstGeom prst="rect">
            <a:avLst/>
          </a:prstGeom>
        </p:spPr>
      </p:pic>
      <p:pic>
        <p:nvPicPr>
          <p:cNvPr id="9" name="그림 8"/>
          <p:cNvPicPr>
            <a:picLocks noChangeAspect="1"/>
          </p:cNvPicPr>
          <p:nvPr/>
        </p:nvPicPr>
        <p:blipFill rotWithShape="1">
          <a:blip r:embed="rId3"/>
          <a:srcRect l="4384" t="5688" r="4982" b="24683"/>
          <a:stretch/>
        </p:blipFill>
        <p:spPr>
          <a:xfrm>
            <a:off x="1851405" y="4094850"/>
            <a:ext cx="2919985" cy="1670304"/>
          </a:xfrm>
          <a:prstGeom prst="rect">
            <a:avLst/>
          </a:prstGeom>
        </p:spPr>
      </p:pic>
      <p:pic>
        <p:nvPicPr>
          <p:cNvPr id="10" name="그림 9"/>
          <p:cNvPicPr>
            <a:picLocks noChangeAspect="1"/>
          </p:cNvPicPr>
          <p:nvPr/>
        </p:nvPicPr>
        <p:blipFill rotWithShape="1">
          <a:blip r:embed="rId4"/>
          <a:srcRect t="19982" r="11769" b="4308"/>
          <a:stretch/>
        </p:blipFill>
        <p:spPr>
          <a:xfrm>
            <a:off x="4790485" y="1991730"/>
            <a:ext cx="5005787" cy="1487424"/>
          </a:xfrm>
          <a:prstGeom prst="rect">
            <a:avLst/>
          </a:prstGeom>
        </p:spPr>
      </p:pic>
      <p:pic>
        <p:nvPicPr>
          <p:cNvPr id="11" name="그림 10"/>
          <p:cNvPicPr>
            <a:picLocks noChangeAspect="1"/>
          </p:cNvPicPr>
          <p:nvPr/>
        </p:nvPicPr>
        <p:blipFill rotWithShape="1">
          <a:blip r:embed="rId5"/>
          <a:srcRect t="21141" b="3264"/>
          <a:stretch/>
        </p:blipFill>
        <p:spPr>
          <a:xfrm>
            <a:off x="4789308" y="4356978"/>
            <a:ext cx="5683620" cy="1505711"/>
          </a:xfrm>
          <a:prstGeom prst="rect">
            <a:avLst/>
          </a:prstGeom>
        </p:spPr>
      </p:pic>
      <p:sp>
        <p:nvSpPr>
          <p:cNvPr id="22" name="직사각형 21"/>
          <p:cNvSpPr/>
          <p:nvPr/>
        </p:nvSpPr>
        <p:spPr>
          <a:xfrm>
            <a:off x="5711096" y="3489022"/>
            <a:ext cx="838691" cy="246221"/>
          </a:xfrm>
          <a:prstGeom prst="rect">
            <a:avLst/>
          </a:prstGeom>
        </p:spPr>
        <p:txBody>
          <a:bodyPr wrap="none">
            <a:spAutoFit/>
          </a:bodyPr>
          <a:lstStyle/>
          <a:p>
            <a:r>
              <a:rPr lang="ko-KR" altLang="en-US" sz="1000" b="1" dirty="0" err="1">
                <a:solidFill>
                  <a:schemeClr val="tx1">
                    <a:lumMod val="65000"/>
                    <a:lumOff val="35000"/>
                  </a:schemeClr>
                </a:solidFill>
              </a:rPr>
              <a:t>Before</a:t>
            </a:r>
            <a:r>
              <a:rPr lang="ko-KR" altLang="en-US" sz="1000" b="1" dirty="0">
                <a:solidFill>
                  <a:schemeClr val="tx1">
                    <a:lumMod val="65000"/>
                    <a:lumOff val="35000"/>
                  </a:schemeClr>
                </a:solidFill>
              </a:rPr>
              <a:t> </a:t>
            </a:r>
            <a:r>
              <a:rPr lang="ko-KR" altLang="en-US" sz="1000" b="1" dirty="0" err="1" smtClean="0">
                <a:solidFill>
                  <a:schemeClr val="tx1">
                    <a:lumMod val="65000"/>
                    <a:lumOff val="35000"/>
                  </a:schemeClr>
                </a:solidFill>
              </a:rPr>
              <a:t>use</a:t>
            </a:r>
            <a:endParaRPr lang="ko-KR" altLang="en-US" sz="1000" b="1" dirty="0">
              <a:solidFill>
                <a:schemeClr val="tx1">
                  <a:lumMod val="65000"/>
                  <a:lumOff val="35000"/>
                </a:schemeClr>
              </a:solidFill>
            </a:endParaRPr>
          </a:p>
        </p:txBody>
      </p:sp>
      <p:sp>
        <p:nvSpPr>
          <p:cNvPr id="23" name="직사각형 22"/>
          <p:cNvSpPr/>
          <p:nvPr/>
        </p:nvSpPr>
        <p:spPr>
          <a:xfrm>
            <a:off x="8217678" y="3484489"/>
            <a:ext cx="1455848" cy="246221"/>
          </a:xfrm>
          <a:prstGeom prst="rect">
            <a:avLst/>
          </a:prstGeom>
        </p:spPr>
        <p:txBody>
          <a:bodyPr wrap="none">
            <a:spAutoFit/>
          </a:bodyPr>
          <a:lstStyle/>
          <a:p>
            <a:pPr algn="ctr"/>
            <a:r>
              <a:rPr lang="en-US" altLang="ko-KR" sz="1000" b="1" dirty="0">
                <a:solidFill>
                  <a:schemeClr val="tx1">
                    <a:lumMod val="65000"/>
                    <a:lumOff val="35000"/>
                  </a:schemeClr>
                </a:solidFill>
              </a:rPr>
              <a:t>A</a:t>
            </a:r>
            <a:r>
              <a:rPr lang="ko-KR" altLang="en-US" sz="1000" b="1" dirty="0" err="1">
                <a:solidFill>
                  <a:schemeClr val="tx1">
                    <a:lumMod val="65000"/>
                    <a:lumOff val="35000"/>
                  </a:schemeClr>
                </a:solidFill>
              </a:rPr>
              <a:t>fter</a:t>
            </a:r>
            <a:r>
              <a:rPr lang="ko-KR" altLang="en-US" sz="1000" b="1" dirty="0">
                <a:solidFill>
                  <a:schemeClr val="tx1">
                    <a:lumMod val="65000"/>
                    <a:lumOff val="35000"/>
                  </a:schemeClr>
                </a:solidFill>
              </a:rPr>
              <a:t> 2 </a:t>
            </a:r>
            <a:r>
              <a:rPr lang="ko-KR" altLang="en-US" sz="1000" b="1" dirty="0" err="1">
                <a:solidFill>
                  <a:schemeClr val="tx1">
                    <a:lumMod val="65000"/>
                    <a:lumOff val="35000"/>
                  </a:schemeClr>
                </a:solidFill>
              </a:rPr>
              <a:t>weeks</a:t>
            </a:r>
            <a:r>
              <a:rPr lang="ko-KR" altLang="en-US" sz="1000" b="1" dirty="0">
                <a:solidFill>
                  <a:schemeClr val="tx1">
                    <a:lumMod val="65000"/>
                    <a:lumOff val="35000"/>
                  </a:schemeClr>
                </a:solidFill>
              </a:rPr>
              <a:t> </a:t>
            </a:r>
            <a:r>
              <a:rPr lang="ko-KR" altLang="en-US" sz="1000" b="1" dirty="0" smtClean="0">
                <a:solidFill>
                  <a:schemeClr val="tx1">
                    <a:lumMod val="65000"/>
                    <a:lumOff val="35000"/>
                  </a:schemeClr>
                </a:solidFill>
              </a:rPr>
              <a:t>of </a:t>
            </a:r>
            <a:r>
              <a:rPr lang="ko-KR" altLang="en-US" sz="1000" b="1" dirty="0" err="1">
                <a:solidFill>
                  <a:schemeClr val="tx1">
                    <a:lumMod val="65000"/>
                    <a:lumOff val="35000"/>
                  </a:schemeClr>
                </a:solidFill>
              </a:rPr>
              <a:t>use</a:t>
            </a:r>
            <a:endParaRPr lang="ko-KR" altLang="en-US" sz="1000" b="1" dirty="0">
              <a:solidFill>
                <a:schemeClr val="tx1">
                  <a:lumMod val="65000"/>
                  <a:lumOff val="35000"/>
                </a:schemeClr>
              </a:solidFill>
            </a:endParaRPr>
          </a:p>
        </p:txBody>
      </p:sp>
      <p:cxnSp>
        <p:nvCxnSpPr>
          <p:cNvPr id="24" name="직선 화살표 연결선 23"/>
          <p:cNvCxnSpPr/>
          <p:nvPr/>
        </p:nvCxnSpPr>
        <p:spPr>
          <a:xfrm>
            <a:off x="7138416" y="2741537"/>
            <a:ext cx="957072" cy="0"/>
          </a:xfrm>
          <a:prstGeom prst="straightConnector1">
            <a:avLst/>
          </a:prstGeom>
          <a:ln w="57150">
            <a:solidFill>
              <a:srgbClr val="5AC68B"/>
            </a:solidFill>
            <a:tailEnd type="triangle"/>
          </a:ln>
        </p:spPr>
        <p:style>
          <a:lnRef idx="1">
            <a:schemeClr val="accent1"/>
          </a:lnRef>
          <a:fillRef idx="0">
            <a:schemeClr val="accent1"/>
          </a:fillRef>
          <a:effectRef idx="0">
            <a:schemeClr val="accent1"/>
          </a:effectRef>
          <a:fontRef idx="minor">
            <a:schemeClr val="tx1"/>
          </a:fontRef>
        </p:style>
      </p:cxnSp>
      <p:sp>
        <p:nvSpPr>
          <p:cNvPr id="25" name="직사각형 24"/>
          <p:cNvSpPr/>
          <p:nvPr/>
        </p:nvSpPr>
        <p:spPr>
          <a:xfrm>
            <a:off x="5711096" y="5862630"/>
            <a:ext cx="838691" cy="246221"/>
          </a:xfrm>
          <a:prstGeom prst="rect">
            <a:avLst/>
          </a:prstGeom>
        </p:spPr>
        <p:txBody>
          <a:bodyPr wrap="none">
            <a:spAutoFit/>
          </a:bodyPr>
          <a:lstStyle/>
          <a:p>
            <a:r>
              <a:rPr lang="ko-KR" altLang="en-US" sz="1000" b="1" dirty="0" err="1">
                <a:solidFill>
                  <a:schemeClr val="tx1">
                    <a:lumMod val="65000"/>
                    <a:lumOff val="35000"/>
                  </a:schemeClr>
                </a:solidFill>
              </a:rPr>
              <a:t>Before</a:t>
            </a:r>
            <a:r>
              <a:rPr lang="ko-KR" altLang="en-US" sz="1000" b="1" dirty="0">
                <a:solidFill>
                  <a:schemeClr val="tx1">
                    <a:lumMod val="65000"/>
                    <a:lumOff val="35000"/>
                  </a:schemeClr>
                </a:solidFill>
              </a:rPr>
              <a:t> </a:t>
            </a:r>
            <a:r>
              <a:rPr lang="ko-KR" altLang="en-US" sz="1000" b="1" dirty="0" err="1" smtClean="0">
                <a:solidFill>
                  <a:schemeClr val="tx1">
                    <a:lumMod val="65000"/>
                    <a:lumOff val="35000"/>
                  </a:schemeClr>
                </a:solidFill>
              </a:rPr>
              <a:t>use</a:t>
            </a:r>
            <a:endParaRPr lang="ko-KR" altLang="en-US" sz="1000" b="1" dirty="0">
              <a:solidFill>
                <a:schemeClr val="tx1">
                  <a:lumMod val="65000"/>
                  <a:lumOff val="35000"/>
                </a:schemeClr>
              </a:solidFill>
            </a:endParaRPr>
          </a:p>
        </p:txBody>
      </p:sp>
      <p:sp>
        <p:nvSpPr>
          <p:cNvPr id="26" name="직사각형 25"/>
          <p:cNvSpPr/>
          <p:nvPr/>
        </p:nvSpPr>
        <p:spPr>
          <a:xfrm>
            <a:off x="8217678" y="5858097"/>
            <a:ext cx="1455848" cy="246221"/>
          </a:xfrm>
          <a:prstGeom prst="rect">
            <a:avLst/>
          </a:prstGeom>
        </p:spPr>
        <p:txBody>
          <a:bodyPr wrap="none">
            <a:spAutoFit/>
          </a:bodyPr>
          <a:lstStyle/>
          <a:p>
            <a:pPr algn="ctr"/>
            <a:r>
              <a:rPr lang="en-US" altLang="ko-KR" sz="1000" b="1" dirty="0">
                <a:solidFill>
                  <a:schemeClr val="tx1">
                    <a:lumMod val="65000"/>
                    <a:lumOff val="35000"/>
                  </a:schemeClr>
                </a:solidFill>
              </a:rPr>
              <a:t>A</a:t>
            </a:r>
            <a:r>
              <a:rPr lang="ko-KR" altLang="en-US" sz="1000" b="1" dirty="0" err="1">
                <a:solidFill>
                  <a:schemeClr val="tx1">
                    <a:lumMod val="65000"/>
                    <a:lumOff val="35000"/>
                  </a:schemeClr>
                </a:solidFill>
              </a:rPr>
              <a:t>fter</a:t>
            </a:r>
            <a:r>
              <a:rPr lang="ko-KR" altLang="en-US" sz="1000" b="1" dirty="0">
                <a:solidFill>
                  <a:schemeClr val="tx1">
                    <a:lumMod val="65000"/>
                    <a:lumOff val="35000"/>
                  </a:schemeClr>
                </a:solidFill>
              </a:rPr>
              <a:t> 2 </a:t>
            </a:r>
            <a:r>
              <a:rPr lang="ko-KR" altLang="en-US" sz="1000" b="1" dirty="0" err="1">
                <a:solidFill>
                  <a:schemeClr val="tx1">
                    <a:lumMod val="65000"/>
                    <a:lumOff val="35000"/>
                  </a:schemeClr>
                </a:solidFill>
              </a:rPr>
              <a:t>weeks</a:t>
            </a:r>
            <a:r>
              <a:rPr lang="ko-KR" altLang="en-US" sz="1000" b="1" dirty="0">
                <a:solidFill>
                  <a:schemeClr val="tx1">
                    <a:lumMod val="65000"/>
                    <a:lumOff val="35000"/>
                  </a:schemeClr>
                </a:solidFill>
              </a:rPr>
              <a:t> </a:t>
            </a:r>
            <a:r>
              <a:rPr lang="ko-KR" altLang="en-US" sz="1000" b="1" dirty="0" smtClean="0">
                <a:solidFill>
                  <a:schemeClr val="tx1">
                    <a:lumMod val="65000"/>
                    <a:lumOff val="35000"/>
                  </a:schemeClr>
                </a:solidFill>
              </a:rPr>
              <a:t>of </a:t>
            </a:r>
            <a:r>
              <a:rPr lang="ko-KR" altLang="en-US" sz="1000" b="1" dirty="0" err="1">
                <a:solidFill>
                  <a:schemeClr val="tx1">
                    <a:lumMod val="65000"/>
                    <a:lumOff val="35000"/>
                  </a:schemeClr>
                </a:solidFill>
              </a:rPr>
              <a:t>use</a:t>
            </a:r>
            <a:endParaRPr lang="ko-KR" altLang="en-US" sz="1000" b="1" dirty="0">
              <a:solidFill>
                <a:schemeClr val="tx1">
                  <a:lumMod val="65000"/>
                  <a:lumOff val="35000"/>
                </a:schemeClr>
              </a:solidFill>
            </a:endParaRPr>
          </a:p>
        </p:txBody>
      </p:sp>
      <p:cxnSp>
        <p:nvCxnSpPr>
          <p:cNvPr id="27" name="직선 화살표 연결선 26"/>
          <p:cNvCxnSpPr/>
          <p:nvPr/>
        </p:nvCxnSpPr>
        <p:spPr>
          <a:xfrm>
            <a:off x="7138416" y="5115145"/>
            <a:ext cx="957072" cy="0"/>
          </a:xfrm>
          <a:prstGeom prst="straightConnector1">
            <a:avLst/>
          </a:prstGeom>
          <a:ln w="57150">
            <a:solidFill>
              <a:srgbClr val="5AC68B"/>
            </a:solidFill>
            <a:tailEnd type="triangle"/>
          </a:ln>
        </p:spPr>
        <p:style>
          <a:lnRef idx="1">
            <a:schemeClr val="accent1"/>
          </a:lnRef>
          <a:fillRef idx="0">
            <a:schemeClr val="accent1"/>
          </a:fillRef>
          <a:effectRef idx="0">
            <a:schemeClr val="accent1"/>
          </a:effectRef>
          <a:fontRef idx="minor">
            <a:schemeClr val="tx1"/>
          </a:fontRef>
        </p:style>
      </p:cxnSp>
      <p:sp>
        <p:nvSpPr>
          <p:cNvPr id="28" name="직사각형 27"/>
          <p:cNvSpPr/>
          <p:nvPr/>
        </p:nvSpPr>
        <p:spPr>
          <a:xfrm>
            <a:off x="2686927" y="3125284"/>
            <a:ext cx="742511" cy="230832"/>
          </a:xfrm>
          <a:prstGeom prst="rect">
            <a:avLst/>
          </a:prstGeom>
        </p:spPr>
        <p:txBody>
          <a:bodyPr wrap="none">
            <a:spAutoFit/>
          </a:bodyPr>
          <a:lstStyle/>
          <a:p>
            <a:r>
              <a:rPr lang="ko-KR" altLang="en-US" sz="900" dirty="0" err="1">
                <a:solidFill>
                  <a:schemeClr val="tx1">
                    <a:lumMod val="65000"/>
                    <a:lumOff val="35000"/>
                  </a:schemeClr>
                </a:solidFill>
              </a:rPr>
              <a:t>Before</a:t>
            </a:r>
            <a:r>
              <a:rPr lang="ko-KR" altLang="en-US" sz="900" dirty="0">
                <a:solidFill>
                  <a:schemeClr val="tx1">
                    <a:lumMod val="65000"/>
                    <a:lumOff val="35000"/>
                  </a:schemeClr>
                </a:solidFill>
              </a:rPr>
              <a:t> </a:t>
            </a:r>
            <a:r>
              <a:rPr lang="ko-KR" altLang="en-US" sz="900" dirty="0" err="1" smtClean="0">
                <a:solidFill>
                  <a:schemeClr val="tx1">
                    <a:lumMod val="65000"/>
                    <a:lumOff val="35000"/>
                  </a:schemeClr>
                </a:solidFill>
              </a:rPr>
              <a:t>use</a:t>
            </a:r>
            <a:endParaRPr lang="ko-KR" altLang="en-US" sz="900" dirty="0">
              <a:solidFill>
                <a:schemeClr val="tx1">
                  <a:lumMod val="65000"/>
                  <a:lumOff val="35000"/>
                </a:schemeClr>
              </a:solidFill>
            </a:endParaRPr>
          </a:p>
        </p:txBody>
      </p:sp>
      <p:sp>
        <p:nvSpPr>
          <p:cNvPr id="29" name="직사각형 28"/>
          <p:cNvSpPr/>
          <p:nvPr/>
        </p:nvSpPr>
        <p:spPr>
          <a:xfrm>
            <a:off x="3524455" y="3120751"/>
            <a:ext cx="941283" cy="369332"/>
          </a:xfrm>
          <a:prstGeom prst="rect">
            <a:avLst/>
          </a:prstGeom>
        </p:spPr>
        <p:txBody>
          <a:bodyPr wrap="none">
            <a:spAutoFit/>
          </a:bodyPr>
          <a:lstStyle/>
          <a:p>
            <a:pPr algn="ctr"/>
            <a:r>
              <a:rPr lang="en-US" altLang="ko-KR" sz="900" dirty="0">
                <a:solidFill>
                  <a:schemeClr val="tx1">
                    <a:lumMod val="65000"/>
                    <a:lumOff val="35000"/>
                  </a:schemeClr>
                </a:solidFill>
              </a:rPr>
              <a:t>A</a:t>
            </a:r>
            <a:r>
              <a:rPr lang="ko-KR" altLang="en-US" sz="900" dirty="0" err="1">
                <a:solidFill>
                  <a:schemeClr val="tx1">
                    <a:lumMod val="65000"/>
                    <a:lumOff val="35000"/>
                  </a:schemeClr>
                </a:solidFill>
              </a:rPr>
              <a:t>fter</a:t>
            </a:r>
            <a:r>
              <a:rPr lang="ko-KR" altLang="en-US" sz="900" dirty="0">
                <a:solidFill>
                  <a:schemeClr val="tx1">
                    <a:lumMod val="65000"/>
                    <a:lumOff val="35000"/>
                  </a:schemeClr>
                </a:solidFill>
              </a:rPr>
              <a:t> 2 </a:t>
            </a:r>
            <a:r>
              <a:rPr lang="ko-KR" altLang="en-US" sz="900" dirty="0" err="1">
                <a:solidFill>
                  <a:schemeClr val="tx1">
                    <a:lumMod val="65000"/>
                    <a:lumOff val="35000"/>
                  </a:schemeClr>
                </a:solidFill>
              </a:rPr>
              <a:t>weeks</a:t>
            </a:r>
            <a:r>
              <a:rPr lang="ko-KR" altLang="en-US" sz="900" dirty="0">
                <a:solidFill>
                  <a:schemeClr val="tx1">
                    <a:lumMod val="65000"/>
                    <a:lumOff val="35000"/>
                  </a:schemeClr>
                </a:solidFill>
              </a:rPr>
              <a:t> </a:t>
            </a:r>
            <a:endParaRPr lang="en-US" altLang="ko-KR" sz="900" dirty="0" smtClean="0">
              <a:solidFill>
                <a:schemeClr val="tx1">
                  <a:lumMod val="65000"/>
                  <a:lumOff val="35000"/>
                </a:schemeClr>
              </a:solidFill>
            </a:endParaRPr>
          </a:p>
          <a:p>
            <a:pPr algn="ctr"/>
            <a:r>
              <a:rPr lang="ko-KR" altLang="en-US" sz="900" dirty="0" smtClean="0">
                <a:solidFill>
                  <a:schemeClr val="tx1">
                    <a:lumMod val="65000"/>
                    <a:lumOff val="35000"/>
                  </a:schemeClr>
                </a:solidFill>
              </a:rPr>
              <a:t>of </a:t>
            </a:r>
            <a:r>
              <a:rPr lang="ko-KR" altLang="en-US" sz="900" dirty="0" err="1">
                <a:solidFill>
                  <a:schemeClr val="tx1">
                    <a:lumMod val="65000"/>
                    <a:lumOff val="35000"/>
                  </a:schemeClr>
                </a:solidFill>
              </a:rPr>
              <a:t>use</a:t>
            </a:r>
            <a:endParaRPr lang="ko-KR" altLang="en-US" sz="900" dirty="0">
              <a:solidFill>
                <a:schemeClr val="tx1">
                  <a:lumMod val="65000"/>
                  <a:lumOff val="35000"/>
                </a:schemeClr>
              </a:solidFill>
            </a:endParaRPr>
          </a:p>
        </p:txBody>
      </p:sp>
      <p:sp>
        <p:nvSpPr>
          <p:cNvPr id="30" name="직사각형 29"/>
          <p:cNvSpPr/>
          <p:nvPr/>
        </p:nvSpPr>
        <p:spPr>
          <a:xfrm>
            <a:off x="2145298" y="3510173"/>
            <a:ext cx="2943434" cy="261610"/>
          </a:xfrm>
          <a:prstGeom prst="rect">
            <a:avLst/>
          </a:prstGeom>
        </p:spPr>
        <p:txBody>
          <a:bodyPr wrap="none">
            <a:spAutoFit/>
          </a:bodyPr>
          <a:lstStyle/>
          <a:p>
            <a:r>
              <a:rPr lang="en-US" altLang="ko-KR" sz="1100" b="1" dirty="0">
                <a:solidFill>
                  <a:schemeClr val="tx1">
                    <a:lumMod val="65000"/>
                    <a:lumOff val="35000"/>
                  </a:schemeClr>
                </a:solidFill>
                <a:latin typeface="+mn-ea"/>
              </a:rPr>
              <a:t>Skin Moisturizing </a:t>
            </a:r>
            <a:r>
              <a:rPr lang="ko-KR" altLang="en-US" sz="1100" b="1" dirty="0" err="1" smtClean="0">
                <a:solidFill>
                  <a:schemeClr val="tx1">
                    <a:lumMod val="65000"/>
                    <a:lumOff val="35000"/>
                  </a:schemeClr>
                </a:solidFill>
                <a:latin typeface="+mn-ea"/>
              </a:rPr>
              <a:t>Improvement</a:t>
            </a:r>
            <a:r>
              <a:rPr lang="ko-KR" altLang="en-US" sz="1100" b="1" dirty="0" smtClean="0">
                <a:solidFill>
                  <a:schemeClr val="tx1">
                    <a:lumMod val="65000"/>
                    <a:lumOff val="35000"/>
                  </a:schemeClr>
                </a:solidFill>
                <a:latin typeface="+mn-ea"/>
              </a:rPr>
              <a:t> </a:t>
            </a:r>
            <a:r>
              <a:rPr lang="ko-KR" altLang="en-US" sz="1100" b="1" dirty="0" err="1">
                <a:solidFill>
                  <a:schemeClr val="tx1">
                    <a:lumMod val="65000"/>
                    <a:lumOff val="35000"/>
                  </a:schemeClr>
                </a:solidFill>
                <a:latin typeface="+mn-ea"/>
              </a:rPr>
              <a:t>Rate</a:t>
            </a:r>
            <a:r>
              <a:rPr lang="en-US" altLang="ko-KR" sz="1100" b="1" dirty="0">
                <a:solidFill>
                  <a:schemeClr val="tx1">
                    <a:lumMod val="65000"/>
                    <a:lumOff val="35000"/>
                  </a:schemeClr>
                </a:solidFill>
                <a:latin typeface="+mn-ea"/>
              </a:rPr>
              <a:t>(%)</a:t>
            </a:r>
            <a:endParaRPr lang="ko-KR" altLang="en-US" sz="1100" b="1" dirty="0">
              <a:solidFill>
                <a:schemeClr val="tx1">
                  <a:lumMod val="65000"/>
                  <a:lumOff val="35000"/>
                </a:schemeClr>
              </a:solidFill>
              <a:latin typeface="+mn-ea"/>
            </a:endParaRPr>
          </a:p>
        </p:txBody>
      </p:sp>
      <p:sp>
        <p:nvSpPr>
          <p:cNvPr id="31" name="직사각형 30"/>
          <p:cNvSpPr/>
          <p:nvPr/>
        </p:nvSpPr>
        <p:spPr>
          <a:xfrm>
            <a:off x="3527663" y="2790305"/>
            <a:ext cx="310896" cy="10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2" name="직사각형 31"/>
          <p:cNvSpPr/>
          <p:nvPr/>
        </p:nvSpPr>
        <p:spPr>
          <a:xfrm>
            <a:off x="3456355" y="2723249"/>
            <a:ext cx="655216" cy="230832"/>
          </a:xfrm>
          <a:prstGeom prst="rect">
            <a:avLst/>
          </a:prstGeom>
          <a:noFill/>
        </p:spPr>
        <p:txBody>
          <a:bodyPr wrap="square">
            <a:spAutoFit/>
          </a:bodyPr>
          <a:lstStyle/>
          <a:p>
            <a:r>
              <a:rPr lang="en-US" altLang="ko-KR" sz="900" dirty="0" smtClean="0">
                <a:solidFill>
                  <a:schemeClr val="tx1">
                    <a:lumMod val="65000"/>
                    <a:lumOff val="35000"/>
                  </a:schemeClr>
                </a:solidFill>
              </a:rPr>
              <a:t>Improve</a:t>
            </a:r>
            <a:endParaRPr lang="ko-KR" altLang="en-US" sz="900" dirty="0">
              <a:solidFill>
                <a:schemeClr val="tx1">
                  <a:lumMod val="65000"/>
                  <a:lumOff val="35000"/>
                </a:schemeClr>
              </a:solidFill>
            </a:endParaRPr>
          </a:p>
        </p:txBody>
      </p:sp>
      <p:sp>
        <p:nvSpPr>
          <p:cNvPr id="38" name="직사각형 37"/>
          <p:cNvSpPr/>
          <p:nvPr/>
        </p:nvSpPr>
        <p:spPr>
          <a:xfrm>
            <a:off x="2686927" y="5607476"/>
            <a:ext cx="742511" cy="230832"/>
          </a:xfrm>
          <a:prstGeom prst="rect">
            <a:avLst/>
          </a:prstGeom>
        </p:spPr>
        <p:txBody>
          <a:bodyPr wrap="none">
            <a:spAutoFit/>
          </a:bodyPr>
          <a:lstStyle/>
          <a:p>
            <a:r>
              <a:rPr lang="ko-KR" altLang="en-US" sz="900" dirty="0" err="1">
                <a:solidFill>
                  <a:schemeClr val="tx1">
                    <a:lumMod val="65000"/>
                    <a:lumOff val="35000"/>
                  </a:schemeClr>
                </a:solidFill>
              </a:rPr>
              <a:t>Before</a:t>
            </a:r>
            <a:r>
              <a:rPr lang="ko-KR" altLang="en-US" sz="900" dirty="0">
                <a:solidFill>
                  <a:schemeClr val="tx1">
                    <a:lumMod val="65000"/>
                    <a:lumOff val="35000"/>
                  </a:schemeClr>
                </a:solidFill>
              </a:rPr>
              <a:t> </a:t>
            </a:r>
            <a:r>
              <a:rPr lang="ko-KR" altLang="en-US" sz="900" dirty="0" err="1" smtClean="0">
                <a:solidFill>
                  <a:schemeClr val="tx1">
                    <a:lumMod val="65000"/>
                    <a:lumOff val="35000"/>
                  </a:schemeClr>
                </a:solidFill>
              </a:rPr>
              <a:t>use</a:t>
            </a:r>
            <a:endParaRPr lang="ko-KR" altLang="en-US" sz="900" dirty="0">
              <a:solidFill>
                <a:schemeClr val="tx1">
                  <a:lumMod val="65000"/>
                  <a:lumOff val="35000"/>
                </a:schemeClr>
              </a:solidFill>
            </a:endParaRPr>
          </a:p>
        </p:txBody>
      </p:sp>
      <p:sp>
        <p:nvSpPr>
          <p:cNvPr id="39" name="직사각형 38"/>
          <p:cNvSpPr/>
          <p:nvPr/>
        </p:nvSpPr>
        <p:spPr>
          <a:xfrm>
            <a:off x="3524455" y="5602943"/>
            <a:ext cx="941283" cy="369332"/>
          </a:xfrm>
          <a:prstGeom prst="rect">
            <a:avLst/>
          </a:prstGeom>
        </p:spPr>
        <p:txBody>
          <a:bodyPr wrap="none">
            <a:spAutoFit/>
          </a:bodyPr>
          <a:lstStyle/>
          <a:p>
            <a:pPr algn="ctr"/>
            <a:r>
              <a:rPr lang="en-US" altLang="ko-KR" sz="900" dirty="0">
                <a:solidFill>
                  <a:schemeClr val="tx1">
                    <a:lumMod val="65000"/>
                    <a:lumOff val="35000"/>
                  </a:schemeClr>
                </a:solidFill>
              </a:rPr>
              <a:t>A</a:t>
            </a:r>
            <a:r>
              <a:rPr lang="ko-KR" altLang="en-US" sz="900" dirty="0" err="1">
                <a:solidFill>
                  <a:schemeClr val="tx1">
                    <a:lumMod val="65000"/>
                    <a:lumOff val="35000"/>
                  </a:schemeClr>
                </a:solidFill>
              </a:rPr>
              <a:t>fter</a:t>
            </a:r>
            <a:r>
              <a:rPr lang="ko-KR" altLang="en-US" sz="900" dirty="0">
                <a:solidFill>
                  <a:schemeClr val="tx1">
                    <a:lumMod val="65000"/>
                    <a:lumOff val="35000"/>
                  </a:schemeClr>
                </a:solidFill>
              </a:rPr>
              <a:t> 2 </a:t>
            </a:r>
            <a:r>
              <a:rPr lang="ko-KR" altLang="en-US" sz="900" dirty="0" err="1">
                <a:solidFill>
                  <a:schemeClr val="tx1">
                    <a:lumMod val="65000"/>
                    <a:lumOff val="35000"/>
                  </a:schemeClr>
                </a:solidFill>
              </a:rPr>
              <a:t>weeks</a:t>
            </a:r>
            <a:r>
              <a:rPr lang="ko-KR" altLang="en-US" sz="900" dirty="0">
                <a:solidFill>
                  <a:schemeClr val="tx1">
                    <a:lumMod val="65000"/>
                    <a:lumOff val="35000"/>
                  </a:schemeClr>
                </a:solidFill>
              </a:rPr>
              <a:t> </a:t>
            </a:r>
            <a:endParaRPr lang="en-US" altLang="ko-KR" sz="900" dirty="0" smtClean="0">
              <a:solidFill>
                <a:schemeClr val="tx1">
                  <a:lumMod val="65000"/>
                  <a:lumOff val="35000"/>
                </a:schemeClr>
              </a:solidFill>
            </a:endParaRPr>
          </a:p>
          <a:p>
            <a:pPr algn="ctr"/>
            <a:r>
              <a:rPr lang="ko-KR" altLang="en-US" sz="900" dirty="0" smtClean="0">
                <a:solidFill>
                  <a:schemeClr val="tx1">
                    <a:lumMod val="65000"/>
                    <a:lumOff val="35000"/>
                  </a:schemeClr>
                </a:solidFill>
              </a:rPr>
              <a:t>of </a:t>
            </a:r>
            <a:r>
              <a:rPr lang="ko-KR" altLang="en-US" sz="900" dirty="0" err="1">
                <a:solidFill>
                  <a:schemeClr val="tx1">
                    <a:lumMod val="65000"/>
                    <a:lumOff val="35000"/>
                  </a:schemeClr>
                </a:solidFill>
              </a:rPr>
              <a:t>use</a:t>
            </a:r>
            <a:endParaRPr lang="ko-KR" altLang="en-US" sz="900" dirty="0">
              <a:solidFill>
                <a:schemeClr val="tx1">
                  <a:lumMod val="65000"/>
                  <a:lumOff val="35000"/>
                </a:schemeClr>
              </a:solidFill>
            </a:endParaRPr>
          </a:p>
        </p:txBody>
      </p:sp>
      <p:sp>
        <p:nvSpPr>
          <p:cNvPr id="40" name="직사각형 39"/>
          <p:cNvSpPr/>
          <p:nvPr/>
        </p:nvSpPr>
        <p:spPr>
          <a:xfrm>
            <a:off x="3564382" y="5272496"/>
            <a:ext cx="310896" cy="1202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1" name="직사각형 40"/>
          <p:cNvSpPr/>
          <p:nvPr/>
        </p:nvSpPr>
        <p:spPr>
          <a:xfrm>
            <a:off x="3482191" y="5212697"/>
            <a:ext cx="655216" cy="230832"/>
          </a:xfrm>
          <a:prstGeom prst="rect">
            <a:avLst/>
          </a:prstGeom>
          <a:noFill/>
        </p:spPr>
        <p:txBody>
          <a:bodyPr wrap="square">
            <a:spAutoFit/>
          </a:bodyPr>
          <a:lstStyle/>
          <a:p>
            <a:r>
              <a:rPr lang="en-US" altLang="ko-KR" sz="900" dirty="0" smtClean="0">
                <a:solidFill>
                  <a:schemeClr val="tx1">
                    <a:lumMod val="65000"/>
                    <a:lumOff val="35000"/>
                  </a:schemeClr>
                </a:solidFill>
              </a:rPr>
              <a:t>Improve</a:t>
            </a:r>
            <a:endParaRPr lang="ko-KR" altLang="en-US" sz="900" dirty="0">
              <a:solidFill>
                <a:schemeClr val="tx1">
                  <a:lumMod val="65000"/>
                  <a:lumOff val="35000"/>
                </a:schemeClr>
              </a:solidFill>
            </a:endParaRPr>
          </a:p>
        </p:txBody>
      </p:sp>
      <p:sp>
        <p:nvSpPr>
          <p:cNvPr id="42" name="직사각형 41"/>
          <p:cNvSpPr/>
          <p:nvPr/>
        </p:nvSpPr>
        <p:spPr>
          <a:xfrm>
            <a:off x="2145298" y="6015817"/>
            <a:ext cx="2943434" cy="261610"/>
          </a:xfrm>
          <a:prstGeom prst="rect">
            <a:avLst/>
          </a:prstGeom>
        </p:spPr>
        <p:txBody>
          <a:bodyPr wrap="none">
            <a:spAutoFit/>
          </a:bodyPr>
          <a:lstStyle/>
          <a:p>
            <a:r>
              <a:rPr lang="en-US" altLang="ko-KR" sz="1100" b="1" dirty="0">
                <a:solidFill>
                  <a:schemeClr val="tx1">
                    <a:lumMod val="65000"/>
                    <a:lumOff val="35000"/>
                  </a:schemeClr>
                </a:solidFill>
                <a:latin typeface="+mn-ea"/>
              </a:rPr>
              <a:t>Skin Moisturizing </a:t>
            </a:r>
            <a:r>
              <a:rPr lang="ko-KR" altLang="en-US" sz="1100" b="1" dirty="0" err="1" smtClean="0">
                <a:solidFill>
                  <a:schemeClr val="tx1">
                    <a:lumMod val="65000"/>
                    <a:lumOff val="35000"/>
                  </a:schemeClr>
                </a:solidFill>
                <a:latin typeface="+mn-ea"/>
              </a:rPr>
              <a:t>Improvement</a:t>
            </a:r>
            <a:r>
              <a:rPr lang="ko-KR" altLang="en-US" sz="1100" b="1" dirty="0" smtClean="0">
                <a:solidFill>
                  <a:schemeClr val="tx1">
                    <a:lumMod val="65000"/>
                    <a:lumOff val="35000"/>
                  </a:schemeClr>
                </a:solidFill>
                <a:latin typeface="+mn-ea"/>
              </a:rPr>
              <a:t> </a:t>
            </a:r>
            <a:r>
              <a:rPr lang="ko-KR" altLang="en-US" sz="1100" b="1" dirty="0" err="1">
                <a:solidFill>
                  <a:schemeClr val="tx1">
                    <a:lumMod val="65000"/>
                    <a:lumOff val="35000"/>
                  </a:schemeClr>
                </a:solidFill>
                <a:latin typeface="+mn-ea"/>
              </a:rPr>
              <a:t>Rate</a:t>
            </a:r>
            <a:r>
              <a:rPr lang="en-US" altLang="ko-KR" sz="1100" b="1" dirty="0">
                <a:solidFill>
                  <a:schemeClr val="tx1">
                    <a:lumMod val="65000"/>
                    <a:lumOff val="35000"/>
                  </a:schemeClr>
                </a:solidFill>
                <a:latin typeface="+mn-ea"/>
              </a:rPr>
              <a:t>(%)</a:t>
            </a:r>
            <a:endParaRPr lang="ko-KR" altLang="en-US" sz="1100" b="1" dirty="0">
              <a:solidFill>
                <a:schemeClr val="tx1">
                  <a:lumMod val="65000"/>
                  <a:lumOff val="35000"/>
                </a:schemeClr>
              </a:solidFill>
              <a:latin typeface="+mn-ea"/>
            </a:endParaRPr>
          </a:p>
        </p:txBody>
      </p:sp>
      <p:sp>
        <p:nvSpPr>
          <p:cNvPr id="43" name="직사각형 42"/>
          <p:cNvSpPr/>
          <p:nvPr/>
        </p:nvSpPr>
        <p:spPr>
          <a:xfrm>
            <a:off x="511580" y="6494951"/>
            <a:ext cx="9583396" cy="215444"/>
          </a:xfrm>
          <a:prstGeom prst="rect">
            <a:avLst/>
          </a:prstGeom>
        </p:spPr>
        <p:txBody>
          <a:bodyPr wrap="square">
            <a:spAutoFit/>
          </a:bodyPr>
          <a:lstStyle/>
          <a:p>
            <a:r>
              <a:rPr lang="ko-KR" altLang="en-US" sz="800" dirty="0" err="1">
                <a:solidFill>
                  <a:schemeClr val="tx1">
                    <a:lumMod val="50000"/>
                    <a:lumOff val="50000"/>
                  </a:schemeClr>
                </a:solidFill>
              </a:rPr>
              <a:t>Source</a:t>
            </a:r>
            <a:r>
              <a:rPr lang="ko-KR" altLang="en-US" sz="800" dirty="0">
                <a:solidFill>
                  <a:schemeClr val="tx1">
                    <a:lumMod val="50000"/>
                    <a:lumOff val="50000"/>
                  </a:schemeClr>
                </a:solidFill>
              </a:rPr>
              <a:t>: </a:t>
            </a:r>
            <a:r>
              <a:rPr lang="ko-KR" altLang="en-US" sz="800" dirty="0" err="1">
                <a:solidFill>
                  <a:schemeClr val="tx1">
                    <a:lumMod val="50000"/>
                    <a:lumOff val="50000"/>
                  </a:schemeClr>
                </a:solidFill>
              </a:rPr>
              <a:t>Human</a:t>
            </a:r>
            <a:r>
              <a:rPr lang="ko-KR" altLang="en-US" sz="800" dirty="0">
                <a:solidFill>
                  <a:schemeClr val="tx1">
                    <a:lumMod val="50000"/>
                    <a:lumOff val="50000"/>
                  </a:schemeClr>
                </a:solidFill>
              </a:rPr>
              <a:t> </a:t>
            </a:r>
            <a:r>
              <a:rPr lang="ko-KR" altLang="en-US" sz="800" dirty="0" err="1">
                <a:solidFill>
                  <a:schemeClr val="tx1">
                    <a:lumMod val="50000"/>
                    <a:lumOff val="50000"/>
                  </a:schemeClr>
                </a:solidFill>
              </a:rPr>
              <a:t>clinical</a:t>
            </a:r>
            <a:r>
              <a:rPr lang="ko-KR" altLang="en-US" sz="800" dirty="0">
                <a:solidFill>
                  <a:schemeClr val="tx1">
                    <a:lumMod val="50000"/>
                    <a:lumOff val="50000"/>
                  </a:schemeClr>
                </a:solidFill>
              </a:rPr>
              <a:t> </a:t>
            </a:r>
            <a:r>
              <a:rPr lang="ko-KR" altLang="en-US" sz="800" dirty="0" err="1">
                <a:solidFill>
                  <a:schemeClr val="tx1">
                    <a:lumMod val="50000"/>
                    <a:lumOff val="50000"/>
                  </a:schemeClr>
                </a:solidFill>
              </a:rPr>
              <a:t>trial</a:t>
            </a:r>
            <a:r>
              <a:rPr lang="ko-KR" altLang="en-US" sz="800" dirty="0">
                <a:solidFill>
                  <a:schemeClr val="tx1">
                    <a:lumMod val="50000"/>
                    <a:lumOff val="50000"/>
                  </a:schemeClr>
                </a:solidFill>
              </a:rPr>
              <a:t> of EX </a:t>
            </a:r>
            <a:r>
              <a:rPr lang="ko-KR" altLang="en-US" sz="800" dirty="0" err="1">
                <a:solidFill>
                  <a:schemeClr val="tx1">
                    <a:lumMod val="50000"/>
                    <a:lumOff val="50000"/>
                  </a:schemeClr>
                </a:solidFill>
              </a:rPr>
              <a:t>Cream</a:t>
            </a:r>
            <a:r>
              <a:rPr lang="ko-KR" altLang="en-US" sz="800" dirty="0">
                <a:solidFill>
                  <a:schemeClr val="tx1">
                    <a:lumMod val="50000"/>
                    <a:lumOff val="50000"/>
                  </a:schemeClr>
                </a:solidFill>
              </a:rPr>
              <a:t> </a:t>
            </a:r>
            <a:r>
              <a:rPr lang="ko-KR" altLang="en-US" sz="800" dirty="0" err="1">
                <a:solidFill>
                  <a:schemeClr val="tx1">
                    <a:lumMod val="50000"/>
                    <a:lumOff val="50000"/>
                  </a:schemeClr>
                </a:solidFill>
              </a:rPr>
              <a:t>on</a:t>
            </a:r>
            <a:r>
              <a:rPr lang="ko-KR" altLang="en-US" sz="800" dirty="0">
                <a:solidFill>
                  <a:schemeClr val="tx1">
                    <a:lumMod val="50000"/>
                    <a:lumOff val="50000"/>
                  </a:schemeClr>
                </a:solidFill>
              </a:rPr>
              <a:t> </a:t>
            </a:r>
            <a:r>
              <a:rPr lang="en-US" altLang="ko-KR" sz="800" dirty="0">
                <a:solidFill>
                  <a:schemeClr val="tx1">
                    <a:lumMod val="50000"/>
                    <a:lumOff val="50000"/>
                  </a:schemeClr>
                </a:solidFill>
              </a:rPr>
              <a:t>F</a:t>
            </a:r>
            <a:r>
              <a:rPr lang="ko-KR" altLang="en-US" sz="800" dirty="0" err="1">
                <a:solidFill>
                  <a:schemeClr val="tx1">
                    <a:lumMod val="50000"/>
                    <a:lumOff val="50000"/>
                  </a:schemeClr>
                </a:solidFill>
              </a:rPr>
              <a:t>orehead</a:t>
            </a:r>
            <a:r>
              <a:rPr lang="ko-KR" altLang="en-US" sz="800" dirty="0">
                <a:solidFill>
                  <a:schemeClr val="tx1">
                    <a:lumMod val="50000"/>
                    <a:lumOff val="50000"/>
                  </a:schemeClr>
                </a:solidFill>
              </a:rPr>
              <a:t> </a:t>
            </a:r>
            <a:r>
              <a:rPr lang="ko-KR" altLang="en-US" sz="800" dirty="0" err="1">
                <a:solidFill>
                  <a:schemeClr val="tx1">
                    <a:lumMod val="50000"/>
                    <a:lumOff val="50000"/>
                  </a:schemeClr>
                </a:solidFill>
              </a:rPr>
              <a:t>wrinkles</a:t>
            </a:r>
            <a:r>
              <a:rPr lang="ko-KR" altLang="en-US" sz="800" dirty="0">
                <a:solidFill>
                  <a:schemeClr val="tx1">
                    <a:lumMod val="50000"/>
                    <a:lumOff val="50000"/>
                  </a:schemeClr>
                </a:solidFill>
              </a:rPr>
              <a:t>, </a:t>
            </a:r>
            <a:r>
              <a:rPr lang="en-US" altLang="ko-KR" sz="800" dirty="0">
                <a:solidFill>
                  <a:schemeClr val="tx1">
                    <a:lumMod val="50000"/>
                    <a:lumOff val="50000"/>
                  </a:schemeClr>
                </a:solidFill>
              </a:rPr>
              <a:t>G</a:t>
            </a:r>
            <a:r>
              <a:rPr lang="ko-KR" altLang="en-US" sz="800" dirty="0" err="1">
                <a:solidFill>
                  <a:schemeClr val="tx1">
                    <a:lumMod val="50000"/>
                    <a:lumOff val="50000"/>
                  </a:schemeClr>
                </a:solidFill>
              </a:rPr>
              <a:t>labellar</a:t>
            </a:r>
            <a:r>
              <a:rPr lang="ko-KR" altLang="en-US" sz="800" dirty="0">
                <a:solidFill>
                  <a:schemeClr val="tx1">
                    <a:lumMod val="50000"/>
                    <a:lumOff val="50000"/>
                  </a:schemeClr>
                </a:solidFill>
              </a:rPr>
              <a:t> </a:t>
            </a:r>
            <a:r>
              <a:rPr lang="ko-KR" altLang="en-US" sz="800" dirty="0" err="1">
                <a:solidFill>
                  <a:schemeClr val="tx1">
                    <a:lumMod val="50000"/>
                    <a:lumOff val="50000"/>
                  </a:schemeClr>
                </a:solidFill>
              </a:rPr>
              <a:t>lines</a:t>
            </a:r>
            <a:r>
              <a:rPr lang="ko-KR" altLang="en-US" sz="800" dirty="0">
                <a:solidFill>
                  <a:schemeClr val="tx1">
                    <a:lumMod val="50000"/>
                    <a:lumOff val="50000"/>
                  </a:schemeClr>
                </a:solidFill>
              </a:rPr>
              <a:t>, </a:t>
            </a:r>
            <a:r>
              <a:rPr lang="en-US" altLang="ko-KR" sz="800" dirty="0">
                <a:solidFill>
                  <a:schemeClr val="tx1">
                    <a:lumMod val="50000"/>
                    <a:lumOff val="50000"/>
                  </a:schemeClr>
                </a:solidFill>
              </a:rPr>
              <a:t>Eye area wrinkles,</a:t>
            </a:r>
            <a:r>
              <a:rPr lang="ko-KR" altLang="en-US" sz="800" dirty="0">
                <a:solidFill>
                  <a:schemeClr val="tx1">
                    <a:lumMod val="50000"/>
                    <a:lumOff val="50000"/>
                  </a:schemeClr>
                </a:solidFill>
              </a:rPr>
              <a:t> </a:t>
            </a:r>
            <a:r>
              <a:rPr lang="en-US" altLang="ko-KR" sz="800" dirty="0" smtClean="0">
                <a:solidFill>
                  <a:schemeClr val="tx1">
                    <a:lumMod val="50000"/>
                    <a:lumOff val="50000"/>
                  </a:schemeClr>
                </a:solidFill>
              </a:rPr>
              <a:t>N</a:t>
            </a:r>
            <a:r>
              <a:rPr lang="ko-KR" altLang="en-US" sz="800" dirty="0" err="1">
                <a:solidFill>
                  <a:schemeClr val="tx1">
                    <a:lumMod val="50000"/>
                    <a:lumOff val="50000"/>
                  </a:schemeClr>
                </a:solidFill>
              </a:rPr>
              <a:t>asolabial</a:t>
            </a:r>
            <a:r>
              <a:rPr lang="ko-KR" altLang="en-US" sz="800" dirty="0">
                <a:solidFill>
                  <a:schemeClr val="tx1">
                    <a:lumMod val="50000"/>
                    <a:lumOff val="50000"/>
                  </a:schemeClr>
                </a:solidFill>
              </a:rPr>
              <a:t> </a:t>
            </a:r>
            <a:r>
              <a:rPr lang="ko-KR" altLang="en-US" sz="800" dirty="0" err="1">
                <a:solidFill>
                  <a:schemeClr val="tx1">
                    <a:lumMod val="50000"/>
                    <a:lumOff val="50000"/>
                  </a:schemeClr>
                </a:solidFill>
              </a:rPr>
              <a:t>folds</a:t>
            </a:r>
            <a:r>
              <a:rPr lang="ko-KR" altLang="en-US" sz="800" dirty="0">
                <a:solidFill>
                  <a:schemeClr val="tx1">
                    <a:lumMod val="50000"/>
                    <a:lumOff val="50000"/>
                  </a:schemeClr>
                </a:solidFill>
              </a:rPr>
              <a:t>, </a:t>
            </a:r>
            <a:r>
              <a:rPr lang="en-US" altLang="ko-KR" sz="800" dirty="0">
                <a:solidFill>
                  <a:schemeClr val="tx1">
                    <a:lumMod val="50000"/>
                    <a:lumOff val="50000"/>
                  </a:schemeClr>
                </a:solidFill>
              </a:rPr>
              <a:t>S</a:t>
            </a:r>
            <a:r>
              <a:rPr lang="ko-KR" altLang="en-US" sz="800" dirty="0" err="1">
                <a:solidFill>
                  <a:schemeClr val="tx1">
                    <a:lumMod val="50000"/>
                    <a:lumOff val="50000"/>
                  </a:schemeClr>
                </a:solidFill>
              </a:rPr>
              <a:t>kin</a:t>
            </a:r>
            <a:r>
              <a:rPr lang="ko-KR" altLang="en-US" sz="800" dirty="0">
                <a:solidFill>
                  <a:schemeClr val="tx1">
                    <a:lumMod val="50000"/>
                    <a:lumOff val="50000"/>
                  </a:schemeClr>
                </a:solidFill>
              </a:rPr>
              <a:t> </a:t>
            </a:r>
            <a:r>
              <a:rPr lang="ko-KR" altLang="en-US" sz="800" dirty="0" err="1">
                <a:solidFill>
                  <a:schemeClr val="tx1">
                    <a:lumMod val="50000"/>
                    <a:lumOff val="50000"/>
                  </a:schemeClr>
                </a:solidFill>
              </a:rPr>
              <a:t>melanin</a:t>
            </a:r>
            <a:r>
              <a:rPr lang="ko-KR" altLang="en-US" sz="800" dirty="0">
                <a:solidFill>
                  <a:schemeClr val="tx1">
                    <a:lumMod val="50000"/>
                    <a:lumOff val="50000"/>
                  </a:schemeClr>
                </a:solidFill>
              </a:rPr>
              <a:t> </a:t>
            </a:r>
            <a:r>
              <a:rPr lang="ko-KR" altLang="en-US" sz="800" dirty="0" err="1">
                <a:solidFill>
                  <a:schemeClr val="tx1">
                    <a:lumMod val="50000"/>
                    <a:lumOff val="50000"/>
                  </a:schemeClr>
                </a:solidFill>
              </a:rPr>
              <a:t>reduction</a:t>
            </a:r>
            <a:r>
              <a:rPr lang="ko-KR" altLang="en-US" sz="800" dirty="0">
                <a:solidFill>
                  <a:schemeClr val="tx1">
                    <a:lumMod val="50000"/>
                    <a:lumOff val="50000"/>
                  </a:schemeClr>
                </a:solidFill>
              </a:rPr>
              <a:t>, </a:t>
            </a:r>
            <a:r>
              <a:rPr lang="en-US" altLang="ko-KR" sz="800" dirty="0">
                <a:solidFill>
                  <a:schemeClr val="tx1">
                    <a:lumMod val="50000"/>
                    <a:lumOff val="50000"/>
                  </a:schemeClr>
                </a:solidFill>
              </a:rPr>
              <a:t>Improve the amount of skin moisture lost, S</a:t>
            </a:r>
            <a:r>
              <a:rPr lang="ko-KR" altLang="en-US" sz="800" dirty="0" err="1">
                <a:solidFill>
                  <a:schemeClr val="tx1">
                    <a:lumMod val="50000"/>
                    <a:lumOff val="50000"/>
                  </a:schemeClr>
                </a:solidFill>
              </a:rPr>
              <a:t>kin</a:t>
            </a:r>
            <a:r>
              <a:rPr lang="ko-KR" altLang="en-US" sz="800" dirty="0">
                <a:solidFill>
                  <a:schemeClr val="tx1">
                    <a:lumMod val="50000"/>
                    <a:lumOff val="50000"/>
                  </a:schemeClr>
                </a:solidFill>
              </a:rPr>
              <a:t> </a:t>
            </a:r>
            <a:r>
              <a:rPr lang="en-US" altLang="ko-KR" sz="800" dirty="0">
                <a:solidFill>
                  <a:schemeClr val="tx1">
                    <a:lumMod val="50000"/>
                    <a:lumOff val="50000"/>
                  </a:schemeClr>
                </a:solidFill>
              </a:rPr>
              <a:t>Moisturizing</a:t>
            </a:r>
            <a:endParaRPr lang="en-US" altLang="ko-KR" sz="800" dirty="0">
              <a:solidFill>
                <a:schemeClr val="tx1">
                  <a:lumMod val="50000"/>
                  <a:lumOff val="50000"/>
                </a:schemeClr>
              </a:solidFill>
              <a:latin typeface="맑은 고딕" panose="020B0503020000020004" pitchFamily="50" charset="-127"/>
            </a:endParaRPr>
          </a:p>
        </p:txBody>
      </p:sp>
      <p:pic>
        <p:nvPicPr>
          <p:cNvPr id="44" name="그림 43"/>
          <p:cNvPicPr>
            <a:picLocks noChangeAspect="1"/>
          </p:cNvPicPr>
          <p:nvPr/>
        </p:nvPicPr>
        <p:blipFill>
          <a:blip r:embed="rId6"/>
          <a:stretch>
            <a:fillRect/>
          </a:stretch>
        </p:blipFill>
        <p:spPr>
          <a:xfrm>
            <a:off x="9906493" y="6458899"/>
            <a:ext cx="975144" cy="252562"/>
          </a:xfrm>
          <a:prstGeom prst="rect">
            <a:avLst/>
          </a:prstGeom>
        </p:spPr>
      </p:pic>
    </p:spTree>
    <p:extLst>
      <p:ext uri="{BB962C8B-B14F-4D97-AF65-F5344CB8AC3E}">
        <p14:creationId xmlns:p14="http://schemas.microsoft.com/office/powerpoint/2010/main" val="340803691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A4086BA-CF8A-774C-9F5E-52BDAFA3B7C8}"/>
              </a:ext>
            </a:extLst>
          </p:cNvPr>
          <p:cNvSpPr txBox="1"/>
          <p:nvPr/>
        </p:nvSpPr>
        <p:spPr>
          <a:xfrm>
            <a:off x="-62846" y="1013780"/>
            <a:ext cx="11814370" cy="830997"/>
          </a:xfrm>
          <a:prstGeom prst="rect">
            <a:avLst/>
          </a:prstGeom>
          <a:noFill/>
        </p:spPr>
        <p:txBody>
          <a:bodyPr wrap="square" rtlCol="0">
            <a:spAutoFit/>
          </a:bodyPr>
          <a:lstStyle/>
          <a:p>
            <a:pPr algn="ctr"/>
            <a:r>
              <a:rPr lang="en-US" altLang="ko-KR" sz="2400" b="1" dirty="0">
                <a:latin typeface="맑은 고딕" panose="020B0503020000020004" pitchFamily="50" charset="-127"/>
              </a:rPr>
              <a:t>Human clinical trials of EX Cream on </a:t>
            </a:r>
            <a:r>
              <a:rPr lang="en-US" altLang="ko-KR" sz="2400" b="1" dirty="0"/>
              <a:t>S</a:t>
            </a:r>
            <a:r>
              <a:rPr lang="ko-KR" altLang="en-US" sz="2400" b="1" dirty="0" err="1"/>
              <a:t>kin</a:t>
            </a:r>
            <a:r>
              <a:rPr lang="ko-KR" altLang="en-US" sz="2400" b="1" dirty="0"/>
              <a:t> </a:t>
            </a:r>
            <a:r>
              <a:rPr lang="ko-KR" altLang="en-US" sz="2400" b="1" dirty="0" err="1"/>
              <a:t>melanin</a:t>
            </a:r>
            <a:r>
              <a:rPr lang="ko-KR" altLang="en-US" sz="2400" b="1" dirty="0"/>
              <a:t> </a:t>
            </a:r>
            <a:r>
              <a:rPr lang="ko-KR" altLang="en-US" sz="2400" b="1" dirty="0" err="1"/>
              <a:t>reduction</a:t>
            </a:r>
            <a:r>
              <a:rPr lang="ko-KR" altLang="en-US" sz="2400" b="1" dirty="0"/>
              <a:t> </a:t>
            </a:r>
            <a:endParaRPr lang="en-US" altLang="ko-KR" sz="2400" b="1" dirty="0" smtClean="0"/>
          </a:p>
          <a:p>
            <a:pPr algn="ctr"/>
            <a:r>
              <a:rPr lang="en-US" altLang="ko-KR" sz="2400" b="1" dirty="0" smtClean="0"/>
              <a:t>&amp; </a:t>
            </a:r>
            <a:r>
              <a:rPr lang="en-US" altLang="ko-KR" sz="2400" b="1" dirty="0"/>
              <a:t>Improve the amount of skin moisture lost</a:t>
            </a:r>
            <a:endParaRPr lang="en-US" altLang="ko-KR" sz="2400" b="1" dirty="0">
              <a:latin typeface="맑은 고딕" panose="020B0503020000020004" pitchFamily="50" charset="-127"/>
            </a:endParaRPr>
          </a:p>
        </p:txBody>
      </p:sp>
      <p:sp>
        <p:nvSpPr>
          <p:cNvPr id="2" name="TextBox 1">
            <a:extLst>
              <a:ext uri="{FF2B5EF4-FFF2-40B4-BE49-F238E27FC236}">
                <a16:creationId xmlns:a16="http://schemas.microsoft.com/office/drawing/2014/main" id="{2A4086BA-CF8A-774C-9F5E-52BDAFA3B7C8}"/>
              </a:ext>
            </a:extLst>
          </p:cNvPr>
          <p:cNvSpPr txBox="1"/>
          <p:nvPr/>
        </p:nvSpPr>
        <p:spPr>
          <a:xfrm>
            <a:off x="4135594" y="305250"/>
            <a:ext cx="3185702" cy="340158"/>
          </a:xfrm>
          <a:prstGeom prst="rect">
            <a:avLst/>
          </a:prstGeom>
          <a:noFill/>
        </p:spPr>
        <p:txBody>
          <a:bodyPr wrap="square" rtlCol="0">
            <a:spAutoFit/>
          </a:bodyPr>
          <a:lstStyle/>
          <a:p>
            <a:pPr>
              <a:lnSpc>
                <a:spcPct val="110000"/>
              </a:lnSpc>
            </a:pPr>
            <a:r>
              <a:rPr lang="en-US" altLang="ko-KR" sz="1600" b="1" dirty="0">
                <a:solidFill>
                  <a:schemeClr val="bg1">
                    <a:lumMod val="50000"/>
                  </a:schemeClr>
                </a:solidFill>
                <a:latin typeface="맑은 고딕" panose="020B0503020000020004" pitchFamily="50" charset="-127"/>
              </a:rPr>
              <a:t>Human clinical trials </a:t>
            </a:r>
            <a:endParaRPr lang="en-US" altLang="ko-KR" sz="1600" b="1" dirty="0">
              <a:solidFill>
                <a:schemeClr val="bg1">
                  <a:lumMod val="50000"/>
                </a:schemeClr>
              </a:solidFill>
              <a:latin typeface="맑은 고딕" panose="020B0503020000020004" pitchFamily="50" charset="-127"/>
              <a:ea typeface="맑은 고딕" panose="020B0503020000020004" pitchFamily="50" charset="-127"/>
            </a:endParaRPr>
          </a:p>
        </p:txBody>
      </p:sp>
      <p:sp>
        <p:nvSpPr>
          <p:cNvPr id="7" name="TextBox 6">
            <a:extLst>
              <a:ext uri="{FF2B5EF4-FFF2-40B4-BE49-F238E27FC236}">
                <a16:creationId xmlns:a16="http://schemas.microsoft.com/office/drawing/2014/main" id="{2A4086BA-CF8A-774C-9F5E-52BDAFA3B7C8}"/>
              </a:ext>
            </a:extLst>
          </p:cNvPr>
          <p:cNvSpPr txBox="1"/>
          <p:nvPr/>
        </p:nvSpPr>
        <p:spPr>
          <a:xfrm>
            <a:off x="1786186" y="316087"/>
            <a:ext cx="2823914" cy="329321"/>
          </a:xfrm>
          <a:prstGeom prst="rect">
            <a:avLst/>
          </a:prstGeom>
          <a:noFill/>
        </p:spPr>
        <p:txBody>
          <a:bodyPr wrap="square" rtlCol="0">
            <a:spAutoFit/>
          </a:bodyPr>
          <a:lstStyle/>
          <a:p>
            <a:pPr>
              <a:lnSpc>
                <a:spcPct val="110000"/>
              </a:lnSpc>
            </a:pPr>
            <a:r>
              <a:rPr lang="en-US" altLang="ko-KR" sz="1400" b="1" dirty="0">
                <a:latin typeface="맑은 고딕" panose="020B0503020000020004" pitchFamily="50" charset="-127"/>
              </a:rPr>
              <a:t>03. Product Introduction</a:t>
            </a:r>
            <a:endParaRPr lang="en-US" altLang="ko-KR" sz="1400" b="1" dirty="0">
              <a:latin typeface="맑은 고딕" panose="020B0503020000020004" pitchFamily="50" charset="-127"/>
              <a:ea typeface="맑은 고딕" panose="020B0503020000020004" pitchFamily="50" charset="-127"/>
            </a:endParaRPr>
          </a:p>
        </p:txBody>
      </p:sp>
      <p:sp>
        <p:nvSpPr>
          <p:cNvPr id="43" name="직사각형 42"/>
          <p:cNvSpPr/>
          <p:nvPr/>
        </p:nvSpPr>
        <p:spPr>
          <a:xfrm>
            <a:off x="511580" y="6494951"/>
            <a:ext cx="9583396" cy="215444"/>
          </a:xfrm>
          <a:prstGeom prst="rect">
            <a:avLst/>
          </a:prstGeom>
        </p:spPr>
        <p:txBody>
          <a:bodyPr wrap="square">
            <a:spAutoFit/>
          </a:bodyPr>
          <a:lstStyle/>
          <a:p>
            <a:r>
              <a:rPr lang="ko-KR" altLang="en-US" sz="800" dirty="0" err="1">
                <a:solidFill>
                  <a:schemeClr val="tx1">
                    <a:lumMod val="50000"/>
                    <a:lumOff val="50000"/>
                  </a:schemeClr>
                </a:solidFill>
                <a:latin typeface="+mj-ea"/>
                <a:ea typeface="+mj-ea"/>
              </a:rPr>
              <a:t>Source</a:t>
            </a:r>
            <a:r>
              <a:rPr lang="ko-KR" altLang="en-US" sz="800" dirty="0">
                <a:solidFill>
                  <a:schemeClr val="tx1">
                    <a:lumMod val="50000"/>
                    <a:lumOff val="50000"/>
                  </a:schemeClr>
                </a:solidFill>
                <a:latin typeface="+mj-ea"/>
                <a:ea typeface="+mj-ea"/>
              </a:rPr>
              <a:t>: </a:t>
            </a:r>
            <a:r>
              <a:rPr lang="ko-KR" altLang="en-US" sz="800" dirty="0" err="1">
                <a:solidFill>
                  <a:schemeClr val="tx1">
                    <a:lumMod val="50000"/>
                    <a:lumOff val="50000"/>
                  </a:schemeClr>
                </a:solidFill>
                <a:latin typeface="+mj-ea"/>
                <a:ea typeface="+mj-ea"/>
              </a:rPr>
              <a:t>Human</a:t>
            </a:r>
            <a:r>
              <a:rPr lang="ko-KR" altLang="en-US" sz="800" dirty="0">
                <a:solidFill>
                  <a:schemeClr val="tx1">
                    <a:lumMod val="50000"/>
                    <a:lumOff val="50000"/>
                  </a:schemeClr>
                </a:solidFill>
                <a:latin typeface="+mj-ea"/>
                <a:ea typeface="+mj-ea"/>
              </a:rPr>
              <a:t> </a:t>
            </a:r>
            <a:r>
              <a:rPr lang="ko-KR" altLang="en-US" sz="800" dirty="0" err="1">
                <a:solidFill>
                  <a:schemeClr val="tx1">
                    <a:lumMod val="50000"/>
                    <a:lumOff val="50000"/>
                  </a:schemeClr>
                </a:solidFill>
                <a:latin typeface="+mj-ea"/>
                <a:ea typeface="+mj-ea"/>
              </a:rPr>
              <a:t>clinical</a:t>
            </a:r>
            <a:r>
              <a:rPr lang="ko-KR" altLang="en-US" sz="800" dirty="0">
                <a:solidFill>
                  <a:schemeClr val="tx1">
                    <a:lumMod val="50000"/>
                    <a:lumOff val="50000"/>
                  </a:schemeClr>
                </a:solidFill>
                <a:latin typeface="+mj-ea"/>
                <a:ea typeface="+mj-ea"/>
              </a:rPr>
              <a:t> </a:t>
            </a:r>
            <a:r>
              <a:rPr lang="ko-KR" altLang="en-US" sz="800" dirty="0" err="1">
                <a:solidFill>
                  <a:schemeClr val="tx1">
                    <a:lumMod val="50000"/>
                    <a:lumOff val="50000"/>
                  </a:schemeClr>
                </a:solidFill>
                <a:latin typeface="+mj-ea"/>
                <a:ea typeface="+mj-ea"/>
              </a:rPr>
              <a:t>trial</a:t>
            </a:r>
            <a:r>
              <a:rPr lang="ko-KR" altLang="en-US" sz="800" dirty="0">
                <a:solidFill>
                  <a:schemeClr val="tx1">
                    <a:lumMod val="50000"/>
                    <a:lumOff val="50000"/>
                  </a:schemeClr>
                </a:solidFill>
                <a:latin typeface="+mj-ea"/>
                <a:ea typeface="+mj-ea"/>
              </a:rPr>
              <a:t> of EX </a:t>
            </a:r>
            <a:r>
              <a:rPr lang="ko-KR" altLang="en-US" sz="800" dirty="0" err="1">
                <a:solidFill>
                  <a:schemeClr val="tx1">
                    <a:lumMod val="50000"/>
                    <a:lumOff val="50000"/>
                  </a:schemeClr>
                </a:solidFill>
                <a:latin typeface="+mj-ea"/>
                <a:ea typeface="+mj-ea"/>
              </a:rPr>
              <a:t>Cream</a:t>
            </a:r>
            <a:r>
              <a:rPr lang="ko-KR" altLang="en-US" sz="800" dirty="0">
                <a:solidFill>
                  <a:schemeClr val="tx1">
                    <a:lumMod val="50000"/>
                    <a:lumOff val="50000"/>
                  </a:schemeClr>
                </a:solidFill>
                <a:latin typeface="+mj-ea"/>
                <a:ea typeface="+mj-ea"/>
              </a:rPr>
              <a:t> </a:t>
            </a:r>
            <a:r>
              <a:rPr lang="ko-KR" altLang="en-US" sz="800" dirty="0" err="1">
                <a:solidFill>
                  <a:schemeClr val="tx1">
                    <a:lumMod val="50000"/>
                    <a:lumOff val="50000"/>
                  </a:schemeClr>
                </a:solidFill>
                <a:latin typeface="+mj-ea"/>
                <a:ea typeface="+mj-ea"/>
              </a:rPr>
              <a:t>on</a:t>
            </a:r>
            <a:r>
              <a:rPr lang="ko-KR" altLang="en-US" sz="800" dirty="0">
                <a:solidFill>
                  <a:schemeClr val="tx1">
                    <a:lumMod val="50000"/>
                    <a:lumOff val="50000"/>
                  </a:schemeClr>
                </a:solidFill>
                <a:latin typeface="+mj-ea"/>
                <a:ea typeface="+mj-ea"/>
              </a:rPr>
              <a:t> </a:t>
            </a:r>
            <a:r>
              <a:rPr lang="en-US" altLang="ko-KR" sz="800" dirty="0">
                <a:solidFill>
                  <a:schemeClr val="tx1">
                    <a:lumMod val="50000"/>
                    <a:lumOff val="50000"/>
                  </a:schemeClr>
                </a:solidFill>
                <a:latin typeface="+mj-ea"/>
                <a:ea typeface="+mj-ea"/>
              </a:rPr>
              <a:t>F</a:t>
            </a:r>
            <a:r>
              <a:rPr lang="ko-KR" altLang="en-US" sz="800" dirty="0" err="1">
                <a:solidFill>
                  <a:schemeClr val="tx1">
                    <a:lumMod val="50000"/>
                    <a:lumOff val="50000"/>
                  </a:schemeClr>
                </a:solidFill>
                <a:latin typeface="+mj-ea"/>
                <a:ea typeface="+mj-ea"/>
              </a:rPr>
              <a:t>orehead</a:t>
            </a:r>
            <a:r>
              <a:rPr lang="ko-KR" altLang="en-US" sz="800" dirty="0">
                <a:solidFill>
                  <a:schemeClr val="tx1">
                    <a:lumMod val="50000"/>
                    <a:lumOff val="50000"/>
                  </a:schemeClr>
                </a:solidFill>
                <a:latin typeface="+mj-ea"/>
                <a:ea typeface="+mj-ea"/>
              </a:rPr>
              <a:t> </a:t>
            </a:r>
            <a:r>
              <a:rPr lang="ko-KR" altLang="en-US" sz="800" dirty="0" err="1">
                <a:solidFill>
                  <a:schemeClr val="tx1">
                    <a:lumMod val="50000"/>
                    <a:lumOff val="50000"/>
                  </a:schemeClr>
                </a:solidFill>
                <a:latin typeface="+mj-ea"/>
                <a:ea typeface="+mj-ea"/>
              </a:rPr>
              <a:t>wrinkles</a:t>
            </a:r>
            <a:r>
              <a:rPr lang="ko-KR" altLang="en-US" sz="800" dirty="0">
                <a:solidFill>
                  <a:schemeClr val="tx1">
                    <a:lumMod val="50000"/>
                    <a:lumOff val="50000"/>
                  </a:schemeClr>
                </a:solidFill>
                <a:latin typeface="+mj-ea"/>
                <a:ea typeface="+mj-ea"/>
              </a:rPr>
              <a:t>, </a:t>
            </a:r>
            <a:r>
              <a:rPr lang="en-US" altLang="ko-KR" sz="800" dirty="0">
                <a:solidFill>
                  <a:schemeClr val="tx1">
                    <a:lumMod val="50000"/>
                    <a:lumOff val="50000"/>
                  </a:schemeClr>
                </a:solidFill>
                <a:latin typeface="+mj-ea"/>
                <a:ea typeface="+mj-ea"/>
              </a:rPr>
              <a:t>G</a:t>
            </a:r>
            <a:r>
              <a:rPr lang="ko-KR" altLang="en-US" sz="800" dirty="0" err="1">
                <a:solidFill>
                  <a:schemeClr val="tx1">
                    <a:lumMod val="50000"/>
                    <a:lumOff val="50000"/>
                  </a:schemeClr>
                </a:solidFill>
                <a:latin typeface="+mj-ea"/>
                <a:ea typeface="+mj-ea"/>
              </a:rPr>
              <a:t>labellar</a:t>
            </a:r>
            <a:r>
              <a:rPr lang="ko-KR" altLang="en-US" sz="800" dirty="0">
                <a:solidFill>
                  <a:schemeClr val="tx1">
                    <a:lumMod val="50000"/>
                    <a:lumOff val="50000"/>
                  </a:schemeClr>
                </a:solidFill>
                <a:latin typeface="+mj-ea"/>
                <a:ea typeface="+mj-ea"/>
              </a:rPr>
              <a:t> </a:t>
            </a:r>
            <a:r>
              <a:rPr lang="ko-KR" altLang="en-US" sz="800" dirty="0" err="1">
                <a:solidFill>
                  <a:schemeClr val="tx1">
                    <a:lumMod val="50000"/>
                    <a:lumOff val="50000"/>
                  </a:schemeClr>
                </a:solidFill>
                <a:latin typeface="+mj-ea"/>
                <a:ea typeface="+mj-ea"/>
              </a:rPr>
              <a:t>lines</a:t>
            </a:r>
            <a:r>
              <a:rPr lang="ko-KR" altLang="en-US" sz="800" dirty="0">
                <a:solidFill>
                  <a:schemeClr val="tx1">
                    <a:lumMod val="50000"/>
                    <a:lumOff val="50000"/>
                  </a:schemeClr>
                </a:solidFill>
                <a:latin typeface="+mj-ea"/>
                <a:ea typeface="+mj-ea"/>
              </a:rPr>
              <a:t>, </a:t>
            </a:r>
            <a:r>
              <a:rPr lang="en-US" altLang="ko-KR" sz="800" dirty="0">
                <a:solidFill>
                  <a:schemeClr val="tx1">
                    <a:lumMod val="50000"/>
                    <a:lumOff val="50000"/>
                  </a:schemeClr>
                </a:solidFill>
                <a:latin typeface="+mj-ea"/>
                <a:ea typeface="+mj-ea"/>
              </a:rPr>
              <a:t>Eye area wrinkles,</a:t>
            </a:r>
            <a:r>
              <a:rPr lang="ko-KR" altLang="en-US" sz="800" dirty="0">
                <a:solidFill>
                  <a:schemeClr val="tx1">
                    <a:lumMod val="50000"/>
                    <a:lumOff val="50000"/>
                  </a:schemeClr>
                </a:solidFill>
                <a:latin typeface="+mj-ea"/>
                <a:ea typeface="+mj-ea"/>
              </a:rPr>
              <a:t> </a:t>
            </a:r>
            <a:r>
              <a:rPr lang="en-US" altLang="ko-KR" sz="800" dirty="0" smtClean="0">
                <a:solidFill>
                  <a:schemeClr val="tx1">
                    <a:lumMod val="50000"/>
                    <a:lumOff val="50000"/>
                  </a:schemeClr>
                </a:solidFill>
                <a:latin typeface="+mj-ea"/>
                <a:ea typeface="+mj-ea"/>
              </a:rPr>
              <a:t>N</a:t>
            </a:r>
            <a:r>
              <a:rPr lang="ko-KR" altLang="en-US" sz="800" dirty="0" err="1">
                <a:solidFill>
                  <a:schemeClr val="tx1">
                    <a:lumMod val="50000"/>
                    <a:lumOff val="50000"/>
                  </a:schemeClr>
                </a:solidFill>
                <a:latin typeface="+mj-ea"/>
                <a:ea typeface="+mj-ea"/>
              </a:rPr>
              <a:t>asolabial</a:t>
            </a:r>
            <a:r>
              <a:rPr lang="ko-KR" altLang="en-US" sz="800" dirty="0">
                <a:solidFill>
                  <a:schemeClr val="tx1">
                    <a:lumMod val="50000"/>
                    <a:lumOff val="50000"/>
                  </a:schemeClr>
                </a:solidFill>
                <a:latin typeface="+mj-ea"/>
                <a:ea typeface="+mj-ea"/>
              </a:rPr>
              <a:t> </a:t>
            </a:r>
            <a:r>
              <a:rPr lang="ko-KR" altLang="en-US" sz="800" dirty="0" err="1">
                <a:solidFill>
                  <a:schemeClr val="tx1">
                    <a:lumMod val="50000"/>
                    <a:lumOff val="50000"/>
                  </a:schemeClr>
                </a:solidFill>
                <a:latin typeface="+mj-ea"/>
                <a:ea typeface="+mj-ea"/>
              </a:rPr>
              <a:t>folds</a:t>
            </a:r>
            <a:r>
              <a:rPr lang="ko-KR" altLang="en-US" sz="800" dirty="0">
                <a:solidFill>
                  <a:schemeClr val="tx1">
                    <a:lumMod val="50000"/>
                    <a:lumOff val="50000"/>
                  </a:schemeClr>
                </a:solidFill>
                <a:latin typeface="+mj-ea"/>
                <a:ea typeface="+mj-ea"/>
              </a:rPr>
              <a:t>, </a:t>
            </a:r>
            <a:r>
              <a:rPr lang="en-US" altLang="ko-KR" sz="800" dirty="0">
                <a:solidFill>
                  <a:schemeClr val="tx1">
                    <a:lumMod val="50000"/>
                    <a:lumOff val="50000"/>
                  </a:schemeClr>
                </a:solidFill>
                <a:latin typeface="+mj-ea"/>
                <a:ea typeface="+mj-ea"/>
              </a:rPr>
              <a:t>S</a:t>
            </a:r>
            <a:r>
              <a:rPr lang="ko-KR" altLang="en-US" sz="800" dirty="0" err="1">
                <a:solidFill>
                  <a:schemeClr val="tx1">
                    <a:lumMod val="50000"/>
                    <a:lumOff val="50000"/>
                  </a:schemeClr>
                </a:solidFill>
                <a:latin typeface="+mj-ea"/>
                <a:ea typeface="+mj-ea"/>
              </a:rPr>
              <a:t>kin</a:t>
            </a:r>
            <a:r>
              <a:rPr lang="ko-KR" altLang="en-US" sz="800" dirty="0">
                <a:solidFill>
                  <a:schemeClr val="tx1">
                    <a:lumMod val="50000"/>
                    <a:lumOff val="50000"/>
                  </a:schemeClr>
                </a:solidFill>
                <a:latin typeface="+mj-ea"/>
                <a:ea typeface="+mj-ea"/>
              </a:rPr>
              <a:t> </a:t>
            </a:r>
            <a:r>
              <a:rPr lang="ko-KR" altLang="en-US" sz="800" dirty="0" err="1">
                <a:solidFill>
                  <a:schemeClr val="tx1">
                    <a:lumMod val="50000"/>
                    <a:lumOff val="50000"/>
                  </a:schemeClr>
                </a:solidFill>
                <a:latin typeface="+mj-ea"/>
                <a:ea typeface="+mj-ea"/>
              </a:rPr>
              <a:t>melanin</a:t>
            </a:r>
            <a:r>
              <a:rPr lang="ko-KR" altLang="en-US" sz="800" dirty="0">
                <a:solidFill>
                  <a:schemeClr val="tx1">
                    <a:lumMod val="50000"/>
                    <a:lumOff val="50000"/>
                  </a:schemeClr>
                </a:solidFill>
                <a:latin typeface="+mj-ea"/>
                <a:ea typeface="+mj-ea"/>
              </a:rPr>
              <a:t> </a:t>
            </a:r>
            <a:r>
              <a:rPr lang="ko-KR" altLang="en-US" sz="800" dirty="0" err="1">
                <a:solidFill>
                  <a:schemeClr val="tx1">
                    <a:lumMod val="50000"/>
                    <a:lumOff val="50000"/>
                  </a:schemeClr>
                </a:solidFill>
                <a:latin typeface="+mj-ea"/>
                <a:ea typeface="+mj-ea"/>
              </a:rPr>
              <a:t>reduction</a:t>
            </a:r>
            <a:r>
              <a:rPr lang="ko-KR" altLang="en-US" sz="800" dirty="0">
                <a:solidFill>
                  <a:schemeClr val="tx1">
                    <a:lumMod val="50000"/>
                    <a:lumOff val="50000"/>
                  </a:schemeClr>
                </a:solidFill>
                <a:latin typeface="+mj-ea"/>
                <a:ea typeface="+mj-ea"/>
              </a:rPr>
              <a:t>, </a:t>
            </a:r>
            <a:r>
              <a:rPr lang="en-US" altLang="ko-KR" sz="800" dirty="0">
                <a:solidFill>
                  <a:schemeClr val="tx1">
                    <a:lumMod val="50000"/>
                    <a:lumOff val="50000"/>
                  </a:schemeClr>
                </a:solidFill>
                <a:latin typeface="+mj-ea"/>
                <a:ea typeface="+mj-ea"/>
              </a:rPr>
              <a:t>Improve the amount of skin moisture lost, S</a:t>
            </a:r>
            <a:r>
              <a:rPr lang="ko-KR" altLang="en-US" sz="800" dirty="0" err="1">
                <a:solidFill>
                  <a:schemeClr val="tx1">
                    <a:lumMod val="50000"/>
                    <a:lumOff val="50000"/>
                  </a:schemeClr>
                </a:solidFill>
                <a:latin typeface="+mj-ea"/>
                <a:ea typeface="+mj-ea"/>
              </a:rPr>
              <a:t>kin</a:t>
            </a:r>
            <a:r>
              <a:rPr lang="ko-KR" altLang="en-US" sz="800" dirty="0">
                <a:solidFill>
                  <a:schemeClr val="tx1">
                    <a:lumMod val="50000"/>
                    <a:lumOff val="50000"/>
                  </a:schemeClr>
                </a:solidFill>
                <a:latin typeface="+mj-ea"/>
                <a:ea typeface="+mj-ea"/>
              </a:rPr>
              <a:t> </a:t>
            </a:r>
            <a:r>
              <a:rPr lang="en-US" altLang="ko-KR" sz="800" dirty="0">
                <a:solidFill>
                  <a:schemeClr val="tx1">
                    <a:lumMod val="50000"/>
                    <a:lumOff val="50000"/>
                  </a:schemeClr>
                </a:solidFill>
                <a:latin typeface="+mj-ea"/>
                <a:ea typeface="+mj-ea"/>
              </a:rPr>
              <a:t>Moisturizing</a:t>
            </a:r>
          </a:p>
        </p:txBody>
      </p:sp>
      <p:pic>
        <p:nvPicPr>
          <p:cNvPr id="44" name="그림 43"/>
          <p:cNvPicPr>
            <a:picLocks noChangeAspect="1"/>
          </p:cNvPicPr>
          <p:nvPr/>
        </p:nvPicPr>
        <p:blipFill>
          <a:blip r:embed="rId2"/>
          <a:stretch>
            <a:fillRect/>
          </a:stretch>
        </p:blipFill>
        <p:spPr>
          <a:xfrm>
            <a:off x="9906493" y="6458899"/>
            <a:ext cx="975144" cy="252562"/>
          </a:xfrm>
          <a:prstGeom prst="rect">
            <a:avLst/>
          </a:prstGeom>
        </p:spPr>
      </p:pic>
      <p:pic>
        <p:nvPicPr>
          <p:cNvPr id="34" name="그림 33"/>
          <p:cNvPicPr>
            <a:picLocks noChangeAspect="1"/>
          </p:cNvPicPr>
          <p:nvPr/>
        </p:nvPicPr>
        <p:blipFill rotWithShape="1">
          <a:blip r:embed="rId3"/>
          <a:srcRect l="4878" t="6220" r="4311" b="24682"/>
          <a:stretch/>
        </p:blipFill>
        <p:spPr>
          <a:xfrm>
            <a:off x="2410969" y="2213686"/>
            <a:ext cx="2601235" cy="1482009"/>
          </a:xfrm>
          <a:prstGeom prst="rect">
            <a:avLst/>
          </a:prstGeom>
        </p:spPr>
      </p:pic>
      <p:pic>
        <p:nvPicPr>
          <p:cNvPr id="35" name="그림 34"/>
          <p:cNvPicPr>
            <a:picLocks noChangeAspect="1"/>
          </p:cNvPicPr>
          <p:nvPr/>
        </p:nvPicPr>
        <p:blipFill rotWithShape="1">
          <a:blip r:embed="rId4"/>
          <a:srcRect l="5196" t="6424" r="5810" b="24317"/>
          <a:stretch/>
        </p:blipFill>
        <p:spPr>
          <a:xfrm>
            <a:off x="2372737" y="4281488"/>
            <a:ext cx="2587045" cy="1512309"/>
          </a:xfrm>
          <a:prstGeom prst="rect">
            <a:avLst/>
          </a:prstGeom>
        </p:spPr>
      </p:pic>
      <p:sp>
        <p:nvSpPr>
          <p:cNvPr id="36" name="직사각형 35"/>
          <p:cNvSpPr/>
          <p:nvPr/>
        </p:nvSpPr>
        <p:spPr>
          <a:xfrm>
            <a:off x="3950324" y="3255818"/>
            <a:ext cx="310896" cy="10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7" name="직사각형 36"/>
          <p:cNvSpPr/>
          <p:nvPr/>
        </p:nvSpPr>
        <p:spPr>
          <a:xfrm>
            <a:off x="3868133" y="3188762"/>
            <a:ext cx="655216" cy="230832"/>
          </a:xfrm>
          <a:prstGeom prst="rect">
            <a:avLst/>
          </a:prstGeom>
          <a:noFill/>
        </p:spPr>
        <p:txBody>
          <a:bodyPr wrap="square">
            <a:spAutoFit/>
          </a:bodyPr>
          <a:lstStyle/>
          <a:p>
            <a:r>
              <a:rPr lang="en-US" altLang="ko-KR" sz="900" dirty="0" smtClean="0">
                <a:solidFill>
                  <a:schemeClr val="tx1">
                    <a:lumMod val="65000"/>
                    <a:lumOff val="35000"/>
                  </a:schemeClr>
                </a:solidFill>
              </a:rPr>
              <a:t>Decrease</a:t>
            </a:r>
            <a:endParaRPr lang="ko-KR" altLang="en-US" sz="900" dirty="0">
              <a:solidFill>
                <a:schemeClr val="tx1">
                  <a:lumMod val="65000"/>
                  <a:lumOff val="35000"/>
                </a:schemeClr>
              </a:solidFill>
            </a:endParaRPr>
          </a:p>
        </p:txBody>
      </p:sp>
      <p:sp>
        <p:nvSpPr>
          <p:cNvPr id="45" name="직사각형 44"/>
          <p:cNvSpPr/>
          <p:nvPr/>
        </p:nvSpPr>
        <p:spPr>
          <a:xfrm>
            <a:off x="3912221" y="5339686"/>
            <a:ext cx="310896" cy="10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6" name="직사각형 45"/>
          <p:cNvSpPr/>
          <p:nvPr/>
        </p:nvSpPr>
        <p:spPr>
          <a:xfrm>
            <a:off x="3830030" y="5272630"/>
            <a:ext cx="655216" cy="230832"/>
          </a:xfrm>
          <a:prstGeom prst="rect">
            <a:avLst/>
          </a:prstGeom>
          <a:noFill/>
        </p:spPr>
        <p:txBody>
          <a:bodyPr wrap="square">
            <a:spAutoFit/>
          </a:bodyPr>
          <a:lstStyle/>
          <a:p>
            <a:r>
              <a:rPr lang="en-US" altLang="ko-KR" sz="900" dirty="0" smtClean="0">
                <a:solidFill>
                  <a:schemeClr val="tx1">
                    <a:lumMod val="65000"/>
                    <a:lumOff val="35000"/>
                  </a:schemeClr>
                </a:solidFill>
              </a:rPr>
              <a:t>Decrease</a:t>
            </a:r>
            <a:endParaRPr lang="ko-KR" altLang="en-US" sz="900" dirty="0">
              <a:solidFill>
                <a:schemeClr val="tx1">
                  <a:lumMod val="65000"/>
                  <a:lumOff val="35000"/>
                </a:schemeClr>
              </a:solidFill>
            </a:endParaRPr>
          </a:p>
        </p:txBody>
      </p:sp>
      <p:sp>
        <p:nvSpPr>
          <p:cNvPr id="47" name="직사각형 46"/>
          <p:cNvSpPr/>
          <p:nvPr/>
        </p:nvSpPr>
        <p:spPr>
          <a:xfrm>
            <a:off x="3225849" y="5762625"/>
            <a:ext cx="1438225"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8" name="직사각형 47"/>
          <p:cNvSpPr/>
          <p:nvPr/>
        </p:nvSpPr>
        <p:spPr>
          <a:xfrm>
            <a:off x="3099677" y="3558671"/>
            <a:ext cx="742511" cy="230832"/>
          </a:xfrm>
          <a:prstGeom prst="rect">
            <a:avLst/>
          </a:prstGeom>
        </p:spPr>
        <p:txBody>
          <a:bodyPr wrap="none">
            <a:spAutoFit/>
          </a:bodyPr>
          <a:lstStyle/>
          <a:p>
            <a:r>
              <a:rPr lang="ko-KR" altLang="en-US" sz="900" dirty="0" err="1">
                <a:solidFill>
                  <a:schemeClr val="tx1">
                    <a:lumMod val="65000"/>
                    <a:lumOff val="35000"/>
                  </a:schemeClr>
                </a:solidFill>
              </a:rPr>
              <a:t>Before</a:t>
            </a:r>
            <a:r>
              <a:rPr lang="ko-KR" altLang="en-US" sz="900" dirty="0">
                <a:solidFill>
                  <a:schemeClr val="tx1">
                    <a:lumMod val="65000"/>
                    <a:lumOff val="35000"/>
                  </a:schemeClr>
                </a:solidFill>
              </a:rPr>
              <a:t> </a:t>
            </a:r>
            <a:r>
              <a:rPr lang="ko-KR" altLang="en-US" sz="900" dirty="0" err="1" smtClean="0">
                <a:solidFill>
                  <a:schemeClr val="tx1">
                    <a:lumMod val="65000"/>
                    <a:lumOff val="35000"/>
                  </a:schemeClr>
                </a:solidFill>
              </a:rPr>
              <a:t>use</a:t>
            </a:r>
            <a:endParaRPr lang="ko-KR" altLang="en-US" sz="900" dirty="0">
              <a:solidFill>
                <a:schemeClr val="tx1">
                  <a:lumMod val="65000"/>
                  <a:lumOff val="35000"/>
                </a:schemeClr>
              </a:solidFill>
            </a:endParaRPr>
          </a:p>
        </p:txBody>
      </p:sp>
      <p:sp>
        <p:nvSpPr>
          <p:cNvPr id="49" name="직사각형 48"/>
          <p:cNvSpPr/>
          <p:nvPr/>
        </p:nvSpPr>
        <p:spPr>
          <a:xfrm>
            <a:off x="3937205" y="3554138"/>
            <a:ext cx="941283" cy="369332"/>
          </a:xfrm>
          <a:prstGeom prst="rect">
            <a:avLst/>
          </a:prstGeom>
        </p:spPr>
        <p:txBody>
          <a:bodyPr wrap="none">
            <a:spAutoFit/>
          </a:bodyPr>
          <a:lstStyle/>
          <a:p>
            <a:pPr algn="ctr"/>
            <a:r>
              <a:rPr lang="en-US" altLang="ko-KR" sz="900" dirty="0">
                <a:solidFill>
                  <a:schemeClr val="tx1">
                    <a:lumMod val="65000"/>
                    <a:lumOff val="35000"/>
                  </a:schemeClr>
                </a:solidFill>
              </a:rPr>
              <a:t>A</a:t>
            </a:r>
            <a:r>
              <a:rPr lang="ko-KR" altLang="en-US" sz="900" dirty="0" err="1">
                <a:solidFill>
                  <a:schemeClr val="tx1">
                    <a:lumMod val="65000"/>
                    <a:lumOff val="35000"/>
                  </a:schemeClr>
                </a:solidFill>
              </a:rPr>
              <a:t>fter</a:t>
            </a:r>
            <a:r>
              <a:rPr lang="ko-KR" altLang="en-US" sz="900" dirty="0">
                <a:solidFill>
                  <a:schemeClr val="tx1">
                    <a:lumMod val="65000"/>
                    <a:lumOff val="35000"/>
                  </a:schemeClr>
                </a:solidFill>
              </a:rPr>
              <a:t> 2 </a:t>
            </a:r>
            <a:r>
              <a:rPr lang="ko-KR" altLang="en-US" sz="900" dirty="0" err="1">
                <a:solidFill>
                  <a:schemeClr val="tx1">
                    <a:lumMod val="65000"/>
                    <a:lumOff val="35000"/>
                  </a:schemeClr>
                </a:solidFill>
              </a:rPr>
              <a:t>weeks</a:t>
            </a:r>
            <a:r>
              <a:rPr lang="ko-KR" altLang="en-US" sz="900" dirty="0">
                <a:solidFill>
                  <a:schemeClr val="tx1">
                    <a:lumMod val="65000"/>
                    <a:lumOff val="35000"/>
                  </a:schemeClr>
                </a:solidFill>
              </a:rPr>
              <a:t> </a:t>
            </a:r>
            <a:endParaRPr lang="en-US" altLang="ko-KR" sz="900" dirty="0" smtClean="0">
              <a:solidFill>
                <a:schemeClr val="tx1">
                  <a:lumMod val="65000"/>
                  <a:lumOff val="35000"/>
                </a:schemeClr>
              </a:solidFill>
            </a:endParaRPr>
          </a:p>
          <a:p>
            <a:pPr algn="ctr"/>
            <a:r>
              <a:rPr lang="ko-KR" altLang="en-US" sz="900" dirty="0" smtClean="0">
                <a:solidFill>
                  <a:schemeClr val="tx1">
                    <a:lumMod val="65000"/>
                    <a:lumOff val="35000"/>
                  </a:schemeClr>
                </a:solidFill>
              </a:rPr>
              <a:t>of </a:t>
            </a:r>
            <a:r>
              <a:rPr lang="ko-KR" altLang="en-US" sz="900" dirty="0" err="1">
                <a:solidFill>
                  <a:schemeClr val="tx1">
                    <a:lumMod val="65000"/>
                    <a:lumOff val="35000"/>
                  </a:schemeClr>
                </a:solidFill>
              </a:rPr>
              <a:t>use</a:t>
            </a:r>
            <a:endParaRPr lang="ko-KR" altLang="en-US" sz="900" dirty="0">
              <a:solidFill>
                <a:schemeClr val="tx1">
                  <a:lumMod val="65000"/>
                  <a:lumOff val="35000"/>
                </a:schemeClr>
              </a:solidFill>
            </a:endParaRPr>
          </a:p>
        </p:txBody>
      </p:sp>
      <p:sp>
        <p:nvSpPr>
          <p:cNvPr id="50" name="직사각형 49"/>
          <p:cNvSpPr/>
          <p:nvPr/>
        </p:nvSpPr>
        <p:spPr>
          <a:xfrm>
            <a:off x="3099677" y="5665781"/>
            <a:ext cx="742511" cy="230832"/>
          </a:xfrm>
          <a:prstGeom prst="rect">
            <a:avLst/>
          </a:prstGeom>
        </p:spPr>
        <p:txBody>
          <a:bodyPr wrap="none">
            <a:spAutoFit/>
          </a:bodyPr>
          <a:lstStyle/>
          <a:p>
            <a:r>
              <a:rPr lang="ko-KR" altLang="en-US" sz="900" dirty="0" err="1">
                <a:solidFill>
                  <a:schemeClr val="tx1">
                    <a:lumMod val="65000"/>
                    <a:lumOff val="35000"/>
                  </a:schemeClr>
                </a:solidFill>
              </a:rPr>
              <a:t>Before</a:t>
            </a:r>
            <a:r>
              <a:rPr lang="ko-KR" altLang="en-US" sz="900" dirty="0">
                <a:solidFill>
                  <a:schemeClr val="tx1">
                    <a:lumMod val="65000"/>
                    <a:lumOff val="35000"/>
                  </a:schemeClr>
                </a:solidFill>
              </a:rPr>
              <a:t> </a:t>
            </a:r>
            <a:r>
              <a:rPr lang="ko-KR" altLang="en-US" sz="900" dirty="0" err="1" smtClean="0">
                <a:solidFill>
                  <a:schemeClr val="tx1">
                    <a:lumMod val="65000"/>
                    <a:lumOff val="35000"/>
                  </a:schemeClr>
                </a:solidFill>
              </a:rPr>
              <a:t>use</a:t>
            </a:r>
            <a:endParaRPr lang="ko-KR" altLang="en-US" sz="900" dirty="0">
              <a:solidFill>
                <a:schemeClr val="tx1">
                  <a:lumMod val="65000"/>
                  <a:lumOff val="35000"/>
                </a:schemeClr>
              </a:solidFill>
            </a:endParaRPr>
          </a:p>
        </p:txBody>
      </p:sp>
      <p:sp>
        <p:nvSpPr>
          <p:cNvPr id="51" name="직사각형 50"/>
          <p:cNvSpPr/>
          <p:nvPr/>
        </p:nvSpPr>
        <p:spPr>
          <a:xfrm>
            <a:off x="3937205" y="5661248"/>
            <a:ext cx="941283" cy="369332"/>
          </a:xfrm>
          <a:prstGeom prst="rect">
            <a:avLst/>
          </a:prstGeom>
        </p:spPr>
        <p:txBody>
          <a:bodyPr wrap="none">
            <a:spAutoFit/>
          </a:bodyPr>
          <a:lstStyle/>
          <a:p>
            <a:pPr algn="ctr"/>
            <a:r>
              <a:rPr lang="en-US" altLang="ko-KR" sz="900" dirty="0">
                <a:solidFill>
                  <a:schemeClr val="tx1">
                    <a:lumMod val="65000"/>
                    <a:lumOff val="35000"/>
                  </a:schemeClr>
                </a:solidFill>
              </a:rPr>
              <a:t>A</a:t>
            </a:r>
            <a:r>
              <a:rPr lang="ko-KR" altLang="en-US" sz="900" dirty="0" err="1">
                <a:solidFill>
                  <a:schemeClr val="tx1">
                    <a:lumMod val="65000"/>
                    <a:lumOff val="35000"/>
                  </a:schemeClr>
                </a:solidFill>
              </a:rPr>
              <a:t>fter</a:t>
            </a:r>
            <a:r>
              <a:rPr lang="ko-KR" altLang="en-US" sz="900" dirty="0">
                <a:solidFill>
                  <a:schemeClr val="tx1">
                    <a:lumMod val="65000"/>
                    <a:lumOff val="35000"/>
                  </a:schemeClr>
                </a:solidFill>
              </a:rPr>
              <a:t> 2 </a:t>
            </a:r>
            <a:r>
              <a:rPr lang="ko-KR" altLang="en-US" sz="900" dirty="0" err="1">
                <a:solidFill>
                  <a:schemeClr val="tx1">
                    <a:lumMod val="65000"/>
                    <a:lumOff val="35000"/>
                  </a:schemeClr>
                </a:solidFill>
              </a:rPr>
              <a:t>weeks</a:t>
            </a:r>
            <a:r>
              <a:rPr lang="ko-KR" altLang="en-US" sz="900" dirty="0">
                <a:solidFill>
                  <a:schemeClr val="tx1">
                    <a:lumMod val="65000"/>
                    <a:lumOff val="35000"/>
                  </a:schemeClr>
                </a:solidFill>
              </a:rPr>
              <a:t> </a:t>
            </a:r>
            <a:endParaRPr lang="en-US" altLang="ko-KR" sz="900" dirty="0" smtClean="0">
              <a:solidFill>
                <a:schemeClr val="tx1">
                  <a:lumMod val="65000"/>
                  <a:lumOff val="35000"/>
                </a:schemeClr>
              </a:solidFill>
            </a:endParaRPr>
          </a:p>
          <a:p>
            <a:pPr algn="ctr"/>
            <a:r>
              <a:rPr lang="ko-KR" altLang="en-US" sz="900" dirty="0" smtClean="0">
                <a:solidFill>
                  <a:schemeClr val="tx1">
                    <a:lumMod val="65000"/>
                    <a:lumOff val="35000"/>
                  </a:schemeClr>
                </a:solidFill>
              </a:rPr>
              <a:t>of </a:t>
            </a:r>
            <a:r>
              <a:rPr lang="ko-KR" altLang="en-US" sz="900" dirty="0" err="1">
                <a:solidFill>
                  <a:schemeClr val="tx1">
                    <a:lumMod val="65000"/>
                    <a:lumOff val="35000"/>
                  </a:schemeClr>
                </a:solidFill>
              </a:rPr>
              <a:t>use</a:t>
            </a:r>
            <a:endParaRPr lang="ko-KR" altLang="en-US" sz="900" dirty="0">
              <a:solidFill>
                <a:schemeClr val="tx1">
                  <a:lumMod val="65000"/>
                  <a:lumOff val="35000"/>
                </a:schemeClr>
              </a:solidFill>
            </a:endParaRPr>
          </a:p>
        </p:txBody>
      </p:sp>
      <p:sp>
        <p:nvSpPr>
          <p:cNvPr id="53" name="직사각형 52"/>
          <p:cNvSpPr/>
          <p:nvPr/>
        </p:nvSpPr>
        <p:spPr>
          <a:xfrm>
            <a:off x="2310398" y="3840373"/>
            <a:ext cx="3010761" cy="261610"/>
          </a:xfrm>
          <a:prstGeom prst="rect">
            <a:avLst/>
          </a:prstGeom>
        </p:spPr>
        <p:txBody>
          <a:bodyPr wrap="none">
            <a:spAutoFit/>
          </a:bodyPr>
          <a:lstStyle/>
          <a:p>
            <a:r>
              <a:rPr lang="en-US" altLang="ko-KR" sz="1100" b="1" dirty="0">
                <a:solidFill>
                  <a:schemeClr val="tx1">
                    <a:lumMod val="75000"/>
                    <a:lumOff val="25000"/>
                  </a:schemeClr>
                </a:solidFill>
                <a:latin typeface="+mn-ea"/>
              </a:rPr>
              <a:t>Abnormal </a:t>
            </a:r>
            <a:r>
              <a:rPr lang="en-US" altLang="ko-KR" sz="1100" b="1" dirty="0" smtClean="0">
                <a:solidFill>
                  <a:schemeClr val="tx1">
                    <a:lumMod val="75000"/>
                    <a:lumOff val="25000"/>
                  </a:schemeClr>
                </a:solidFill>
                <a:latin typeface="+mn-ea"/>
              </a:rPr>
              <a:t>melanin </a:t>
            </a:r>
            <a:r>
              <a:rPr lang="ko-KR" altLang="en-US" sz="1100" b="1" dirty="0" err="1">
                <a:solidFill>
                  <a:schemeClr val="tx1">
                    <a:lumMod val="75000"/>
                    <a:lumOff val="25000"/>
                  </a:schemeClr>
                </a:solidFill>
                <a:latin typeface="+mn-ea"/>
              </a:rPr>
              <a:t>Improvement</a:t>
            </a:r>
            <a:r>
              <a:rPr lang="ko-KR" altLang="en-US" sz="1100" b="1" dirty="0">
                <a:solidFill>
                  <a:schemeClr val="tx1">
                    <a:lumMod val="75000"/>
                    <a:lumOff val="25000"/>
                  </a:schemeClr>
                </a:solidFill>
                <a:latin typeface="+mn-ea"/>
              </a:rPr>
              <a:t> </a:t>
            </a:r>
            <a:r>
              <a:rPr lang="ko-KR" altLang="en-US" sz="1100" b="1" dirty="0" err="1">
                <a:solidFill>
                  <a:schemeClr val="tx1">
                    <a:lumMod val="75000"/>
                    <a:lumOff val="25000"/>
                  </a:schemeClr>
                </a:solidFill>
                <a:latin typeface="+mn-ea"/>
              </a:rPr>
              <a:t>Rate</a:t>
            </a:r>
            <a:r>
              <a:rPr lang="en-US" altLang="ko-KR" sz="1100" b="1" dirty="0">
                <a:solidFill>
                  <a:schemeClr val="tx1">
                    <a:lumMod val="75000"/>
                    <a:lumOff val="25000"/>
                  </a:schemeClr>
                </a:solidFill>
                <a:latin typeface="+mn-ea"/>
              </a:rPr>
              <a:t>(%)</a:t>
            </a:r>
            <a:endParaRPr lang="ko-KR" altLang="en-US" sz="1100" b="1" dirty="0">
              <a:solidFill>
                <a:schemeClr val="tx1">
                  <a:lumMod val="75000"/>
                  <a:lumOff val="25000"/>
                </a:schemeClr>
              </a:solidFill>
              <a:latin typeface="+mn-ea"/>
            </a:endParaRPr>
          </a:p>
        </p:txBody>
      </p:sp>
      <p:sp>
        <p:nvSpPr>
          <p:cNvPr id="54" name="직사각형 53"/>
          <p:cNvSpPr/>
          <p:nvPr/>
        </p:nvSpPr>
        <p:spPr>
          <a:xfrm>
            <a:off x="2310398" y="6021288"/>
            <a:ext cx="3711272" cy="261610"/>
          </a:xfrm>
          <a:prstGeom prst="rect">
            <a:avLst/>
          </a:prstGeom>
        </p:spPr>
        <p:txBody>
          <a:bodyPr wrap="none">
            <a:spAutoFit/>
          </a:bodyPr>
          <a:lstStyle/>
          <a:p>
            <a:r>
              <a:rPr lang="en-US" altLang="ko-KR" sz="1100" b="1" dirty="0">
                <a:solidFill>
                  <a:schemeClr val="tx1">
                    <a:lumMod val="75000"/>
                    <a:lumOff val="25000"/>
                  </a:schemeClr>
                </a:solidFill>
                <a:latin typeface="+mn-ea"/>
              </a:rPr>
              <a:t>Amount of skin moisture lost </a:t>
            </a:r>
            <a:r>
              <a:rPr lang="ko-KR" altLang="en-US" sz="1100" b="1" dirty="0" err="1">
                <a:solidFill>
                  <a:schemeClr val="tx1">
                    <a:lumMod val="75000"/>
                    <a:lumOff val="25000"/>
                  </a:schemeClr>
                </a:solidFill>
                <a:latin typeface="+mn-ea"/>
              </a:rPr>
              <a:t>Improvement</a:t>
            </a:r>
            <a:r>
              <a:rPr lang="ko-KR" altLang="en-US" sz="1100" b="1" dirty="0">
                <a:solidFill>
                  <a:schemeClr val="tx1">
                    <a:lumMod val="75000"/>
                    <a:lumOff val="25000"/>
                  </a:schemeClr>
                </a:solidFill>
                <a:latin typeface="+mn-ea"/>
              </a:rPr>
              <a:t> </a:t>
            </a:r>
            <a:r>
              <a:rPr lang="ko-KR" altLang="en-US" sz="1100" b="1" dirty="0" err="1">
                <a:solidFill>
                  <a:schemeClr val="tx1">
                    <a:lumMod val="75000"/>
                    <a:lumOff val="25000"/>
                  </a:schemeClr>
                </a:solidFill>
                <a:latin typeface="+mn-ea"/>
              </a:rPr>
              <a:t>Rate</a:t>
            </a:r>
            <a:r>
              <a:rPr lang="en-US" altLang="ko-KR" sz="1100" b="1" dirty="0">
                <a:solidFill>
                  <a:schemeClr val="tx1">
                    <a:lumMod val="75000"/>
                    <a:lumOff val="25000"/>
                  </a:schemeClr>
                </a:solidFill>
                <a:latin typeface="+mn-ea"/>
              </a:rPr>
              <a:t>(%)</a:t>
            </a:r>
            <a:endParaRPr lang="ko-KR" altLang="en-US" sz="1100" b="1" dirty="0">
              <a:solidFill>
                <a:schemeClr val="tx1">
                  <a:lumMod val="75000"/>
                  <a:lumOff val="25000"/>
                </a:schemeClr>
              </a:solidFill>
              <a:latin typeface="+mn-ea"/>
            </a:endParaRPr>
          </a:p>
        </p:txBody>
      </p:sp>
      <p:pic>
        <p:nvPicPr>
          <p:cNvPr id="56" name="그림 55"/>
          <p:cNvPicPr>
            <a:picLocks noChangeAspect="1"/>
          </p:cNvPicPr>
          <p:nvPr/>
        </p:nvPicPr>
        <p:blipFill rotWithShape="1">
          <a:blip r:embed="rId5"/>
          <a:srcRect t="11874"/>
          <a:stretch/>
        </p:blipFill>
        <p:spPr>
          <a:xfrm>
            <a:off x="4947109" y="2432050"/>
            <a:ext cx="6013862" cy="1626180"/>
          </a:xfrm>
          <a:prstGeom prst="rect">
            <a:avLst/>
          </a:prstGeom>
        </p:spPr>
      </p:pic>
      <p:sp>
        <p:nvSpPr>
          <p:cNvPr id="57" name="직사각형 56"/>
          <p:cNvSpPr/>
          <p:nvPr/>
        </p:nvSpPr>
        <p:spPr>
          <a:xfrm>
            <a:off x="6041296" y="4117672"/>
            <a:ext cx="838691" cy="246221"/>
          </a:xfrm>
          <a:prstGeom prst="rect">
            <a:avLst/>
          </a:prstGeom>
        </p:spPr>
        <p:txBody>
          <a:bodyPr wrap="none">
            <a:spAutoFit/>
          </a:bodyPr>
          <a:lstStyle/>
          <a:p>
            <a:r>
              <a:rPr lang="ko-KR" altLang="en-US" sz="1000" b="1" dirty="0" err="1">
                <a:solidFill>
                  <a:schemeClr val="tx1">
                    <a:lumMod val="65000"/>
                    <a:lumOff val="35000"/>
                  </a:schemeClr>
                </a:solidFill>
              </a:rPr>
              <a:t>Before</a:t>
            </a:r>
            <a:r>
              <a:rPr lang="ko-KR" altLang="en-US" sz="1000" b="1" dirty="0">
                <a:solidFill>
                  <a:schemeClr val="tx1">
                    <a:lumMod val="65000"/>
                    <a:lumOff val="35000"/>
                  </a:schemeClr>
                </a:solidFill>
              </a:rPr>
              <a:t> </a:t>
            </a:r>
            <a:r>
              <a:rPr lang="ko-KR" altLang="en-US" sz="1000" b="1" dirty="0" err="1" smtClean="0">
                <a:solidFill>
                  <a:schemeClr val="tx1">
                    <a:lumMod val="65000"/>
                    <a:lumOff val="35000"/>
                  </a:schemeClr>
                </a:solidFill>
              </a:rPr>
              <a:t>use</a:t>
            </a:r>
            <a:endParaRPr lang="ko-KR" altLang="en-US" sz="1000" b="1" dirty="0">
              <a:solidFill>
                <a:schemeClr val="tx1">
                  <a:lumMod val="65000"/>
                  <a:lumOff val="35000"/>
                </a:schemeClr>
              </a:solidFill>
            </a:endParaRPr>
          </a:p>
        </p:txBody>
      </p:sp>
      <p:sp>
        <p:nvSpPr>
          <p:cNvPr id="58" name="직사각형 57"/>
          <p:cNvSpPr/>
          <p:nvPr/>
        </p:nvSpPr>
        <p:spPr>
          <a:xfrm>
            <a:off x="8795528" y="4113139"/>
            <a:ext cx="1455848" cy="246221"/>
          </a:xfrm>
          <a:prstGeom prst="rect">
            <a:avLst/>
          </a:prstGeom>
        </p:spPr>
        <p:txBody>
          <a:bodyPr wrap="none">
            <a:spAutoFit/>
          </a:bodyPr>
          <a:lstStyle/>
          <a:p>
            <a:pPr algn="ctr"/>
            <a:r>
              <a:rPr lang="en-US" altLang="ko-KR" sz="1000" b="1" dirty="0">
                <a:solidFill>
                  <a:schemeClr val="tx1">
                    <a:lumMod val="65000"/>
                    <a:lumOff val="35000"/>
                  </a:schemeClr>
                </a:solidFill>
              </a:rPr>
              <a:t>A</a:t>
            </a:r>
            <a:r>
              <a:rPr lang="ko-KR" altLang="en-US" sz="1000" b="1" dirty="0" err="1">
                <a:solidFill>
                  <a:schemeClr val="tx1">
                    <a:lumMod val="65000"/>
                    <a:lumOff val="35000"/>
                  </a:schemeClr>
                </a:solidFill>
              </a:rPr>
              <a:t>fter</a:t>
            </a:r>
            <a:r>
              <a:rPr lang="ko-KR" altLang="en-US" sz="1000" b="1" dirty="0">
                <a:solidFill>
                  <a:schemeClr val="tx1">
                    <a:lumMod val="65000"/>
                    <a:lumOff val="35000"/>
                  </a:schemeClr>
                </a:solidFill>
              </a:rPr>
              <a:t> 2 </a:t>
            </a:r>
            <a:r>
              <a:rPr lang="ko-KR" altLang="en-US" sz="1000" b="1" dirty="0" err="1">
                <a:solidFill>
                  <a:schemeClr val="tx1">
                    <a:lumMod val="65000"/>
                    <a:lumOff val="35000"/>
                  </a:schemeClr>
                </a:solidFill>
              </a:rPr>
              <a:t>weeks</a:t>
            </a:r>
            <a:r>
              <a:rPr lang="ko-KR" altLang="en-US" sz="1000" b="1" dirty="0">
                <a:solidFill>
                  <a:schemeClr val="tx1">
                    <a:lumMod val="65000"/>
                    <a:lumOff val="35000"/>
                  </a:schemeClr>
                </a:solidFill>
              </a:rPr>
              <a:t> </a:t>
            </a:r>
            <a:r>
              <a:rPr lang="ko-KR" altLang="en-US" sz="1000" b="1" dirty="0" smtClean="0">
                <a:solidFill>
                  <a:schemeClr val="tx1">
                    <a:lumMod val="65000"/>
                    <a:lumOff val="35000"/>
                  </a:schemeClr>
                </a:solidFill>
              </a:rPr>
              <a:t>of </a:t>
            </a:r>
            <a:r>
              <a:rPr lang="ko-KR" altLang="en-US" sz="1000" b="1" dirty="0" err="1">
                <a:solidFill>
                  <a:schemeClr val="tx1">
                    <a:lumMod val="65000"/>
                    <a:lumOff val="35000"/>
                  </a:schemeClr>
                </a:solidFill>
              </a:rPr>
              <a:t>use</a:t>
            </a:r>
            <a:endParaRPr lang="ko-KR" altLang="en-US" sz="1000" b="1" dirty="0">
              <a:solidFill>
                <a:schemeClr val="tx1">
                  <a:lumMod val="65000"/>
                  <a:lumOff val="35000"/>
                </a:schemeClr>
              </a:solidFill>
            </a:endParaRPr>
          </a:p>
        </p:txBody>
      </p:sp>
      <p:cxnSp>
        <p:nvCxnSpPr>
          <p:cNvPr id="59" name="직선 화살표 연결선 58"/>
          <p:cNvCxnSpPr/>
          <p:nvPr/>
        </p:nvCxnSpPr>
        <p:spPr>
          <a:xfrm>
            <a:off x="7468616" y="3255887"/>
            <a:ext cx="957072" cy="0"/>
          </a:xfrm>
          <a:prstGeom prst="straightConnector1">
            <a:avLst/>
          </a:prstGeom>
          <a:ln w="57150">
            <a:solidFill>
              <a:srgbClr val="5AC68B"/>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472068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4086BA-CF8A-774C-9F5E-52BDAFA3B7C8}"/>
              </a:ext>
            </a:extLst>
          </p:cNvPr>
          <p:cNvSpPr txBox="1"/>
          <p:nvPr/>
        </p:nvSpPr>
        <p:spPr>
          <a:xfrm>
            <a:off x="4135594" y="305250"/>
            <a:ext cx="3185702" cy="340158"/>
          </a:xfrm>
          <a:prstGeom prst="rect">
            <a:avLst/>
          </a:prstGeom>
          <a:noFill/>
        </p:spPr>
        <p:txBody>
          <a:bodyPr wrap="square" rtlCol="0">
            <a:spAutoFit/>
          </a:bodyPr>
          <a:lstStyle/>
          <a:p>
            <a:pPr>
              <a:lnSpc>
                <a:spcPct val="110000"/>
              </a:lnSpc>
            </a:pPr>
            <a:r>
              <a:rPr lang="en-US" altLang="ko-KR" sz="1600" b="1" dirty="0">
                <a:solidFill>
                  <a:schemeClr val="bg1">
                    <a:lumMod val="50000"/>
                  </a:schemeClr>
                </a:solidFill>
                <a:latin typeface="맑은 고딕" panose="020B0503020000020004" pitchFamily="50" charset="-127"/>
              </a:rPr>
              <a:t>Recommended For</a:t>
            </a:r>
            <a:endParaRPr lang="en-US" altLang="ko-KR" sz="1600" b="1" dirty="0">
              <a:solidFill>
                <a:schemeClr val="bg1">
                  <a:lumMod val="50000"/>
                </a:schemeClr>
              </a:solidFill>
              <a:latin typeface="맑은 고딕" panose="020B0503020000020004" pitchFamily="50" charset="-127"/>
              <a:ea typeface="맑은 고딕" panose="020B0503020000020004" pitchFamily="50" charset="-127"/>
            </a:endParaRPr>
          </a:p>
        </p:txBody>
      </p:sp>
      <p:pic>
        <p:nvPicPr>
          <p:cNvPr id="21" name="그림 2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1520" y="2300768"/>
            <a:ext cx="4239623" cy="2384788"/>
          </a:xfrm>
          <a:prstGeom prst="rect">
            <a:avLst/>
          </a:prstGeom>
        </p:spPr>
      </p:pic>
      <p:sp>
        <p:nvSpPr>
          <p:cNvPr id="22" name="TextBox 21">
            <a:extLst>
              <a:ext uri="{FF2B5EF4-FFF2-40B4-BE49-F238E27FC236}">
                <a16:creationId xmlns:a16="http://schemas.microsoft.com/office/drawing/2014/main" id="{2A4086BA-CF8A-774C-9F5E-52BDAFA3B7C8}"/>
              </a:ext>
            </a:extLst>
          </p:cNvPr>
          <p:cNvSpPr txBox="1"/>
          <p:nvPr/>
        </p:nvSpPr>
        <p:spPr>
          <a:xfrm>
            <a:off x="1110672" y="1229531"/>
            <a:ext cx="6551661" cy="369332"/>
          </a:xfrm>
          <a:prstGeom prst="rect">
            <a:avLst/>
          </a:prstGeom>
          <a:noFill/>
        </p:spPr>
        <p:txBody>
          <a:bodyPr wrap="square" rtlCol="0">
            <a:spAutoFit/>
          </a:bodyPr>
          <a:lstStyle/>
          <a:p>
            <a:r>
              <a:rPr lang="en-US" altLang="ko-KR" b="1" dirty="0">
                <a:solidFill>
                  <a:prstClr val="black"/>
                </a:solidFill>
                <a:latin typeface="맑은 고딕" panose="020B0503020000020004" pitchFamily="50" charset="-127"/>
              </a:rPr>
              <a:t>Recommended For</a:t>
            </a:r>
            <a:endParaRPr lang="en-US" altLang="ko-KR" b="1" dirty="0">
              <a:latin typeface="맑은 고딕" panose="020B0503020000020004" pitchFamily="50" charset="-127"/>
              <a:ea typeface="맑은 고딕" panose="020B0503020000020004" pitchFamily="50" charset="-127"/>
            </a:endParaRPr>
          </a:p>
        </p:txBody>
      </p:sp>
      <p:sp>
        <p:nvSpPr>
          <p:cNvPr id="38" name="TextBox 37">
            <a:extLst>
              <a:ext uri="{FF2B5EF4-FFF2-40B4-BE49-F238E27FC236}">
                <a16:creationId xmlns:a16="http://schemas.microsoft.com/office/drawing/2014/main" id="{2A4086BA-CF8A-774C-9F5E-52BDAFA3B7C8}"/>
              </a:ext>
            </a:extLst>
          </p:cNvPr>
          <p:cNvSpPr txBox="1"/>
          <p:nvPr/>
        </p:nvSpPr>
        <p:spPr>
          <a:xfrm>
            <a:off x="5776327" y="2330764"/>
            <a:ext cx="7468249" cy="2893100"/>
          </a:xfrm>
          <a:prstGeom prst="rect">
            <a:avLst/>
          </a:prstGeom>
          <a:noFill/>
        </p:spPr>
        <p:txBody>
          <a:bodyPr wrap="square" rtlCol="0">
            <a:spAutoFit/>
          </a:bodyPr>
          <a:lstStyle/>
          <a:p>
            <a:r>
              <a:rPr lang="en-US" altLang="ko-KR" sz="1400" spc="-150" dirty="0">
                <a:solidFill>
                  <a:schemeClr val="tx1">
                    <a:lumMod val="65000"/>
                    <a:lumOff val="35000"/>
                  </a:schemeClr>
                </a:solidFill>
                <a:latin typeface="맑은 고딕" panose="020B0503020000020004" pitchFamily="50" charset="-127"/>
              </a:rPr>
              <a:t>Those who want strong anti-aging care.</a:t>
            </a:r>
          </a:p>
          <a:p>
            <a:endParaRPr lang="en-US" altLang="ko-KR" sz="1400" spc="-150" dirty="0" smtClean="0">
              <a:solidFill>
                <a:schemeClr val="tx1">
                  <a:lumMod val="65000"/>
                  <a:lumOff val="35000"/>
                </a:schemeClr>
              </a:solidFill>
              <a:latin typeface="맑은 고딕" panose="020B0503020000020004" pitchFamily="50" charset="-127"/>
            </a:endParaRPr>
          </a:p>
          <a:p>
            <a:r>
              <a:rPr lang="en-US" altLang="ko-KR" sz="1400" spc="-150" dirty="0" smtClean="0">
                <a:solidFill>
                  <a:schemeClr val="tx1">
                    <a:lumMod val="65000"/>
                    <a:lumOff val="35000"/>
                  </a:schemeClr>
                </a:solidFill>
                <a:latin typeface="맑은 고딕" panose="020B0503020000020004" pitchFamily="50" charset="-127"/>
              </a:rPr>
              <a:t>Those </a:t>
            </a:r>
            <a:r>
              <a:rPr lang="en-US" altLang="ko-KR" sz="1400" spc="-150" dirty="0">
                <a:solidFill>
                  <a:schemeClr val="tx1">
                    <a:lumMod val="65000"/>
                    <a:lumOff val="35000"/>
                  </a:schemeClr>
                </a:solidFill>
                <a:latin typeface="맑은 고딕" panose="020B0503020000020004" pitchFamily="50" charset="-127"/>
              </a:rPr>
              <a:t>who want a product that fills the skin with elasticity from the inside. </a:t>
            </a:r>
            <a:endParaRPr lang="en-US" altLang="ko-KR" sz="1400" spc="-150" dirty="0" smtClean="0">
              <a:solidFill>
                <a:schemeClr val="tx1">
                  <a:lumMod val="65000"/>
                  <a:lumOff val="35000"/>
                </a:schemeClr>
              </a:solidFill>
              <a:latin typeface="맑은 고딕" panose="020B0503020000020004" pitchFamily="50" charset="-127"/>
            </a:endParaRPr>
          </a:p>
          <a:p>
            <a:endParaRPr lang="en-US" altLang="ko-KR" sz="1400" spc="-150" dirty="0">
              <a:solidFill>
                <a:schemeClr val="tx1">
                  <a:lumMod val="65000"/>
                  <a:lumOff val="35000"/>
                </a:schemeClr>
              </a:solidFill>
              <a:latin typeface="맑은 고딕" panose="020B0503020000020004" pitchFamily="50" charset="-127"/>
            </a:endParaRPr>
          </a:p>
          <a:p>
            <a:r>
              <a:rPr lang="en-US" altLang="ko-KR" sz="1400" spc="-150" dirty="0">
                <a:solidFill>
                  <a:schemeClr val="tx1">
                    <a:lumMod val="65000"/>
                    <a:lumOff val="35000"/>
                  </a:schemeClr>
                </a:solidFill>
                <a:latin typeface="맑은 고딕" panose="020B0503020000020004" pitchFamily="50" charset="-127"/>
              </a:rPr>
              <a:t>Those who are worried about wrinkles and sagging due to aging</a:t>
            </a:r>
            <a:r>
              <a:rPr lang="en-US" altLang="ko-KR" sz="1400" spc="-150" dirty="0" smtClean="0">
                <a:solidFill>
                  <a:schemeClr val="tx1">
                    <a:lumMod val="65000"/>
                    <a:lumOff val="35000"/>
                  </a:schemeClr>
                </a:solidFill>
                <a:latin typeface="맑은 고딕" panose="020B0503020000020004" pitchFamily="50" charset="-127"/>
              </a:rPr>
              <a:t>.</a:t>
            </a:r>
          </a:p>
          <a:p>
            <a:endParaRPr lang="en-US" altLang="ko-KR" sz="1400" spc="-150" dirty="0">
              <a:solidFill>
                <a:schemeClr val="tx1">
                  <a:lumMod val="65000"/>
                  <a:lumOff val="35000"/>
                </a:schemeClr>
              </a:solidFill>
              <a:latin typeface="맑은 고딕" panose="020B0503020000020004" pitchFamily="50" charset="-127"/>
            </a:endParaRPr>
          </a:p>
          <a:p>
            <a:r>
              <a:rPr lang="en-US" altLang="ko-KR" sz="1400" spc="-150" dirty="0">
                <a:solidFill>
                  <a:schemeClr val="tx1">
                    <a:lumMod val="65000"/>
                    <a:lumOff val="35000"/>
                  </a:schemeClr>
                </a:solidFill>
                <a:latin typeface="맑은 고딕" panose="020B0503020000020004" pitchFamily="50" charset="-127"/>
              </a:rPr>
              <a:t>Those who are born with a thin skin barrier and suffer from weak skin</a:t>
            </a:r>
            <a:r>
              <a:rPr lang="en-US" altLang="ko-KR" sz="1400" spc="-150" dirty="0" smtClean="0">
                <a:solidFill>
                  <a:schemeClr val="tx1">
                    <a:lumMod val="65000"/>
                    <a:lumOff val="35000"/>
                  </a:schemeClr>
                </a:solidFill>
                <a:latin typeface="맑은 고딕" panose="020B0503020000020004" pitchFamily="50" charset="-127"/>
              </a:rPr>
              <a:t>.</a:t>
            </a:r>
          </a:p>
          <a:p>
            <a:endParaRPr lang="en-US" altLang="ko-KR" sz="1400" spc="-150" dirty="0">
              <a:solidFill>
                <a:schemeClr val="tx1">
                  <a:lumMod val="65000"/>
                  <a:lumOff val="35000"/>
                </a:schemeClr>
              </a:solidFill>
              <a:latin typeface="맑은 고딕" panose="020B0503020000020004" pitchFamily="50" charset="-127"/>
            </a:endParaRPr>
          </a:p>
          <a:p>
            <a:r>
              <a:rPr lang="en-US" altLang="ko-KR" sz="1400" spc="-150" dirty="0">
                <a:solidFill>
                  <a:schemeClr val="tx1">
                    <a:lumMod val="65000"/>
                    <a:lumOff val="35000"/>
                  </a:schemeClr>
                </a:solidFill>
                <a:latin typeface="맑은 고딕" panose="020B0503020000020004" pitchFamily="50" charset="-127"/>
              </a:rPr>
              <a:t>Those who need skin cell turnover management due to poor skin regeneration</a:t>
            </a:r>
            <a:r>
              <a:rPr lang="en-US" altLang="ko-KR" sz="1400" spc="-150" dirty="0" smtClean="0">
                <a:solidFill>
                  <a:schemeClr val="tx1">
                    <a:lumMod val="65000"/>
                    <a:lumOff val="35000"/>
                  </a:schemeClr>
                </a:solidFill>
                <a:latin typeface="맑은 고딕" panose="020B0503020000020004" pitchFamily="50" charset="-127"/>
              </a:rPr>
              <a:t>.</a:t>
            </a:r>
          </a:p>
          <a:p>
            <a:endParaRPr lang="en-US" altLang="ko-KR" sz="1400" spc="-150" dirty="0">
              <a:solidFill>
                <a:schemeClr val="tx1">
                  <a:lumMod val="65000"/>
                  <a:lumOff val="35000"/>
                </a:schemeClr>
              </a:solidFill>
              <a:latin typeface="맑은 고딕" panose="020B0503020000020004" pitchFamily="50" charset="-127"/>
            </a:endParaRPr>
          </a:p>
          <a:p>
            <a:r>
              <a:rPr lang="en-US" altLang="ko-KR" sz="1400" spc="-150" dirty="0">
                <a:solidFill>
                  <a:schemeClr val="tx1">
                    <a:lumMod val="65000"/>
                    <a:lumOff val="35000"/>
                  </a:schemeClr>
                </a:solidFill>
                <a:latin typeface="맑은 고딕" panose="020B0503020000020004" pitchFamily="50" charset="-127"/>
              </a:rPr>
              <a:t>Those with sensitive skin who need soothing and nourishing care</a:t>
            </a:r>
            <a:r>
              <a:rPr lang="en-US" altLang="ko-KR" sz="1400" spc="-150" dirty="0" smtClean="0">
                <a:solidFill>
                  <a:schemeClr val="tx1">
                    <a:lumMod val="65000"/>
                    <a:lumOff val="35000"/>
                  </a:schemeClr>
                </a:solidFill>
                <a:latin typeface="맑은 고딕" panose="020B0503020000020004" pitchFamily="50" charset="-127"/>
              </a:rPr>
              <a:t>.</a:t>
            </a:r>
          </a:p>
          <a:p>
            <a:endParaRPr lang="en-US" altLang="ko-KR" sz="1400" spc="-150" dirty="0">
              <a:solidFill>
                <a:schemeClr val="tx1">
                  <a:lumMod val="65000"/>
                  <a:lumOff val="35000"/>
                </a:schemeClr>
              </a:solidFill>
              <a:latin typeface="맑은 고딕" panose="020B0503020000020004" pitchFamily="50" charset="-127"/>
            </a:endParaRPr>
          </a:p>
          <a:p>
            <a:r>
              <a:rPr lang="en-US" altLang="ko-KR" sz="1400" spc="-150" dirty="0">
                <a:solidFill>
                  <a:schemeClr val="tx1">
                    <a:lumMod val="65000"/>
                    <a:lumOff val="35000"/>
                  </a:schemeClr>
                </a:solidFill>
                <a:latin typeface="맑은 고딕" panose="020B0503020000020004" pitchFamily="50" charset="-127"/>
              </a:rPr>
              <a:t>Those who are worried about dry skin.</a:t>
            </a:r>
          </a:p>
        </p:txBody>
      </p:sp>
      <p:sp>
        <p:nvSpPr>
          <p:cNvPr id="4" name="모서리가 둥근 직사각형 3"/>
          <p:cNvSpPr/>
          <p:nvPr/>
        </p:nvSpPr>
        <p:spPr>
          <a:xfrm>
            <a:off x="4829919" y="2341132"/>
            <a:ext cx="922020" cy="259080"/>
          </a:xfrm>
          <a:prstGeom prst="roundRect">
            <a:avLst/>
          </a:prstGeom>
          <a:solidFill>
            <a:srgbClr val="5AC6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0" name="모서리가 둥근 직사각형 39"/>
          <p:cNvSpPr/>
          <p:nvPr/>
        </p:nvSpPr>
        <p:spPr>
          <a:xfrm>
            <a:off x="4829919" y="2754904"/>
            <a:ext cx="922020" cy="259080"/>
          </a:xfrm>
          <a:prstGeom prst="roundRect">
            <a:avLst/>
          </a:prstGeom>
          <a:solidFill>
            <a:srgbClr val="5AC6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1" name="모서리가 둥근 직사각형 40"/>
          <p:cNvSpPr/>
          <p:nvPr/>
        </p:nvSpPr>
        <p:spPr>
          <a:xfrm>
            <a:off x="4829919" y="3186952"/>
            <a:ext cx="922020" cy="259080"/>
          </a:xfrm>
          <a:prstGeom prst="roundRect">
            <a:avLst/>
          </a:prstGeom>
          <a:solidFill>
            <a:srgbClr val="5AC6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2" name="모서리가 둥근 직사각형 41"/>
          <p:cNvSpPr/>
          <p:nvPr/>
        </p:nvSpPr>
        <p:spPr>
          <a:xfrm>
            <a:off x="4829919" y="3619000"/>
            <a:ext cx="922020" cy="259080"/>
          </a:xfrm>
          <a:prstGeom prst="roundRect">
            <a:avLst/>
          </a:prstGeom>
          <a:solidFill>
            <a:srgbClr val="5AC6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3" name="모서리가 둥근 직사각형 42"/>
          <p:cNvSpPr/>
          <p:nvPr/>
        </p:nvSpPr>
        <p:spPr>
          <a:xfrm>
            <a:off x="4829919" y="4051048"/>
            <a:ext cx="922020" cy="259080"/>
          </a:xfrm>
          <a:prstGeom prst="roundRect">
            <a:avLst/>
          </a:prstGeom>
          <a:solidFill>
            <a:srgbClr val="5AC6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4" name="모서리가 둥근 직사각형 43"/>
          <p:cNvSpPr/>
          <p:nvPr/>
        </p:nvSpPr>
        <p:spPr>
          <a:xfrm>
            <a:off x="4829919" y="4460236"/>
            <a:ext cx="922020" cy="259080"/>
          </a:xfrm>
          <a:prstGeom prst="roundRect">
            <a:avLst/>
          </a:prstGeom>
          <a:solidFill>
            <a:srgbClr val="5AC6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5" name="모서리가 둥근 직사각형 44"/>
          <p:cNvSpPr/>
          <p:nvPr/>
        </p:nvSpPr>
        <p:spPr>
          <a:xfrm>
            <a:off x="4829919" y="4884664"/>
            <a:ext cx="922020" cy="259080"/>
          </a:xfrm>
          <a:prstGeom prst="roundRect">
            <a:avLst/>
          </a:prstGeom>
          <a:solidFill>
            <a:srgbClr val="5AC6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9" name="TextBox 38">
            <a:extLst>
              <a:ext uri="{FF2B5EF4-FFF2-40B4-BE49-F238E27FC236}">
                <a16:creationId xmlns:a16="http://schemas.microsoft.com/office/drawing/2014/main" id="{2A4086BA-CF8A-774C-9F5E-52BDAFA3B7C8}"/>
              </a:ext>
            </a:extLst>
          </p:cNvPr>
          <p:cNvSpPr txBox="1"/>
          <p:nvPr/>
        </p:nvSpPr>
        <p:spPr>
          <a:xfrm>
            <a:off x="4854307" y="2148552"/>
            <a:ext cx="2124452" cy="3539430"/>
          </a:xfrm>
          <a:prstGeom prst="rect">
            <a:avLst/>
          </a:prstGeom>
          <a:noFill/>
        </p:spPr>
        <p:txBody>
          <a:bodyPr wrap="square" rtlCol="0">
            <a:spAutoFit/>
          </a:bodyPr>
          <a:lstStyle/>
          <a:p>
            <a:pPr>
              <a:lnSpc>
                <a:spcPct val="200000"/>
              </a:lnSpc>
            </a:pPr>
            <a:r>
              <a:rPr lang="en-US" altLang="ko-KR" sz="1400" dirty="0">
                <a:solidFill>
                  <a:schemeClr val="bg1"/>
                </a:solidFill>
                <a:latin typeface="맑은 고딕" panose="020B0503020000020004" pitchFamily="50" charset="-127"/>
                <a:ea typeface="맑은 고딕" panose="020B0503020000020004" pitchFamily="50" charset="-127"/>
              </a:rPr>
              <a:t>Check 1</a:t>
            </a:r>
            <a:r>
              <a:rPr lang="en-US" altLang="ko-KR" sz="1400" dirty="0" smtClean="0">
                <a:solidFill>
                  <a:schemeClr val="bg1"/>
                </a:solidFill>
                <a:latin typeface="맑은 고딕" panose="020B0503020000020004" pitchFamily="50" charset="-127"/>
                <a:ea typeface="맑은 고딕" panose="020B0503020000020004" pitchFamily="50" charset="-127"/>
              </a:rPr>
              <a:t>.</a:t>
            </a:r>
          </a:p>
          <a:p>
            <a:pPr>
              <a:lnSpc>
                <a:spcPct val="200000"/>
              </a:lnSpc>
            </a:pPr>
            <a:r>
              <a:rPr lang="en-US" altLang="ko-KR" sz="1400" dirty="0">
                <a:solidFill>
                  <a:schemeClr val="bg1"/>
                </a:solidFill>
                <a:latin typeface="맑은 고딕" panose="020B0503020000020004" pitchFamily="50" charset="-127"/>
                <a:ea typeface="맑은 고딕" panose="020B0503020000020004" pitchFamily="50" charset="-127"/>
              </a:rPr>
              <a:t>Check </a:t>
            </a:r>
            <a:r>
              <a:rPr lang="en-US" altLang="ko-KR" sz="1400" dirty="0" smtClean="0">
                <a:solidFill>
                  <a:schemeClr val="bg1"/>
                </a:solidFill>
                <a:latin typeface="맑은 고딕" panose="020B0503020000020004" pitchFamily="50" charset="-127"/>
                <a:ea typeface="맑은 고딕" panose="020B0503020000020004" pitchFamily="50" charset="-127"/>
              </a:rPr>
              <a:t>2.</a:t>
            </a:r>
            <a:endParaRPr lang="ko-KR" altLang="en-US" sz="1400" dirty="0">
              <a:solidFill>
                <a:schemeClr val="bg1"/>
              </a:solidFill>
              <a:latin typeface="맑은 고딕" panose="020B0503020000020004" pitchFamily="50" charset="-127"/>
              <a:ea typeface="맑은 고딕" panose="020B0503020000020004" pitchFamily="50" charset="-127"/>
            </a:endParaRPr>
          </a:p>
          <a:p>
            <a:pPr>
              <a:lnSpc>
                <a:spcPct val="200000"/>
              </a:lnSpc>
            </a:pPr>
            <a:r>
              <a:rPr lang="en-US" altLang="ko-KR" sz="1400" dirty="0">
                <a:solidFill>
                  <a:schemeClr val="bg1"/>
                </a:solidFill>
                <a:latin typeface="맑은 고딕" panose="020B0503020000020004" pitchFamily="50" charset="-127"/>
                <a:ea typeface="맑은 고딕" panose="020B0503020000020004" pitchFamily="50" charset="-127"/>
              </a:rPr>
              <a:t>Check </a:t>
            </a:r>
            <a:r>
              <a:rPr lang="en-US" altLang="ko-KR" sz="1400" dirty="0" smtClean="0">
                <a:solidFill>
                  <a:schemeClr val="bg1"/>
                </a:solidFill>
                <a:latin typeface="맑은 고딕" panose="020B0503020000020004" pitchFamily="50" charset="-127"/>
                <a:ea typeface="맑은 고딕" panose="020B0503020000020004" pitchFamily="50" charset="-127"/>
              </a:rPr>
              <a:t>3.</a:t>
            </a:r>
            <a:endParaRPr lang="ko-KR" altLang="en-US" sz="1400" dirty="0">
              <a:solidFill>
                <a:schemeClr val="bg1"/>
              </a:solidFill>
              <a:latin typeface="맑은 고딕" panose="020B0503020000020004" pitchFamily="50" charset="-127"/>
              <a:ea typeface="맑은 고딕" panose="020B0503020000020004" pitchFamily="50" charset="-127"/>
            </a:endParaRPr>
          </a:p>
          <a:p>
            <a:pPr>
              <a:lnSpc>
                <a:spcPct val="200000"/>
              </a:lnSpc>
            </a:pPr>
            <a:r>
              <a:rPr lang="en-US" altLang="ko-KR" sz="1400" dirty="0">
                <a:solidFill>
                  <a:schemeClr val="bg1"/>
                </a:solidFill>
                <a:latin typeface="맑은 고딕" panose="020B0503020000020004" pitchFamily="50" charset="-127"/>
                <a:ea typeface="맑은 고딕" panose="020B0503020000020004" pitchFamily="50" charset="-127"/>
              </a:rPr>
              <a:t>Check </a:t>
            </a:r>
            <a:r>
              <a:rPr lang="en-US" altLang="ko-KR" sz="1400" dirty="0" smtClean="0">
                <a:solidFill>
                  <a:schemeClr val="bg1"/>
                </a:solidFill>
                <a:latin typeface="맑은 고딕" panose="020B0503020000020004" pitchFamily="50" charset="-127"/>
                <a:ea typeface="맑은 고딕" panose="020B0503020000020004" pitchFamily="50" charset="-127"/>
              </a:rPr>
              <a:t>4.</a:t>
            </a:r>
            <a:endParaRPr lang="ko-KR" altLang="en-US" sz="1400" dirty="0">
              <a:solidFill>
                <a:schemeClr val="bg1"/>
              </a:solidFill>
              <a:latin typeface="맑은 고딕" panose="020B0503020000020004" pitchFamily="50" charset="-127"/>
              <a:ea typeface="맑은 고딕" panose="020B0503020000020004" pitchFamily="50" charset="-127"/>
            </a:endParaRPr>
          </a:p>
          <a:p>
            <a:pPr>
              <a:lnSpc>
                <a:spcPct val="200000"/>
              </a:lnSpc>
            </a:pPr>
            <a:r>
              <a:rPr lang="en-US" altLang="ko-KR" sz="1400" dirty="0">
                <a:solidFill>
                  <a:schemeClr val="bg1"/>
                </a:solidFill>
                <a:latin typeface="맑은 고딕" panose="020B0503020000020004" pitchFamily="50" charset="-127"/>
                <a:ea typeface="맑은 고딕" panose="020B0503020000020004" pitchFamily="50" charset="-127"/>
              </a:rPr>
              <a:t>Check </a:t>
            </a:r>
            <a:r>
              <a:rPr lang="en-US" altLang="ko-KR" sz="1400" dirty="0" smtClean="0">
                <a:solidFill>
                  <a:schemeClr val="bg1"/>
                </a:solidFill>
                <a:latin typeface="맑은 고딕" panose="020B0503020000020004" pitchFamily="50" charset="-127"/>
                <a:ea typeface="맑은 고딕" panose="020B0503020000020004" pitchFamily="50" charset="-127"/>
              </a:rPr>
              <a:t>5.</a:t>
            </a:r>
            <a:endParaRPr lang="ko-KR" altLang="en-US" sz="1400" dirty="0">
              <a:solidFill>
                <a:schemeClr val="bg1"/>
              </a:solidFill>
              <a:latin typeface="맑은 고딕" panose="020B0503020000020004" pitchFamily="50" charset="-127"/>
              <a:ea typeface="맑은 고딕" panose="020B0503020000020004" pitchFamily="50" charset="-127"/>
            </a:endParaRPr>
          </a:p>
          <a:p>
            <a:pPr>
              <a:lnSpc>
                <a:spcPct val="200000"/>
              </a:lnSpc>
            </a:pPr>
            <a:r>
              <a:rPr lang="en-US" altLang="ko-KR" sz="1400" dirty="0">
                <a:solidFill>
                  <a:schemeClr val="bg1"/>
                </a:solidFill>
                <a:latin typeface="맑은 고딕" panose="020B0503020000020004" pitchFamily="50" charset="-127"/>
                <a:ea typeface="맑은 고딕" panose="020B0503020000020004" pitchFamily="50" charset="-127"/>
              </a:rPr>
              <a:t>Check </a:t>
            </a:r>
            <a:r>
              <a:rPr lang="en-US" altLang="ko-KR" sz="1400" dirty="0" smtClean="0">
                <a:solidFill>
                  <a:schemeClr val="bg1"/>
                </a:solidFill>
                <a:latin typeface="맑은 고딕" panose="020B0503020000020004" pitchFamily="50" charset="-127"/>
                <a:ea typeface="맑은 고딕" panose="020B0503020000020004" pitchFamily="50" charset="-127"/>
              </a:rPr>
              <a:t>6.</a:t>
            </a:r>
            <a:endParaRPr lang="ko-KR" altLang="en-US" sz="1400" dirty="0">
              <a:solidFill>
                <a:schemeClr val="bg1"/>
              </a:solidFill>
              <a:latin typeface="맑은 고딕" panose="020B0503020000020004" pitchFamily="50" charset="-127"/>
              <a:ea typeface="맑은 고딕" panose="020B0503020000020004" pitchFamily="50" charset="-127"/>
            </a:endParaRPr>
          </a:p>
          <a:p>
            <a:pPr>
              <a:lnSpc>
                <a:spcPct val="200000"/>
              </a:lnSpc>
            </a:pPr>
            <a:r>
              <a:rPr lang="en-US" altLang="ko-KR" sz="1400" dirty="0">
                <a:solidFill>
                  <a:schemeClr val="bg1"/>
                </a:solidFill>
                <a:latin typeface="맑은 고딕" panose="020B0503020000020004" pitchFamily="50" charset="-127"/>
                <a:ea typeface="맑은 고딕" panose="020B0503020000020004" pitchFamily="50" charset="-127"/>
              </a:rPr>
              <a:t>Check </a:t>
            </a:r>
            <a:r>
              <a:rPr lang="en-US" altLang="ko-KR" sz="1400" dirty="0" smtClean="0">
                <a:solidFill>
                  <a:schemeClr val="bg1"/>
                </a:solidFill>
                <a:latin typeface="맑은 고딕" panose="020B0503020000020004" pitchFamily="50" charset="-127"/>
                <a:ea typeface="맑은 고딕" panose="020B0503020000020004" pitchFamily="50" charset="-127"/>
              </a:rPr>
              <a:t>7.</a:t>
            </a:r>
            <a:endParaRPr lang="ko-KR" altLang="en-US" sz="1400" dirty="0">
              <a:solidFill>
                <a:schemeClr val="bg1"/>
              </a:solidFill>
              <a:latin typeface="맑은 고딕" panose="020B0503020000020004" pitchFamily="50" charset="-127"/>
              <a:ea typeface="맑은 고딕" panose="020B0503020000020004" pitchFamily="50" charset="-127"/>
            </a:endParaRPr>
          </a:p>
          <a:p>
            <a:pPr>
              <a:lnSpc>
                <a:spcPct val="200000"/>
              </a:lnSpc>
            </a:pPr>
            <a:endParaRPr lang="ko-KR" altLang="en-US" sz="1400" dirty="0">
              <a:solidFill>
                <a:schemeClr val="bg1"/>
              </a:solidFill>
              <a:latin typeface="맑은 고딕" panose="020B0503020000020004" pitchFamily="50" charset="-127"/>
              <a:ea typeface="맑은 고딕" panose="020B0503020000020004" pitchFamily="50" charset="-127"/>
            </a:endParaRPr>
          </a:p>
        </p:txBody>
      </p:sp>
      <p:sp>
        <p:nvSpPr>
          <p:cNvPr id="16" name="TextBox 15">
            <a:extLst>
              <a:ext uri="{FF2B5EF4-FFF2-40B4-BE49-F238E27FC236}">
                <a16:creationId xmlns:a16="http://schemas.microsoft.com/office/drawing/2014/main" id="{2A4086BA-CF8A-774C-9F5E-52BDAFA3B7C8}"/>
              </a:ext>
            </a:extLst>
          </p:cNvPr>
          <p:cNvSpPr txBox="1"/>
          <p:nvPr/>
        </p:nvSpPr>
        <p:spPr>
          <a:xfrm>
            <a:off x="1786186" y="316087"/>
            <a:ext cx="2823914" cy="329321"/>
          </a:xfrm>
          <a:prstGeom prst="rect">
            <a:avLst/>
          </a:prstGeom>
          <a:noFill/>
        </p:spPr>
        <p:txBody>
          <a:bodyPr wrap="square" rtlCol="0">
            <a:spAutoFit/>
          </a:bodyPr>
          <a:lstStyle/>
          <a:p>
            <a:pPr>
              <a:lnSpc>
                <a:spcPct val="110000"/>
              </a:lnSpc>
            </a:pPr>
            <a:r>
              <a:rPr lang="en-US" altLang="ko-KR" sz="1400" b="1" dirty="0">
                <a:latin typeface="맑은 고딕" panose="020B0503020000020004" pitchFamily="50" charset="-127"/>
              </a:rPr>
              <a:t>03. Product Introduction</a:t>
            </a:r>
            <a:endParaRPr lang="en-US" altLang="ko-KR" sz="1400" b="1"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365228230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rotWithShape="1">
          <a:blip r:embed="rId2">
            <a:extLst>
              <a:ext uri="{28A0092B-C50C-407E-A947-70E740481C1C}">
                <a14:useLocalDpi xmlns:a14="http://schemas.microsoft.com/office/drawing/2010/main" val="0"/>
              </a:ext>
            </a:extLst>
          </a:blip>
          <a:srcRect r="56750"/>
          <a:stretch/>
        </p:blipFill>
        <p:spPr>
          <a:xfrm>
            <a:off x="441961" y="1064000"/>
            <a:ext cx="4152527" cy="5400675"/>
          </a:xfrm>
          <a:prstGeom prst="rect">
            <a:avLst/>
          </a:prstGeom>
        </p:spPr>
      </p:pic>
      <p:sp>
        <p:nvSpPr>
          <p:cNvPr id="3" name="TextBox 2">
            <a:extLst>
              <a:ext uri="{FF2B5EF4-FFF2-40B4-BE49-F238E27FC236}">
                <a16:creationId xmlns:a16="http://schemas.microsoft.com/office/drawing/2014/main" id="{2A4086BA-CF8A-774C-9F5E-52BDAFA3B7C8}"/>
              </a:ext>
            </a:extLst>
          </p:cNvPr>
          <p:cNvSpPr txBox="1"/>
          <p:nvPr/>
        </p:nvSpPr>
        <p:spPr>
          <a:xfrm>
            <a:off x="4135594" y="305250"/>
            <a:ext cx="6047852" cy="363176"/>
          </a:xfrm>
          <a:prstGeom prst="rect">
            <a:avLst/>
          </a:prstGeom>
          <a:noFill/>
        </p:spPr>
        <p:txBody>
          <a:bodyPr wrap="square" rtlCol="0">
            <a:spAutoFit/>
          </a:bodyPr>
          <a:lstStyle/>
          <a:p>
            <a:pPr>
              <a:lnSpc>
                <a:spcPct val="110000"/>
              </a:lnSpc>
            </a:pPr>
            <a:r>
              <a:rPr lang="en-US" altLang="ko-KR" sz="1600" b="1" dirty="0">
                <a:solidFill>
                  <a:schemeClr val="bg1">
                    <a:lumMod val="50000"/>
                  </a:schemeClr>
                </a:solidFill>
                <a:latin typeface="맑은 고딕" panose="020B0503020000020004" pitchFamily="50" charset="-127"/>
              </a:rPr>
              <a:t>Nutrition Analysis and Efficacy of Hemp</a:t>
            </a:r>
            <a:endParaRPr lang="en-US" altLang="ko-KR" sz="1600" b="1" dirty="0">
              <a:solidFill>
                <a:schemeClr val="bg1">
                  <a:lumMod val="50000"/>
                </a:schemeClr>
              </a:solidFill>
              <a:latin typeface="맑은 고딕" panose="020B0503020000020004" pitchFamily="50" charset="-127"/>
              <a:ea typeface="맑은 고딕" panose="020B0503020000020004" pitchFamily="50" charset="-127"/>
            </a:endParaRPr>
          </a:p>
        </p:txBody>
      </p:sp>
      <p:sp>
        <p:nvSpPr>
          <p:cNvPr id="4" name="TextBox 3">
            <a:extLst>
              <a:ext uri="{FF2B5EF4-FFF2-40B4-BE49-F238E27FC236}">
                <a16:creationId xmlns:a16="http://schemas.microsoft.com/office/drawing/2014/main" id="{2A4086BA-CF8A-774C-9F5E-52BDAFA3B7C8}"/>
              </a:ext>
            </a:extLst>
          </p:cNvPr>
          <p:cNvSpPr txBox="1"/>
          <p:nvPr/>
        </p:nvSpPr>
        <p:spPr>
          <a:xfrm>
            <a:off x="1919536" y="298672"/>
            <a:ext cx="2232248" cy="340158"/>
          </a:xfrm>
          <a:prstGeom prst="rect">
            <a:avLst/>
          </a:prstGeom>
          <a:noFill/>
        </p:spPr>
        <p:txBody>
          <a:bodyPr wrap="square" rtlCol="0">
            <a:spAutoFit/>
          </a:bodyPr>
          <a:lstStyle/>
          <a:p>
            <a:pPr>
              <a:lnSpc>
                <a:spcPct val="110000"/>
              </a:lnSpc>
            </a:pPr>
            <a:r>
              <a:rPr lang="en-US" altLang="ko-KR" sz="1600" b="1" dirty="0" smtClean="0">
                <a:latin typeface="맑은 고딕" panose="020B0503020000020004" pitchFamily="50" charset="-127"/>
                <a:ea typeface="맑은 고딕" panose="020B0503020000020004" pitchFamily="50" charset="-127"/>
              </a:rPr>
              <a:t>04. Reference</a:t>
            </a:r>
            <a:endParaRPr lang="en-US" altLang="ko-KR" sz="1600" b="1" dirty="0">
              <a:latin typeface="맑은 고딕" panose="020B0503020000020004" pitchFamily="50" charset="-127"/>
              <a:ea typeface="맑은 고딕" panose="020B0503020000020004" pitchFamily="50" charset="-127"/>
            </a:endParaRPr>
          </a:p>
        </p:txBody>
      </p:sp>
      <p:sp>
        <p:nvSpPr>
          <p:cNvPr id="6" name="TextBox 5">
            <a:extLst>
              <a:ext uri="{FF2B5EF4-FFF2-40B4-BE49-F238E27FC236}">
                <a16:creationId xmlns:a16="http://schemas.microsoft.com/office/drawing/2014/main" id="{2A4086BA-CF8A-774C-9F5E-52BDAFA3B7C8}"/>
              </a:ext>
            </a:extLst>
          </p:cNvPr>
          <p:cNvSpPr txBox="1"/>
          <p:nvPr/>
        </p:nvSpPr>
        <p:spPr>
          <a:xfrm>
            <a:off x="5572091" y="2093417"/>
            <a:ext cx="6551661" cy="369332"/>
          </a:xfrm>
          <a:prstGeom prst="rect">
            <a:avLst/>
          </a:prstGeom>
          <a:noFill/>
        </p:spPr>
        <p:txBody>
          <a:bodyPr wrap="square" rtlCol="0">
            <a:spAutoFit/>
          </a:bodyPr>
          <a:lstStyle/>
          <a:p>
            <a:r>
              <a:rPr lang="en-US" altLang="ko-KR" b="1" dirty="0">
                <a:solidFill>
                  <a:schemeClr val="tx1">
                    <a:lumMod val="50000"/>
                    <a:lumOff val="50000"/>
                  </a:schemeClr>
                </a:solidFill>
                <a:latin typeface="맑은 고딕" panose="020B0503020000020004" pitchFamily="50" charset="-127"/>
              </a:rPr>
              <a:t>Nutrition Analysis and Efficacy of Hemp</a:t>
            </a:r>
            <a:endParaRPr lang="ko-KR" altLang="en-US" b="1" dirty="0">
              <a:solidFill>
                <a:schemeClr val="tx1">
                  <a:lumMod val="50000"/>
                  <a:lumOff val="50000"/>
                </a:schemeClr>
              </a:solidFill>
            </a:endParaRPr>
          </a:p>
        </p:txBody>
      </p:sp>
      <p:sp>
        <p:nvSpPr>
          <p:cNvPr id="7" name="자유형 6"/>
          <p:cNvSpPr/>
          <p:nvPr/>
        </p:nvSpPr>
        <p:spPr>
          <a:xfrm>
            <a:off x="5636795" y="2695513"/>
            <a:ext cx="2087127" cy="1252276"/>
          </a:xfrm>
          <a:custGeom>
            <a:avLst/>
            <a:gdLst>
              <a:gd name="connsiteX0" fmla="*/ 208717 w 2087127"/>
              <a:gd name="connsiteY0" fmla="*/ 0 h 1252276"/>
              <a:gd name="connsiteX1" fmla="*/ 1878410 w 2087127"/>
              <a:gd name="connsiteY1" fmla="*/ 0 h 1252276"/>
              <a:gd name="connsiteX2" fmla="*/ 2087127 w 2087127"/>
              <a:gd name="connsiteY2" fmla="*/ 208717 h 1252276"/>
              <a:gd name="connsiteX3" fmla="*/ 2087127 w 2087127"/>
              <a:gd name="connsiteY3" fmla="*/ 1252276 h 1252276"/>
              <a:gd name="connsiteX4" fmla="*/ 2087127 w 2087127"/>
              <a:gd name="connsiteY4" fmla="*/ 1252276 h 1252276"/>
              <a:gd name="connsiteX5" fmla="*/ 0 w 2087127"/>
              <a:gd name="connsiteY5" fmla="*/ 1252276 h 1252276"/>
              <a:gd name="connsiteX6" fmla="*/ 0 w 2087127"/>
              <a:gd name="connsiteY6" fmla="*/ 1252276 h 1252276"/>
              <a:gd name="connsiteX7" fmla="*/ 0 w 2087127"/>
              <a:gd name="connsiteY7" fmla="*/ 208717 h 1252276"/>
              <a:gd name="connsiteX8" fmla="*/ 208717 w 2087127"/>
              <a:gd name="connsiteY8" fmla="*/ 0 h 1252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87127" h="1252276">
                <a:moveTo>
                  <a:pt x="208717" y="0"/>
                </a:moveTo>
                <a:lnTo>
                  <a:pt x="1878410" y="0"/>
                </a:lnTo>
                <a:cubicBezTo>
                  <a:pt x="1993681" y="0"/>
                  <a:pt x="2087127" y="93446"/>
                  <a:pt x="2087127" y="208717"/>
                </a:cubicBezTo>
                <a:lnTo>
                  <a:pt x="2087127" y="1252276"/>
                </a:lnTo>
                <a:lnTo>
                  <a:pt x="2087127" y="1252276"/>
                </a:lnTo>
                <a:lnTo>
                  <a:pt x="0" y="1252276"/>
                </a:lnTo>
                <a:lnTo>
                  <a:pt x="0" y="1252276"/>
                </a:lnTo>
                <a:lnTo>
                  <a:pt x="0" y="208717"/>
                </a:lnTo>
                <a:cubicBezTo>
                  <a:pt x="0" y="93446"/>
                  <a:pt x="93446" y="0"/>
                  <a:pt x="208717" y="0"/>
                </a:cubicBezTo>
                <a:close/>
              </a:path>
            </a:pathLst>
          </a:custGeom>
          <a:solidFill>
            <a:srgbClr val="5AC68B"/>
          </a:solidFill>
          <a:scene3d>
            <a:camera prst="orthographicFront"/>
            <a:lightRig rig="chilly" dir="t"/>
          </a:scene3d>
          <a:sp3d prstMaterial="translucentPowder">
            <a:bevelT w="127000" h="25400" prst="softRound"/>
          </a:sp3d>
        </p:spPr>
        <p:style>
          <a:lnRef idx="0">
            <a:schemeClr val="lt1">
              <a:hueOff val="0"/>
              <a:satOff val="0"/>
              <a:lumOff val="0"/>
              <a:alphaOff val="0"/>
            </a:schemeClr>
          </a:lnRef>
          <a:fillRef idx="1">
            <a:scrgbClr r="0" g="0" b="0"/>
          </a:fillRef>
          <a:effectRef idx="0">
            <a:schemeClr val="accent5">
              <a:hueOff val="0"/>
              <a:satOff val="0"/>
              <a:lumOff val="0"/>
              <a:alphaOff val="0"/>
            </a:schemeClr>
          </a:effectRef>
          <a:fontRef idx="minor">
            <a:schemeClr val="lt1"/>
          </a:fontRef>
        </p:style>
        <p:txBody>
          <a:bodyPr spcFirstLastPara="0" vert="horz" wrap="square" lIns="144951" tIns="144951" rIns="144951" bIns="83820" numCol="1" spcCol="1270" anchor="ctr" anchorCtr="0">
            <a:noAutofit/>
          </a:bodyPr>
          <a:lstStyle/>
          <a:p>
            <a:pPr lvl="0" algn="ctr" defTabSz="977900">
              <a:lnSpc>
                <a:spcPct val="90000"/>
              </a:lnSpc>
              <a:spcBef>
                <a:spcPct val="0"/>
              </a:spcBef>
              <a:spcAft>
                <a:spcPct val="35000"/>
              </a:spcAft>
            </a:pPr>
            <a:r>
              <a:rPr lang="en-US" altLang="ko-KR" sz="1300" b="1" dirty="0">
                <a:solidFill>
                  <a:schemeClr val="bg1"/>
                </a:solidFill>
                <a:latin typeface="맑은 고딕" panose="020B0503020000020004" pitchFamily="50" charset="-127"/>
              </a:rPr>
              <a:t>Hemp Stems ▶ </a:t>
            </a:r>
            <a:endParaRPr lang="en-US" altLang="ko-KR" sz="1300" b="1" dirty="0" smtClean="0">
              <a:solidFill>
                <a:schemeClr val="bg1"/>
              </a:solidFill>
              <a:latin typeface="맑은 고딕" panose="020B0503020000020004" pitchFamily="50" charset="-127"/>
            </a:endParaRPr>
          </a:p>
          <a:p>
            <a:pPr lvl="0" algn="ctr" defTabSz="977900">
              <a:lnSpc>
                <a:spcPct val="90000"/>
              </a:lnSpc>
              <a:spcBef>
                <a:spcPct val="0"/>
              </a:spcBef>
              <a:spcAft>
                <a:spcPct val="35000"/>
              </a:spcAft>
            </a:pPr>
            <a:r>
              <a:rPr lang="en-US" altLang="ko-KR" sz="1300" b="1" dirty="0" smtClean="0">
                <a:solidFill>
                  <a:schemeClr val="bg1"/>
                </a:solidFill>
                <a:latin typeface="맑은 고딕" panose="020B0503020000020004" pitchFamily="50" charset="-127"/>
              </a:rPr>
              <a:t>Hemp</a:t>
            </a:r>
            <a:endParaRPr lang="ko-KR" altLang="en-US" sz="1300" kern="1200" dirty="0">
              <a:solidFill>
                <a:schemeClr val="bg1"/>
              </a:solidFill>
              <a:latin typeface="맑은 고딕" panose="020B0503020000020004" pitchFamily="50" charset="-127"/>
              <a:ea typeface="맑은 고딕" panose="020B0503020000020004" pitchFamily="50" charset="-127"/>
            </a:endParaRPr>
          </a:p>
        </p:txBody>
      </p:sp>
      <p:sp>
        <p:nvSpPr>
          <p:cNvPr id="8" name="자유형 7"/>
          <p:cNvSpPr/>
          <p:nvPr/>
        </p:nvSpPr>
        <p:spPr>
          <a:xfrm>
            <a:off x="7932635" y="2695513"/>
            <a:ext cx="2087127" cy="1252276"/>
          </a:xfrm>
          <a:custGeom>
            <a:avLst/>
            <a:gdLst>
              <a:gd name="connsiteX0" fmla="*/ 208717 w 2087127"/>
              <a:gd name="connsiteY0" fmla="*/ 0 h 1252276"/>
              <a:gd name="connsiteX1" fmla="*/ 1878410 w 2087127"/>
              <a:gd name="connsiteY1" fmla="*/ 0 h 1252276"/>
              <a:gd name="connsiteX2" fmla="*/ 2087127 w 2087127"/>
              <a:gd name="connsiteY2" fmla="*/ 208717 h 1252276"/>
              <a:gd name="connsiteX3" fmla="*/ 2087127 w 2087127"/>
              <a:gd name="connsiteY3" fmla="*/ 1252276 h 1252276"/>
              <a:gd name="connsiteX4" fmla="*/ 2087127 w 2087127"/>
              <a:gd name="connsiteY4" fmla="*/ 1252276 h 1252276"/>
              <a:gd name="connsiteX5" fmla="*/ 0 w 2087127"/>
              <a:gd name="connsiteY5" fmla="*/ 1252276 h 1252276"/>
              <a:gd name="connsiteX6" fmla="*/ 0 w 2087127"/>
              <a:gd name="connsiteY6" fmla="*/ 1252276 h 1252276"/>
              <a:gd name="connsiteX7" fmla="*/ 0 w 2087127"/>
              <a:gd name="connsiteY7" fmla="*/ 208717 h 1252276"/>
              <a:gd name="connsiteX8" fmla="*/ 208717 w 2087127"/>
              <a:gd name="connsiteY8" fmla="*/ 0 h 1252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87127" h="1252276">
                <a:moveTo>
                  <a:pt x="208717" y="0"/>
                </a:moveTo>
                <a:lnTo>
                  <a:pt x="1878410" y="0"/>
                </a:lnTo>
                <a:cubicBezTo>
                  <a:pt x="1993681" y="0"/>
                  <a:pt x="2087127" y="93446"/>
                  <a:pt x="2087127" y="208717"/>
                </a:cubicBezTo>
                <a:lnTo>
                  <a:pt x="2087127" y="1252276"/>
                </a:lnTo>
                <a:lnTo>
                  <a:pt x="2087127" y="1252276"/>
                </a:lnTo>
                <a:lnTo>
                  <a:pt x="0" y="1252276"/>
                </a:lnTo>
                <a:lnTo>
                  <a:pt x="0" y="1252276"/>
                </a:lnTo>
                <a:lnTo>
                  <a:pt x="0" y="208717"/>
                </a:lnTo>
                <a:cubicBezTo>
                  <a:pt x="0" y="93446"/>
                  <a:pt x="93446" y="0"/>
                  <a:pt x="208717" y="0"/>
                </a:cubicBezTo>
                <a:close/>
              </a:path>
            </a:pathLst>
          </a:custGeom>
          <a:solidFill>
            <a:schemeClr val="accent6"/>
          </a:solidFill>
          <a:scene3d>
            <a:camera prst="orthographicFront"/>
            <a:lightRig rig="chilly" dir="t"/>
          </a:scene3d>
          <a:sp3d prstMaterial="translucentPowder">
            <a:bevelT w="127000" h="25400" prst="softRound"/>
          </a:sp3d>
        </p:spPr>
        <p:style>
          <a:lnRef idx="0">
            <a:schemeClr val="lt1">
              <a:hueOff val="0"/>
              <a:satOff val="0"/>
              <a:lumOff val="0"/>
              <a:alphaOff val="0"/>
            </a:schemeClr>
          </a:lnRef>
          <a:fillRef idx="1">
            <a:scrgbClr r="0" g="0" b="0"/>
          </a:fillRef>
          <a:effectRef idx="0">
            <a:schemeClr val="accent5">
              <a:hueOff val="-2451115"/>
              <a:satOff val="-3409"/>
              <a:lumOff val="-1307"/>
              <a:alphaOff val="0"/>
            </a:schemeClr>
          </a:effectRef>
          <a:fontRef idx="minor">
            <a:schemeClr val="lt1"/>
          </a:fontRef>
        </p:style>
        <p:txBody>
          <a:bodyPr spcFirstLastPara="0" vert="horz" wrap="square" lIns="144951" tIns="144951" rIns="144951" bIns="83820" numCol="1" spcCol="1270" anchor="ctr" anchorCtr="0">
            <a:noAutofit/>
          </a:bodyPr>
          <a:lstStyle/>
          <a:p>
            <a:pPr lvl="0" algn="ctr" defTabSz="977900">
              <a:lnSpc>
                <a:spcPct val="90000"/>
              </a:lnSpc>
              <a:spcBef>
                <a:spcPct val="0"/>
              </a:spcBef>
              <a:spcAft>
                <a:spcPct val="35000"/>
              </a:spcAft>
            </a:pPr>
            <a:r>
              <a:rPr lang="en-US" altLang="ko-KR" sz="1300" b="1" dirty="0">
                <a:solidFill>
                  <a:schemeClr val="bg1"/>
                </a:solidFill>
                <a:latin typeface="맑은 고딕" panose="020B0503020000020004" pitchFamily="50" charset="-127"/>
              </a:rPr>
              <a:t>Hemp Seed Oil </a:t>
            </a:r>
            <a:r>
              <a:rPr lang="en-US" altLang="ko-KR" sz="1300" b="1" dirty="0" smtClean="0">
                <a:solidFill>
                  <a:schemeClr val="bg1"/>
                </a:solidFill>
                <a:latin typeface="맑은 고딕" panose="020B0503020000020004" pitchFamily="50" charset="-127"/>
              </a:rPr>
              <a:t>▶</a:t>
            </a:r>
          </a:p>
          <a:p>
            <a:pPr lvl="0" algn="ctr" defTabSz="977900">
              <a:lnSpc>
                <a:spcPct val="90000"/>
              </a:lnSpc>
              <a:spcBef>
                <a:spcPct val="0"/>
              </a:spcBef>
              <a:spcAft>
                <a:spcPct val="35000"/>
              </a:spcAft>
            </a:pPr>
            <a:r>
              <a:rPr lang="en-US" altLang="ko-KR" sz="1300" b="1" dirty="0" smtClean="0">
                <a:solidFill>
                  <a:schemeClr val="bg1"/>
                </a:solidFill>
                <a:latin typeface="맑은 고딕" panose="020B0503020000020004" pitchFamily="50" charset="-127"/>
              </a:rPr>
              <a:t>Plant-Based </a:t>
            </a:r>
            <a:r>
              <a:rPr lang="en-US" altLang="ko-KR" sz="1300" b="1" dirty="0">
                <a:solidFill>
                  <a:schemeClr val="bg1"/>
                </a:solidFill>
                <a:latin typeface="맑은 고딕" panose="020B0503020000020004" pitchFamily="50" charset="-127"/>
              </a:rPr>
              <a:t>Omega-3</a:t>
            </a:r>
            <a:endParaRPr lang="ko-KR" altLang="en-US" sz="1300" kern="1200" dirty="0">
              <a:solidFill>
                <a:schemeClr val="bg1"/>
              </a:solidFill>
              <a:latin typeface="맑은 고딕" panose="020B0503020000020004" pitchFamily="50" charset="-127"/>
              <a:ea typeface="맑은 고딕" panose="020B0503020000020004" pitchFamily="50" charset="-127"/>
            </a:endParaRPr>
          </a:p>
        </p:txBody>
      </p:sp>
      <p:sp>
        <p:nvSpPr>
          <p:cNvPr id="10" name="자유형 9"/>
          <p:cNvSpPr/>
          <p:nvPr/>
        </p:nvSpPr>
        <p:spPr>
          <a:xfrm>
            <a:off x="5636795" y="4156502"/>
            <a:ext cx="2087127" cy="1252276"/>
          </a:xfrm>
          <a:custGeom>
            <a:avLst/>
            <a:gdLst>
              <a:gd name="connsiteX0" fmla="*/ 208717 w 2087127"/>
              <a:gd name="connsiteY0" fmla="*/ 0 h 1252276"/>
              <a:gd name="connsiteX1" fmla="*/ 1878410 w 2087127"/>
              <a:gd name="connsiteY1" fmla="*/ 0 h 1252276"/>
              <a:gd name="connsiteX2" fmla="*/ 2087127 w 2087127"/>
              <a:gd name="connsiteY2" fmla="*/ 208717 h 1252276"/>
              <a:gd name="connsiteX3" fmla="*/ 2087127 w 2087127"/>
              <a:gd name="connsiteY3" fmla="*/ 1252276 h 1252276"/>
              <a:gd name="connsiteX4" fmla="*/ 2087127 w 2087127"/>
              <a:gd name="connsiteY4" fmla="*/ 1252276 h 1252276"/>
              <a:gd name="connsiteX5" fmla="*/ 0 w 2087127"/>
              <a:gd name="connsiteY5" fmla="*/ 1252276 h 1252276"/>
              <a:gd name="connsiteX6" fmla="*/ 0 w 2087127"/>
              <a:gd name="connsiteY6" fmla="*/ 1252276 h 1252276"/>
              <a:gd name="connsiteX7" fmla="*/ 0 w 2087127"/>
              <a:gd name="connsiteY7" fmla="*/ 208717 h 1252276"/>
              <a:gd name="connsiteX8" fmla="*/ 208717 w 2087127"/>
              <a:gd name="connsiteY8" fmla="*/ 0 h 1252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87127" h="1252276">
                <a:moveTo>
                  <a:pt x="208717" y="0"/>
                </a:moveTo>
                <a:lnTo>
                  <a:pt x="1878410" y="0"/>
                </a:lnTo>
                <a:cubicBezTo>
                  <a:pt x="1993681" y="0"/>
                  <a:pt x="2087127" y="93446"/>
                  <a:pt x="2087127" y="208717"/>
                </a:cubicBezTo>
                <a:lnTo>
                  <a:pt x="2087127" y="1252276"/>
                </a:lnTo>
                <a:lnTo>
                  <a:pt x="2087127" y="1252276"/>
                </a:lnTo>
                <a:lnTo>
                  <a:pt x="0" y="1252276"/>
                </a:lnTo>
                <a:lnTo>
                  <a:pt x="0" y="1252276"/>
                </a:lnTo>
                <a:lnTo>
                  <a:pt x="0" y="208717"/>
                </a:lnTo>
                <a:cubicBezTo>
                  <a:pt x="0" y="93446"/>
                  <a:pt x="93446" y="0"/>
                  <a:pt x="208717" y="0"/>
                </a:cubicBezTo>
                <a:close/>
              </a:path>
            </a:pathLst>
          </a:custGeom>
          <a:scene3d>
            <a:camera prst="orthographicFront"/>
            <a:lightRig rig="chilly" dir="t"/>
          </a:scene3d>
          <a:sp3d prstMaterial="translucentPowder">
            <a:bevelT w="127000" h="25400" prst="softRound"/>
          </a:sp3d>
        </p:spPr>
        <p:style>
          <a:lnRef idx="0">
            <a:schemeClr val="lt1">
              <a:hueOff val="0"/>
              <a:satOff val="0"/>
              <a:lumOff val="0"/>
              <a:alphaOff val="0"/>
            </a:schemeClr>
          </a:lnRef>
          <a:fillRef idx="1">
            <a:schemeClr val="accent5">
              <a:hueOff val="-4902230"/>
              <a:satOff val="-6819"/>
              <a:lumOff val="-2615"/>
              <a:alphaOff val="0"/>
            </a:schemeClr>
          </a:fillRef>
          <a:effectRef idx="0">
            <a:schemeClr val="accent5">
              <a:hueOff val="-4902230"/>
              <a:satOff val="-6819"/>
              <a:lumOff val="-2615"/>
              <a:alphaOff val="0"/>
            </a:schemeClr>
          </a:effectRef>
          <a:fontRef idx="minor">
            <a:schemeClr val="lt1"/>
          </a:fontRef>
        </p:style>
        <p:txBody>
          <a:bodyPr spcFirstLastPara="0" vert="horz" wrap="square" lIns="144951" tIns="493131" rIns="144951" bIns="432000" numCol="1" spcCol="1270" anchor="ctr" anchorCtr="0">
            <a:noAutofit/>
          </a:bodyPr>
          <a:lstStyle/>
          <a:p>
            <a:pPr lvl="0" algn="ctr" defTabSz="977900">
              <a:spcBef>
                <a:spcPct val="0"/>
              </a:spcBef>
              <a:spcAft>
                <a:spcPct val="35000"/>
              </a:spcAft>
            </a:pPr>
            <a:r>
              <a:rPr lang="en-US" altLang="ko-KR" sz="1300" b="1" dirty="0">
                <a:solidFill>
                  <a:schemeClr val="bg1"/>
                </a:solidFill>
                <a:latin typeface="맑은 고딕" panose="020B0503020000020004" pitchFamily="50" charset="-127"/>
              </a:rPr>
              <a:t>Relieves Symptoms </a:t>
            </a:r>
            <a:endParaRPr lang="en-US" altLang="ko-KR" sz="1300" b="1" dirty="0" smtClean="0">
              <a:solidFill>
                <a:schemeClr val="bg1"/>
              </a:solidFill>
              <a:latin typeface="맑은 고딕" panose="020B0503020000020004" pitchFamily="50" charset="-127"/>
            </a:endParaRPr>
          </a:p>
          <a:p>
            <a:pPr lvl="0" algn="ctr" defTabSz="977900">
              <a:spcBef>
                <a:spcPct val="0"/>
              </a:spcBef>
              <a:spcAft>
                <a:spcPct val="35000"/>
              </a:spcAft>
            </a:pPr>
            <a:r>
              <a:rPr lang="en-US" altLang="ko-KR" sz="1300" b="1" dirty="0" smtClean="0">
                <a:solidFill>
                  <a:schemeClr val="bg1"/>
                </a:solidFill>
                <a:latin typeface="맑은 고딕" panose="020B0503020000020004" pitchFamily="50" charset="-127"/>
              </a:rPr>
              <a:t>of </a:t>
            </a:r>
            <a:r>
              <a:rPr lang="en-US" altLang="ko-KR" sz="1300" b="1" dirty="0">
                <a:solidFill>
                  <a:schemeClr val="bg1"/>
                </a:solidFill>
                <a:latin typeface="맑은 고딕" panose="020B0503020000020004" pitchFamily="50" charset="-127"/>
              </a:rPr>
              <a:t>Epilepsy </a:t>
            </a:r>
            <a:endParaRPr lang="ko-KR" altLang="en-US" sz="1300" u="none" kern="1200" dirty="0">
              <a:solidFill>
                <a:schemeClr val="bg1"/>
              </a:solidFill>
              <a:latin typeface="맑은 고딕" panose="020B0503020000020004" pitchFamily="50" charset="-127"/>
              <a:ea typeface="맑은 고딕" panose="020B0503020000020004" pitchFamily="50" charset="-127"/>
            </a:endParaRPr>
          </a:p>
        </p:txBody>
      </p:sp>
      <p:sp>
        <p:nvSpPr>
          <p:cNvPr id="11" name="자유형 10"/>
          <p:cNvSpPr/>
          <p:nvPr/>
        </p:nvSpPr>
        <p:spPr>
          <a:xfrm>
            <a:off x="7932635" y="4156502"/>
            <a:ext cx="2087127" cy="1252276"/>
          </a:xfrm>
          <a:custGeom>
            <a:avLst/>
            <a:gdLst>
              <a:gd name="connsiteX0" fmla="*/ 208717 w 2087127"/>
              <a:gd name="connsiteY0" fmla="*/ 0 h 1252276"/>
              <a:gd name="connsiteX1" fmla="*/ 1878410 w 2087127"/>
              <a:gd name="connsiteY1" fmla="*/ 0 h 1252276"/>
              <a:gd name="connsiteX2" fmla="*/ 2087127 w 2087127"/>
              <a:gd name="connsiteY2" fmla="*/ 208717 h 1252276"/>
              <a:gd name="connsiteX3" fmla="*/ 2087127 w 2087127"/>
              <a:gd name="connsiteY3" fmla="*/ 1252276 h 1252276"/>
              <a:gd name="connsiteX4" fmla="*/ 2087127 w 2087127"/>
              <a:gd name="connsiteY4" fmla="*/ 1252276 h 1252276"/>
              <a:gd name="connsiteX5" fmla="*/ 0 w 2087127"/>
              <a:gd name="connsiteY5" fmla="*/ 1252276 h 1252276"/>
              <a:gd name="connsiteX6" fmla="*/ 0 w 2087127"/>
              <a:gd name="connsiteY6" fmla="*/ 1252276 h 1252276"/>
              <a:gd name="connsiteX7" fmla="*/ 0 w 2087127"/>
              <a:gd name="connsiteY7" fmla="*/ 208717 h 1252276"/>
              <a:gd name="connsiteX8" fmla="*/ 208717 w 2087127"/>
              <a:gd name="connsiteY8" fmla="*/ 0 h 1252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87127" h="1252276">
                <a:moveTo>
                  <a:pt x="208717" y="0"/>
                </a:moveTo>
                <a:lnTo>
                  <a:pt x="1878410" y="0"/>
                </a:lnTo>
                <a:cubicBezTo>
                  <a:pt x="1993681" y="0"/>
                  <a:pt x="2087127" y="93446"/>
                  <a:pt x="2087127" y="208717"/>
                </a:cubicBezTo>
                <a:lnTo>
                  <a:pt x="2087127" y="1252276"/>
                </a:lnTo>
                <a:lnTo>
                  <a:pt x="2087127" y="1252276"/>
                </a:lnTo>
                <a:lnTo>
                  <a:pt x="0" y="1252276"/>
                </a:lnTo>
                <a:lnTo>
                  <a:pt x="0" y="1252276"/>
                </a:lnTo>
                <a:lnTo>
                  <a:pt x="0" y="208717"/>
                </a:lnTo>
                <a:cubicBezTo>
                  <a:pt x="0" y="93446"/>
                  <a:pt x="93446" y="0"/>
                  <a:pt x="208717" y="0"/>
                </a:cubicBezTo>
                <a:close/>
              </a:path>
            </a:pathLst>
          </a:custGeom>
          <a:solidFill>
            <a:srgbClr val="357D76"/>
          </a:solidFill>
          <a:scene3d>
            <a:camera prst="orthographicFront"/>
            <a:lightRig rig="chilly" dir="t"/>
          </a:scene3d>
          <a:sp3d prstMaterial="translucentPowder">
            <a:bevelT w="127000" h="25400" prst="softRound"/>
          </a:sp3d>
        </p:spPr>
        <p:style>
          <a:lnRef idx="0">
            <a:schemeClr val="lt1">
              <a:hueOff val="0"/>
              <a:satOff val="0"/>
              <a:lumOff val="0"/>
              <a:alphaOff val="0"/>
            </a:schemeClr>
          </a:lnRef>
          <a:fillRef idx="1">
            <a:scrgbClr r="0" g="0" b="0"/>
          </a:fillRef>
          <a:effectRef idx="0">
            <a:schemeClr val="accent5">
              <a:hueOff val="-7353344"/>
              <a:satOff val="-10228"/>
              <a:lumOff val="-3922"/>
              <a:alphaOff val="0"/>
            </a:schemeClr>
          </a:effectRef>
          <a:fontRef idx="minor">
            <a:schemeClr val="lt1"/>
          </a:fontRef>
        </p:style>
        <p:txBody>
          <a:bodyPr spcFirstLastPara="0" vert="horz" wrap="square" lIns="144951" tIns="144951" rIns="144951" bIns="83820" numCol="1" spcCol="1270" anchor="ctr" anchorCtr="0">
            <a:noAutofit/>
          </a:bodyPr>
          <a:lstStyle/>
          <a:p>
            <a:pPr lvl="0" algn="ctr" defTabSz="977900">
              <a:spcBef>
                <a:spcPct val="0"/>
              </a:spcBef>
              <a:spcAft>
                <a:spcPct val="35000"/>
              </a:spcAft>
            </a:pPr>
            <a:r>
              <a:rPr lang="en-US" altLang="ko-KR" sz="1300" b="1" dirty="0">
                <a:solidFill>
                  <a:schemeClr val="bg1"/>
                </a:solidFill>
                <a:latin typeface="맑은 고딕" panose="020B0503020000020004" pitchFamily="50" charset="-127"/>
              </a:rPr>
              <a:t>Anti-Aging, </a:t>
            </a:r>
            <a:endParaRPr lang="en-US" altLang="ko-KR" sz="1300" b="1" dirty="0" smtClean="0">
              <a:solidFill>
                <a:schemeClr val="bg1"/>
              </a:solidFill>
              <a:latin typeface="맑은 고딕" panose="020B0503020000020004" pitchFamily="50" charset="-127"/>
            </a:endParaRPr>
          </a:p>
          <a:p>
            <a:pPr lvl="0" algn="ctr" defTabSz="977900">
              <a:spcBef>
                <a:spcPct val="0"/>
              </a:spcBef>
              <a:spcAft>
                <a:spcPct val="35000"/>
              </a:spcAft>
            </a:pPr>
            <a:r>
              <a:rPr lang="en-US" altLang="ko-KR" sz="1300" b="1" dirty="0" smtClean="0">
                <a:solidFill>
                  <a:schemeClr val="bg1"/>
                </a:solidFill>
                <a:latin typeface="맑은 고딕" panose="020B0503020000020004" pitchFamily="50" charset="-127"/>
              </a:rPr>
              <a:t>Anti-Inflammatory</a:t>
            </a:r>
            <a:r>
              <a:rPr lang="en-US" altLang="ko-KR" sz="1300" b="1" dirty="0">
                <a:solidFill>
                  <a:schemeClr val="bg1"/>
                </a:solidFill>
                <a:latin typeface="맑은 고딕" panose="020B0503020000020004" pitchFamily="50" charset="-127"/>
              </a:rPr>
              <a:t>, Antioxidant Properties</a:t>
            </a:r>
            <a:endParaRPr lang="ko-KR" altLang="en-US" sz="1300" u="none" kern="1200" dirty="0">
              <a:solidFill>
                <a:schemeClr val="bg1"/>
              </a:solidFill>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361415928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직사각형 14"/>
          <p:cNvSpPr/>
          <p:nvPr/>
        </p:nvSpPr>
        <p:spPr>
          <a:xfrm>
            <a:off x="1388536" y="2363248"/>
            <a:ext cx="10080000" cy="243820"/>
          </a:xfrm>
          <a:prstGeom prst="rect">
            <a:avLst/>
          </a:prstGeom>
          <a:solidFill>
            <a:srgbClr val="E1F3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6" name="직사각형 15"/>
          <p:cNvSpPr/>
          <p:nvPr/>
        </p:nvSpPr>
        <p:spPr>
          <a:xfrm>
            <a:off x="1388536" y="2610136"/>
            <a:ext cx="9576000" cy="243820"/>
          </a:xfrm>
          <a:prstGeom prst="rect">
            <a:avLst/>
          </a:prstGeom>
          <a:solidFill>
            <a:srgbClr val="E1F3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 name="TextBox 3">
            <a:extLst>
              <a:ext uri="{FF2B5EF4-FFF2-40B4-BE49-F238E27FC236}">
                <a16:creationId xmlns:a16="http://schemas.microsoft.com/office/drawing/2014/main" id="{2A4086BA-CF8A-774C-9F5E-52BDAFA3B7C8}"/>
              </a:ext>
            </a:extLst>
          </p:cNvPr>
          <p:cNvSpPr txBox="1"/>
          <p:nvPr/>
        </p:nvSpPr>
        <p:spPr>
          <a:xfrm>
            <a:off x="1919536" y="298672"/>
            <a:ext cx="2232248" cy="340158"/>
          </a:xfrm>
          <a:prstGeom prst="rect">
            <a:avLst/>
          </a:prstGeom>
          <a:noFill/>
        </p:spPr>
        <p:txBody>
          <a:bodyPr wrap="square" rtlCol="0">
            <a:spAutoFit/>
          </a:bodyPr>
          <a:lstStyle/>
          <a:p>
            <a:pPr>
              <a:lnSpc>
                <a:spcPct val="110000"/>
              </a:lnSpc>
            </a:pPr>
            <a:r>
              <a:rPr lang="en-US" altLang="ko-KR" sz="1600" b="1" dirty="0" smtClean="0">
                <a:latin typeface="맑은 고딕" panose="020B0503020000020004" pitchFamily="50" charset="-127"/>
                <a:ea typeface="맑은 고딕" panose="020B0503020000020004" pitchFamily="50" charset="-127"/>
              </a:rPr>
              <a:t>04. Reference</a:t>
            </a:r>
            <a:endParaRPr lang="en-US" altLang="ko-KR" sz="1600" b="1" dirty="0">
              <a:latin typeface="맑은 고딕" panose="020B0503020000020004" pitchFamily="50" charset="-127"/>
              <a:ea typeface="맑은 고딕" panose="020B0503020000020004" pitchFamily="50" charset="-127"/>
            </a:endParaRPr>
          </a:p>
        </p:txBody>
      </p:sp>
      <p:sp>
        <p:nvSpPr>
          <p:cNvPr id="9" name="직사각형 8"/>
          <p:cNvSpPr/>
          <p:nvPr/>
        </p:nvSpPr>
        <p:spPr>
          <a:xfrm>
            <a:off x="2195513" y="6509033"/>
            <a:ext cx="7800975" cy="215444"/>
          </a:xfrm>
          <a:prstGeom prst="rect">
            <a:avLst/>
          </a:prstGeom>
        </p:spPr>
        <p:txBody>
          <a:bodyPr wrap="square">
            <a:spAutoFit/>
          </a:bodyPr>
          <a:lstStyle/>
          <a:p>
            <a:pPr algn="ctr" defTabSz="720066"/>
            <a:r>
              <a:rPr lang="en-US" altLang="ko-KR" sz="800" dirty="0">
                <a:solidFill>
                  <a:schemeClr val="bg2">
                    <a:lumMod val="75000"/>
                  </a:schemeClr>
                </a:solidFill>
                <a:latin typeface="맑은 고딕" panose="020B0503020000020004" pitchFamily="50" charset="-127"/>
                <a:ea typeface="맑은 고딕" panose="020B0503020000020004" pitchFamily="50" charset="-127"/>
                <a:cs typeface="Arial" panose="020B0604020202020204" pitchFamily="34" charset="0"/>
              </a:rPr>
              <a:t>[</a:t>
            </a:r>
            <a:r>
              <a:rPr lang="ko-KR" altLang="en-US" sz="800" dirty="0">
                <a:solidFill>
                  <a:schemeClr val="bg2">
                    <a:lumMod val="75000"/>
                  </a:schemeClr>
                </a:solidFill>
                <a:latin typeface="맑은 고딕" panose="020B0503020000020004" pitchFamily="50" charset="-127"/>
                <a:ea typeface="맑은 고딕" panose="020B0503020000020004" pitchFamily="50" charset="-127"/>
                <a:cs typeface="Arial" panose="020B0604020202020204" pitchFamily="34" charset="0"/>
              </a:rPr>
              <a:t>출처</a:t>
            </a:r>
            <a:r>
              <a:rPr lang="en-US" altLang="ko-KR" sz="800" dirty="0">
                <a:solidFill>
                  <a:schemeClr val="bg2">
                    <a:lumMod val="75000"/>
                  </a:schemeClr>
                </a:solidFill>
                <a:latin typeface="맑은 고딕" panose="020B0503020000020004" pitchFamily="50" charset="-127"/>
                <a:ea typeface="맑은 고딕" panose="020B0503020000020004" pitchFamily="50" charset="-127"/>
                <a:cs typeface="Arial" panose="020B0604020202020204" pitchFamily="34" charset="0"/>
              </a:rPr>
              <a:t>:2020_The Seed of Industrial Hemp (Cannabis sativa L.): Nutritional Quality and Potential Functionality for Human Health and Nutrition]</a:t>
            </a:r>
            <a:endParaRPr lang="ko-KR" altLang="en-US" sz="800" dirty="0">
              <a:solidFill>
                <a:schemeClr val="bg2">
                  <a:lumMod val="75000"/>
                </a:schemeClr>
              </a:solidFill>
              <a:latin typeface="맑은 고딕" panose="020B0503020000020004" pitchFamily="50" charset="-127"/>
              <a:ea typeface="맑은 고딕" panose="020B0503020000020004" pitchFamily="50" charset="-127"/>
              <a:cs typeface="Arial" panose="020B0604020202020204" pitchFamily="34" charset="0"/>
            </a:endParaRPr>
          </a:p>
        </p:txBody>
      </p:sp>
      <p:pic>
        <p:nvPicPr>
          <p:cNvPr id="11" name="그림 10"/>
          <p:cNvPicPr>
            <a:picLocks noChangeAspect="1"/>
          </p:cNvPicPr>
          <p:nvPr/>
        </p:nvPicPr>
        <p:blipFill>
          <a:blip r:embed="rId2"/>
          <a:stretch>
            <a:fillRect/>
          </a:stretch>
        </p:blipFill>
        <p:spPr>
          <a:xfrm>
            <a:off x="2036155" y="3431518"/>
            <a:ext cx="8076596" cy="2794022"/>
          </a:xfrm>
          <a:prstGeom prst="rect">
            <a:avLst/>
          </a:prstGeom>
        </p:spPr>
      </p:pic>
      <p:sp>
        <p:nvSpPr>
          <p:cNvPr id="12" name="TextBox 11"/>
          <p:cNvSpPr txBox="1"/>
          <p:nvPr/>
        </p:nvSpPr>
        <p:spPr>
          <a:xfrm>
            <a:off x="2048683" y="3044496"/>
            <a:ext cx="7880177" cy="292388"/>
          </a:xfrm>
          <a:prstGeom prst="rect">
            <a:avLst/>
          </a:prstGeom>
          <a:solidFill>
            <a:srgbClr val="357D76"/>
          </a:solidFill>
          <a:ln>
            <a:noFill/>
          </a:ln>
        </p:spPr>
        <p:txBody>
          <a:bodyPr wrap="square" rtlCol="0">
            <a:spAutoFit/>
          </a:bodyPr>
          <a:lstStyle/>
          <a:p>
            <a:pPr algn="ctr" defTabSz="720066"/>
            <a:r>
              <a:rPr lang="en-US" altLang="ko-KR" sz="1300" b="1" dirty="0" smtClean="0">
                <a:solidFill>
                  <a:schemeClr val="bg1"/>
                </a:solidFill>
                <a:latin typeface="맑은 고딕" panose="020B0503020000020004" pitchFamily="50" charset="-127"/>
                <a:ea typeface="맑은 고딕" panose="020B0503020000020004" pitchFamily="50" charset="-127"/>
              </a:rPr>
              <a:t>Hempseed nutritional composition</a:t>
            </a:r>
            <a:endParaRPr lang="ko-KR" altLang="en-US" sz="1300" b="1" dirty="0">
              <a:solidFill>
                <a:schemeClr val="bg1"/>
              </a:solidFill>
              <a:latin typeface="맑은 고딕" panose="020B0503020000020004" pitchFamily="50" charset="-127"/>
              <a:ea typeface="맑은 고딕" panose="020B0503020000020004" pitchFamily="50" charset="-127"/>
            </a:endParaRPr>
          </a:p>
        </p:txBody>
      </p:sp>
      <p:sp>
        <p:nvSpPr>
          <p:cNvPr id="14" name="TextBox 13">
            <a:extLst>
              <a:ext uri="{FF2B5EF4-FFF2-40B4-BE49-F238E27FC236}">
                <a16:creationId xmlns:a16="http://schemas.microsoft.com/office/drawing/2014/main" id="{2A4086BA-CF8A-774C-9F5E-52BDAFA3B7C8}"/>
              </a:ext>
            </a:extLst>
          </p:cNvPr>
          <p:cNvSpPr txBox="1"/>
          <p:nvPr/>
        </p:nvSpPr>
        <p:spPr>
          <a:xfrm>
            <a:off x="1110672" y="1229531"/>
            <a:ext cx="7011286" cy="397032"/>
          </a:xfrm>
          <a:prstGeom prst="rect">
            <a:avLst/>
          </a:prstGeom>
          <a:noFill/>
        </p:spPr>
        <p:txBody>
          <a:bodyPr wrap="square" rtlCol="0">
            <a:spAutoFit/>
          </a:bodyPr>
          <a:lstStyle/>
          <a:p>
            <a:pPr>
              <a:lnSpc>
                <a:spcPct val="110000"/>
              </a:lnSpc>
            </a:pPr>
            <a:r>
              <a:rPr lang="en-US" altLang="ko-KR" b="1" dirty="0" smtClean="0">
                <a:latin typeface="맑은 고딕" panose="020B0503020000020004" pitchFamily="50" charset="-127"/>
                <a:ea typeface="맑은 고딕" panose="020B0503020000020004" pitchFamily="50" charset="-127"/>
              </a:rPr>
              <a:t>Hempseed Nutritional Features</a:t>
            </a:r>
            <a:endParaRPr lang="en-US" altLang="ko-KR" b="1" dirty="0">
              <a:latin typeface="맑은 고딕" panose="020B0503020000020004" pitchFamily="50" charset="-127"/>
              <a:ea typeface="맑은 고딕" panose="020B0503020000020004" pitchFamily="50" charset="-127"/>
            </a:endParaRPr>
          </a:p>
        </p:txBody>
      </p:sp>
      <p:sp>
        <p:nvSpPr>
          <p:cNvPr id="10" name="object 4"/>
          <p:cNvSpPr txBox="1"/>
          <p:nvPr/>
        </p:nvSpPr>
        <p:spPr>
          <a:xfrm>
            <a:off x="1216152" y="1633293"/>
            <a:ext cx="10268712" cy="1459911"/>
          </a:xfrm>
          <a:prstGeom prst="rect">
            <a:avLst/>
          </a:prstGeom>
        </p:spPr>
        <p:txBody>
          <a:bodyPr vert="horz" wrap="square" lIns="0" tIns="94512" rIns="0" bIns="0" rtlCol="0">
            <a:spAutoFit/>
          </a:bodyPr>
          <a:lstStyle/>
          <a:p>
            <a:pPr marL="238601" indent="-228600" defTabSz="720066">
              <a:lnSpc>
                <a:spcPct val="150000"/>
              </a:lnSpc>
              <a:spcBef>
                <a:spcPts val="744"/>
              </a:spcBef>
              <a:buFont typeface="Wingdings" panose="05000000000000000000" pitchFamily="2" charset="2"/>
              <a:buChar char="Ø"/>
              <a:tabLst>
                <a:tab pos="235522" algn="l"/>
              </a:tabLst>
            </a:pPr>
            <a:r>
              <a:rPr lang="en-US" altLang="ko-KR" sz="1100" dirty="0" smtClean="0">
                <a:solidFill>
                  <a:prstClr val="black"/>
                </a:solidFill>
                <a:latin typeface="맑은 고딕" panose="020B0503020000020004" pitchFamily="50" charset="-127"/>
                <a:ea typeface="맑은 고딕" panose="020B0503020000020004" pitchFamily="50" charset="-127"/>
                <a:cs typeface="Times New Roman"/>
              </a:rPr>
              <a:t>Hempseed can be consumed as such (whole, hulled seed) or </a:t>
            </a:r>
            <a:r>
              <a:rPr lang="en-US" altLang="ko-KR" sz="1100" dirty="0" err="1" smtClean="0">
                <a:solidFill>
                  <a:prstClr val="black"/>
                </a:solidFill>
                <a:latin typeface="맑은 고딕" panose="020B0503020000020004" pitchFamily="50" charset="-127"/>
                <a:ea typeface="맑은 고딕" panose="020B0503020000020004" pitchFamily="50" charset="-127"/>
                <a:cs typeface="Times New Roman"/>
              </a:rPr>
              <a:t>dehulled</a:t>
            </a:r>
            <a:r>
              <a:rPr lang="en-US" altLang="ko-KR" sz="1100" dirty="0" smtClean="0">
                <a:solidFill>
                  <a:prstClr val="black"/>
                </a:solidFill>
                <a:latin typeface="맑은 고딕" panose="020B0503020000020004" pitchFamily="50" charset="-127"/>
                <a:ea typeface="맑은 고딕" panose="020B0503020000020004" pitchFamily="50" charset="-127"/>
                <a:cs typeface="Times New Roman"/>
              </a:rPr>
              <a:t>(hempseed kernel), as well as its processing products, including oil, </a:t>
            </a:r>
            <a:r>
              <a:rPr lang="en-US" altLang="ko-KR" sz="1100" smtClean="0">
                <a:solidFill>
                  <a:prstClr val="black"/>
                </a:solidFill>
                <a:latin typeface="맑은 고딕" panose="020B0503020000020004" pitchFamily="50" charset="-127"/>
                <a:ea typeface="맑은 고딕" panose="020B0503020000020004" pitchFamily="50" charset="-127"/>
                <a:cs typeface="Times New Roman"/>
              </a:rPr>
              <a:t>flour ,and </a:t>
            </a:r>
            <a:r>
              <a:rPr lang="en-US" altLang="ko-KR" sz="1100" dirty="0" smtClean="0">
                <a:solidFill>
                  <a:prstClr val="black"/>
                </a:solidFill>
                <a:latin typeface="맑은 고딕" panose="020B0503020000020004" pitchFamily="50" charset="-127"/>
                <a:ea typeface="맑은 고딕" panose="020B0503020000020004" pitchFamily="50" charset="-127"/>
                <a:cs typeface="Times New Roman"/>
              </a:rPr>
              <a:t>protein powder. </a:t>
            </a:r>
            <a:endParaRPr lang="en-US" altLang="ko-KR" sz="1100" dirty="0">
              <a:solidFill>
                <a:prstClr val="black"/>
              </a:solidFill>
              <a:latin typeface="맑은 고딕" panose="020B0503020000020004" pitchFamily="50" charset="-127"/>
              <a:ea typeface="맑은 고딕" panose="020B0503020000020004" pitchFamily="50" charset="-127"/>
              <a:cs typeface="Times New Roman"/>
            </a:endParaRPr>
          </a:p>
          <a:p>
            <a:pPr marL="238601" indent="-228600" defTabSz="720066">
              <a:lnSpc>
                <a:spcPct val="150000"/>
              </a:lnSpc>
              <a:spcBef>
                <a:spcPts val="744"/>
              </a:spcBef>
              <a:buFont typeface="Wingdings" panose="05000000000000000000" pitchFamily="2" charset="2"/>
              <a:buChar char="Ø"/>
              <a:tabLst>
                <a:tab pos="235522" algn="l"/>
              </a:tabLst>
            </a:pPr>
            <a:r>
              <a:rPr lang="en-US" altLang="ko-KR" sz="1100" b="1" dirty="0" smtClean="0">
                <a:solidFill>
                  <a:srgbClr val="357D76"/>
                </a:solidFill>
                <a:latin typeface="맑은 고딕" panose="020B0503020000020004" pitchFamily="50" charset="-127"/>
                <a:ea typeface="맑은 고딕" panose="020B0503020000020004" pitchFamily="50" charset="-127"/>
                <a:cs typeface="Times New Roman"/>
              </a:rPr>
              <a:t>It typically contains 25-35% lipids with a unique and perfectly balanced fatty acids composition; 20-25% proteins easy to digest and rich in essential amino acids; 20-30% carbohydrates, a great part of which are constituted in </a:t>
            </a:r>
            <a:r>
              <a:rPr lang="en-US" altLang="ko-KR" sz="1100" b="1" smtClean="0">
                <a:solidFill>
                  <a:srgbClr val="357D76"/>
                </a:solidFill>
                <a:latin typeface="맑은 고딕" panose="020B0503020000020004" pitchFamily="50" charset="-127"/>
                <a:ea typeface="맑은 고딕" panose="020B0503020000020004" pitchFamily="50" charset="-127"/>
                <a:cs typeface="Times New Roman"/>
              </a:rPr>
              <a:t>dietary fiber </a:t>
            </a:r>
            <a:r>
              <a:rPr lang="en-US" altLang="ko-KR" sz="1100" b="1" dirty="0">
                <a:solidFill>
                  <a:srgbClr val="357D76"/>
                </a:solidFill>
                <a:latin typeface="맑은 고딕" panose="020B0503020000020004" pitchFamily="50" charset="-127"/>
                <a:ea typeface="맑은 고딕" panose="020B0503020000020004" pitchFamily="50" charset="-127"/>
                <a:cs typeface="Times New Roman"/>
              </a:rPr>
              <a:t>mainly </a:t>
            </a:r>
            <a:r>
              <a:rPr lang="en-US" altLang="ko-KR" sz="1100" b="1" dirty="0" smtClean="0">
                <a:solidFill>
                  <a:srgbClr val="357D76"/>
                </a:solidFill>
                <a:latin typeface="맑은 고딕" panose="020B0503020000020004" pitchFamily="50" charset="-127"/>
                <a:ea typeface="맑은 고딕" panose="020B0503020000020004" pitchFamily="50" charset="-127"/>
                <a:cs typeface="Times New Roman"/>
              </a:rPr>
              <a:t>insoluble; as well as vitamins, and minerals</a:t>
            </a:r>
            <a:endParaRPr lang="en-US" altLang="ko-KR" sz="1100" dirty="0" smtClean="0">
              <a:solidFill>
                <a:prstClr val="black"/>
              </a:solidFill>
              <a:latin typeface="맑은 고딕" panose="020B0503020000020004" pitchFamily="50" charset="-127"/>
              <a:ea typeface="맑은 고딕" panose="020B0503020000020004" pitchFamily="50" charset="-127"/>
              <a:cs typeface="Times New Roman"/>
            </a:endParaRPr>
          </a:p>
          <a:p>
            <a:pPr marL="10001" defTabSz="720066">
              <a:spcBef>
                <a:spcPts val="744"/>
              </a:spcBef>
              <a:tabLst>
                <a:tab pos="235522" algn="l"/>
              </a:tabLst>
            </a:pPr>
            <a:endParaRPr lang="en-US" altLang="ko-KR" sz="1100" dirty="0">
              <a:solidFill>
                <a:prstClr val="black"/>
              </a:solidFill>
              <a:latin typeface="맑은 고딕" panose="020B0503020000020004" pitchFamily="50" charset="-127"/>
              <a:ea typeface="맑은 고딕" panose="020B0503020000020004" pitchFamily="50" charset="-127"/>
              <a:cs typeface="Times New Roman"/>
            </a:endParaRPr>
          </a:p>
        </p:txBody>
      </p:sp>
    </p:spTree>
    <p:extLst>
      <p:ext uri="{BB962C8B-B14F-4D97-AF65-F5344CB8AC3E}">
        <p14:creationId xmlns:p14="http://schemas.microsoft.com/office/powerpoint/2010/main" val="240903031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직사각형 22"/>
          <p:cNvSpPr/>
          <p:nvPr/>
        </p:nvSpPr>
        <p:spPr>
          <a:xfrm>
            <a:off x="1379392" y="2560320"/>
            <a:ext cx="2875616" cy="212220"/>
          </a:xfrm>
          <a:prstGeom prst="rect">
            <a:avLst/>
          </a:prstGeom>
          <a:solidFill>
            <a:srgbClr val="E1F3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2" name="직사각형 21"/>
          <p:cNvSpPr/>
          <p:nvPr/>
        </p:nvSpPr>
        <p:spPr>
          <a:xfrm>
            <a:off x="1379392" y="2857904"/>
            <a:ext cx="9648826" cy="203811"/>
          </a:xfrm>
          <a:prstGeom prst="rect">
            <a:avLst/>
          </a:prstGeom>
          <a:solidFill>
            <a:srgbClr val="E1F3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 name="직사각형 19"/>
          <p:cNvSpPr/>
          <p:nvPr/>
        </p:nvSpPr>
        <p:spPr>
          <a:xfrm>
            <a:off x="1379392" y="2263544"/>
            <a:ext cx="10440000" cy="243820"/>
          </a:xfrm>
          <a:prstGeom prst="rect">
            <a:avLst/>
          </a:prstGeom>
          <a:solidFill>
            <a:srgbClr val="E1F3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 name="TextBox 3">
            <a:extLst>
              <a:ext uri="{FF2B5EF4-FFF2-40B4-BE49-F238E27FC236}">
                <a16:creationId xmlns:a16="http://schemas.microsoft.com/office/drawing/2014/main" id="{2A4086BA-CF8A-774C-9F5E-52BDAFA3B7C8}"/>
              </a:ext>
            </a:extLst>
          </p:cNvPr>
          <p:cNvSpPr txBox="1"/>
          <p:nvPr/>
        </p:nvSpPr>
        <p:spPr>
          <a:xfrm>
            <a:off x="1919536" y="298672"/>
            <a:ext cx="2232248" cy="340158"/>
          </a:xfrm>
          <a:prstGeom prst="rect">
            <a:avLst/>
          </a:prstGeom>
          <a:noFill/>
        </p:spPr>
        <p:txBody>
          <a:bodyPr wrap="square" rtlCol="0">
            <a:spAutoFit/>
          </a:bodyPr>
          <a:lstStyle/>
          <a:p>
            <a:pPr>
              <a:lnSpc>
                <a:spcPct val="110000"/>
              </a:lnSpc>
            </a:pPr>
            <a:r>
              <a:rPr lang="en-US" altLang="ko-KR" sz="1600" b="1" dirty="0" smtClean="0">
                <a:latin typeface="맑은 고딕" panose="020B0503020000020004" pitchFamily="50" charset="-127"/>
                <a:ea typeface="맑은 고딕" panose="020B0503020000020004" pitchFamily="50" charset="-127"/>
              </a:rPr>
              <a:t>04. Reference</a:t>
            </a:r>
            <a:endParaRPr lang="en-US" altLang="ko-KR" sz="1600" b="1" dirty="0">
              <a:latin typeface="맑은 고딕" panose="020B0503020000020004" pitchFamily="50" charset="-127"/>
              <a:ea typeface="맑은 고딕" panose="020B0503020000020004" pitchFamily="50" charset="-127"/>
            </a:endParaRPr>
          </a:p>
        </p:txBody>
      </p:sp>
      <p:sp>
        <p:nvSpPr>
          <p:cNvPr id="9" name="직사각형 8"/>
          <p:cNvSpPr/>
          <p:nvPr/>
        </p:nvSpPr>
        <p:spPr>
          <a:xfrm>
            <a:off x="2195513" y="6509033"/>
            <a:ext cx="7800975" cy="215444"/>
          </a:xfrm>
          <a:prstGeom prst="rect">
            <a:avLst/>
          </a:prstGeom>
        </p:spPr>
        <p:txBody>
          <a:bodyPr wrap="square">
            <a:spAutoFit/>
          </a:bodyPr>
          <a:lstStyle/>
          <a:p>
            <a:pPr algn="ctr" defTabSz="720066"/>
            <a:r>
              <a:rPr lang="en-US" altLang="ko-KR" sz="800" dirty="0">
                <a:solidFill>
                  <a:schemeClr val="bg2">
                    <a:lumMod val="75000"/>
                  </a:schemeClr>
                </a:solidFill>
                <a:latin typeface="맑은 고딕" panose="020B0503020000020004" pitchFamily="50" charset="-127"/>
                <a:ea typeface="맑은 고딕" panose="020B0503020000020004" pitchFamily="50" charset="-127"/>
                <a:cs typeface="Arial" panose="020B0604020202020204" pitchFamily="34" charset="0"/>
              </a:rPr>
              <a:t>[</a:t>
            </a:r>
            <a:r>
              <a:rPr lang="ko-KR" altLang="en-US" sz="800" dirty="0">
                <a:solidFill>
                  <a:schemeClr val="bg2">
                    <a:lumMod val="75000"/>
                  </a:schemeClr>
                </a:solidFill>
                <a:latin typeface="맑은 고딕" panose="020B0503020000020004" pitchFamily="50" charset="-127"/>
                <a:ea typeface="맑은 고딕" panose="020B0503020000020004" pitchFamily="50" charset="-127"/>
                <a:cs typeface="Arial" panose="020B0604020202020204" pitchFamily="34" charset="0"/>
              </a:rPr>
              <a:t>출처</a:t>
            </a:r>
            <a:r>
              <a:rPr lang="en-US" altLang="ko-KR" sz="800" dirty="0">
                <a:solidFill>
                  <a:schemeClr val="bg2">
                    <a:lumMod val="75000"/>
                  </a:schemeClr>
                </a:solidFill>
                <a:latin typeface="맑은 고딕" panose="020B0503020000020004" pitchFamily="50" charset="-127"/>
                <a:ea typeface="맑은 고딕" panose="020B0503020000020004" pitchFamily="50" charset="-127"/>
                <a:cs typeface="Arial" panose="020B0604020202020204" pitchFamily="34" charset="0"/>
              </a:rPr>
              <a:t>:2020_The Seed of Industrial Hemp (Cannabis sativa L.): Nutritional Quality and Potential Functionality for Human Health and Nutrition]</a:t>
            </a:r>
            <a:endParaRPr lang="ko-KR" altLang="en-US" sz="800" dirty="0">
              <a:solidFill>
                <a:schemeClr val="bg2">
                  <a:lumMod val="75000"/>
                </a:schemeClr>
              </a:solidFill>
              <a:latin typeface="맑은 고딕" panose="020B0503020000020004" pitchFamily="50" charset="-127"/>
              <a:ea typeface="맑은 고딕" panose="020B0503020000020004" pitchFamily="50" charset="-127"/>
              <a:cs typeface="Arial" panose="020B0604020202020204" pitchFamily="34" charset="0"/>
            </a:endParaRPr>
          </a:p>
        </p:txBody>
      </p:sp>
      <p:sp>
        <p:nvSpPr>
          <p:cNvPr id="12" name="TextBox 11"/>
          <p:cNvSpPr txBox="1"/>
          <p:nvPr/>
        </p:nvSpPr>
        <p:spPr>
          <a:xfrm>
            <a:off x="2048683" y="3254808"/>
            <a:ext cx="7880177" cy="292388"/>
          </a:xfrm>
          <a:prstGeom prst="rect">
            <a:avLst/>
          </a:prstGeom>
          <a:solidFill>
            <a:srgbClr val="357D76"/>
          </a:solidFill>
          <a:ln>
            <a:noFill/>
          </a:ln>
        </p:spPr>
        <p:txBody>
          <a:bodyPr wrap="square" rtlCol="0">
            <a:spAutoFit/>
          </a:bodyPr>
          <a:lstStyle/>
          <a:p>
            <a:pPr algn="ctr" defTabSz="720066"/>
            <a:r>
              <a:rPr lang="en-US" altLang="ko-KR" sz="1300" b="1" dirty="0" smtClean="0">
                <a:solidFill>
                  <a:schemeClr val="bg1"/>
                </a:solidFill>
                <a:latin typeface="맑은 고딕" panose="020B0503020000020004" pitchFamily="50" charset="-127"/>
                <a:ea typeface="맑은 고딕" panose="020B0503020000020004" pitchFamily="50" charset="-127"/>
              </a:rPr>
              <a:t>Hempseed fatty acid composition</a:t>
            </a:r>
            <a:endParaRPr lang="ko-KR" altLang="en-US" sz="1300" b="1" dirty="0">
              <a:solidFill>
                <a:schemeClr val="bg1"/>
              </a:solidFill>
              <a:latin typeface="맑은 고딕" panose="020B0503020000020004" pitchFamily="50" charset="-127"/>
              <a:ea typeface="맑은 고딕" panose="020B0503020000020004" pitchFamily="50" charset="-127"/>
            </a:endParaRPr>
          </a:p>
        </p:txBody>
      </p:sp>
      <p:sp>
        <p:nvSpPr>
          <p:cNvPr id="14" name="TextBox 13">
            <a:extLst>
              <a:ext uri="{FF2B5EF4-FFF2-40B4-BE49-F238E27FC236}">
                <a16:creationId xmlns:a16="http://schemas.microsoft.com/office/drawing/2014/main" id="{2A4086BA-CF8A-774C-9F5E-52BDAFA3B7C8}"/>
              </a:ext>
            </a:extLst>
          </p:cNvPr>
          <p:cNvSpPr txBox="1"/>
          <p:nvPr/>
        </p:nvSpPr>
        <p:spPr>
          <a:xfrm>
            <a:off x="1110672" y="1229531"/>
            <a:ext cx="6551661" cy="397032"/>
          </a:xfrm>
          <a:prstGeom prst="rect">
            <a:avLst/>
          </a:prstGeom>
          <a:noFill/>
        </p:spPr>
        <p:txBody>
          <a:bodyPr wrap="square" rtlCol="0">
            <a:spAutoFit/>
          </a:bodyPr>
          <a:lstStyle/>
          <a:p>
            <a:pPr>
              <a:lnSpc>
                <a:spcPct val="110000"/>
              </a:lnSpc>
            </a:pPr>
            <a:r>
              <a:rPr lang="en-US" altLang="ko-KR" b="1" dirty="0">
                <a:latin typeface="맑은 고딕" panose="020B0503020000020004" pitchFamily="50" charset="-127"/>
              </a:rPr>
              <a:t>Hempseed Nutritional Features</a:t>
            </a:r>
            <a:r>
              <a:rPr lang="ko-KR" altLang="en-US" b="1" dirty="0" smtClean="0">
                <a:latin typeface="맑은 고딕" panose="020B0503020000020004" pitchFamily="50" charset="-127"/>
                <a:ea typeface="맑은 고딕" panose="020B0503020000020004" pitchFamily="50" charset="-127"/>
              </a:rPr>
              <a:t> </a:t>
            </a:r>
            <a:r>
              <a:rPr lang="en-US" altLang="ko-KR" b="1" dirty="0" smtClean="0">
                <a:latin typeface="맑은 고딕" panose="020B0503020000020004" pitchFamily="50" charset="-127"/>
                <a:ea typeface="맑은 고딕" panose="020B0503020000020004" pitchFamily="50" charset="-127"/>
              </a:rPr>
              <a:t>| Fatty acid</a:t>
            </a:r>
            <a:endParaRPr lang="en-US" altLang="ko-KR" b="1" dirty="0">
              <a:latin typeface="맑은 고딕" panose="020B0503020000020004" pitchFamily="50" charset="-127"/>
              <a:ea typeface="맑은 고딕" panose="020B0503020000020004" pitchFamily="50" charset="-127"/>
            </a:endParaRPr>
          </a:p>
        </p:txBody>
      </p:sp>
      <p:pic>
        <p:nvPicPr>
          <p:cNvPr id="15" name="그림 14"/>
          <p:cNvPicPr>
            <a:picLocks noChangeAspect="1"/>
          </p:cNvPicPr>
          <p:nvPr/>
        </p:nvPicPr>
        <p:blipFill>
          <a:blip r:embed="rId2"/>
          <a:stretch>
            <a:fillRect/>
          </a:stretch>
        </p:blipFill>
        <p:spPr>
          <a:xfrm>
            <a:off x="2136481" y="3580955"/>
            <a:ext cx="7812358" cy="2821714"/>
          </a:xfrm>
          <a:prstGeom prst="rect">
            <a:avLst/>
          </a:prstGeom>
        </p:spPr>
      </p:pic>
      <p:sp>
        <p:nvSpPr>
          <p:cNvPr id="16" name="직사각형 15"/>
          <p:cNvSpPr/>
          <p:nvPr/>
        </p:nvSpPr>
        <p:spPr>
          <a:xfrm>
            <a:off x="6201300" y="5762350"/>
            <a:ext cx="1881144" cy="250820"/>
          </a:xfrm>
          <a:prstGeom prst="rect">
            <a:avLst/>
          </a:pr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60"/>
          </a:p>
        </p:txBody>
      </p:sp>
      <p:sp>
        <p:nvSpPr>
          <p:cNvPr id="17" name="직사각형 16"/>
          <p:cNvSpPr/>
          <p:nvPr/>
        </p:nvSpPr>
        <p:spPr>
          <a:xfrm>
            <a:off x="3424238" y="5898806"/>
            <a:ext cx="1881146" cy="310770"/>
          </a:xfrm>
          <a:prstGeom prst="rect">
            <a:avLst/>
          </a:pr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60"/>
          </a:p>
        </p:txBody>
      </p:sp>
      <p:sp>
        <p:nvSpPr>
          <p:cNvPr id="18" name="직사각형 17"/>
          <p:cNvSpPr/>
          <p:nvPr/>
        </p:nvSpPr>
        <p:spPr>
          <a:xfrm>
            <a:off x="3991311" y="3996775"/>
            <a:ext cx="732118" cy="1504914"/>
          </a:xfrm>
          <a:prstGeom prst="rect">
            <a:avLst/>
          </a:pr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60"/>
          </a:p>
        </p:txBody>
      </p:sp>
      <p:sp>
        <p:nvSpPr>
          <p:cNvPr id="19" name="직사각형 18"/>
          <p:cNvSpPr/>
          <p:nvPr/>
        </p:nvSpPr>
        <p:spPr>
          <a:xfrm>
            <a:off x="5361902" y="3996775"/>
            <a:ext cx="732118" cy="1504914"/>
          </a:xfrm>
          <a:prstGeom prst="rect">
            <a:avLst/>
          </a:pr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60"/>
          </a:p>
        </p:txBody>
      </p:sp>
      <p:sp>
        <p:nvSpPr>
          <p:cNvPr id="21" name="object 4"/>
          <p:cNvSpPr txBox="1"/>
          <p:nvPr/>
        </p:nvSpPr>
        <p:spPr>
          <a:xfrm>
            <a:off x="1188720" y="1816173"/>
            <a:ext cx="10780776" cy="1263062"/>
          </a:xfrm>
          <a:prstGeom prst="rect">
            <a:avLst/>
          </a:prstGeom>
        </p:spPr>
        <p:txBody>
          <a:bodyPr vert="horz" wrap="square" lIns="0" tIns="94512" rIns="0" bIns="0" rtlCol="0">
            <a:spAutoFit/>
          </a:bodyPr>
          <a:lstStyle/>
          <a:p>
            <a:pPr marL="235022" indent="-225021">
              <a:lnSpc>
                <a:spcPct val="150000"/>
              </a:lnSpc>
              <a:spcBef>
                <a:spcPts val="744"/>
              </a:spcBef>
              <a:buFont typeface="Arial" panose="020B0604020202020204" pitchFamily="34" charset="0"/>
              <a:buChar char="•"/>
              <a:tabLst>
                <a:tab pos="235522" algn="l"/>
              </a:tabLst>
            </a:pPr>
            <a:r>
              <a:rPr lang="en-US" altLang="ko-KR" sz="1100" dirty="0" smtClean="0">
                <a:latin typeface="맑은 고딕" panose="020B0503020000020004" pitchFamily="50" charset="-127"/>
                <a:ea typeface="맑은 고딕" panose="020B0503020000020004" pitchFamily="50" charset="-127"/>
                <a:cs typeface="Times New Roman"/>
              </a:rPr>
              <a:t>Essential </a:t>
            </a:r>
            <a:r>
              <a:rPr lang="en-US" altLang="ko-KR" sz="1100" dirty="0">
                <a:latin typeface="맑은 고딕" panose="020B0503020000020004" pitchFamily="50" charset="-127"/>
                <a:ea typeface="맑은 고딕" panose="020B0503020000020004" pitchFamily="50" charset="-127"/>
                <a:cs typeface="Times New Roman"/>
              </a:rPr>
              <a:t>fatty acids(EFA) cannot </a:t>
            </a:r>
            <a:r>
              <a:rPr lang="en-US" altLang="ko-KR" sz="1100" dirty="0" smtClean="0">
                <a:latin typeface="맑은 고딕" panose="020B0503020000020004" pitchFamily="50" charset="-127"/>
                <a:ea typeface="맑은 고딕" panose="020B0503020000020004" pitchFamily="50" charset="-127"/>
                <a:cs typeface="Times New Roman"/>
              </a:rPr>
              <a:t>be synthesized by mammals and, therefore, must be acquired by diet because they are necessary to maintain healthy human life.</a:t>
            </a:r>
          </a:p>
          <a:p>
            <a:pPr marL="235022" indent="-225021">
              <a:lnSpc>
                <a:spcPct val="150000"/>
              </a:lnSpc>
              <a:spcBef>
                <a:spcPts val="744"/>
              </a:spcBef>
              <a:buFont typeface="Arial" panose="020B0604020202020204" pitchFamily="34" charset="0"/>
              <a:buChar char="•"/>
              <a:tabLst>
                <a:tab pos="235522" algn="l"/>
              </a:tabLst>
            </a:pPr>
            <a:r>
              <a:rPr lang="en-US" altLang="ko-KR" sz="1100" b="1" dirty="0" smtClean="0">
                <a:solidFill>
                  <a:srgbClr val="357D76"/>
                </a:solidFill>
                <a:latin typeface="맑은 고딕" panose="020B0503020000020004" pitchFamily="50" charset="-127"/>
                <a:ea typeface="맑은 고딕" panose="020B0503020000020004" pitchFamily="50" charset="-127"/>
                <a:cs typeface="Times New Roman"/>
              </a:rPr>
              <a:t>EFAs are necessary for many physiological processes, including maintenance of cell membrane structure, cardiovascular health, </a:t>
            </a:r>
            <a:endParaRPr lang="en-US" altLang="ko-KR" sz="1100" b="1" dirty="0" smtClean="0">
              <a:solidFill>
                <a:srgbClr val="357D76"/>
              </a:solidFill>
              <a:latin typeface="맑은 고딕" panose="020B0503020000020004" pitchFamily="50" charset="-127"/>
              <a:ea typeface="맑은 고딕" panose="020B0503020000020004" pitchFamily="50" charset="-127"/>
              <a:cs typeface="Times New Roman"/>
            </a:endParaRPr>
          </a:p>
          <a:p>
            <a:pPr marL="10001">
              <a:spcBef>
                <a:spcPts val="744"/>
              </a:spcBef>
              <a:tabLst>
                <a:tab pos="235522" algn="l"/>
              </a:tabLst>
            </a:pPr>
            <a:r>
              <a:rPr lang="en-US" altLang="ko-KR" sz="1100" b="1" dirty="0">
                <a:solidFill>
                  <a:srgbClr val="357D76"/>
                </a:solidFill>
                <a:latin typeface="맑은 고딕" panose="020B0503020000020004" pitchFamily="50" charset="-127"/>
                <a:ea typeface="맑은 고딕" panose="020B0503020000020004" pitchFamily="50" charset="-127"/>
                <a:cs typeface="Times New Roman"/>
              </a:rPr>
              <a:t> </a:t>
            </a:r>
            <a:r>
              <a:rPr lang="en-US" altLang="ko-KR" sz="1100" b="1" dirty="0" smtClean="0">
                <a:solidFill>
                  <a:srgbClr val="357D76"/>
                </a:solidFill>
                <a:latin typeface="맑은 고딕" panose="020B0503020000020004" pitchFamily="50" charset="-127"/>
                <a:ea typeface="맑은 고딕" panose="020B0503020000020004" pitchFamily="50" charset="-127"/>
                <a:cs typeface="Times New Roman"/>
              </a:rPr>
              <a:t>   </a:t>
            </a:r>
            <a:r>
              <a:rPr lang="en-US" altLang="ko-KR" sz="1100" b="1" dirty="0" smtClean="0">
                <a:solidFill>
                  <a:srgbClr val="357D76"/>
                </a:solidFill>
                <a:latin typeface="맑은 고딕" panose="020B0503020000020004" pitchFamily="50" charset="-127"/>
                <a:ea typeface="맑은 고딕" panose="020B0503020000020004" pitchFamily="50" charset="-127"/>
                <a:cs typeface="Times New Roman"/>
              </a:rPr>
              <a:t>regulating </a:t>
            </a:r>
            <a:r>
              <a:rPr lang="en-US" altLang="ko-KR" sz="1100" b="1" dirty="0" smtClean="0">
                <a:solidFill>
                  <a:srgbClr val="357D76"/>
                </a:solidFill>
                <a:latin typeface="맑은 고딕" panose="020B0503020000020004" pitchFamily="50" charset="-127"/>
                <a:ea typeface="맑은 고딕" panose="020B0503020000020004" pitchFamily="50" charset="-127"/>
                <a:cs typeface="Times New Roman"/>
              </a:rPr>
              <a:t>inflammation, and brain health.</a:t>
            </a:r>
          </a:p>
          <a:p>
            <a:pPr marL="235022" indent="-225021">
              <a:lnSpc>
                <a:spcPct val="150000"/>
              </a:lnSpc>
              <a:spcBef>
                <a:spcPts val="744"/>
              </a:spcBef>
              <a:buFont typeface="Arial" panose="020B0604020202020204" pitchFamily="34" charset="0"/>
              <a:buChar char="•"/>
              <a:tabLst>
                <a:tab pos="235522" algn="l"/>
              </a:tabLst>
            </a:pPr>
            <a:r>
              <a:rPr lang="en-US" altLang="ko-KR" sz="1100" b="1" dirty="0" smtClean="0">
                <a:solidFill>
                  <a:srgbClr val="357D76"/>
                </a:solidFill>
                <a:latin typeface="맑은 고딕" panose="020B0503020000020004" pitchFamily="50" charset="-127"/>
                <a:ea typeface="맑은 고딕" panose="020B0503020000020004" pitchFamily="50" charset="-127"/>
                <a:cs typeface="Times New Roman"/>
              </a:rPr>
              <a:t>The levels of LA (Linoleic Acid) and ALA ( </a:t>
            </a:r>
            <a:r>
              <a:rPr lang="el-GR" altLang="ko-KR" sz="1100" b="1" dirty="0" smtClean="0">
                <a:solidFill>
                  <a:srgbClr val="357D76"/>
                </a:solidFill>
                <a:latin typeface="+mn-ea"/>
                <a:ea typeface="맑은 고딕" panose="020B0503020000020004" pitchFamily="50" charset="-127"/>
                <a:cs typeface="Times New Roman"/>
              </a:rPr>
              <a:t>α</a:t>
            </a:r>
            <a:r>
              <a:rPr lang="en-US" altLang="ko-KR" sz="1100" b="1" dirty="0">
                <a:solidFill>
                  <a:srgbClr val="357D76"/>
                </a:solidFill>
                <a:latin typeface="맑은 고딕" panose="020B0503020000020004" pitchFamily="50" charset="-127"/>
                <a:ea typeface="맑은 고딕" panose="020B0503020000020004" pitchFamily="50" charset="-127"/>
                <a:cs typeface="Times New Roman"/>
              </a:rPr>
              <a:t>-</a:t>
            </a:r>
            <a:r>
              <a:rPr lang="en-US" altLang="ko-KR" sz="1100" b="1" dirty="0" err="1">
                <a:solidFill>
                  <a:srgbClr val="357D76"/>
                </a:solidFill>
                <a:latin typeface="맑은 고딕" panose="020B0503020000020004" pitchFamily="50" charset="-127"/>
                <a:ea typeface="맑은 고딕" panose="020B0503020000020004" pitchFamily="50" charset="-127"/>
                <a:cs typeface="Times New Roman"/>
              </a:rPr>
              <a:t>Linolenic</a:t>
            </a:r>
            <a:r>
              <a:rPr lang="en-US" altLang="ko-KR" sz="1100" b="1" dirty="0">
                <a:solidFill>
                  <a:srgbClr val="357D76"/>
                </a:solidFill>
                <a:latin typeface="맑은 고딕" panose="020B0503020000020004" pitchFamily="50" charset="-127"/>
                <a:ea typeface="맑은 고딕" panose="020B0503020000020004" pitchFamily="50" charset="-127"/>
                <a:cs typeface="Times New Roman"/>
              </a:rPr>
              <a:t> Acid</a:t>
            </a:r>
            <a:r>
              <a:rPr lang="en-US" altLang="ko-KR" sz="1100" b="1" dirty="0" smtClean="0">
                <a:solidFill>
                  <a:srgbClr val="357D76"/>
                </a:solidFill>
                <a:latin typeface="맑은 고딕" panose="020B0503020000020004" pitchFamily="50" charset="-127"/>
                <a:ea typeface="맑은 고딕" panose="020B0503020000020004" pitchFamily="50" charset="-127"/>
                <a:cs typeface="Times New Roman"/>
              </a:rPr>
              <a:t>) found in the fat </a:t>
            </a:r>
            <a:r>
              <a:rPr lang="en-US" altLang="ko-KR" sz="1100" b="1" dirty="0">
                <a:solidFill>
                  <a:srgbClr val="357D76"/>
                </a:solidFill>
                <a:latin typeface="맑은 고딕" panose="020B0503020000020004" pitchFamily="50" charset="-127"/>
                <a:ea typeface="맑은 고딕" panose="020B0503020000020004" pitchFamily="50" charset="-127"/>
                <a:cs typeface="Times New Roman"/>
              </a:rPr>
              <a:t>component of hempseeds </a:t>
            </a:r>
            <a:r>
              <a:rPr lang="en-US" altLang="ko-KR" sz="1100" b="1" dirty="0" smtClean="0">
                <a:solidFill>
                  <a:srgbClr val="357D76"/>
                </a:solidFill>
                <a:latin typeface="맑은 고딕" panose="020B0503020000020004" pitchFamily="50" charset="-127"/>
                <a:ea typeface="맑은 고딕" panose="020B0503020000020004" pitchFamily="50" charset="-127"/>
                <a:cs typeface="Times New Roman"/>
              </a:rPr>
              <a:t>make them a food matrix with the ideal.</a:t>
            </a:r>
            <a:endParaRPr lang="en-US" altLang="ko-KR" sz="1100" b="1" dirty="0">
              <a:solidFill>
                <a:srgbClr val="357D76"/>
              </a:solidFill>
              <a:latin typeface="맑은 고딕" panose="020B0503020000020004" pitchFamily="50" charset="-127"/>
              <a:ea typeface="맑은 고딕" panose="020B0503020000020004" pitchFamily="50" charset="-127"/>
              <a:cs typeface="Times New Roman"/>
            </a:endParaRPr>
          </a:p>
        </p:txBody>
      </p:sp>
    </p:spTree>
    <p:extLst>
      <p:ext uri="{BB962C8B-B14F-4D97-AF65-F5344CB8AC3E}">
        <p14:creationId xmlns:p14="http://schemas.microsoft.com/office/powerpoint/2010/main" val="13565456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직사각형 28"/>
          <p:cNvSpPr/>
          <p:nvPr/>
        </p:nvSpPr>
        <p:spPr>
          <a:xfrm>
            <a:off x="2651999" y="1777579"/>
            <a:ext cx="7995827" cy="243820"/>
          </a:xfrm>
          <a:prstGeom prst="rect">
            <a:avLst/>
          </a:prstGeom>
          <a:solidFill>
            <a:srgbClr val="E1F3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 name="TextBox 3">
            <a:extLst>
              <a:ext uri="{FF2B5EF4-FFF2-40B4-BE49-F238E27FC236}">
                <a16:creationId xmlns:a16="http://schemas.microsoft.com/office/drawing/2014/main" id="{2A4086BA-CF8A-774C-9F5E-52BDAFA3B7C8}"/>
              </a:ext>
            </a:extLst>
          </p:cNvPr>
          <p:cNvSpPr txBox="1"/>
          <p:nvPr/>
        </p:nvSpPr>
        <p:spPr>
          <a:xfrm>
            <a:off x="1919536" y="298672"/>
            <a:ext cx="2232248" cy="340158"/>
          </a:xfrm>
          <a:prstGeom prst="rect">
            <a:avLst/>
          </a:prstGeom>
          <a:noFill/>
        </p:spPr>
        <p:txBody>
          <a:bodyPr wrap="square" rtlCol="0">
            <a:spAutoFit/>
          </a:bodyPr>
          <a:lstStyle/>
          <a:p>
            <a:pPr>
              <a:lnSpc>
                <a:spcPct val="110000"/>
              </a:lnSpc>
            </a:pPr>
            <a:r>
              <a:rPr lang="en-US" altLang="ko-KR" sz="1600" b="1" dirty="0" smtClean="0">
                <a:latin typeface="맑은 고딕" panose="020B0503020000020004" pitchFamily="50" charset="-127"/>
                <a:ea typeface="맑은 고딕" panose="020B0503020000020004" pitchFamily="50" charset="-127"/>
              </a:rPr>
              <a:t>04. Reference</a:t>
            </a:r>
            <a:endParaRPr lang="en-US" altLang="ko-KR" sz="1600" b="1" dirty="0">
              <a:latin typeface="맑은 고딕" panose="020B0503020000020004" pitchFamily="50" charset="-127"/>
              <a:ea typeface="맑은 고딕" panose="020B0503020000020004" pitchFamily="50" charset="-127"/>
            </a:endParaRPr>
          </a:p>
        </p:txBody>
      </p:sp>
      <p:sp>
        <p:nvSpPr>
          <p:cNvPr id="9" name="직사각형 8"/>
          <p:cNvSpPr/>
          <p:nvPr/>
        </p:nvSpPr>
        <p:spPr>
          <a:xfrm>
            <a:off x="2195513" y="6509033"/>
            <a:ext cx="7800975" cy="215444"/>
          </a:xfrm>
          <a:prstGeom prst="rect">
            <a:avLst/>
          </a:prstGeom>
        </p:spPr>
        <p:txBody>
          <a:bodyPr wrap="square">
            <a:spAutoFit/>
          </a:bodyPr>
          <a:lstStyle/>
          <a:p>
            <a:pPr algn="ctr" defTabSz="822934"/>
            <a:r>
              <a:rPr lang="en-US" altLang="ko-KR" sz="800" dirty="0">
                <a:solidFill>
                  <a:schemeClr val="bg1">
                    <a:lumMod val="75000"/>
                  </a:schemeClr>
                </a:solidFill>
                <a:latin typeface="맑은 고딕" panose="020B0503020000020004" pitchFamily="50" charset="-127"/>
                <a:ea typeface="맑은 고딕" panose="020B0503020000020004" pitchFamily="50" charset="-127"/>
                <a:cs typeface="Arial" panose="020B0604020202020204" pitchFamily="34" charset="0"/>
              </a:rPr>
              <a:t>[</a:t>
            </a:r>
            <a:r>
              <a:rPr lang="ko-KR" altLang="en-US" sz="800" dirty="0">
                <a:solidFill>
                  <a:schemeClr val="bg1">
                    <a:lumMod val="75000"/>
                  </a:schemeClr>
                </a:solidFill>
                <a:latin typeface="맑은 고딕" panose="020B0503020000020004" pitchFamily="50" charset="-127"/>
                <a:ea typeface="맑은 고딕" panose="020B0503020000020004" pitchFamily="50" charset="-127"/>
                <a:cs typeface="Arial" panose="020B0604020202020204" pitchFamily="34" charset="0"/>
              </a:rPr>
              <a:t>출처 </a:t>
            </a:r>
            <a:r>
              <a:rPr lang="en-US" altLang="ko-KR" sz="800" dirty="0">
                <a:solidFill>
                  <a:schemeClr val="bg1">
                    <a:lumMod val="75000"/>
                  </a:schemeClr>
                </a:solidFill>
                <a:latin typeface="맑은 고딕" panose="020B0503020000020004" pitchFamily="50" charset="-127"/>
                <a:ea typeface="맑은 고딕" panose="020B0503020000020004" pitchFamily="50" charset="-127"/>
                <a:cs typeface="Arial" panose="020B0604020202020204" pitchFamily="34" charset="0"/>
              </a:rPr>
              <a:t>: 2019_Ameliorative effects of hempseed (Cannabis sativa) against hypercholesterolemia associated cardiovascular changes]</a:t>
            </a:r>
            <a:endParaRPr lang="ko-KR" altLang="en-US" sz="800" dirty="0">
              <a:solidFill>
                <a:schemeClr val="bg1">
                  <a:lumMod val="75000"/>
                </a:schemeClr>
              </a:solidFill>
              <a:latin typeface="맑은 고딕" panose="020B0503020000020004" pitchFamily="50" charset="-127"/>
              <a:ea typeface="맑은 고딕" panose="020B0503020000020004" pitchFamily="50" charset="-127"/>
              <a:cs typeface="Arial" panose="020B0604020202020204" pitchFamily="34" charset="0"/>
            </a:endParaRPr>
          </a:p>
        </p:txBody>
      </p:sp>
      <p:sp>
        <p:nvSpPr>
          <p:cNvPr id="12" name="TextBox 11"/>
          <p:cNvSpPr txBox="1"/>
          <p:nvPr/>
        </p:nvSpPr>
        <p:spPr>
          <a:xfrm>
            <a:off x="2048683" y="3355392"/>
            <a:ext cx="7880177" cy="292388"/>
          </a:xfrm>
          <a:prstGeom prst="rect">
            <a:avLst/>
          </a:prstGeom>
          <a:solidFill>
            <a:srgbClr val="357D76"/>
          </a:solidFill>
          <a:ln>
            <a:noFill/>
          </a:ln>
        </p:spPr>
        <p:txBody>
          <a:bodyPr wrap="square" rtlCol="0">
            <a:spAutoFit/>
          </a:bodyPr>
          <a:lstStyle/>
          <a:p>
            <a:pPr algn="ctr" defTabSz="822934"/>
            <a:r>
              <a:rPr lang="en-US" altLang="ko-KR" sz="1300" b="1" dirty="0" smtClean="0">
                <a:solidFill>
                  <a:schemeClr val="bg1"/>
                </a:solidFill>
                <a:latin typeface="맑은 고딕" panose="020B0503020000020004" pitchFamily="50" charset="-127"/>
                <a:ea typeface="맑은 고딕" panose="020B0503020000020004" pitchFamily="50" charset="-127"/>
              </a:rPr>
              <a:t>Hempseed ameliorates sings of hypercholesterolemia</a:t>
            </a:r>
            <a:endParaRPr lang="ko-KR" altLang="en-US" sz="1300" b="1" dirty="0">
              <a:solidFill>
                <a:schemeClr val="bg1"/>
              </a:solidFill>
              <a:latin typeface="맑은 고딕" panose="020B0503020000020004" pitchFamily="50" charset="-127"/>
              <a:ea typeface="맑은 고딕" panose="020B0503020000020004" pitchFamily="50" charset="-127"/>
            </a:endParaRPr>
          </a:p>
        </p:txBody>
      </p:sp>
      <p:sp>
        <p:nvSpPr>
          <p:cNvPr id="14" name="TextBox 13">
            <a:extLst>
              <a:ext uri="{FF2B5EF4-FFF2-40B4-BE49-F238E27FC236}">
                <a16:creationId xmlns:a16="http://schemas.microsoft.com/office/drawing/2014/main" id="{2A4086BA-CF8A-774C-9F5E-52BDAFA3B7C8}"/>
              </a:ext>
            </a:extLst>
          </p:cNvPr>
          <p:cNvSpPr txBox="1"/>
          <p:nvPr/>
        </p:nvSpPr>
        <p:spPr>
          <a:xfrm>
            <a:off x="1110672" y="1229531"/>
            <a:ext cx="6551661" cy="397032"/>
          </a:xfrm>
          <a:prstGeom prst="rect">
            <a:avLst/>
          </a:prstGeom>
          <a:noFill/>
        </p:spPr>
        <p:txBody>
          <a:bodyPr wrap="square" rtlCol="0">
            <a:spAutoFit/>
          </a:bodyPr>
          <a:lstStyle/>
          <a:p>
            <a:pPr>
              <a:lnSpc>
                <a:spcPct val="110000"/>
              </a:lnSpc>
            </a:pPr>
            <a:r>
              <a:rPr lang="en-US" altLang="ko-KR" b="1" dirty="0" smtClean="0">
                <a:solidFill>
                  <a:schemeClr val="tx1">
                    <a:lumMod val="85000"/>
                    <a:lumOff val="15000"/>
                  </a:schemeClr>
                </a:solidFill>
                <a:latin typeface="맑은 고딕" panose="020B0503020000020004" pitchFamily="50" charset="-127"/>
                <a:ea typeface="맑은 고딕" panose="020B0503020000020004" pitchFamily="50" charset="-127"/>
              </a:rPr>
              <a:t>Ameliorative effects of hypercholesterolemia</a:t>
            </a:r>
            <a:r>
              <a:rPr lang="ko-KR" altLang="en-US" b="1" dirty="0" smtClean="0">
                <a:solidFill>
                  <a:schemeClr val="tx1">
                    <a:lumMod val="85000"/>
                    <a:lumOff val="15000"/>
                  </a:schemeClr>
                </a:solidFill>
                <a:latin typeface="맑은 고딕" panose="020B0503020000020004" pitchFamily="50" charset="-127"/>
                <a:ea typeface="맑은 고딕" panose="020B0503020000020004" pitchFamily="50" charset="-127"/>
              </a:rPr>
              <a:t> </a:t>
            </a:r>
            <a:r>
              <a:rPr lang="en-US" altLang="ko-KR" b="1" dirty="0">
                <a:solidFill>
                  <a:schemeClr val="tx1">
                    <a:lumMod val="85000"/>
                    <a:lumOff val="15000"/>
                  </a:schemeClr>
                </a:solidFill>
                <a:latin typeface="맑은 고딕" panose="020B0503020000020004" pitchFamily="50" charset="-127"/>
                <a:ea typeface="맑은 고딕" panose="020B0503020000020004" pitchFamily="50" charset="-127"/>
              </a:rPr>
              <a:t>| </a:t>
            </a:r>
            <a:r>
              <a:rPr lang="en-US" altLang="ko-KR" b="1" dirty="0" smtClean="0">
                <a:solidFill>
                  <a:schemeClr val="tx1">
                    <a:lumMod val="85000"/>
                    <a:lumOff val="15000"/>
                  </a:schemeClr>
                </a:solidFill>
                <a:latin typeface="맑은 고딕" panose="020B0503020000020004" pitchFamily="50" charset="-127"/>
                <a:ea typeface="맑은 고딕" panose="020B0503020000020004" pitchFamily="50" charset="-127"/>
              </a:rPr>
              <a:t>Hempseed</a:t>
            </a:r>
            <a:endParaRPr lang="en-US" altLang="ko-KR" b="1" dirty="0">
              <a:solidFill>
                <a:schemeClr val="tx1">
                  <a:lumMod val="85000"/>
                  <a:lumOff val="15000"/>
                </a:schemeClr>
              </a:solidFill>
              <a:latin typeface="맑은 고딕" panose="020B0503020000020004" pitchFamily="50" charset="-127"/>
              <a:ea typeface="맑은 고딕" panose="020B0503020000020004" pitchFamily="50" charset="-127"/>
            </a:endParaRPr>
          </a:p>
        </p:txBody>
      </p:sp>
      <p:pic>
        <p:nvPicPr>
          <p:cNvPr id="21" name="그림 20"/>
          <p:cNvPicPr>
            <a:picLocks noChangeAspect="1"/>
          </p:cNvPicPr>
          <p:nvPr/>
        </p:nvPicPr>
        <p:blipFill>
          <a:blip r:embed="rId2"/>
          <a:stretch>
            <a:fillRect/>
          </a:stretch>
        </p:blipFill>
        <p:spPr>
          <a:xfrm>
            <a:off x="1605133" y="3839879"/>
            <a:ext cx="9042694" cy="2253674"/>
          </a:xfrm>
          <a:prstGeom prst="rect">
            <a:avLst/>
          </a:prstGeom>
        </p:spPr>
      </p:pic>
      <p:sp>
        <p:nvSpPr>
          <p:cNvPr id="22" name="TextBox 21"/>
          <p:cNvSpPr txBox="1"/>
          <p:nvPr/>
        </p:nvSpPr>
        <p:spPr>
          <a:xfrm>
            <a:off x="2795766" y="5516985"/>
            <a:ext cx="1181376" cy="237757"/>
          </a:xfrm>
          <a:prstGeom prst="rect">
            <a:avLst/>
          </a:prstGeom>
          <a:solidFill>
            <a:schemeClr val="bg1">
              <a:lumMod val="95000"/>
            </a:schemeClr>
          </a:solidFill>
          <a:ln>
            <a:noFill/>
          </a:ln>
          <a:effectLst>
            <a:outerShdw blurRad="50800" dist="38100" dir="2700000" algn="tl" rotWithShape="0">
              <a:prstClr val="black">
                <a:alpha val="40000"/>
              </a:prstClr>
            </a:outerShdw>
          </a:effectLst>
        </p:spPr>
        <p:txBody>
          <a:bodyPr wrap="square" rtlCol="0">
            <a:spAutoFit/>
          </a:bodyPr>
          <a:lstStyle/>
          <a:p>
            <a:pPr algn="ctr" defTabSz="822934"/>
            <a:r>
              <a:rPr lang="en-US" altLang="ko-KR" sz="945" b="1" dirty="0" smtClean="0">
                <a:latin typeface="맑은 고딕" panose="020B0503020000020004" pitchFamily="50" charset="-127"/>
                <a:ea typeface="맑은 고딕" panose="020B0503020000020004" pitchFamily="50" charset="-127"/>
              </a:rPr>
              <a:t>Liver of control</a:t>
            </a:r>
            <a:endParaRPr lang="ko-KR" altLang="en-US" sz="945" b="1" dirty="0">
              <a:latin typeface="맑은 고딕" panose="020B0503020000020004" pitchFamily="50" charset="-127"/>
              <a:ea typeface="맑은 고딕" panose="020B0503020000020004" pitchFamily="50" charset="-127"/>
            </a:endParaRPr>
          </a:p>
        </p:txBody>
      </p:sp>
      <p:cxnSp>
        <p:nvCxnSpPr>
          <p:cNvPr id="25" name="직선 화살표 연결선 24"/>
          <p:cNvCxnSpPr/>
          <p:nvPr/>
        </p:nvCxnSpPr>
        <p:spPr>
          <a:xfrm flipV="1">
            <a:off x="5745480" y="5469551"/>
            <a:ext cx="819083" cy="9229"/>
          </a:xfrm>
          <a:prstGeom prst="straightConnector1">
            <a:avLst/>
          </a:prstGeom>
          <a:ln w="38100">
            <a:solidFill>
              <a:srgbClr val="357D76"/>
            </a:solidFill>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5" name="그룹 4"/>
          <p:cNvGrpSpPr/>
          <p:nvPr/>
        </p:nvGrpSpPr>
        <p:grpSpPr>
          <a:xfrm>
            <a:off x="4038214" y="5321603"/>
            <a:ext cx="1665578" cy="601699"/>
            <a:chOff x="4038214" y="5321603"/>
            <a:chExt cx="1665578" cy="601699"/>
          </a:xfrm>
          <a:effectLst>
            <a:outerShdw blurRad="50800" dist="38100" dir="2700000" algn="tl" rotWithShape="0">
              <a:prstClr val="black">
                <a:alpha val="40000"/>
              </a:prstClr>
            </a:outerShdw>
          </a:effectLst>
        </p:grpSpPr>
        <p:sp>
          <p:nvSpPr>
            <p:cNvPr id="23" name="TextBox 22"/>
            <p:cNvSpPr txBox="1"/>
            <p:nvPr/>
          </p:nvSpPr>
          <p:spPr>
            <a:xfrm>
              <a:off x="4047792" y="5685545"/>
              <a:ext cx="1656000" cy="237757"/>
            </a:xfrm>
            <a:prstGeom prst="rect">
              <a:avLst/>
            </a:prstGeom>
            <a:solidFill>
              <a:schemeClr val="bg1">
                <a:lumMod val="95000"/>
              </a:schemeClr>
            </a:solidFill>
            <a:ln>
              <a:noFill/>
            </a:ln>
          </p:spPr>
          <p:txBody>
            <a:bodyPr wrap="none" rtlCol="0">
              <a:spAutoFit/>
            </a:bodyPr>
            <a:lstStyle/>
            <a:p>
              <a:pPr algn="ctr" defTabSz="822934"/>
              <a:r>
                <a:rPr lang="en-US" altLang="ko-KR" sz="945" b="1" dirty="0" smtClean="0">
                  <a:latin typeface="맑은 고딕" panose="020B0503020000020004" pitchFamily="50" charset="-127"/>
                  <a:ea typeface="맑은 고딕" panose="020B0503020000020004" pitchFamily="50" charset="-127"/>
                </a:rPr>
                <a:t>Livers of rats HFD fed</a:t>
              </a:r>
              <a:endParaRPr lang="ko-KR" altLang="en-US" sz="945" b="1" dirty="0">
                <a:latin typeface="맑은 고딕" panose="020B0503020000020004" pitchFamily="50" charset="-127"/>
                <a:ea typeface="맑은 고딕" panose="020B0503020000020004" pitchFamily="50" charset="-127"/>
              </a:endParaRPr>
            </a:p>
          </p:txBody>
        </p:sp>
        <p:sp>
          <p:nvSpPr>
            <p:cNvPr id="26" name="직사각형 25"/>
            <p:cNvSpPr/>
            <p:nvPr/>
          </p:nvSpPr>
          <p:spPr>
            <a:xfrm>
              <a:off x="4038214" y="5321603"/>
              <a:ext cx="1659453" cy="383182"/>
            </a:xfrm>
            <a:prstGeom prst="rect">
              <a:avLst/>
            </a:prstGeom>
            <a:solidFill>
              <a:srgbClr val="323030"/>
            </a:solidFill>
            <a:ln w="3175">
              <a:noFill/>
            </a:ln>
          </p:spPr>
          <p:txBody>
            <a:bodyPr wrap="square">
              <a:spAutoFit/>
            </a:bodyPr>
            <a:lstStyle/>
            <a:p>
              <a:pPr defTabSz="822934"/>
              <a:r>
                <a:rPr lang="en-US" altLang="ko-KR" sz="945" b="1" dirty="0" smtClean="0">
                  <a:solidFill>
                    <a:schemeClr val="bg1"/>
                  </a:solidFill>
                  <a:latin typeface="맑은 고딕" panose="020B0503020000020004" pitchFamily="50" charset="-127"/>
                  <a:ea typeface="맑은 고딕" panose="020B0503020000020004" pitchFamily="50" charset="-127"/>
                  <a:cs typeface="Times New Roman"/>
                </a:rPr>
                <a:t>Much enlarged, and pale in appearance</a:t>
              </a:r>
              <a:endParaRPr lang="ko-KR" altLang="en-US" sz="945" b="1" dirty="0">
                <a:solidFill>
                  <a:schemeClr val="bg1"/>
                </a:solidFill>
                <a:latin typeface="맑은 고딕" panose="020B0503020000020004" pitchFamily="50" charset="-127"/>
                <a:ea typeface="맑은 고딕" panose="020B0503020000020004" pitchFamily="50" charset="-127"/>
                <a:cs typeface="Times New Roman"/>
              </a:endParaRPr>
            </a:p>
          </p:txBody>
        </p:sp>
      </p:grpSp>
      <p:grpSp>
        <p:nvGrpSpPr>
          <p:cNvPr id="2" name="그룹 1"/>
          <p:cNvGrpSpPr/>
          <p:nvPr/>
        </p:nvGrpSpPr>
        <p:grpSpPr>
          <a:xfrm>
            <a:off x="6556943" y="5148156"/>
            <a:ext cx="1924154" cy="775146"/>
            <a:chOff x="6556943" y="4983275"/>
            <a:chExt cx="1924154" cy="775146"/>
          </a:xfrm>
          <a:effectLst>
            <a:outerShdw blurRad="50800" dist="38100" dir="2700000" algn="tl" rotWithShape="0">
              <a:prstClr val="black">
                <a:alpha val="40000"/>
              </a:prstClr>
            </a:outerShdw>
          </a:effectLst>
        </p:grpSpPr>
        <p:sp>
          <p:nvSpPr>
            <p:cNvPr id="24" name="TextBox 23"/>
            <p:cNvSpPr txBox="1"/>
            <p:nvPr/>
          </p:nvSpPr>
          <p:spPr>
            <a:xfrm>
              <a:off x="6556943" y="5520664"/>
              <a:ext cx="1924154" cy="237757"/>
            </a:xfrm>
            <a:prstGeom prst="rect">
              <a:avLst/>
            </a:prstGeom>
            <a:solidFill>
              <a:schemeClr val="bg1">
                <a:lumMod val="95000"/>
              </a:schemeClr>
            </a:solidFill>
            <a:ln>
              <a:noFill/>
            </a:ln>
          </p:spPr>
          <p:txBody>
            <a:bodyPr wrap="square" rtlCol="0">
              <a:spAutoFit/>
            </a:bodyPr>
            <a:lstStyle/>
            <a:p>
              <a:pPr algn="ctr" defTabSz="822934"/>
              <a:r>
                <a:rPr lang="en-US" altLang="ko-KR" sz="945" b="1" dirty="0">
                  <a:latin typeface="맑은 고딕" panose="020B0503020000020004" pitchFamily="50" charset="-127"/>
                </a:rPr>
                <a:t>Livers of rats </a:t>
              </a:r>
              <a:r>
                <a:rPr lang="en-US" altLang="ko-KR" sz="945" b="1" dirty="0" smtClean="0">
                  <a:latin typeface="맑은 고딕" panose="020B0503020000020004" pitchFamily="50" charset="-127"/>
                </a:rPr>
                <a:t>HFD/HS </a:t>
              </a:r>
              <a:r>
                <a:rPr lang="en-US" altLang="ko-KR" sz="945" b="1" dirty="0">
                  <a:latin typeface="맑은 고딕" panose="020B0503020000020004" pitchFamily="50" charset="-127"/>
                </a:rPr>
                <a:t>fed</a:t>
              </a:r>
              <a:endParaRPr lang="ko-KR" altLang="en-US" sz="945" b="1" dirty="0">
                <a:latin typeface="맑은 고딕" panose="020B0503020000020004" pitchFamily="50" charset="-127"/>
              </a:endParaRPr>
            </a:p>
          </p:txBody>
        </p:sp>
        <p:sp>
          <p:nvSpPr>
            <p:cNvPr id="27" name="직사각형 26"/>
            <p:cNvSpPr/>
            <p:nvPr/>
          </p:nvSpPr>
          <p:spPr>
            <a:xfrm>
              <a:off x="6556943" y="4983275"/>
              <a:ext cx="1924154" cy="528606"/>
            </a:xfrm>
            <a:prstGeom prst="rect">
              <a:avLst/>
            </a:prstGeom>
            <a:solidFill>
              <a:srgbClr val="3C3C3B"/>
            </a:solidFill>
            <a:ln>
              <a:noFill/>
            </a:ln>
          </p:spPr>
          <p:txBody>
            <a:bodyPr wrap="square">
              <a:spAutoFit/>
            </a:bodyPr>
            <a:lstStyle/>
            <a:p>
              <a:pPr defTabSz="822934"/>
              <a:r>
                <a:rPr lang="en-US" altLang="ko-KR" sz="945" b="1" dirty="0" smtClean="0">
                  <a:solidFill>
                    <a:schemeClr val="bg1"/>
                  </a:solidFill>
                  <a:latin typeface="맑은 고딕" panose="020B0503020000020004" pitchFamily="50" charset="-127"/>
                  <a:ea typeface="맑은 고딕" panose="020B0503020000020004" pitchFamily="50" charset="-127"/>
                  <a:cs typeface="Times New Roman"/>
                </a:rPr>
                <a:t>Normal morphology, deep red coloration with no visible fat deposition</a:t>
              </a:r>
              <a:endParaRPr lang="ko-KR" altLang="en-US" sz="945" b="1" dirty="0">
                <a:solidFill>
                  <a:schemeClr val="bg1"/>
                </a:solidFill>
                <a:latin typeface="맑은 고딕" panose="020B0503020000020004" pitchFamily="50" charset="-127"/>
                <a:ea typeface="맑은 고딕" panose="020B0503020000020004" pitchFamily="50" charset="-127"/>
                <a:cs typeface="Times New Roman"/>
              </a:endParaRPr>
            </a:p>
          </p:txBody>
        </p:sp>
      </p:grpSp>
      <p:sp>
        <p:nvSpPr>
          <p:cNvPr id="17" name="object 4"/>
          <p:cNvSpPr txBox="1"/>
          <p:nvPr/>
        </p:nvSpPr>
        <p:spPr>
          <a:xfrm>
            <a:off x="1110671" y="1665603"/>
            <a:ext cx="9537155" cy="946950"/>
          </a:xfrm>
          <a:prstGeom prst="rect">
            <a:avLst/>
          </a:prstGeom>
        </p:spPr>
        <p:txBody>
          <a:bodyPr vert="horz" wrap="square" lIns="0" tIns="94512" rIns="0" bIns="0" rtlCol="0">
            <a:spAutoFit/>
          </a:bodyPr>
          <a:lstStyle/>
          <a:p>
            <a:pPr marL="181451" indent="-171450" defTabSz="822934">
              <a:lnSpc>
                <a:spcPct val="150000"/>
              </a:lnSpc>
              <a:spcBef>
                <a:spcPts val="744"/>
              </a:spcBef>
              <a:buFont typeface="Arial" panose="020B0604020202020204" pitchFamily="34" charset="0"/>
              <a:buChar char="•"/>
              <a:tabLst>
                <a:tab pos="235522" algn="l"/>
              </a:tabLst>
            </a:pPr>
            <a:r>
              <a:rPr lang="en-US" altLang="ko-KR" sz="1100" dirty="0" smtClean="0">
                <a:solidFill>
                  <a:prstClr val="black"/>
                </a:solidFill>
                <a:latin typeface="맑은 고딕" panose="020B0503020000020004" pitchFamily="50" charset="-127"/>
                <a:ea typeface="맑은 고딕" panose="020B0503020000020004" pitchFamily="50" charset="-127"/>
                <a:cs typeface="Times New Roman"/>
              </a:rPr>
              <a:t>Livers of control and </a:t>
            </a:r>
            <a:r>
              <a:rPr lang="en-US" altLang="ko-KR" sz="1100" b="1" dirty="0" smtClean="0">
                <a:solidFill>
                  <a:srgbClr val="357D76"/>
                </a:solidFill>
                <a:latin typeface="맑은 고딕" panose="020B0503020000020004" pitchFamily="50" charset="-127"/>
                <a:ea typeface="맑은 고딕" panose="020B0503020000020004" pitchFamily="50" charset="-127"/>
                <a:cs typeface="Times New Roman"/>
              </a:rPr>
              <a:t>HS (hempseed) fed animals demonstrated normal </a:t>
            </a:r>
            <a:r>
              <a:rPr lang="en-US" altLang="ko-KR" sz="1100" b="1" dirty="0">
                <a:solidFill>
                  <a:srgbClr val="357D76"/>
                </a:solidFill>
                <a:latin typeface="맑은 고딕" panose="020B0503020000020004" pitchFamily="50" charset="-127"/>
                <a:ea typeface="맑은 고딕" panose="020B0503020000020004" pitchFamily="50" charset="-127"/>
                <a:cs typeface="Times New Roman"/>
              </a:rPr>
              <a:t>morphology</a:t>
            </a:r>
            <a:r>
              <a:rPr lang="en-US" altLang="ko-KR" sz="1100" b="1">
                <a:solidFill>
                  <a:srgbClr val="357D76"/>
                </a:solidFill>
                <a:latin typeface="맑은 고딕" panose="020B0503020000020004" pitchFamily="50" charset="-127"/>
                <a:ea typeface="맑은 고딕" panose="020B0503020000020004" pitchFamily="50" charset="-127"/>
                <a:cs typeface="Times New Roman"/>
              </a:rPr>
              <a:t>, and deep </a:t>
            </a:r>
            <a:r>
              <a:rPr lang="en-US" altLang="ko-KR" sz="1100" b="1" dirty="0">
                <a:solidFill>
                  <a:srgbClr val="357D76"/>
                </a:solidFill>
                <a:latin typeface="맑은 고딕" panose="020B0503020000020004" pitchFamily="50" charset="-127"/>
                <a:ea typeface="맑은 고딕" panose="020B0503020000020004" pitchFamily="50" charset="-127"/>
                <a:cs typeface="Times New Roman"/>
              </a:rPr>
              <a:t>red coloration </a:t>
            </a:r>
            <a:r>
              <a:rPr lang="en-US" altLang="ko-KR" sz="1100" b="1" dirty="0" smtClean="0">
                <a:solidFill>
                  <a:srgbClr val="357D76"/>
                </a:solidFill>
                <a:latin typeface="맑은 고딕" panose="020B0503020000020004" pitchFamily="50" charset="-127"/>
                <a:ea typeface="맑은 고딕" panose="020B0503020000020004" pitchFamily="50" charset="-127"/>
                <a:cs typeface="Times New Roman"/>
              </a:rPr>
              <a:t>with no visible fat deposition.</a:t>
            </a:r>
            <a:r>
              <a:rPr lang="en-US" altLang="ko-KR" sz="1100" dirty="0" smtClean="0">
                <a:solidFill>
                  <a:prstClr val="black"/>
                </a:solidFill>
                <a:latin typeface="맑은 고딕" panose="020B0503020000020004" pitchFamily="50" charset="-127"/>
                <a:ea typeface="맑은 고딕" panose="020B0503020000020004" pitchFamily="50" charset="-127"/>
                <a:cs typeface="Times New Roman"/>
              </a:rPr>
              <a:t> </a:t>
            </a:r>
          </a:p>
          <a:p>
            <a:pPr marL="181451" indent="-171450" defTabSz="822934">
              <a:lnSpc>
                <a:spcPct val="150000"/>
              </a:lnSpc>
              <a:spcBef>
                <a:spcPts val="744"/>
              </a:spcBef>
              <a:buFont typeface="Arial" panose="020B0604020202020204" pitchFamily="34" charset="0"/>
              <a:buChar char="•"/>
              <a:tabLst>
                <a:tab pos="235522" algn="l"/>
              </a:tabLst>
            </a:pPr>
            <a:r>
              <a:rPr lang="en-US" altLang="ko-KR" sz="1100" dirty="0" smtClean="0">
                <a:solidFill>
                  <a:prstClr val="black"/>
                </a:solidFill>
                <a:latin typeface="맑은 고딕" panose="020B0503020000020004" pitchFamily="50" charset="-127"/>
                <a:ea typeface="맑은 고딕" panose="020B0503020000020004" pitchFamily="50" charset="-127"/>
                <a:cs typeface="Times New Roman"/>
              </a:rPr>
              <a:t>On the contrary, livers of rats in the HFD </a:t>
            </a:r>
            <a:r>
              <a:rPr lang="en-US" altLang="ko-KR" sz="1100" smtClean="0">
                <a:solidFill>
                  <a:prstClr val="black"/>
                </a:solidFill>
                <a:latin typeface="맑은 고딕" panose="020B0503020000020004" pitchFamily="50" charset="-127"/>
                <a:ea typeface="맑은 고딕" panose="020B0503020000020004" pitchFamily="50" charset="-127"/>
                <a:cs typeface="Times New Roman"/>
              </a:rPr>
              <a:t>(high</a:t>
            </a:r>
            <a:r>
              <a:rPr lang="en-US" altLang="ko-KR" sz="1100" smtClean="0">
                <a:solidFill>
                  <a:srgbClr val="FF0000"/>
                </a:solidFill>
                <a:latin typeface="맑은 고딕" panose="020B0503020000020004" pitchFamily="50" charset="-127"/>
                <a:ea typeface="맑은 고딕" panose="020B0503020000020004" pitchFamily="50" charset="-127"/>
                <a:cs typeface="Times New Roman"/>
              </a:rPr>
              <a:t>-</a:t>
            </a:r>
            <a:r>
              <a:rPr lang="en-US" altLang="ko-KR" sz="1100" smtClean="0">
                <a:solidFill>
                  <a:prstClr val="black"/>
                </a:solidFill>
                <a:latin typeface="맑은 고딕" panose="020B0503020000020004" pitchFamily="50" charset="-127"/>
                <a:ea typeface="맑은 고딕" panose="020B0503020000020004" pitchFamily="50" charset="-127"/>
                <a:cs typeface="Times New Roman"/>
              </a:rPr>
              <a:t>fat </a:t>
            </a:r>
            <a:r>
              <a:rPr lang="en-US" altLang="ko-KR" sz="1100" dirty="0" smtClean="0">
                <a:solidFill>
                  <a:prstClr val="black"/>
                </a:solidFill>
                <a:latin typeface="맑은 고딕" panose="020B0503020000020004" pitchFamily="50" charset="-127"/>
                <a:ea typeface="맑은 고딕" panose="020B0503020000020004" pitchFamily="50" charset="-127"/>
                <a:cs typeface="Times New Roman"/>
              </a:rPr>
              <a:t>diet) group appeared much enlarged, and pale in appearance </a:t>
            </a:r>
            <a:r>
              <a:rPr lang="en-US" altLang="ko-KR" sz="1100">
                <a:solidFill>
                  <a:prstClr val="black"/>
                </a:solidFill>
                <a:latin typeface="맑은 고딕" panose="020B0503020000020004" pitchFamily="50" charset="-127"/>
                <a:ea typeface="맑은 고딕" panose="020B0503020000020004" pitchFamily="50" charset="-127"/>
                <a:cs typeface="Times New Roman"/>
              </a:rPr>
              <a:t>compared to HFD+HS</a:t>
            </a:r>
            <a:r>
              <a:rPr lang="en-US" altLang="ko-KR" sz="1100" dirty="0" smtClean="0">
                <a:solidFill>
                  <a:prstClr val="black"/>
                </a:solidFill>
                <a:latin typeface="맑은 고딕" panose="020B0503020000020004" pitchFamily="50" charset="-127"/>
                <a:ea typeface="맑은 고딕" panose="020B0503020000020004" pitchFamily="50" charset="-127"/>
                <a:cs typeface="Times New Roman"/>
              </a:rPr>
              <a:t>, </a:t>
            </a:r>
            <a:r>
              <a:rPr lang="en-US" altLang="ko-KR" sz="1100" smtClean="0">
                <a:solidFill>
                  <a:prstClr val="black"/>
                </a:solidFill>
                <a:latin typeface="맑은 고딕" panose="020B0503020000020004" pitchFamily="50" charset="-127"/>
                <a:ea typeface="맑은 고딕" panose="020B0503020000020004" pitchFamily="50" charset="-127"/>
                <a:cs typeface="Times New Roman"/>
              </a:rPr>
              <a:t>HFD/HS and </a:t>
            </a:r>
            <a:r>
              <a:rPr lang="en-US" altLang="ko-KR" sz="1100" dirty="0" smtClean="0">
                <a:solidFill>
                  <a:prstClr val="black"/>
                </a:solidFill>
                <a:latin typeface="맑은 고딕" panose="020B0503020000020004" pitchFamily="50" charset="-127"/>
                <a:ea typeface="맑은 고딕" panose="020B0503020000020004" pitchFamily="50" charset="-127"/>
                <a:cs typeface="Times New Roman"/>
              </a:rPr>
              <a:t>control groups.</a:t>
            </a:r>
            <a:r>
              <a:rPr lang="ko-KR" altLang="en-US" sz="1100" dirty="0" smtClean="0">
                <a:solidFill>
                  <a:prstClr val="black"/>
                </a:solidFill>
                <a:latin typeface="맑은 고딕" panose="020B0503020000020004" pitchFamily="50" charset="-127"/>
                <a:ea typeface="맑은 고딕" panose="020B0503020000020004" pitchFamily="50" charset="-127"/>
                <a:cs typeface="Times New Roman"/>
              </a:rPr>
              <a:t> </a:t>
            </a:r>
            <a:endParaRPr lang="en-US" altLang="ko-KR" sz="1100" dirty="0">
              <a:solidFill>
                <a:prstClr val="black"/>
              </a:solidFill>
              <a:latin typeface="맑은 고딕" panose="020B0503020000020004" pitchFamily="50" charset="-127"/>
              <a:ea typeface="맑은 고딕" panose="020B0503020000020004" pitchFamily="50" charset="-127"/>
              <a:cs typeface="Times New Roman"/>
            </a:endParaRPr>
          </a:p>
        </p:txBody>
      </p:sp>
    </p:spTree>
    <p:extLst>
      <p:ext uri="{BB962C8B-B14F-4D97-AF65-F5344CB8AC3E}">
        <p14:creationId xmlns:p14="http://schemas.microsoft.com/office/powerpoint/2010/main" val="113766850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직사각형 19"/>
          <p:cNvSpPr/>
          <p:nvPr/>
        </p:nvSpPr>
        <p:spPr>
          <a:xfrm>
            <a:off x="5274563" y="2019524"/>
            <a:ext cx="6120000" cy="251440"/>
          </a:xfrm>
          <a:prstGeom prst="rect">
            <a:avLst/>
          </a:prstGeom>
          <a:solidFill>
            <a:srgbClr val="E1F3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직사각형 12"/>
          <p:cNvSpPr/>
          <p:nvPr/>
        </p:nvSpPr>
        <p:spPr>
          <a:xfrm>
            <a:off x="1671825" y="2284700"/>
            <a:ext cx="9116247" cy="246552"/>
          </a:xfrm>
          <a:prstGeom prst="rect">
            <a:avLst/>
          </a:prstGeom>
          <a:solidFill>
            <a:srgbClr val="E1F3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object 4"/>
          <p:cNvSpPr txBox="1"/>
          <p:nvPr/>
        </p:nvSpPr>
        <p:spPr>
          <a:xfrm>
            <a:off x="1527047" y="1926173"/>
            <a:ext cx="9990697" cy="603266"/>
          </a:xfrm>
          <a:prstGeom prst="rect">
            <a:avLst/>
          </a:prstGeom>
        </p:spPr>
        <p:txBody>
          <a:bodyPr vert="horz" wrap="square" lIns="0" tIns="94512" rIns="0" bIns="0" rtlCol="0">
            <a:spAutoFit/>
          </a:bodyPr>
          <a:lstStyle/>
          <a:p>
            <a:pPr marL="238601" indent="-228600" defTabSz="822934">
              <a:lnSpc>
                <a:spcPct val="150000"/>
              </a:lnSpc>
              <a:spcBef>
                <a:spcPts val="744"/>
              </a:spcBef>
              <a:buFont typeface="Arial" panose="020B0604020202020204" pitchFamily="34" charset="0"/>
              <a:buChar char="•"/>
              <a:tabLst>
                <a:tab pos="235522" algn="l"/>
              </a:tabLst>
            </a:pPr>
            <a:r>
              <a:rPr lang="en-US" altLang="ko-KR" sz="1100" dirty="0" smtClean="0">
                <a:solidFill>
                  <a:prstClr val="black"/>
                </a:solidFill>
                <a:latin typeface="맑은 고딕" panose="020B0503020000020004" pitchFamily="50" charset="-127"/>
                <a:ea typeface="맑은 고딕" panose="020B0503020000020004" pitchFamily="50" charset="-127"/>
                <a:cs typeface="Times New Roman"/>
              </a:rPr>
              <a:t>HS, HFD+HS and HFD/HS fed group, demonstrated an </a:t>
            </a:r>
            <a:r>
              <a:rPr lang="en-US" altLang="ko-KR" sz="1100" b="1" dirty="0" smtClean="0">
                <a:solidFill>
                  <a:srgbClr val="357D76"/>
                </a:solidFill>
                <a:latin typeface="맑은 고딕" panose="020B0503020000020004" pitchFamily="50" charset="-127"/>
                <a:ea typeface="맑은 고딕" panose="020B0503020000020004" pitchFamily="50" charset="-127"/>
                <a:cs typeface="Times New Roman"/>
              </a:rPr>
              <a:t>appreciable decrease in the levels of </a:t>
            </a:r>
            <a:r>
              <a:rPr lang="en-US" altLang="ko-KR" sz="1100" b="1" dirty="0">
                <a:solidFill>
                  <a:srgbClr val="357D76"/>
                </a:solidFill>
                <a:latin typeface="맑은 고딕" panose="020B0503020000020004" pitchFamily="50" charset="-127"/>
                <a:ea typeface="맑은 고딕" panose="020B0503020000020004" pitchFamily="50" charset="-127"/>
                <a:cs typeface="Times New Roman"/>
              </a:rPr>
              <a:t>cholesterol, LDL, and triglycerides </a:t>
            </a:r>
            <a:r>
              <a:rPr lang="en-US" altLang="ko-KR" sz="1100" b="1">
                <a:solidFill>
                  <a:srgbClr val="357D76"/>
                </a:solidFill>
                <a:latin typeface="맑은 고딕" panose="020B0503020000020004" pitchFamily="50" charset="-127"/>
                <a:ea typeface="맑은 고딕" panose="020B0503020000020004" pitchFamily="50" charset="-127"/>
                <a:cs typeface="Times New Roman"/>
              </a:rPr>
              <a:t>and a concomitant </a:t>
            </a:r>
            <a:r>
              <a:rPr lang="en-US" altLang="ko-KR" sz="1100" b="1" dirty="0">
                <a:solidFill>
                  <a:srgbClr val="357D76"/>
                </a:solidFill>
                <a:latin typeface="맑은 고딕" panose="020B0503020000020004" pitchFamily="50" charset="-127"/>
                <a:ea typeface="맑은 고딕" panose="020B0503020000020004" pitchFamily="50" charset="-127"/>
                <a:cs typeface="Times New Roman"/>
              </a:rPr>
              <a:t>increase in HDL compared </a:t>
            </a:r>
            <a:r>
              <a:rPr lang="en-US" altLang="ko-KR" sz="1100" b="1">
                <a:solidFill>
                  <a:srgbClr val="357D76"/>
                </a:solidFill>
                <a:latin typeface="맑은 고딕" panose="020B0503020000020004" pitchFamily="50" charset="-127"/>
                <a:ea typeface="맑은 고딕" panose="020B0503020000020004" pitchFamily="50" charset="-127"/>
                <a:cs typeface="Times New Roman"/>
              </a:rPr>
              <a:t>to the HFD </a:t>
            </a:r>
            <a:r>
              <a:rPr lang="en-US" altLang="ko-KR" sz="1100" b="1" dirty="0">
                <a:solidFill>
                  <a:srgbClr val="357D76"/>
                </a:solidFill>
                <a:latin typeface="맑은 고딕" panose="020B0503020000020004" pitchFamily="50" charset="-127"/>
                <a:ea typeface="맑은 고딕" panose="020B0503020000020004" pitchFamily="50" charset="-127"/>
                <a:cs typeface="Times New Roman"/>
              </a:rPr>
              <a:t>group signifying the ameliorative effect of hypercholesterolemia </a:t>
            </a:r>
            <a:r>
              <a:rPr lang="en-US" altLang="ko-KR" sz="1100" b="1">
                <a:solidFill>
                  <a:srgbClr val="357D76"/>
                </a:solidFill>
                <a:latin typeface="맑은 고딕" panose="020B0503020000020004" pitchFamily="50" charset="-127"/>
                <a:ea typeface="맑은 고딕" panose="020B0503020000020004" pitchFamily="50" charset="-127"/>
                <a:cs typeface="Times New Roman"/>
              </a:rPr>
              <a:t>on the hypertriglyceridemia</a:t>
            </a:r>
            <a:r>
              <a:rPr lang="en-US" altLang="ko-KR" sz="1100" b="1" dirty="0" smtClean="0">
                <a:solidFill>
                  <a:srgbClr val="357D76"/>
                </a:solidFill>
                <a:latin typeface="맑은 고딕" panose="020B0503020000020004" pitchFamily="50" charset="-127"/>
                <a:ea typeface="맑은 고딕" panose="020B0503020000020004" pitchFamily="50" charset="-127"/>
                <a:cs typeface="Times New Roman"/>
              </a:rPr>
              <a:t>.</a:t>
            </a:r>
            <a:endParaRPr lang="en-US" altLang="ko-KR" sz="1100" b="1" dirty="0">
              <a:solidFill>
                <a:srgbClr val="357D76"/>
              </a:solidFill>
              <a:latin typeface="맑은 고딕" panose="020B0503020000020004" pitchFamily="50" charset="-127"/>
              <a:ea typeface="맑은 고딕" panose="020B0503020000020004" pitchFamily="50" charset="-127"/>
              <a:cs typeface="Times New Roman"/>
            </a:endParaRPr>
          </a:p>
        </p:txBody>
      </p:sp>
      <p:sp>
        <p:nvSpPr>
          <p:cNvPr id="4" name="TextBox 3">
            <a:extLst>
              <a:ext uri="{FF2B5EF4-FFF2-40B4-BE49-F238E27FC236}">
                <a16:creationId xmlns:a16="http://schemas.microsoft.com/office/drawing/2014/main" id="{2A4086BA-CF8A-774C-9F5E-52BDAFA3B7C8}"/>
              </a:ext>
            </a:extLst>
          </p:cNvPr>
          <p:cNvSpPr txBox="1"/>
          <p:nvPr/>
        </p:nvSpPr>
        <p:spPr>
          <a:xfrm>
            <a:off x="1919536" y="298672"/>
            <a:ext cx="2232248" cy="340158"/>
          </a:xfrm>
          <a:prstGeom prst="rect">
            <a:avLst/>
          </a:prstGeom>
          <a:noFill/>
        </p:spPr>
        <p:txBody>
          <a:bodyPr wrap="square" rtlCol="0">
            <a:spAutoFit/>
          </a:bodyPr>
          <a:lstStyle/>
          <a:p>
            <a:pPr>
              <a:lnSpc>
                <a:spcPct val="110000"/>
              </a:lnSpc>
            </a:pPr>
            <a:r>
              <a:rPr lang="en-US" altLang="ko-KR" sz="1600" b="1" dirty="0" smtClean="0">
                <a:latin typeface="맑은 고딕" panose="020B0503020000020004" pitchFamily="50" charset="-127"/>
                <a:ea typeface="맑은 고딕" panose="020B0503020000020004" pitchFamily="50" charset="-127"/>
              </a:rPr>
              <a:t>04. Reference</a:t>
            </a:r>
            <a:endParaRPr lang="en-US" altLang="ko-KR" sz="1600" b="1" dirty="0">
              <a:latin typeface="맑은 고딕" panose="020B0503020000020004" pitchFamily="50" charset="-127"/>
              <a:ea typeface="맑은 고딕" panose="020B0503020000020004" pitchFamily="50" charset="-127"/>
            </a:endParaRPr>
          </a:p>
        </p:txBody>
      </p:sp>
      <p:grpSp>
        <p:nvGrpSpPr>
          <p:cNvPr id="28" name="그룹 27"/>
          <p:cNvGrpSpPr/>
          <p:nvPr/>
        </p:nvGrpSpPr>
        <p:grpSpPr>
          <a:xfrm>
            <a:off x="2171573" y="3052221"/>
            <a:ext cx="6147051" cy="3598096"/>
            <a:chOff x="2235037" y="1985764"/>
            <a:chExt cx="7805779" cy="4569011"/>
          </a:xfrm>
        </p:grpSpPr>
        <p:pic>
          <p:nvPicPr>
            <p:cNvPr id="29" name="그림 28"/>
            <p:cNvPicPr>
              <a:picLocks noChangeAspect="1"/>
            </p:cNvPicPr>
            <p:nvPr/>
          </p:nvPicPr>
          <p:blipFill>
            <a:blip r:embed="rId2"/>
            <a:stretch>
              <a:fillRect/>
            </a:stretch>
          </p:blipFill>
          <p:spPr>
            <a:xfrm>
              <a:off x="2235037" y="2301003"/>
              <a:ext cx="7805779" cy="4253772"/>
            </a:xfrm>
            <a:prstGeom prst="rect">
              <a:avLst/>
            </a:prstGeom>
          </p:spPr>
        </p:pic>
        <p:sp>
          <p:nvSpPr>
            <p:cNvPr id="30" name="TextBox 29"/>
            <p:cNvSpPr txBox="1"/>
            <p:nvPr/>
          </p:nvSpPr>
          <p:spPr>
            <a:xfrm>
              <a:off x="3924420" y="1985765"/>
              <a:ext cx="1966758" cy="301914"/>
            </a:xfrm>
            <a:prstGeom prst="rect">
              <a:avLst/>
            </a:prstGeom>
            <a:solidFill>
              <a:srgbClr val="357D76"/>
            </a:solidFill>
            <a:ln>
              <a:noFill/>
            </a:ln>
          </p:spPr>
          <p:txBody>
            <a:bodyPr wrap="none" rtlCol="0">
              <a:spAutoFit/>
            </a:bodyPr>
            <a:lstStyle/>
            <a:p>
              <a:pPr algn="ctr" defTabSz="822934"/>
              <a:r>
                <a:rPr lang="en-US" altLang="ko-KR" sz="945" b="1" dirty="0" smtClean="0">
                  <a:solidFill>
                    <a:schemeClr val="bg2"/>
                  </a:solidFill>
                  <a:latin typeface="맑은 고딕" panose="020B0503020000020004" pitchFamily="50" charset="-127"/>
                  <a:ea typeface="맑은 고딕" panose="020B0503020000020004" pitchFamily="50" charset="-127"/>
                </a:rPr>
                <a:t>Decrease of cholesterol</a:t>
              </a:r>
              <a:endParaRPr lang="ko-KR" altLang="en-US" sz="945" b="1" dirty="0">
                <a:solidFill>
                  <a:schemeClr val="bg2"/>
                </a:solidFill>
                <a:latin typeface="맑은 고딕" panose="020B0503020000020004" pitchFamily="50" charset="-127"/>
                <a:ea typeface="맑은 고딕" panose="020B0503020000020004" pitchFamily="50" charset="-127"/>
              </a:endParaRPr>
            </a:p>
          </p:txBody>
        </p:sp>
        <p:sp>
          <p:nvSpPr>
            <p:cNvPr id="31" name="TextBox 30"/>
            <p:cNvSpPr txBox="1"/>
            <p:nvPr/>
          </p:nvSpPr>
          <p:spPr>
            <a:xfrm>
              <a:off x="7129664" y="1985764"/>
              <a:ext cx="2058359" cy="301914"/>
            </a:xfrm>
            <a:prstGeom prst="rect">
              <a:avLst/>
            </a:prstGeom>
            <a:solidFill>
              <a:srgbClr val="357D76"/>
            </a:solidFill>
            <a:ln>
              <a:noFill/>
            </a:ln>
          </p:spPr>
          <p:txBody>
            <a:bodyPr wrap="none" rtlCol="0">
              <a:spAutoFit/>
            </a:bodyPr>
            <a:lstStyle/>
            <a:p>
              <a:pPr algn="ctr" defTabSz="822934"/>
              <a:r>
                <a:rPr lang="en-US" altLang="ko-KR" sz="945" b="1" dirty="0">
                  <a:solidFill>
                    <a:schemeClr val="bg2"/>
                  </a:solidFill>
                  <a:latin typeface="맑은 고딕" panose="020B0503020000020004" pitchFamily="50" charset="-127"/>
                </a:rPr>
                <a:t>Decrease of </a:t>
              </a:r>
              <a:r>
                <a:rPr lang="en-US" altLang="ko-KR" sz="945" b="1" dirty="0" smtClean="0">
                  <a:solidFill>
                    <a:schemeClr val="bg2"/>
                  </a:solidFill>
                  <a:latin typeface="맑은 고딕" panose="020B0503020000020004" pitchFamily="50" charset="-127"/>
                </a:rPr>
                <a:t>triglycerides</a:t>
              </a:r>
              <a:endParaRPr lang="ko-KR" altLang="en-US" sz="945" b="1" dirty="0">
                <a:solidFill>
                  <a:schemeClr val="bg2"/>
                </a:solidFill>
                <a:latin typeface="맑은 고딕" panose="020B0503020000020004" pitchFamily="50" charset="-127"/>
              </a:endParaRPr>
            </a:p>
          </p:txBody>
        </p:sp>
        <p:sp>
          <p:nvSpPr>
            <p:cNvPr id="32" name="TextBox 31"/>
            <p:cNvSpPr txBox="1"/>
            <p:nvPr/>
          </p:nvSpPr>
          <p:spPr>
            <a:xfrm>
              <a:off x="4876830" y="4086579"/>
              <a:ext cx="1431406" cy="301914"/>
            </a:xfrm>
            <a:prstGeom prst="rect">
              <a:avLst/>
            </a:prstGeom>
            <a:solidFill>
              <a:srgbClr val="357D76"/>
            </a:solidFill>
            <a:ln>
              <a:noFill/>
            </a:ln>
          </p:spPr>
          <p:txBody>
            <a:bodyPr wrap="none" rtlCol="0">
              <a:spAutoFit/>
            </a:bodyPr>
            <a:lstStyle/>
            <a:p>
              <a:pPr algn="ctr" defTabSz="822934"/>
              <a:r>
                <a:rPr lang="en-US" altLang="ko-KR" sz="945" b="1" dirty="0">
                  <a:solidFill>
                    <a:schemeClr val="bg2"/>
                  </a:solidFill>
                  <a:latin typeface="맑은 고딕" panose="020B0503020000020004" pitchFamily="50" charset="-127"/>
                </a:rPr>
                <a:t>Decrease of </a:t>
              </a:r>
              <a:r>
                <a:rPr lang="en-US" altLang="ko-KR" sz="945" b="1" dirty="0" smtClean="0">
                  <a:solidFill>
                    <a:schemeClr val="bg2"/>
                  </a:solidFill>
                  <a:latin typeface="맑은 고딕" panose="020B0503020000020004" pitchFamily="50" charset="-127"/>
                </a:rPr>
                <a:t>LDL</a:t>
              </a:r>
              <a:endParaRPr lang="ko-KR" altLang="en-US" sz="945" b="1" dirty="0">
                <a:solidFill>
                  <a:schemeClr val="bg2"/>
                </a:solidFill>
                <a:latin typeface="맑은 고딕" panose="020B0503020000020004" pitchFamily="50" charset="-127"/>
              </a:endParaRPr>
            </a:p>
          </p:txBody>
        </p:sp>
        <p:sp>
          <p:nvSpPr>
            <p:cNvPr id="33" name="TextBox 32"/>
            <p:cNvSpPr txBox="1"/>
            <p:nvPr/>
          </p:nvSpPr>
          <p:spPr>
            <a:xfrm>
              <a:off x="7385683" y="4086579"/>
              <a:ext cx="1406979" cy="301914"/>
            </a:xfrm>
            <a:prstGeom prst="rect">
              <a:avLst/>
            </a:prstGeom>
            <a:solidFill>
              <a:srgbClr val="357D76"/>
            </a:solidFill>
            <a:ln>
              <a:noFill/>
            </a:ln>
          </p:spPr>
          <p:txBody>
            <a:bodyPr wrap="none" rtlCol="0">
              <a:spAutoFit/>
            </a:bodyPr>
            <a:lstStyle/>
            <a:p>
              <a:pPr algn="ctr" defTabSz="822934"/>
              <a:r>
                <a:rPr lang="en-US" altLang="ko-KR" sz="945" b="1" dirty="0" smtClean="0">
                  <a:solidFill>
                    <a:schemeClr val="bg2"/>
                  </a:solidFill>
                  <a:latin typeface="맑은 고딕" panose="020B0503020000020004" pitchFamily="50" charset="-127"/>
                </a:rPr>
                <a:t>increase </a:t>
              </a:r>
              <a:r>
                <a:rPr lang="en-US" altLang="ko-KR" sz="945" b="1" dirty="0">
                  <a:solidFill>
                    <a:schemeClr val="bg2"/>
                  </a:solidFill>
                  <a:latin typeface="맑은 고딕" panose="020B0503020000020004" pitchFamily="50" charset="-127"/>
                </a:rPr>
                <a:t>of </a:t>
              </a:r>
              <a:r>
                <a:rPr lang="en-US" altLang="ko-KR" sz="945" b="1" dirty="0" smtClean="0">
                  <a:solidFill>
                    <a:schemeClr val="bg2"/>
                  </a:solidFill>
                  <a:latin typeface="맑은 고딕" panose="020B0503020000020004" pitchFamily="50" charset="-127"/>
                </a:rPr>
                <a:t>HDL</a:t>
              </a:r>
              <a:endParaRPr lang="ko-KR" altLang="en-US" sz="945" b="1" dirty="0">
                <a:solidFill>
                  <a:schemeClr val="bg2"/>
                </a:solidFill>
                <a:latin typeface="맑은 고딕" panose="020B0503020000020004" pitchFamily="50" charset="-127"/>
              </a:endParaRPr>
            </a:p>
          </p:txBody>
        </p:sp>
      </p:grpSp>
      <p:sp>
        <p:nvSpPr>
          <p:cNvPr id="34" name="오른쪽 화살표 33"/>
          <p:cNvSpPr/>
          <p:nvPr/>
        </p:nvSpPr>
        <p:spPr>
          <a:xfrm rot="1974845">
            <a:off x="4396861" y="3506339"/>
            <a:ext cx="470190" cy="189830"/>
          </a:xfrm>
          <a:prstGeom prst="rightArrow">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22934"/>
            <a:endParaRPr lang="ko-KR" altLang="en-US" sz="1260">
              <a:solidFill>
                <a:prstClr val="white"/>
              </a:solidFill>
              <a:latin typeface="맑은 고딕" panose="020F0502020204030204"/>
              <a:ea typeface="맑은 고딕" panose="020B0503020000020004" pitchFamily="50" charset="-127"/>
            </a:endParaRPr>
          </a:p>
        </p:txBody>
      </p:sp>
      <p:sp>
        <p:nvSpPr>
          <p:cNvPr id="35" name="오른쪽 화살표 34"/>
          <p:cNvSpPr/>
          <p:nvPr/>
        </p:nvSpPr>
        <p:spPr>
          <a:xfrm rot="960776">
            <a:off x="6469879" y="3394275"/>
            <a:ext cx="470190" cy="189830"/>
          </a:xfrm>
          <a:prstGeom prst="rightArrow">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22934"/>
            <a:endParaRPr lang="ko-KR" altLang="en-US" sz="1260">
              <a:solidFill>
                <a:prstClr val="white"/>
              </a:solidFill>
              <a:latin typeface="맑은 고딕" panose="020F0502020204030204"/>
              <a:ea typeface="맑은 고딕" panose="020B0503020000020004" pitchFamily="50" charset="-127"/>
            </a:endParaRPr>
          </a:p>
        </p:txBody>
      </p:sp>
      <p:sp>
        <p:nvSpPr>
          <p:cNvPr id="36" name="오른쪽 화살표 35"/>
          <p:cNvSpPr/>
          <p:nvPr/>
        </p:nvSpPr>
        <p:spPr>
          <a:xfrm rot="1779269">
            <a:off x="4529699" y="5045375"/>
            <a:ext cx="448943" cy="181252"/>
          </a:xfrm>
          <a:prstGeom prst="rightArrow">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22934"/>
            <a:endParaRPr lang="ko-KR" altLang="en-US" sz="1260">
              <a:solidFill>
                <a:prstClr val="white"/>
              </a:solidFill>
              <a:latin typeface="맑은 고딕" panose="020F0502020204030204"/>
              <a:ea typeface="맑은 고딕" panose="020B0503020000020004" pitchFamily="50" charset="-127"/>
            </a:endParaRPr>
          </a:p>
        </p:txBody>
      </p:sp>
      <p:sp>
        <p:nvSpPr>
          <p:cNvPr id="37" name="오른쪽 화살표 36"/>
          <p:cNvSpPr/>
          <p:nvPr/>
        </p:nvSpPr>
        <p:spPr>
          <a:xfrm rot="20132180">
            <a:off x="6654731" y="4984564"/>
            <a:ext cx="448943" cy="181252"/>
          </a:xfrm>
          <a:prstGeom prst="rightArrow">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22934"/>
            <a:endParaRPr lang="ko-KR" altLang="en-US" sz="1260">
              <a:solidFill>
                <a:prstClr val="white"/>
              </a:solidFill>
              <a:latin typeface="맑은 고딕" panose="020F0502020204030204"/>
              <a:ea typeface="맑은 고딕" panose="020B0503020000020004" pitchFamily="50" charset="-127"/>
            </a:endParaRPr>
          </a:p>
        </p:txBody>
      </p:sp>
      <p:sp>
        <p:nvSpPr>
          <p:cNvPr id="18" name="TextBox 17">
            <a:extLst>
              <a:ext uri="{FF2B5EF4-FFF2-40B4-BE49-F238E27FC236}">
                <a16:creationId xmlns:a16="http://schemas.microsoft.com/office/drawing/2014/main" id="{2A4086BA-CF8A-774C-9F5E-52BDAFA3B7C8}"/>
              </a:ext>
            </a:extLst>
          </p:cNvPr>
          <p:cNvSpPr txBox="1"/>
          <p:nvPr/>
        </p:nvSpPr>
        <p:spPr>
          <a:xfrm>
            <a:off x="1110672" y="1229531"/>
            <a:ext cx="6551661" cy="397032"/>
          </a:xfrm>
          <a:prstGeom prst="rect">
            <a:avLst/>
          </a:prstGeom>
          <a:noFill/>
        </p:spPr>
        <p:txBody>
          <a:bodyPr wrap="square" rtlCol="0">
            <a:spAutoFit/>
          </a:bodyPr>
          <a:lstStyle/>
          <a:p>
            <a:pPr>
              <a:lnSpc>
                <a:spcPct val="110000"/>
              </a:lnSpc>
            </a:pPr>
            <a:r>
              <a:rPr lang="en-US" altLang="ko-KR" b="1" dirty="0" smtClean="0">
                <a:solidFill>
                  <a:schemeClr val="tx1">
                    <a:lumMod val="85000"/>
                    <a:lumOff val="15000"/>
                  </a:schemeClr>
                </a:solidFill>
                <a:latin typeface="맑은 고딕" panose="020B0503020000020004" pitchFamily="50" charset="-127"/>
                <a:ea typeface="맑은 고딕" panose="020B0503020000020004" pitchFamily="50" charset="-127"/>
              </a:rPr>
              <a:t>Ameliorative effects of hypertriglyceridemia</a:t>
            </a:r>
            <a:r>
              <a:rPr lang="ko-KR" altLang="en-US" b="1" dirty="0" smtClean="0">
                <a:solidFill>
                  <a:schemeClr val="tx1">
                    <a:lumMod val="85000"/>
                    <a:lumOff val="15000"/>
                  </a:schemeClr>
                </a:solidFill>
                <a:latin typeface="맑은 고딕" panose="020B0503020000020004" pitchFamily="50" charset="-127"/>
                <a:ea typeface="맑은 고딕" panose="020B0503020000020004" pitchFamily="50" charset="-127"/>
              </a:rPr>
              <a:t> </a:t>
            </a:r>
            <a:r>
              <a:rPr lang="en-US" altLang="ko-KR" b="1" dirty="0">
                <a:solidFill>
                  <a:schemeClr val="tx1">
                    <a:lumMod val="85000"/>
                    <a:lumOff val="15000"/>
                  </a:schemeClr>
                </a:solidFill>
                <a:latin typeface="맑은 고딕" panose="020B0503020000020004" pitchFamily="50" charset="-127"/>
                <a:ea typeface="맑은 고딕" panose="020B0503020000020004" pitchFamily="50" charset="-127"/>
              </a:rPr>
              <a:t>| </a:t>
            </a:r>
            <a:r>
              <a:rPr lang="en-US" altLang="ko-KR" b="1" dirty="0" smtClean="0">
                <a:solidFill>
                  <a:schemeClr val="tx1">
                    <a:lumMod val="85000"/>
                    <a:lumOff val="15000"/>
                  </a:schemeClr>
                </a:solidFill>
                <a:latin typeface="맑은 고딕" panose="020B0503020000020004" pitchFamily="50" charset="-127"/>
                <a:ea typeface="맑은 고딕" panose="020B0503020000020004" pitchFamily="50" charset="-127"/>
              </a:rPr>
              <a:t>Hempseed</a:t>
            </a:r>
            <a:endParaRPr lang="en-US" altLang="ko-KR" b="1" dirty="0">
              <a:solidFill>
                <a:schemeClr val="tx1">
                  <a:lumMod val="85000"/>
                  <a:lumOff val="15000"/>
                </a:schemeClr>
              </a:solidFill>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235826483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직사각형 11"/>
          <p:cNvSpPr/>
          <p:nvPr/>
        </p:nvSpPr>
        <p:spPr>
          <a:xfrm>
            <a:off x="1316325" y="3579903"/>
            <a:ext cx="3276000" cy="252000"/>
          </a:xfrm>
          <a:prstGeom prst="rect">
            <a:avLst/>
          </a:prstGeom>
          <a:solidFill>
            <a:srgbClr val="E1F3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5" name="직사각형 14"/>
          <p:cNvSpPr/>
          <p:nvPr/>
        </p:nvSpPr>
        <p:spPr>
          <a:xfrm>
            <a:off x="1314245" y="3304505"/>
            <a:ext cx="3960000" cy="252000"/>
          </a:xfrm>
          <a:prstGeom prst="rect">
            <a:avLst/>
          </a:prstGeom>
          <a:solidFill>
            <a:srgbClr val="E1F3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모서리가 둥근 직사각형 7"/>
          <p:cNvSpPr/>
          <p:nvPr/>
        </p:nvSpPr>
        <p:spPr>
          <a:xfrm>
            <a:off x="6321121" y="2109152"/>
            <a:ext cx="922020" cy="373380"/>
          </a:xfrm>
          <a:prstGeom prst="roundRect">
            <a:avLst/>
          </a:prstGeom>
          <a:solidFill>
            <a:srgbClr val="357D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7" name="object 4"/>
          <p:cNvSpPr txBox="1"/>
          <p:nvPr/>
        </p:nvSpPr>
        <p:spPr>
          <a:xfrm>
            <a:off x="6409356" y="1939592"/>
            <a:ext cx="5029788" cy="3511755"/>
          </a:xfrm>
          <a:prstGeom prst="rect">
            <a:avLst/>
          </a:prstGeom>
        </p:spPr>
        <p:txBody>
          <a:bodyPr vert="horz" wrap="square" lIns="0" tIns="94512" rIns="0" bIns="0" rtlCol="0">
            <a:spAutoFit/>
          </a:bodyPr>
          <a:lstStyle/>
          <a:p>
            <a:pPr defTabSz="822934">
              <a:lnSpc>
                <a:spcPct val="200000"/>
              </a:lnSpc>
            </a:pPr>
            <a:r>
              <a:rPr lang="en-US" altLang="ko-KR" sz="1500" b="1" dirty="0" smtClean="0">
                <a:solidFill>
                  <a:schemeClr val="bg1"/>
                </a:solidFill>
                <a:latin typeface="맑은 고딕" panose="020B0503020000020004" pitchFamily="50" charset="-127"/>
                <a:ea typeface="맑은 고딕" panose="020B0503020000020004" pitchFamily="50" charset="-127"/>
              </a:rPr>
              <a:t>Results</a:t>
            </a:r>
            <a:endParaRPr lang="en-US" altLang="ko-KR" sz="1500" dirty="0" smtClean="0">
              <a:solidFill>
                <a:schemeClr val="bg1"/>
              </a:solidFill>
              <a:latin typeface="맑은 고딕" panose="020B0503020000020004" pitchFamily="50" charset="-127"/>
              <a:ea typeface="맑은 고딕" panose="020B0503020000020004" pitchFamily="50" charset="-127"/>
            </a:endParaRPr>
          </a:p>
          <a:p>
            <a:pPr marL="171450" indent="-171450" defTabSz="822934">
              <a:lnSpc>
                <a:spcPct val="200000"/>
              </a:lnSpc>
              <a:buFont typeface="Wingdings" panose="05000000000000000000" pitchFamily="2" charset="2"/>
              <a:buChar char="ü"/>
            </a:pPr>
            <a:r>
              <a:rPr lang="en-US" altLang="ko-KR" sz="1200" dirty="0">
                <a:solidFill>
                  <a:schemeClr val="tx1">
                    <a:lumMod val="65000"/>
                    <a:lumOff val="35000"/>
                  </a:schemeClr>
                </a:solidFill>
                <a:latin typeface="맑은 고딕" panose="020B0503020000020004" pitchFamily="50" charset="-127"/>
              </a:rPr>
              <a:t>MMP-1, 3, and 9 all </a:t>
            </a:r>
            <a:r>
              <a:rPr lang="en-US" altLang="ko-KR" sz="1200" dirty="0" smtClean="0">
                <a:solidFill>
                  <a:schemeClr val="tx1">
                    <a:lumMod val="65000"/>
                    <a:lumOff val="35000"/>
                  </a:schemeClr>
                </a:solidFill>
                <a:latin typeface="맑은 고딕" panose="020B0503020000020004" pitchFamily="50" charset="-127"/>
              </a:rPr>
              <a:t>showed </a:t>
            </a:r>
            <a:r>
              <a:rPr lang="en-US" altLang="ko-KR" sz="1200" dirty="0">
                <a:solidFill>
                  <a:schemeClr val="tx1">
                    <a:lumMod val="65000"/>
                    <a:lumOff val="35000"/>
                  </a:schemeClr>
                </a:solidFill>
                <a:latin typeface="맑은 고딕" panose="020B0503020000020004" pitchFamily="50" charset="-127"/>
              </a:rPr>
              <a:t>statistically significant differences and </a:t>
            </a:r>
            <a:r>
              <a:rPr lang="en-US" altLang="ko-KR" sz="1200" u="sng" dirty="0" smtClean="0">
                <a:solidFill>
                  <a:schemeClr val="tx1">
                    <a:lumMod val="65000"/>
                    <a:lumOff val="35000"/>
                  </a:schemeClr>
                </a:solidFill>
                <a:latin typeface="맑은 고딕" panose="020B0503020000020004" pitchFamily="50" charset="-127"/>
              </a:rPr>
              <a:t>showed a tendency to decrease in </a:t>
            </a:r>
            <a:r>
              <a:rPr lang="en-US" altLang="ko-KR" sz="1200" u="sng" dirty="0">
                <a:solidFill>
                  <a:schemeClr val="tx1">
                    <a:lumMod val="65000"/>
                    <a:lumOff val="35000"/>
                  </a:schemeClr>
                </a:solidFill>
                <a:latin typeface="맑은 고딕" panose="020B0503020000020004" pitchFamily="50" charset="-127"/>
              </a:rPr>
              <a:t>a </a:t>
            </a:r>
            <a:r>
              <a:rPr lang="en-US" altLang="ko-KR" sz="1200" u="sng" dirty="0" smtClean="0">
                <a:solidFill>
                  <a:schemeClr val="tx1">
                    <a:lumMod val="65000"/>
                    <a:lumOff val="35000"/>
                  </a:schemeClr>
                </a:solidFill>
                <a:latin typeface="맑은 고딕" panose="020B0503020000020004" pitchFamily="50" charset="-127"/>
              </a:rPr>
              <a:t>concentration-dependent</a:t>
            </a:r>
            <a:endParaRPr lang="en-US" altLang="ko-KR" sz="1200" u="sng" dirty="0">
              <a:solidFill>
                <a:schemeClr val="tx1">
                  <a:lumMod val="65000"/>
                  <a:lumOff val="35000"/>
                </a:schemeClr>
              </a:solidFill>
              <a:latin typeface="맑은 고딕" panose="020B0503020000020004" pitchFamily="50" charset="-127"/>
              <a:ea typeface="맑은 고딕" panose="020B0503020000020004" pitchFamily="50" charset="-127"/>
            </a:endParaRPr>
          </a:p>
          <a:p>
            <a:pPr marL="171450" indent="-171450" defTabSz="822934">
              <a:lnSpc>
                <a:spcPct val="200000"/>
              </a:lnSpc>
              <a:buFont typeface="Wingdings" panose="05000000000000000000" pitchFamily="2" charset="2"/>
              <a:buChar char="ü"/>
            </a:pPr>
            <a:r>
              <a:rPr lang="en-US" altLang="ko-KR" sz="1200" dirty="0" smtClean="0">
                <a:solidFill>
                  <a:schemeClr val="tx1">
                    <a:lumMod val="65000"/>
                    <a:lumOff val="35000"/>
                  </a:schemeClr>
                </a:solidFill>
                <a:latin typeface="맑은 고딕" panose="020B0503020000020004" pitchFamily="50" charset="-127"/>
              </a:rPr>
              <a:t>The expression </a:t>
            </a:r>
            <a:r>
              <a:rPr lang="en-US" altLang="ko-KR" sz="1200" dirty="0" err="1" smtClean="0">
                <a:solidFill>
                  <a:schemeClr val="tx1">
                    <a:lumMod val="65000"/>
                    <a:lumOff val="35000"/>
                  </a:schemeClr>
                </a:solidFill>
                <a:latin typeface="맑은 고딕" panose="020B0503020000020004" pitchFamily="50" charset="-127"/>
              </a:rPr>
              <a:t>levelof</a:t>
            </a:r>
            <a:r>
              <a:rPr lang="en-US" altLang="ko-KR" sz="1200" dirty="0" smtClean="0">
                <a:solidFill>
                  <a:schemeClr val="tx1">
                    <a:lumMod val="65000"/>
                    <a:lumOff val="35000"/>
                  </a:schemeClr>
                </a:solidFill>
                <a:latin typeface="맑은 고딕" panose="020B0503020000020004" pitchFamily="50" charset="-127"/>
              </a:rPr>
              <a:t> MMP-1, MMP-3, and MMP-9 at 100 </a:t>
            </a:r>
            <a:r>
              <a:rPr lang="en-US" altLang="ko-KR" sz="1200" dirty="0" err="1" smtClean="0">
                <a:solidFill>
                  <a:schemeClr val="tx1">
                    <a:lumMod val="65000"/>
                    <a:lumOff val="35000"/>
                  </a:schemeClr>
                </a:solidFill>
                <a:latin typeface="맑은 고딕" panose="020B0503020000020004" pitchFamily="50" charset="-127"/>
              </a:rPr>
              <a:t>ug</a:t>
            </a:r>
            <a:r>
              <a:rPr lang="en-US" altLang="ko-KR" sz="1200" dirty="0" smtClean="0">
                <a:solidFill>
                  <a:schemeClr val="tx1">
                    <a:lumMod val="65000"/>
                    <a:lumOff val="35000"/>
                  </a:schemeClr>
                </a:solidFill>
                <a:latin typeface="맑은 고딕" panose="020B0503020000020004" pitchFamily="50" charset="-127"/>
              </a:rPr>
              <a:t>/mL of the extract, decreased by 43%, 82%, and 77%, respectively, compared to the UV treated group.</a:t>
            </a:r>
          </a:p>
          <a:p>
            <a:pPr marL="171450" indent="-171450" defTabSz="822934">
              <a:lnSpc>
                <a:spcPct val="200000"/>
              </a:lnSpc>
              <a:buFont typeface="Wingdings" panose="05000000000000000000" pitchFamily="2" charset="2"/>
              <a:buChar char="ü"/>
            </a:pPr>
            <a:r>
              <a:rPr lang="en-US" altLang="ko-KR" sz="1200" dirty="0">
                <a:solidFill>
                  <a:schemeClr val="tx1">
                    <a:lumMod val="65000"/>
                    <a:lumOff val="35000"/>
                  </a:schemeClr>
                </a:solidFill>
                <a:latin typeface="맑은 고딕" panose="020B0503020000020004" pitchFamily="50" charset="-127"/>
              </a:rPr>
              <a:t>In particular, </a:t>
            </a:r>
            <a:r>
              <a:rPr lang="en-US" altLang="ko-KR" sz="1200" u="sng" dirty="0" smtClean="0">
                <a:solidFill>
                  <a:schemeClr val="tx1">
                    <a:lumMod val="65000"/>
                    <a:lumOff val="35000"/>
                  </a:schemeClr>
                </a:solidFill>
                <a:latin typeface="맑은 고딕" panose="020B0503020000020004" pitchFamily="50" charset="-127"/>
              </a:rPr>
              <a:t>the expression level of MMPs was decreased </a:t>
            </a:r>
            <a:r>
              <a:rPr lang="en-US" altLang="ko-KR" sz="1200" u="sng" dirty="0">
                <a:solidFill>
                  <a:schemeClr val="tx1">
                    <a:lumMod val="65000"/>
                    <a:lumOff val="35000"/>
                  </a:schemeClr>
                </a:solidFill>
                <a:latin typeface="맑은 고딕" panose="020B0503020000020004" pitchFamily="50" charset="-127"/>
              </a:rPr>
              <a:t>by 28% compared to the </a:t>
            </a:r>
            <a:r>
              <a:rPr lang="en-US" altLang="ko-KR" sz="1200" u="sng" dirty="0" smtClean="0">
                <a:solidFill>
                  <a:schemeClr val="tx1">
                    <a:lumMod val="65000"/>
                    <a:lumOff val="35000"/>
                  </a:schemeClr>
                </a:solidFill>
                <a:latin typeface="맑은 고딕" panose="020B0503020000020004" pitchFamily="50" charset="-127"/>
              </a:rPr>
              <a:t>group treated with retinol (0.3 </a:t>
            </a:r>
            <a:r>
              <a:rPr lang="en-US" altLang="ko-KR" sz="1200" u="sng" dirty="0" err="1" smtClean="0">
                <a:solidFill>
                  <a:schemeClr val="tx1">
                    <a:lumMod val="65000"/>
                    <a:lumOff val="35000"/>
                  </a:schemeClr>
                </a:solidFill>
                <a:latin typeface="맑은 고딕" panose="020B0503020000020004" pitchFamily="50" charset="-127"/>
              </a:rPr>
              <a:t>ug</a:t>
            </a:r>
            <a:r>
              <a:rPr lang="en-US" altLang="ko-KR" sz="1200" u="sng" dirty="0" smtClean="0">
                <a:solidFill>
                  <a:schemeClr val="tx1">
                    <a:lumMod val="65000"/>
                    <a:lumOff val="35000"/>
                  </a:schemeClr>
                </a:solidFill>
                <a:latin typeface="맑은 고딕" panose="020B0503020000020004" pitchFamily="50" charset="-127"/>
              </a:rPr>
              <a:t>/mL)</a:t>
            </a:r>
            <a:r>
              <a:rPr lang="en-US" altLang="ko-KR" sz="1200" dirty="0" smtClean="0">
                <a:solidFill>
                  <a:schemeClr val="tx1">
                    <a:lumMod val="65000"/>
                    <a:lumOff val="35000"/>
                  </a:schemeClr>
                </a:solidFill>
                <a:latin typeface="맑은 고딕" panose="020B0503020000020004" pitchFamily="50" charset="-127"/>
              </a:rPr>
              <a:t>, which is a positive control </a:t>
            </a:r>
            <a:r>
              <a:rPr lang="en-US" altLang="ko-KR" sz="1200" dirty="0">
                <a:solidFill>
                  <a:schemeClr val="tx1">
                    <a:lumMod val="65000"/>
                    <a:lumOff val="35000"/>
                  </a:schemeClr>
                </a:solidFill>
                <a:latin typeface="맑은 고딕" panose="020B0503020000020004" pitchFamily="50" charset="-127"/>
              </a:rPr>
              <a:t>group.</a:t>
            </a:r>
            <a:endParaRPr lang="en-US" altLang="ko-KR" sz="1200" b="1" u="sng" dirty="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4" name="TextBox 3">
            <a:extLst>
              <a:ext uri="{FF2B5EF4-FFF2-40B4-BE49-F238E27FC236}">
                <a16:creationId xmlns:a16="http://schemas.microsoft.com/office/drawing/2014/main" id="{2A4086BA-CF8A-774C-9F5E-52BDAFA3B7C8}"/>
              </a:ext>
            </a:extLst>
          </p:cNvPr>
          <p:cNvSpPr txBox="1"/>
          <p:nvPr/>
        </p:nvSpPr>
        <p:spPr>
          <a:xfrm>
            <a:off x="1919536" y="298672"/>
            <a:ext cx="2232248" cy="340158"/>
          </a:xfrm>
          <a:prstGeom prst="rect">
            <a:avLst/>
          </a:prstGeom>
          <a:noFill/>
        </p:spPr>
        <p:txBody>
          <a:bodyPr wrap="square" rtlCol="0">
            <a:spAutoFit/>
          </a:bodyPr>
          <a:lstStyle/>
          <a:p>
            <a:pPr>
              <a:lnSpc>
                <a:spcPct val="110000"/>
              </a:lnSpc>
            </a:pPr>
            <a:r>
              <a:rPr lang="en-US" altLang="ko-KR" sz="1600" b="1" dirty="0" smtClean="0">
                <a:latin typeface="맑은 고딕" panose="020B0503020000020004" pitchFamily="50" charset="-127"/>
                <a:ea typeface="맑은 고딕" panose="020B0503020000020004" pitchFamily="50" charset="-127"/>
              </a:rPr>
              <a:t>04. Reference</a:t>
            </a:r>
            <a:endParaRPr lang="en-US" altLang="ko-KR" sz="1600" b="1" dirty="0">
              <a:latin typeface="맑은 고딕" panose="020B0503020000020004" pitchFamily="50" charset="-127"/>
              <a:ea typeface="맑은 고딕" panose="020B0503020000020004" pitchFamily="50" charset="-127"/>
            </a:endParaRPr>
          </a:p>
        </p:txBody>
      </p:sp>
      <p:sp>
        <p:nvSpPr>
          <p:cNvPr id="14" name="TextBox 13">
            <a:extLst>
              <a:ext uri="{FF2B5EF4-FFF2-40B4-BE49-F238E27FC236}">
                <a16:creationId xmlns:a16="http://schemas.microsoft.com/office/drawing/2014/main" id="{2A4086BA-CF8A-774C-9F5E-52BDAFA3B7C8}"/>
              </a:ext>
            </a:extLst>
          </p:cNvPr>
          <p:cNvSpPr txBox="1"/>
          <p:nvPr/>
        </p:nvSpPr>
        <p:spPr>
          <a:xfrm>
            <a:off x="1011612" y="1229531"/>
            <a:ext cx="6551661" cy="397032"/>
          </a:xfrm>
          <a:prstGeom prst="rect">
            <a:avLst/>
          </a:prstGeom>
          <a:noFill/>
        </p:spPr>
        <p:txBody>
          <a:bodyPr wrap="square" rtlCol="0">
            <a:spAutoFit/>
          </a:bodyPr>
          <a:lstStyle/>
          <a:p>
            <a:pPr>
              <a:lnSpc>
                <a:spcPct val="110000"/>
              </a:lnSpc>
            </a:pPr>
            <a:r>
              <a:rPr lang="en-US" altLang="ko-KR" b="1" smtClean="0">
                <a:solidFill>
                  <a:schemeClr val="tx1">
                    <a:lumMod val="85000"/>
                    <a:lumOff val="15000"/>
                  </a:schemeClr>
                </a:solidFill>
                <a:latin typeface="맑은 고딕" panose="020B0503020000020004" pitchFamily="50" charset="-127"/>
              </a:rPr>
              <a:t>Wrinkle </a:t>
            </a:r>
            <a:r>
              <a:rPr lang="en-US" altLang="ko-KR" b="1">
                <a:solidFill>
                  <a:schemeClr val="tx1">
                    <a:lumMod val="85000"/>
                    <a:lumOff val="15000"/>
                  </a:schemeClr>
                </a:solidFill>
                <a:latin typeface="맑은 고딕" panose="020B0503020000020004" pitchFamily="50" charset="-127"/>
              </a:rPr>
              <a:t>improvement | </a:t>
            </a:r>
            <a:r>
              <a:rPr lang="en-US" altLang="ko-KR" b="1" smtClean="0">
                <a:solidFill>
                  <a:schemeClr val="tx1">
                    <a:lumMod val="85000"/>
                    <a:lumOff val="15000"/>
                  </a:schemeClr>
                </a:solidFill>
                <a:latin typeface="맑은 고딕" panose="020B0503020000020004" pitchFamily="50" charset="-127"/>
              </a:rPr>
              <a:t>Hempseed extract</a:t>
            </a:r>
            <a:endParaRPr lang="en-US" altLang="ko-KR" b="1" dirty="0">
              <a:solidFill>
                <a:schemeClr val="tx1">
                  <a:lumMod val="85000"/>
                  <a:lumOff val="15000"/>
                </a:schemeClr>
              </a:solidFill>
              <a:latin typeface="맑은 고딕" panose="020B0503020000020004" pitchFamily="50" charset="-127"/>
              <a:ea typeface="맑은 고딕" panose="020B0503020000020004" pitchFamily="50" charset="-127"/>
            </a:endParaRPr>
          </a:p>
        </p:txBody>
      </p:sp>
      <p:sp>
        <p:nvSpPr>
          <p:cNvPr id="21" name="직사각형 20"/>
          <p:cNvSpPr/>
          <p:nvPr/>
        </p:nvSpPr>
        <p:spPr>
          <a:xfrm>
            <a:off x="2195513" y="6509033"/>
            <a:ext cx="7800975" cy="215444"/>
          </a:xfrm>
          <a:prstGeom prst="rect">
            <a:avLst/>
          </a:prstGeom>
        </p:spPr>
        <p:txBody>
          <a:bodyPr wrap="square">
            <a:spAutoFit/>
          </a:bodyPr>
          <a:lstStyle/>
          <a:p>
            <a:pPr marL="325030" indent="-325030" algn="ctr" defTabSz="822934"/>
            <a:r>
              <a:rPr lang="en-US" altLang="ko-KR" sz="800" dirty="0">
                <a:solidFill>
                  <a:schemeClr val="bg1">
                    <a:lumMod val="75000"/>
                  </a:schemeClr>
                </a:solidFill>
                <a:latin typeface="맑은 고딕" panose="020B0503020000020004" pitchFamily="50" charset="-127"/>
                <a:ea typeface="맑은 고딕" panose="020B0503020000020004" pitchFamily="50" charset="-127"/>
              </a:rPr>
              <a:t>[</a:t>
            </a:r>
            <a:r>
              <a:rPr lang="ko-KR" altLang="en-US" sz="800" dirty="0">
                <a:solidFill>
                  <a:schemeClr val="bg1">
                    <a:lumMod val="75000"/>
                  </a:schemeClr>
                </a:solidFill>
                <a:latin typeface="맑은 고딕" panose="020B0503020000020004" pitchFamily="50" charset="-127"/>
                <a:ea typeface="맑은 고딕" panose="020B0503020000020004" pitchFamily="50" charset="-127"/>
              </a:rPr>
              <a:t>출처</a:t>
            </a:r>
            <a:r>
              <a:rPr lang="en-US" altLang="ko-KR" sz="800" dirty="0">
                <a:solidFill>
                  <a:schemeClr val="bg1">
                    <a:lumMod val="75000"/>
                  </a:schemeClr>
                </a:solidFill>
                <a:latin typeface="맑은 고딕" panose="020B0503020000020004" pitchFamily="50" charset="-127"/>
                <a:ea typeface="맑은 고딕" panose="020B0503020000020004" pitchFamily="50" charset="-127"/>
              </a:rPr>
              <a:t>: </a:t>
            </a:r>
            <a:r>
              <a:rPr lang="ko-KR" altLang="en-US" sz="800" dirty="0">
                <a:solidFill>
                  <a:schemeClr val="bg1">
                    <a:lumMod val="75000"/>
                  </a:schemeClr>
                </a:solidFill>
                <a:latin typeface="맑은 고딕" panose="020B0503020000020004" pitchFamily="50" charset="-127"/>
                <a:ea typeface="맑은 고딕" panose="020B0503020000020004" pitchFamily="50" charset="-127"/>
              </a:rPr>
              <a:t>피부 섬유 </a:t>
            </a:r>
            <a:r>
              <a:rPr lang="ko-KR" altLang="en-US" sz="800" dirty="0" err="1">
                <a:solidFill>
                  <a:schemeClr val="bg1">
                    <a:lumMod val="75000"/>
                  </a:schemeClr>
                </a:solidFill>
                <a:latin typeface="맑은 고딕" panose="020B0503020000020004" pitchFamily="50" charset="-127"/>
                <a:ea typeface="맑은 고딕" panose="020B0503020000020004" pitchFamily="50" charset="-127"/>
              </a:rPr>
              <a:t>아세포에서</a:t>
            </a:r>
            <a:r>
              <a:rPr lang="ko-KR" altLang="en-US" sz="800" dirty="0">
                <a:solidFill>
                  <a:schemeClr val="bg1">
                    <a:lumMod val="75000"/>
                  </a:schemeClr>
                </a:solidFill>
                <a:latin typeface="맑은 고딕" panose="020B0503020000020004" pitchFamily="50" charset="-127"/>
                <a:ea typeface="맑은 고딕" panose="020B0503020000020004" pitchFamily="50" charset="-127"/>
              </a:rPr>
              <a:t> 대마 씨 추출물의 주름 개선 기능성 검증</a:t>
            </a:r>
            <a:r>
              <a:rPr lang="en-US" altLang="ko-KR" sz="800" dirty="0">
                <a:solidFill>
                  <a:schemeClr val="bg1">
                    <a:lumMod val="75000"/>
                  </a:schemeClr>
                </a:solidFill>
                <a:latin typeface="맑은 고딕" panose="020B0503020000020004" pitchFamily="50" charset="-127"/>
                <a:ea typeface="맑은 고딕" panose="020B0503020000020004" pitchFamily="50" charset="-127"/>
              </a:rPr>
              <a:t>]</a:t>
            </a:r>
          </a:p>
        </p:txBody>
      </p:sp>
      <p:cxnSp>
        <p:nvCxnSpPr>
          <p:cNvPr id="6" name="직선 연결선 5"/>
          <p:cNvCxnSpPr/>
          <p:nvPr/>
        </p:nvCxnSpPr>
        <p:spPr>
          <a:xfrm>
            <a:off x="5980176" y="2077212"/>
            <a:ext cx="0" cy="3931920"/>
          </a:xfrm>
          <a:prstGeom prst="line">
            <a:avLst/>
          </a:prstGeom>
          <a:ln w="285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9" name="object 4"/>
          <p:cNvSpPr txBox="1"/>
          <p:nvPr/>
        </p:nvSpPr>
        <p:spPr>
          <a:xfrm>
            <a:off x="1185770" y="1941475"/>
            <a:ext cx="4194781" cy="3927253"/>
          </a:xfrm>
          <a:prstGeom prst="rect">
            <a:avLst/>
          </a:prstGeom>
        </p:spPr>
        <p:txBody>
          <a:bodyPr vert="horz" wrap="square" lIns="0" tIns="94512" rIns="0" bIns="0" rtlCol="0">
            <a:spAutoFit/>
          </a:bodyPr>
          <a:lstStyle/>
          <a:p>
            <a:pPr marL="225021" indent="-225021" defTabSz="822934">
              <a:lnSpc>
                <a:spcPct val="150000"/>
              </a:lnSpc>
              <a:buFont typeface="Arial" panose="020B0604020202020204" pitchFamily="34" charset="0"/>
              <a:buChar char="•"/>
            </a:pPr>
            <a:r>
              <a:rPr lang="en-US" altLang="ko-KR" sz="1100" dirty="0">
                <a:solidFill>
                  <a:prstClr val="black"/>
                </a:solidFill>
                <a:latin typeface="맑은 고딕" panose="020B0503020000020004" pitchFamily="50" charset="-127"/>
                <a:ea typeface="맑은 고딕" panose="020B0503020000020004" pitchFamily="50" charset="-127"/>
              </a:rPr>
              <a:t>Hemp seeds are currently evaluated as beneficial due to their rich nutritional value and ideal unsaturated fatty acid content, and a lot of attention and various studies are being conducted as a superfood.</a:t>
            </a:r>
          </a:p>
          <a:p>
            <a:pPr marL="225021" indent="-225021" defTabSz="822934">
              <a:lnSpc>
                <a:spcPct val="150000"/>
              </a:lnSpc>
              <a:buFont typeface="Arial" panose="020B0604020202020204" pitchFamily="34" charset="0"/>
              <a:buChar char="•"/>
            </a:pPr>
            <a:endParaRPr lang="en-US" altLang="ko-KR" sz="1100" dirty="0">
              <a:solidFill>
                <a:prstClr val="black"/>
              </a:solidFill>
              <a:latin typeface="맑은 고딕" panose="020B0503020000020004" pitchFamily="50" charset="-127"/>
              <a:ea typeface="맑은 고딕" panose="020B0503020000020004" pitchFamily="50" charset="-127"/>
            </a:endParaRPr>
          </a:p>
          <a:p>
            <a:pPr marL="225021" indent="-225021" defTabSz="822934">
              <a:lnSpc>
                <a:spcPct val="150000"/>
              </a:lnSpc>
              <a:buFont typeface="Arial" panose="020B0604020202020204" pitchFamily="34" charset="0"/>
              <a:buChar char="•"/>
            </a:pPr>
            <a:r>
              <a:rPr lang="en-US" altLang="ko-KR" sz="1100" b="1" dirty="0">
                <a:solidFill>
                  <a:srgbClr val="357D76"/>
                </a:solidFill>
                <a:latin typeface="맑은 고딕" panose="020B0503020000020004" pitchFamily="50" charset="-127"/>
                <a:ea typeface="맑은 고딕" panose="020B0503020000020004" pitchFamily="50" charset="-127"/>
                <a:cs typeface="Times New Roman"/>
              </a:rPr>
              <a:t>The main effects of hemp seeds </a:t>
            </a:r>
            <a:r>
              <a:rPr lang="en-US" altLang="ko-KR" sz="1100" b="1" dirty="0" smtClean="0">
                <a:solidFill>
                  <a:srgbClr val="357D76"/>
                </a:solidFill>
                <a:latin typeface="맑은 고딕" panose="020B0503020000020004" pitchFamily="50" charset="-127"/>
                <a:ea typeface="맑은 고딕" panose="020B0503020000020004" pitchFamily="50" charset="-127"/>
                <a:cs typeface="Times New Roman"/>
              </a:rPr>
              <a:t>are</a:t>
            </a:r>
            <a:r>
              <a:rPr lang="ko-KR" altLang="en-US" sz="1100" b="1" dirty="0" smtClean="0">
                <a:solidFill>
                  <a:srgbClr val="357D76"/>
                </a:solidFill>
                <a:latin typeface="맑은 고딕" panose="020B0503020000020004" pitchFamily="50" charset="-127"/>
                <a:ea typeface="맑은 고딕" panose="020B0503020000020004" pitchFamily="50" charset="-127"/>
                <a:cs typeface="Times New Roman"/>
              </a:rPr>
              <a:t> </a:t>
            </a:r>
            <a:r>
              <a:rPr lang="en-US" altLang="ko-KR" sz="1100" b="1" dirty="0" smtClean="0">
                <a:solidFill>
                  <a:srgbClr val="357D76"/>
                </a:solidFill>
                <a:latin typeface="맑은 고딕" panose="020B0503020000020004" pitchFamily="50" charset="-127"/>
                <a:ea typeface="맑은 고딕" panose="020B0503020000020004" pitchFamily="50" charset="-127"/>
                <a:cs typeface="Times New Roman"/>
              </a:rPr>
              <a:t>reported to be </a:t>
            </a:r>
            <a:r>
              <a:rPr lang="en-US" altLang="ko-KR" sz="1100" b="1" dirty="0">
                <a:solidFill>
                  <a:srgbClr val="357D76"/>
                </a:solidFill>
                <a:latin typeface="맑은 고딕" panose="020B0503020000020004" pitchFamily="50" charset="-127"/>
                <a:ea typeface="맑은 고딕" panose="020B0503020000020004" pitchFamily="50" charset="-127"/>
                <a:cs typeface="Times New Roman"/>
              </a:rPr>
              <a:t>skin </a:t>
            </a:r>
            <a:r>
              <a:rPr lang="en-US" altLang="ko-KR" sz="1100" b="1" dirty="0" smtClean="0">
                <a:solidFill>
                  <a:srgbClr val="357D76"/>
                </a:solidFill>
                <a:latin typeface="맑은 고딕" panose="020B0503020000020004" pitchFamily="50" charset="-127"/>
                <a:ea typeface="맑은 고딕" panose="020B0503020000020004" pitchFamily="50" charset="-127"/>
                <a:cs typeface="Times New Roman"/>
              </a:rPr>
              <a:t>care, </a:t>
            </a:r>
            <a:r>
              <a:rPr lang="en-US" altLang="ko-KR" sz="1100" b="1" dirty="0">
                <a:solidFill>
                  <a:srgbClr val="357D76"/>
                </a:solidFill>
                <a:latin typeface="맑은 고딕" panose="020B0503020000020004" pitchFamily="50" charset="-127"/>
                <a:ea typeface="맑은 고딕" panose="020B0503020000020004" pitchFamily="50" charset="-127"/>
                <a:cs typeface="Times New Roman"/>
              </a:rPr>
              <a:t>antioxidant, and immunity enhancement.</a:t>
            </a:r>
          </a:p>
          <a:p>
            <a:pPr marL="225021" indent="-225021" defTabSz="822934">
              <a:lnSpc>
                <a:spcPct val="150000"/>
              </a:lnSpc>
              <a:buFont typeface="Arial" panose="020B0604020202020204" pitchFamily="34" charset="0"/>
              <a:buChar char="•"/>
            </a:pPr>
            <a:endParaRPr lang="en-US" altLang="ko-KR" sz="600" dirty="0">
              <a:solidFill>
                <a:prstClr val="black"/>
              </a:solidFill>
              <a:latin typeface="맑은 고딕" panose="020B0503020000020004" pitchFamily="50" charset="-127"/>
              <a:ea typeface="맑은 고딕" panose="020B0503020000020004" pitchFamily="50" charset="-127"/>
            </a:endParaRPr>
          </a:p>
          <a:p>
            <a:pPr marL="171450" indent="-171450" defTabSz="822934">
              <a:lnSpc>
                <a:spcPct val="150000"/>
              </a:lnSpc>
              <a:buFont typeface="Arial" panose="020B0604020202020204" pitchFamily="34" charset="0"/>
              <a:buChar char="•"/>
            </a:pPr>
            <a:r>
              <a:rPr lang="en-US" altLang="ko-KR" sz="1100" dirty="0">
                <a:solidFill>
                  <a:prstClr val="black"/>
                </a:solidFill>
                <a:latin typeface="맑은 고딕" panose="020B0503020000020004" pitchFamily="50" charset="-127"/>
              </a:rPr>
              <a:t>This study investigated the anti-wrinkle effect of hemp seed </a:t>
            </a:r>
            <a:r>
              <a:rPr lang="en-US" altLang="ko-KR" sz="1100" dirty="0" smtClean="0">
                <a:solidFill>
                  <a:prstClr val="black"/>
                </a:solidFill>
                <a:latin typeface="맑은 고딕" panose="020B0503020000020004" pitchFamily="50" charset="-127"/>
              </a:rPr>
              <a:t>extract </a:t>
            </a:r>
            <a:r>
              <a:rPr lang="en-US" altLang="ko-KR" sz="1100" dirty="0">
                <a:solidFill>
                  <a:prstClr val="black"/>
                </a:solidFill>
                <a:latin typeface="맑은 고딕" panose="020B0503020000020004" pitchFamily="50" charset="-127"/>
              </a:rPr>
              <a:t>and aims to suggest various application possibilities through the verification of wrinkle-reducing functional efficacy</a:t>
            </a:r>
            <a:r>
              <a:rPr lang="en-US" altLang="ko-KR" sz="1100" dirty="0" smtClean="0">
                <a:solidFill>
                  <a:prstClr val="black"/>
                </a:solidFill>
                <a:latin typeface="맑은 고딕" panose="020B0503020000020004" pitchFamily="50" charset="-127"/>
              </a:rPr>
              <a:t>.</a:t>
            </a:r>
          </a:p>
          <a:p>
            <a:pPr marL="171450" indent="-171450" defTabSz="822934">
              <a:lnSpc>
                <a:spcPct val="150000"/>
              </a:lnSpc>
              <a:buFont typeface="Arial" panose="020B0604020202020204" pitchFamily="34" charset="0"/>
              <a:buChar char="•"/>
            </a:pPr>
            <a:endParaRPr lang="en-US" altLang="ko-KR" sz="600" dirty="0">
              <a:solidFill>
                <a:prstClr val="black"/>
              </a:solidFill>
              <a:latin typeface="맑은 고딕" panose="020B0503020000020004" pitchFamily="50" charset="-127"/>
              <a:ea typeface="맑은 고딕" panose="020B0503020000020004" pitchFamily="50" charset="-127"/>
            </a:endParaRPr>
          </a:p>
          <a:p>
            <a:pPr marL="225021" indent="-225021" defTabSz="822934">
              <a:lnSpc>
                <a:spcPct val="150000"/>
              </a:lnSpc>
              <a:buFont typeface="Arial" panose="020B0604020202020204" pitchFamily="34" charset="0"/>
              <a:buChar char="•"/>
            </a:pPr>
            <a:r>
              <a:rPr lang="en-US" altLang="ko-KR" sz="1100" dirty="0">
                <a:solidFill>
                  <a:prstClr val="black"/>
                </a:solidFill>
                <a:latin typeface="맑은 고딕" panose="020B0503020000020004" pitchFamily="50" charset="-127"/>
              </a:rPr>
              <a:t>Using human </a:t>
            </a:r>
            <a:r>
              <a:rPr lang="en-US" altLang="ko-KR" sz="1100" dirty="0" smtClean="0">
                <a:solidFill>
                  <a:prstClr val="black"/>
                </a:solidFill>
                <a:latin typeface="맑은 고딕" panose="020B0503020000020004" pitchFamily="50" charset="-127"/>
              </a:rPr>
              <a:t>dermal fibroblasts </a:t>
            </a:r>
            <a:r>
              <a:rPr lang="en-US" altLang="ko-KR" sz="1100" dirty="0">
                <a:solidFill>
                  <a:prstClr val="black"/>
                </a:solidFill>
                <a:latin typeface="맑은 고딕" panose="020B0503020000020004" pitchFamily="50" charset="-127"/>
              </a:rPr>
              <a:t>(Hs68), 50% cell death was induced through cytotoxicity and UV treatment according to extract treatment, and then the expression rate of </a:t>
            </a:r>
            <a:r>
              <a:rPr lang="en-US" altLang="ko-KR" sz="1100" dirty="0" smtClean="0">
                <a:solidFill>
                  <a:prstClr val="black"/>
                </a:solidFill>
                <a:latin typeface="맑은 고딕" panose="020B0503020000020004" pitchFamily="50" charset="-127"/>
              </a:rPr>
              <a:t>MMPs were </a:t>
            </a:r>
            <a:r>
              <a:rPr lang="en-US" altLang="ko-KR" sz="1100" dirty="0">
                <a:solidFill>
                  <a:prstClr val="black"/>
                </a:solidFill>
                <a:latin typeface="맑은 고딕" panose="020B0503020000020004" pitchFamily="50" charset="-127"/>
              </a:rPr>
              <a:t>measured</a:t>
            </a:r>
            <a:r>
              <a:rPr lang="en-US" altLang="ko-KR" sz="1100" dirty="0" smtClean="0">
                <a:solidFill>
                  <a:prstClr val="black"/>
                </a:solidFill>
                <a:latin typeface="맑은 고딕" panose="020B0503020000020004" pitchFamily="50" charset="-127"/>
              </a:rPr>
              <a:t>.</a:t>
            </a:r>
            <a:endParaRPr lang="en-US" altLang="ko-KR" sz="1100" b="1" dirty="0">
              <a:solidFill>
                <a:srgbClr val="FF0000"/>
              </a:solidFill>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208662394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A4086BA-CF8A-774C-9F5E-52BDAFA3B7C8}"/>
              </a:ext>
            </a:extLst>
          </p:cNvPr>
          <p:cNvSpPr txBox="1"/>
          <p:nvPr/>
        </p:nvSpPr>
        <p:spPr>
          <a:xfrm>
            <a:off x="1919536" y="298672"/>
            <a:ext cx="2232248" cy="340158"/>
          </a:xfrm>
          <a:prstGeom prst="rect">
            <a:avLst/>
          </a:prstGeom>
          <a:noFill/>
        </p:spPr>
        <p:txBody>
          <a:bodyPr wrap="square" rtlCol="0">
            <a:spAutoFit/>
          </a:bodyPr>
          <a:lstStyle/>
          <a:p>
            <a:pPr>
              <a:lnSpc>
                <a:spcPct val="110000"/>
              </a:lnSpc>
            </a:pPr>
            <a:r>
              <a:rPr lang="en-US" altLang="ko-KR" sz="1600" b="1" dirty="0" smtClean="0">
                <a:latin typeface="맑은 고딕" panose="020B0503020000020004" pitchFamily="50" charset="-127"/>
                <a:ea typeface="맑은 고딕" panose="020B0503020000020004" pitchFamily="50" charset="-127"/>
              </a:rPr>
              <a:t>04. Reference</a:t>
            </a:r>
            <a:endParaRPr lang="en-US" altLang="ko-KR" sz="1600" b="1" dirty="0">
              <a:latin typeface="맑은 고딕" panose="020B0503020000020004" pitchFamily="50" charset="-127"/>
              <a:ea typeface="맑은 고딕" panose="020B0503020000020004" pitchFamily="50" charset="-127"/>
            </a:endParaRPr>
          </a:p>
        </p:txBody>
      </p:sp>
      <p:sp>
        <p:nvSpPr>
          <p:cNvPr id="14" name="TextBox 13">
            <a:extLst>
              <a:ext uri="{FF2B5EF4-FFF2-40B4-BE49-F238E27FC236}">
                <a16:creationId xmlns:a16="http://schemas.microsoft.com/office/drawing/2014/main" id="{2A4086BA-CF8A-774C-9F5E-52BDAFA3B7C8}"/>
              </a:ext>
            </a:extLst>
          </p:cNvPr>
          <p:cNvSpPr txBox="1"/>
          <p:nvPr/>
        </p:nvSpPr>
        <p:spPr>
          <a:xfrm>
            <a:off x="1011612" y="1229531"/>
            <a:ext cx="7464876" cy="397032"/>
          </a:xfrm>
          <a:prstGeom prst="rect">
            <a:avLst/>
          </a:prstGeom>
          <a:noFill/>
        </p:spPr>
        <p:txBody>
          <a:bodyPr wrap="square" rtlCol="0">
            <a:spAutoFit/>
          </a:bodyPr>
          <a:lstStyle/>
          <a:p>
            <a:pPr>
              <a:lnSpc>
                <a:spcPct val="110000"/>
              </a:lnSpc>
            </a:pPr>
            <a:r>
              <a:rPr lang="en-US" altLang="ko-KR" b="1" dirty="0" err="1" smtClean="0">
                <a:solidFill>
                  <a:schemeClr val="tx1">
                    <a:lumMod val="85000"/>
                    <a:lumOff val="15000"/>
                  </a:schemeClr>
                </a:solidFill>
                <a:latin typeface="맑은 고딕" panose="020B0503020000020004" pitchFamily="50" charset="-127"/>
                <a:ea typeface="맑은 고딕" panose="020B0503020000020004" pitchFamily="50" charset="-127"/>
              </a:rPr>
              <a:t>Antioxidative</a:t>
            </a:r>
            <a:r>
              <a:rPr lang="en-US" altLang="ko-KR" b="1" dirty="0" smtClean="0">
                <a:solidFill>
                  <a:schemeClr val="tx1">
                    <a:lumMod val="85000"/>
                    <a:lumOff val="15000"/>
                  </a:schemeClr>
                </a:solidFill>
                <a:latin typeface="맑은 고딕" panose="020B0503020000020004" pitchFamily="50" charset="-127"/>
                <a:ea typeface="맑은 고딕" panose="020B0503020000020004" pitchFamily="50" charset="-127"/>
              </a:rPr>
              <a:t> and Anti-inflammatory effects</a:t>
            </a:r>
            <a:r>
              <a:rPr lang="ko-KR" altLang="en-US" b="1" dirty="0" smtClean="0">
                <a:solidFill>
                  <a:schemeClr val="tx1">
                    <a:lumMod val="85000"/>
                    <a:lumOff val="15000"/>
                  </a:schemeClr>
                </a:solidFill>
                <a:latin typeface="맑은 고딕" panose="020B0503020000020004" pitchFamily="50" charset="-127"/>
                <a:ea typeface="맑은 고딕" panose="020B0503020000020004" pitchFamily="50" charset="-127"/>
              </a:rPr>
              <a:t> </a:t>
            </a:r>
            <a:r>
              <a:rPr lang="en-US" altLang="ko-KR" b="1" dirty="0">
                <a:solidFill>
                  <a:schemeClr val="tx1">
                    <a:lumMod val="85000"/>
                    <a:lumOff val="15000"/>
                  </a:schemeClr>
                </a:solidFill>
                <a:latin typeface="맑은 고딕" panose="020B0503020000020004" pitchFamily="50" charset="-127"/>
                <a:ea typeface="맑은 고딕" panose="020B0503020000020004" pitchFamily="50" charset="-127"/>
              </a:rPr>
              <a:t>| </a:t>
            </a:r>
            <a:r>
              <a:rPr lang="en-US" altLang="ko-KR" b="1" dirty="0" smtClean="0">
                <a:solidFill>
                  <a:schemeClr val="tx1">
                    <a:lumMod val="85000"/>
                    <a:lumOff val="15000"/>
                  </a:schemeClr>
                </a:solidFill>
                <a:latin typeface="맑은 고딕" panose="020B0503020000020004" pitchFamily="50" charset="-127"/>
                <a:ea typeface="맑은 고딕" panose="020B0503020000020004" pitchFamily="50" charset="-127"/>
              </a:rPr>
              <a:t>Hempseed extract</a:t>
            </a:r>
            <a:endParaRPr lang="en-US" altLang="ko-KR" b="1" dirty="0">
              <a:solidFill>
                <a:schemeClr val="tx1">
                  <a:lumMod val="85000"/>
                  <a:lumOff val="15000"/>
                </a:schemeClr>
              </a:solidFill>
              <a:latin typeface="맑은 고딕" panose="020B0503020000020004" pitchFamily="50" charset="-127"/>
              <a:ea typeface="맑은 고딕" panose="020B0503020000020004" pitchFamily="50" charset="-127"/>
            </a:endParaRPr>
          </a:p>
        </p:txBody>
      </p:sp>
      <p:sp>
        <p:nvSpPr>
          <p:cNvPr id="21" name="직사각형 20"/>
          <p:cNvSpPr/>
          <p:nvPr/>
        </p:nvSpPr>
        <p:spPr>
          <a:xfrm>
            <a:off x="1415225" y="6509033"/>
            <a:ext cx="7800975" cy="215444"/>
          </a:xfrm>
          <a:prstGeom prst="rect">
            <a:avLst/>
          </a:prstGeom>
        </p:spPr>
        <p:txBody>
          <a:bodyPr wrap="square">
            <a:spAutoFit/>
          </a:bodyPr>
          <a:lstStyle/>
          <a:p>
            <a:pPr marL="325030" indent="-325030" algn="ctr" defTabSz="822934"/>
            <a:r>
              <a:rPr lang="en-US" altLang="ko-KR" sz="800" dirty="0">
                <a:solidFill>
                  <a:schemeClr val="bg1">
                    <a:lumMod val="65000"/>
                  </a:schemeClr>
                </a:solidFill>
                <a:latin typeface="맑은 고딕" panose="020B0503020000020004" pitchFamily="50" charset="-127"/>
                <a:ea typeface="맑은 고딕" panose="020B0503020000020004" pitchFamily="50" charset="-127"/>
              </a:rPr>
              <a:t>[</a:t>
            </a:r>
            <a:r>
              <a:rPr lang="ko-KR" altLang="en-US" sz="800" dirty="0">
                <a:solidFill>
                  <a:schemeClr val="bg1">
                    <a:lumMod val="65000"/>
                  </a:schemeClr>
                </a:solidFill>
                <a:latin typeface="맑은 고딕" panose="020B0503020000020004" pitchFamily="50" charset="-127"/>
                <a:ea typeface="맑은 고딕" panose="020B0503020000020004" pitchFamily="50" charset="-127"/>
              </a:rPr>
              <a:t>출처</a:t>
            </a:r>
            <a:r>
              <a:rPr lang="en-US" altLang="ko-KR" sz="800" dirty="0">
                <a:solidFill>
                  <a:schemeClr val="bg1">
                    <a:lumMod val="65000"/>
                  </a:schemeClr>
                </a:solidFill>
                <a:latin typeface="맑은 고딕" panose="020B0503020000020004" pitchFamily="50" charset="-127"/>
                <a:ea typeface="맑은 고딕" panose="020B0503020000020004" pitchFamily="50" charset="-127"/>
              </a:rPr>
              <a:t>: JCCT </a:t>
            </a:r>
            <a:r>
              <a:rPr lang="nl-NL" altLang="ko-KR" sz="800" dirty="0">
                <a:solidFill>
                  <a:schemeClr val="bg1">
                    <a:lumMod val="65000"/>
                  </a:schemeClr>
                </a:solidFill>
                <a:latin typeface="맑은 고딕" panose="020B0503020000020004" pitchFamily="50" charset="-127"/>
                <a:ea typeface="맑은 고딕" panose="020B0503020000020004" pitchFamily="50" charset="-127"/>
              </a:rPr>
              <a:t>Vol. 7, No. 4, pp.683-691, November 30, 2021.</a:t>
            </a:r>
            <a:r>
              <a:rPr lang="es-ES" altLang="ko-KR" sz="800" dirty="0">
                <a:solidFill>
                  <a:schemeClr val="bg1">
                    <a:lumMod val="65000"/>
                  </a:schemeClr>
                </a:solidFill>
                <a:latin typeface="맑은 고딕" panose="020B0503020000020004" pitchFamily="50" charset="-127"/>
                <a:ea typeface="맑은 고딕" panose="020B0503020000020004" pitchFamily="50" charset="-127"/>
              </a:rPr>
              <a:t> </a:t>
            </a:r>
            <a:r>
              <a:rPr lang="en-US" altLang="ko-KR" sz="800" dirty="0">
                <a:solidFill>
                  <a:schemeClr val="bg1">
                    <a:lumMod val="65000"/>
                  </a:schemeClr>
                </a:solidFill>
                <a:latin typeface="맑은 고딕" panose="020B0503020000020004" pitchFamily="50" charset="-127"/>
                <a:ea typeface="맑은 고딕" panose="020B0503020000020004" pitchFamily="50" charset="-127"/>
              </a:rPr>
              <a:t>Cosmetic Efficacy of Supercritical Cannabis sativa Seed Extracts and Enhancement of Skin Permeation]</a:t>
            </a:r>
          </a:p>
        </p:txBody>
      </p:sp>
      <p:pic>
        <p:nvPicPr>
          <p:cNvPr id="12" name="그림 11"/>
          <p:cNvPicPr>
            <a:picLocks noChangeAspect="1"/>
          </p:cNvPicPr>
          <p:nvPr/>
        </p:nvPicPr>
        <p:blipFill>
          <a:blip r:embed="rId2"/>
          <a:stretch>
            <a:fillRect/>
          </a:stretch>
        </p:blipFill>
        <p:spPr>
          <a:xfrm>
            <a:off x="6465290" y="4043894"/>
            <a:ext cx="4060200" cy="1866065"/>
          </a:xfrm>
          <a:prstGeom prst="rect">
            <a:avLst/>
          </a:prstGeom>
        </p:spPr>
      </p:pic>
      <p:grpSp>
        <p:nvGrpSpPr>
          <p:cNvPr id="15" name="그룹 14"/>
          <p:cNvGrpSpPr/>
          <p:nvPr/>
        </p:nvGrpSpPr>
        <p:grpSpPr>
          <a:xfrm>
            <a:off x="1488836" y="3778185"/>
            <a:ext cx="9040592" cy="237757"/>
            <a:chOff x="224505" y="2970245"/>
            <a:chExt cx="9040592" cy="237757"/>
          </a:xfrm>
        </p:grpSpPr>
        <p:sp>
          <p:nvSpPr>
            <p:cNvPr id="16" name="TextBox 15"/>
            <p:cNvSpPr txBox="1"/>
            <p:nvPr/>
          </p:nvSpPr>
          <p:spPr>
            <a:xfrm>
              <a:off x="5237025" y="2970245"/>
              <a:ext cx="4028072" cy="237757"/>
            </a:xfrm>
            <a:prstGeom prst="rect">
              <a:avLst/>
            </a:prstGeom>
            <a:solidFill>
              <a:srgbClr val="3C3C3B"/>
            </a:solidFill>
            <a:ln>
              <a:noFill/>
            </a:ln>
          </p:spPr>
          <p:txBody>
            <a:bodyPr wrap="square" rtlCol="0">
              <a:spAutoFit/>
            </a:bodyPr>
            <a:lstStyle/>
            <a:p>
              <a:pPr algn="ctr" defTabSz="822934"/>
              <a:r>
                <a:rPr lang="en-US" altLang="ko-KR" sz="945" b="1">
                  <a:solidFill>
                    <a:schemeClr val="bg2"/>
                  </a:solidFill>
                  <a:latin typeface="맑은 고딕" panose="020B0503020000020004" pitchFamily="50" charset="-127"/>
                </a:rPr>
                <a:t>Antibacterial activity effect</a:t>
              </a:r>
              <a:endParaRPr lang="ko-KR" altLang="en-US" sz="945" b="1" dirty="0">
                <a:solidFill>
                  <a:schemeClr val="bg2"/>
                </a:solidFill>
                <a:latin typeface="맑은 고딕" panose="020B0503020000020004" pitchFamily="50" charset="-127"/>
                <a:ea typeface="맑은 고딕" panose="020B0503020000020004" pitchFamily="50" charset="-127"/>
              </a:endParaRPr>
            </a:p>
          </p:txBody>
        </p:sp>
        <p:sp>
          <p:nvSpPr>
            <p:cNvPr id="17" name="TextBox 16"/>
            <p:cNvSpPr txBox="1"/>
            <p:nvPr/>
          </p:nvSpPr>
          <p:spPr>
            <a:xfrm>
              <a:off x="224505" y="2970245"/>
              <a:ext cx="4720112" cy="237757"/>
            </a:xfrm>
            <a:prstGeom prst="rect">
              <a:avLst/>
            </a:prstGeom>
            <a:solidFill>
              <a:srgbClr val="3C3C3B"/>
            </a:solidFill>
            <a:ln>
              <a:noFill/>
            </a:ln>
          </p:spPr>
          <p:txBody>
            <a:bodyPr wrap="square" rtlCol="0">
              <a:spAutoFit/>
            </a:bodyPr>
            <a:lstStyle/>
            <a:p>
              <a:pPr algn="ctr" defTabSz="822934"/>
              <a:r>
                <a:rPr lang="en-US" altLang="ko-KR" sz="945" b="1">
                  <a:solidFill>
                    <a:schemeClr val="bg2"/>
                  </a:solidFill>
                  <a:latin typeface="맑은 고딕" panose="020B0503020000020004" pitchFamily="50" charset="-127"/>
                </a:rPr>
                <a:t>Antioxidative effect</a:t>
              </a:r>
              <a:endParaRPr lang="ko-KR" altLang="en-US" sz="945" b="1" dirty="0">
                <a:solidFill>
                  <a:schemeClr val="bg2"/>
                </a:solidFill>
                <a:latin typeface="맑은 고딕" panose="020B0503020000020004" pitchFamily="50" charset="-127"/>
                <a:ea typeface="맑은 고딕" panose="020B0503020000020004" pitchFamily="50" charset="-127"/>
              </a:endParaRPr>
            </a:p>
          </p:txBody>
        </p:sp>
      </p:grpSp>
      <p:grpSp>
        <p:nvGrpSpPr>
          <p:cNvPr id="18" name="그룹 17"/>
          <p:cNvGrpSpPr/>
          <p:nvPr/>
        </p:nvGrpSpPr>
        <p:grpSpPr>
          <a:xfrm>
            <a:off x="1434451" y="4039509"/>
            <a:ext cx="4828882" cy="1734634"/>
            <a:chOff x="184052" y="3231569"/>
            <a:chExt cx="4828882" cy="1734634"/>
          </a:xfrm>
        </p:grpSpPr>
        <p:grpSp>
          <p:nvGrpSpPr>
            <p:cNvPr id="19" name="그룹 18"/>
            <p:cNvGrpSpPr/>
            <p:nvPr/>
          </p:nvGrpSpPr>
          <p:grpSpPr>
            <a:xfrm>
              <a:off x="184052" y="3231569"/>
              <a:ext cx="4828882" cy="1734634"/>
              <a:chOff x="798163" y="2841014"/>
              <a:chExt cx="7972063" cy="2863730"/>
            </a:xfrm>
          </p:grpSpPr>
          <p:pic>
            <p:nvPicPr>
              <p:cNvPr id="29" name="그림 28"/>
              <p:cNvPicPr>
                <a:picLocks noChangeAspect="1"/>
              </p:cNvPicPr>
              <p:nvPr/>
            </p:nvPicPr>
            <p:blipFill>
              <a:blip r:embed="rId3"/>
              <a:stretch>
                <a:fillRect/>
              </a:stretch>
            </p:blipFill>
            <p:spPr>
              <a:xfrm>
                <a:off x="798163" y="2841015"/>
                <a:ext cx="3910188" cy="2863729"/>
              </a:xfrm>
              <a:prstGeom prst="rect">
                <a:avLst/>
              </a:prstGeom>
            </p:spPr>
          </p:pic>
          <p:pic>
            <p:nvPicPr>
              <p:cNvPr id="30" name="그림 29"/>
              <p:cNvPicPr>
                <a:picLocks noChangeAspect="1"/>
              </p:cNvPicPr>
              <p:nvPr/>
            </p:nvPicPr>
            <p:blipFill>
              <a:blip r:embed="rId4"/>
              <a:stretch>
                <a:fillRect/>
              </a:stretch>
            </p:blipFill>
            <p:spPr>
              <a:xfrm>
                <a:off x="4708351" y="2841014"/>
                <a:ext cx="4061875" cy="2863729"/>
              </a:xfrm>
              <a:prstGeom prst="rect">
                <a:avLst/>
              </a:prstGeom>
            </p:spPr>
          </p:pic>
        </p:grpSp>
        <p:sp>
          <p:nvSpPr>
            <p:cNvPr id="22" name="오른쪽 화살표 21"/>
            <p:cNvSpPr/>
            <p:nvPr/>
          </p:nvSpPr>
          <p:spPr>
            <a:xfrm rot="20236323">
              <a:off x="899245" y="3942697"/>
              <a:ext cx="332349" cy="164621"/>
            </a:xfrm>
            <a:prstGeom prst="rightArrow">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22934"/>
              <a:endParaRPr lang="ko-KR" altLang="en-US" sz="1260">
                <a:solidFill>
                  <a:prstClr val="white"/>
                </a:solidFill>
                <a:latin typeface="맑은 고딕" panose="020F0502020204030204"/>
                <a:ea typeface="맑은 고딕" panose="020B0503020000020004" pitchFamily="50" charset="-127"/>
              </a:endParaRPr>
            </a:p>
          </p:txBody>
        </p:sp>
        <p:sp>
          <p:nvSpPr>
            <p:cNvPr id="23" name="오른쪽 화살표 22"/>
            <p:cNvSpPr/>
            <p:nvPr/>
          </p:nvSpPr>
          <p:spPr>
            <a:xfrm rot="18964396">
              <a:off x="1371495" y="3675247"/>
              <a:ext cx="332349" cy="164621"/>
            </a:xfrm>
            <a:prstGeom prst="rightArrow">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22934"/>
              <a:endParaRPr lang="ko-KR" altLang="en-US" sz="1260">
                <a:solidFill>
                  <a:prstClr val="white"/>
                </a:solidFill>
                <a:latin typeface="맑은 고딕" panose="020F0502020204030204"/>
                <a:ea typeface="맑은 고딕" panose="020B0503020000020004" pitchFamily="50" charset="-127"/>
              </a:endParaRPr>
            </a:p>
          </p:txBody>
        </p:sp>
        <p:sp>
          <p:nvSpPr>
            <p:cNvPr id="24" name="오른쪽 화살표 23"/>
            <p:cNvSpPr/>
            <p:nvPr/>
          </p:nvSpPr>
          <p:spPr>
            <a:xfrm rot="18772319">
              <a:off x="1929689" y="3802575"/>
              <a:ext cx="332349" cy="164621"/>
            </a:xfrm>
            <a:prstGeom prst="rightArrow">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22934"/>
              <a:endParaRPr lang="ko-KR" altLang="en-US" sz="1260">
                <a:solidFill>
                  <a:prstClr val="white"/>
                </a:solidFill>
                <a:latin typeface="맑은 고딕" panose="020F0502020204030204"/>
                <a:ea typeface="맑은 고딕" panose="020B0503020000020004" pitchFamily="50" charset="-127"/>
              </a:endParaRPr>
            </a:p>
          </p:txBody>
        </p:sp>
        <p:sp>
          <p:nvSpPr>
            <p:cNvPr id="25" name="오른쪽 화살표 24"/>
            <p:cNvSpPr/>
            <p:nvPr/>
          </p:nvSpPr>
          <p:spPr>
            <a:xfrm rot="18964396">
              <a:off x="3226571" y="3624788"/>
              <a:ext cx="332349" cy="164621"/>
            </a:xfrm>
            <a:prstGeom prst="rightArrow">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22934"/>
              <a:endParaRPr lang="ko-KR" altLang="en-US" sz="1260">
                <a:solidFill>
                  <a:prstClr val="white"/>
                </a:solidFill>
                <a:latin typeface="맑은 고딕" panose="020F0502020204030204"/>
                <a:ea typeface="맑은 고딕" panose="020B0503020000020004" pitchFamily="50" charset="-127"/>
              </a:endParaRPr>
            </a:p>
          </p:txBody>
        </p:sp>
        <p:sp>
          <p:nvSpPr>
            <p:cNvPr id="26" name="오른쪽 화살표 25"/>
            <p:cNvSpPr/>
            <p:nvPr/>
          </p:nvSpPr>
          <p:spPr>
            <a:xfrm rot="18964396">
              <a:off x="3831585" y="3624787"/>
              <a:ext cx="332349" cy="164621"/>
            </a:xfrm>
            <a:prstGeom prst="rightArrow">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22934"/>
              <a:endParaRPr lang="ko-KR" altLang="en-US" sz="1260">
                <a:solidFill>
                  <a:prstClr val="white"/>
                </a:solidFill>
                <a:latin typeface="맑은 고딕" panose="020F0502020204030204"/>
                <a:ea typeface="맑은 고딕" panose="020B0503020000020004" pitchFamily="50" charset="-127"/>
              </a:endParaRPr>
            </a:p>
          </p:txBody>
        </p:sp>
        <p:sp>
          <p:nvSpPr>
            <p:cNvPr id="28" name="오른쪽 화살표 27"/>
            <p:cNvSpPr/>
            <p:nvPr/>
          </p:nvSpPr>
          <p:spPr>
            <a:xfrm rot="18964396">
              <a:off x="4447504" y="3675246"/>
              <a:ext cx="332349" cy="164621"/>
            </a:xfrm>
            <a:prstGeom prst="rightArrow">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22934"/>
              <a:endParaRPr lang="ko-KR" altLang="en-US" sz="1260">
                <a:solidFill>
                  <a:prstClr val="white"/>
                </a:solidFill>
                <a:latin typeface="맑은 고딕" panose="020F0502020204030204"/>
                <a:ea typeface="맑은 고딕" panose="020B0503020000020004" pitchFamily="50" charset="-127"/>
              </a:endParaRPr>
            </a:p>
          </p:txBody>
        </p:sp>
      </p:grpSp>
      <p:sp>
        <p:nvSpPr>
          <p:cNvPr id="31" name="직사각형 30"/>
          <p:cNvSpPr/>
          <p:nvPr/>
        </p:nvSpPr>
        <p:spPr>
          <a:xfrm>
            <a:off x="6501356" y="5312502"/>
            <a:ext cx="4024134" cy="28400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22934"/>
            <a:endParaRPr lang="ko-KR" altLang="en-US" sz="1260">
              <a:solidFill>
                <a:prstClr val="white"/>
              </a:solidFill>
              <a:latin typeface="맑은 고딕" panose="020F0502020204030204"/>
              <a:ea typeface="맑은 고딕" panose="020B0503020000020004" pitchFamily="50" charset="-127"/>
            </a:endParaRPr>
          </a:p>
        </p:txBody>
      </p:sp>
      <p:sp>
        <p:nvSpPr>
          <p:cNvPr id="32" name="TextBox 31"/>
          <p:cNvSpPr txBox="1"/>
          <p:nvPr/>
        </p:nvSpPr>
        <p:spPr>
          <a:xfrm>
            <a:off x="1377138" y="6021826"/>
            <a:ext cx="9143034" cy="387798"/>
          </a:xfrm>
          <a:prstGeom prst="rect">
            <a:avLst/>
          </a:prstGeom>
          <a:solidFill>
            <a:srgbClr val="E1F3E8"/>
          </a:solidFill>
          <a:ln w="3175">
            <a:noFill/>
          </a:ln>
        </p:spPr>
        <p:txBody>
          <a:bodyPr wrap="square" rtlCol="0">
            <a:spAutoFit/>
          </a:bodyPr>
          <a:lstStyle/>
          <a:p>
            <a:pPr defTabSz="822934">
              <a:lnSpc>
                <a:spcPct val="120000"/>
              </a:lnSpc>
            </a:pPr>
            <a:r>
              <a:rPr lang="en-US" altLang="ko-KR" sz="800" b="1">
                <a:solidFill>
                  <a:prstClr val="black"/>
                </a:solidFill>
                <a:latin typeface="맑은 고딕" panose="020B0503020000020004" pitchFamily="50" charset="-127"/>
              </a:rPr>
              <a:t>Hemp Seed Supercritical </a:t>
            </a:r>
            <a:r>
              <a:rPr lang="en-US" altLang="ko-KR" sz="800" b="1" smtClean="0">
                <a:solidFill>
                  <a:prstClr val="black"/>
                </a:solidFill>
                <a:latin typeface="맑은 고딕" panose="020B0503020000020004" pitchFamily="50" charset="-127"/>
              </a:rPr>
              <a:t>Extract (</a:t>
            </a:r>
            <a:r>
              <a:rPr lang="en-US" altLang="ko-KR" sz="800" b="1">
                <a:solidFill>
                  <a:prstClr val="black"/>
                </a:solidFill>
                <a:latin typeface="맑은 고딕" panose="020B0503020000020004" pitchFamily="50" charset="-127"/>
              </a:rPr>
              <a:t>HSSE</a:t>
            </a:r>
            <a:r>
              <a:rPr lang="en-US" altLang="ko-KR" sz="800" b="1" dirty="0">
                <a:solidFill>
                  <a:prstClr val="black"/>
                </a:solidFill>
                <a:latin typeface="맑은 고딕" panose="020B0503020000020004" pitchFamily="50" charset="-127"/>
                <a:ea typeface="맑은 고딕" panose="020B0503020000020004" pitchFamily="50" charset="-127"/>
              </a:rPr>
              <a:t>)</a:t>
            </a:r>
          </a:p>
          <a:p>
            <a:pPr defTabSz="822934">
              <a:lnSpc>
                <a:spcPct val="120000"/>
              </a:lnSpc>
            </a:pPr>
            <a:r>
              <a:rPr lang="en-US" altLang="ko-KR" sz="800" dirty="0">
                <a:solidFill>
                  <a:prstClr val="black"/>
                </a:solidFill>
                <a:latin typeface="맑은 고딕" panose="020B0503020000020004" pitchFamily="50" charset="-127"/>
                <a:ea typeface="맑은 고딕" panose="020B0503020000020004" pitchFamily="50" charset="-127"/>
              </a:rPr>
              <a:t>- HSSE30: Hemp seed supercritical fluid 30℃ </a:t>
            </a:r>
            <a:r>
              <a:rPr lang="en-US" altLang="ko-KR" sz="800" dirty="0" smtClean="0">
                <a:solidFill>
                  <a:prstClr val="black"/>
                </a:solidFill>
                <a:latin typeface="맑은 고딕" panose="020B0503020000020004" pitchFamily="50" charset="-127"/>
                <a:ea typeface="맑은 고딕" panose="020B0503020000020004" pitchFamily="50" charset="-127"/>
              </a:rPr>
              <a:t>extracts / HSSE45</a:t>
            </a:r>
            <a:r>
              <a:rPr lang="en-US" altLang="ko-KR" sz="800" dirty="0">
                <a:solidFill>
                  <a:prstClr val="black"/>
                </a:solidFill>
                <a:latin typeface="맑은 고딕" panose="020B0503020000020004" pitchFamily="50" charset="-127"/>
                <a:ea typeface="맑은 고딕" panose="020B0503020000020004" pitchFamily="50" charset="-127"/>
              </a:rPr>
              <a:t>: Hemp seed supercritical fluid 45℃ </a:t>
            </a:r>
            <a:r>
              <a:rPr lang="en-US" altLang="ko-KR" sz="800" dirty="0" smtClean="0">
                <a:solidFill>
                  <a:prstClr val="black"/>
                </a:solidFill>
                <a:latin typeface="맑은 고딕" panose="020B0503020000020004" pitchFamily="50" charset="-127"/>
                <a:ea typeface="맑은 고딕" panose="020B0503020000020004" pitchFamily="50" charset="-127"/>
              </a:rPr>
              <a:t>extracts</a:t>
            </a:r>
            <a:r>
              <a:rPr lang="ko-KR" altLang="en-US" sz="800" dirty="0">
                <a:solidFill>
                  <a:prstClr val="black"/>
                </a:solidFill>
                <a:latin typeface="맑은 고딕" panose="020B0503020000020004" pitchFamily="50" charset="-127"/>
                <a:ea typeface="맑은 고딕" panose="020B0503020000020004" pitchFamily="50" charset="-127"/>
              </a:rPr>
              <a:t> </a:t>
            </a:r>
            <a:r>
              <a:rPr lang="en-US" altLang="ko-KR" sz="800" dirty="0" smtClean="0">
                <a:solidFill>
                  <a:prstClr val="black"/>
                </a:solidFill>
                <a:latin typeface="맑은 고딕" panose="020B0503020000020004" pitchFamily="50" charset="-127"/>
                <a:ea typeface="맑은 고딕" panose="020B0503020000020004" pitchFamily="50" charset="-127"/>
              </a:rPr>
              <a:t>/ HSSE60</a:t>
            </a:r>
            <a:r>
              <a:rPr lang="en-US" altLang="ko-KR" sz="800" dirty="0">
                <a:solidFill>
                  <a:prstClr val="black"/>
                </a:solidFill>
                <a:latin typeface="맑은 고딕" panose="020B0503020000020004" pitchFamily="50" charset="-127"/>
                <a:ea typeface="맑은 고딕" panose="020B0503020000020004" pitchFamily="50" charset="-127"/>
              </a:rPr>
              <a:t>: Hemp seed supercritical fluid 60℃ extracts</a:t>
            </a:r>
            <a:endParaRPr lang="ko-KR" altLang="en-US" sz="800" dirty="0">
              <a:solidFill>
                <a:prstClr val="black"/>
              </a:solidFill>
              <a:latin typeface="맑은 고딕" panose="020B0503020000020004" pitchFamily="50" charset="-127"/>
              <a:ea typeface="맑은 고딕" panose="020B0503020000020004" pitchFamily="50" charset="-127"/>
            </a:endParaRPr>
          </a:p>
        </p:txBody>
      </p:sp>
      <p:sp>
        <p:nvSpPr>
          <p:cNvPr id="33" name="object 4"/>
          <p:cNvSpPr txBox="1"/>
          <p:nvPr/>
        </p:nvSpPr>
        <p:spPr>
          <a:xfrm>
            <a:off x="1270197" y="1785722"/>
            <a:ext cx="8974400" cy="1928244"/>
          </a:xfrm>
          <a:prstGeom prst="rect">
            <a:avLst/>
          </a:prstGeom>
        </p:spPr>
        <p:txBody>
          <a:bodyPr vert="horz" wrap="square" lIns="0" tIns="94512" rIns="0" bIns="0" rtlCol="0">
            <a:spAutoFit/>
          </a:bodyPr>
          <a:lstStyle/>
          <a:p>
            <a:pPr marL="171450" indent="-171450" defTabSz="822934">
              <a:lnSpc>
                <a:spcPct val="120000"/>
              </a:lnSpc>
              <a:buFont typeface="Arial" panose="020B0604020202020204" pitchFamily="34" charset="0"/>
              <a:buChar char="•"/>
            </a:pPr>
            <a:r>
              <a:rPr lang="en-US" altLang="ko-KR" sz="1103" dirty="0">
                <a:solidFill>
                  <a:prstClr val="black"/>
                </a:solidFill>
                <a:latin typeface="맑은 고딕" panose="020B0503020000020004" pitchFamily="50" charset="-127"/>
              </a:rPr>
              <a:t>To confirm the antioxidant effect of skin cells, the antioxidant efficacy of the extract was evaluated, and the antibacterial effect against </a:t>
            </a:r>
            <a:r>
              <a:rPr lang="en-US" altLang="ko-KR" sz="1103" dirty="0" smtClean="0">
                <a:solidFill>
                  <a:prstClr val="black"/>
                </a:solidFill>
                <a:latin typeface="맑은 고딕" panose="020B0503020000020004" pitchFamily="50" charset="-127"/>
              </a:rPr>
              <a:t>the </a:t>
            </a:r>
            <a:r>
              <a:rPr lang="en-US" altLang="ko-KR" sz="1103" i="1" dirty="0" err="1" smtClean="0">
                <a:solidFill>
                  <a:prstClr val="black"/>
                </a:solidFill>
                <a:latin typeface="맑은 고딕" panose="020B0503020000020004" pitchFamily="50" charset="-127"/>
              </a:rPr>
              <a:t>Propionibacterium</a:t>
            </a:r>
            <a:r>
              <a:rPr lang="en-US" altLang="ko-KR" sz="1103" i="1" dirty="0" smtClean="0">
                <a:solidFill>
                  <a:prstClr val="black"/>
                </a:solidFill>
                <a:latin typeface="맑은 고딕" panose="020B0503020000020004" pitchFamily="50" charset="-127"/>
              </a:rPr>
              <a:t> </a:t>
            </a:r>
            <a:r>
              <a:rPr lang="en-US" altLang="ko-KR" sz="1103" i="1" dirty="0">
                <a:solidFill>
                  <a:prstClr val="black"/>
                </a:solidFill>
                <a:latin typeface="맑은 고딕" panose="020B0503020000020004" pitchFamily="50" charset="-127"/>
              </a:rPr>
              <a:t>acnes </a:t>
            </a:r>
            <a:r>
              <a:rPr lang="en-US" altLang="ko-KR" sz="1103" dirty="0">
                <a:solidFill>
                  <a:prstClr val="black"/>
                </a:solidFill>
                <a:latin typeface="맑은 고딕" panose="020B0503020000020004" pitchFamily="50" charset="-127"/>
              </a:rPr>
              <a:t>strain was </a:t>
            </a:r>
            <a:r>
              <a:rPr lang="en-US" altLang="ko-KR" sz="1103" dirty="0" smtClean="0">
                <a:solidFill>
                  <a:prstClr val="black"/>
                </a:solidFill>
                <a:latin typeface="맑은 고딕" panose="020B0503020000020004" pitchFamily="50" charset="-127"/>
              </a:rPr>
              <a:t>confirmed.</a:t>
            </a:r>
          </a:p>
          <a:p>
            <a:pPr defTabSz="822934">
              <a:lnSpc>
                <a:spcPct val="120000"/>
              </a:lnSpc>
            </a:pPr>
            <a:r>
              <a:rPr lang="en-US" altLang="ko-KR" sz="1103" b="1" dirty="0">
                <a:solidFill>
                  <a:prstClr val="black"/>
                </a:solidFill>
                <a:latin typeface="맑은 고딕" panose="020B0503020000020004" pitchFamily="50" charset="-127"/>
                <a:ea typeface="맑은 고딕" panose="020B0503020000020004" pitchFamily="50" charset="-127"/>
              </a:rPr>
              <a:t> </a:t>
            </a:r>
            <a:r>
              <a:rPr lang="en-US" altLang="ko-KR" sz="1103" b="1" dirty="0" smtClean="0">
                <a:solidFill>
                  <a:prstClr val="black"/>
                </a:solidFill>
                <a:latin typeface="맑은 고딕" panose="020B0503020000020004" pitchFamily="50" charset="-127"/>
                <a:ea typeface="맑은 고딕" panose="020B0503020000020004" pitchFamily="50" charset="-127"/>
              </a:rPr>
              <a:t>   </a:t>
            </a:r>
            <a:r>
              <a:rPr lang="en-US" altLang="ko-KR" sz="1103" b="1" dirty="0" smtClean="0">
                <a:solidFill>
                  <a:srgbClr val="357D76"/>
                </a:solidFill>
                <a:latin typeface="맑은 고딕" panose="020B0503020000020004" pitchFamily="50" charset="-127"/>
                <a:ea typeface="맑은 고딕" panose="020B0503020000020004" pitchFamily="50" charset="-127"/>
              </a:rPr>
              <a:t>DPPH radical-scavenging activity: </a:t>
            </a:r>
            <a:endParaRPr lang="en-US" altLang="ko-KR" sz="1103" b="1" dirty="0">
              <a:solidFill>
                <a:srgbClr val="357D76"/>
              </a:solidFill>
              <a:latin typeface="맑은 고딕" panose="020B0503020000020004" pitchFamily="50" charset="-127"/>
              <a:ea typeface="맑은 고딕" panose="020B0503020000020004" pitchFamily="50" charset="-127"/>
            </a:endParaRPr>
          </a:p>
          <a:p>
            <a:pPr defTabSz="822934">
              <a:lnSpc>
                <a:spcPct val="120000"/>
              </a:lnSpc>
            </a:pPr>
            <a:r>
              <a:rPr lang="en-US" altLang="ko-KR" sz="1103" b="1" dirty="0" smtClean="0">
                <a:solidFill>
                  <a:prstClr val="black"/>
                </a:solidFill>
                <a:latin typeface="맑은 고딕" panose="020B0503020000020004" pitchFamily="50" charset="-127"/>
              </a:rPr>
              <a:t>    HSSE45_35.52 </a:t>
            </a:r>
            <a:r>
              <a:rPr lang="en-US" altLang="ko-KR" sz="1103" b="1" dirty="0">
                <a:solidFill>
                  <a:prstClr val="black"/>
                </a:solidFill>
                <a:latin typeface="맑은 고딕" panose="020B0503020000020004" pitchFamily="50" charset="-127"/>
              </a:rPr>
              <a:t>± 0.76%, HSSE60_30.85 ± 0.21%, and HSSE30_11.18 ± 0.64% at 20 </a:t>
            </a:r>
            <a:r>
              <a:rPr lang="en-US" altLang="ko-KR" sz="1103" b="1" dirty="0" smtClean="0">
                <a:solidFill>
                  <a:prstClr val="black"/>
                </a:solidFill>
                <a:latin typeface="맑은 고딕" panose="020B0503020000020004" pitchFamily="50" charset="-127"/>
              </a:rPr>
              <a:t>mg/mL</a:t>
            </a:r>
          </a:p>
          <a:p>
            <a:pPr defTabSz="822934">
              <a:lnSpc>
                <a:spcPct val="120000"/>
              </a:lnSpc>
            </a:pPr>
            <a:r>
              <a:rPr lang="en-US" altLang="ko-KR" sz="1103" b="1" dirty="0" smtClean="0">
                <a:solidFill>
                  <a:srgbClr val="357D76"/>
                </a:solidFill>
                <a:latin typeface="맑은 고딕" panose="020B0503020000020004" pitchFamily="50" charset="-127"/>
                <a:ea typeface="맑은 고딕" panose="020B0503020000020004" pitchFamily="50" charset="-127"/>
              </a:rPr>
              <a:t>    ABTS</a:t>
            </a:r>
            <a:r>
              <a:rPr lang="en-US" altLang="ko-KR" sz="1103" b="1" baseline="30000" dirty="0">
                <a:solidFill>
                  <a:srgbClr val="357D76"/>
                </a:solidFill>
                <a:latin typeface="맑은 고딕" panose="020B0503020000020004" pitchFamily="50" charset="-127"/>
                <a:ea typeface="맑은 고딕" panose="020B0503020000020004" pitchFamily="50" charset="-127"/>
              </a:rPr>
              <a:t>+</a:t>
            </a:r>
            <a:r>
              <a:rPr lang="en-US" altLang="ko-KR" sz="1103" b="1" dirty="0">
                <a:solidFill>
                  <a:srgbClr val="357D76"/>
                </a:solidFill>
                <a:latin typeface="맑은 고딕" panose="020B0503020000020004" pitchFamily="50" charset="-127"/>
                <a:ea typeface="맑은 고딕" panose="020B0503020000020004" pitchFamily="50" charset="-127"/>
              </a:rPr>
              <a:t> </a:t>
            </a:r>
            <a:r>
              <a:rPr lang="en-US" altLang="ko-KR" sz="1103" b="1" dirty="0" smtClean="0">
                <a:solidFill>
                  <a:srgbClr val="357D76"/>
                </a:solidFill>
                <a:latin typeface="맑은 고딕" panose="020B0503020000020004" pitchFamily="50" charset="-127"/>
                <a:ea typeface="맑은 고딕" panose="020B0503020000020004" pitchFamily="50" charset="-127"/>
              </a:rPr>
              <a:t>radical-scavenging activity: </a:t>
            </a:r>
            <a:endParaRPr lang="en-US" altLang="ko-KR" sz="1103" b="1" dirty="0">
              <a:solidFill>
                <a:srgbClr val="357D76"/>
              </a:solidFill>
              <a:latin typeface="맑은 고딕" panose="020B0503020000020004" pitchFamily="50" charset="-127"/>
              <a:ea typeface="맑은 고딕" panose="020B0503020000020004" pitchFamily="50" charset="-127"/>
            </a:endParaRPr>
          </a:p>
          <a:p>
            <a:pPr defTabSz="822934">
              <a:lnSpc>
                <a:spcPct val="120000"/>
              </a:lnSpc>
            </a:pPr>
            <a:r>
              <a:rPr lang="en-US" altLang="ko-KR" sz="1103" b="1" dirty="0" smtClean="0">
                <a:solidFill>
                  <a:prstClr val="black"/>
                </a:solidFill>
                <a:latin typeface="맑은 고딕" panose="020B0503020000020004" pitchFamily="50" charset="-127"/>
              </a:rPr>
              <a:t>    HSSE45_42.97 </a:t>
            </a:r>
            <a:r>
              <a:rPr lang="en-US" altLang="ko-KR" sz="1103" b="1" dirty="0">
                <a:solidFill>
                  <a:prstClr val="black"/>
                </a:solidFill>
                <a:latin typeface="맑은 고딕" panose="020B0503020000020004" pitchFamily="50" charset="-127"/>
              </a:rPr>
              <a:t>± 0.29%, HSSE60_41.05 ± 1.20%, HSSE30_38.28 ± 0.83% scavenging activity at the highest </a:t>
            </a:r>
            <a:r>
              <a:rPr lang="en-US" altLang="ko-KR" sz="1103" b="1" dirty="0" smtClean="0">
                <a:solidFill>
                  <a:prstClr val="black"/>
                </a:solidFill>
                <a:latin typeface="맑은 고딕" panose="020B0503020000020004" pitchFamily="50" charset="-127"/>
              </a:rPr>
              <a:t>concentration</a:t>
            </a:r>
          </a:p>
          <a:p>
            <a:pPr marL="171450" indent="-171450" defTabSz="822934">
              <a:lnSpc>
                <a:spcPct val="120000"/>
              </a:lnSpc>
              <a:buFont typeface="Arial" panose="020B0604020202020204" pitchFamily="34" charset="0"/>
              <a:buChar char="•"/>
            </a:pPr>
            <a:r>
              <a:rPr lang="en-US" altLang="ko-KR" sz="1103" dirty="0" smtClean="0">
                <a:solidFill>
                  <a:prstClr val="black"/>
                </a:solidFill>
                <a:latin typeface="맑은 고딕" panose="020B0503020000020004" pitchFamily="50" charset="-127"/>
              </a:rPr>
              <a:t>As </a:t>
            </a:r>
            <a:r>
              <a:rPr lang="en-US" altLang="ko-KR" sz="1103" dirty="0">
                <a:solidFill>
                  <a:prstClr val="black"/>
                </a:solidFill>
                <a:latin typeface="맑은 고딕" panose="020B0503020000020004" pitchFamily="50" charset="-127"/>
              </a:rPr>
              <a:t>a result, the scavenging ability increased in a concentration-dependent manner, and the antioxidant activity tended to increase in the order of </a:t>
            </a:r>
            <a:r>
              <a:rPr lang="en-US" altLang="ko-KR" sz="1103" dirty="0" smtClean="0">
                <a:solidFill>
                  <a:prstClr val="black"/>
                </a:solidFill>
                <a:latin typeface="맑은 고딕" panose="020B0503020000020004" pitchFamily="50" charset="-127"/>
              </a:rPr>
              <a:t>HSSE45&gt;HSSE60&gt;HSSE30</a:t>
            </a:r>
          </a:p>
          <a:p>
            <a:pPr defTabSz="822934">
              <a:lnSpc>
                <a:spcPct val="120000"/>
              </a:lnSpc>
            </a:pPr>
            <a:r>
              <a:rPr lang="en-US" altLang="ko-KR" sz="1103" b="1" dirty="0" smtClean="0">
                <a:solidFill>
                  <a:srgbClr val="357D76"/>
                </a:solidFill>
                <a:latin typeface="맑은 고딕" panose="020B0503020000020004" pitchFamily="50" charset="-127"/>
                <a:ea typeface="맑은 고딕" panose="020B0503020000020004" pitchFamily="50" charset="-127"/>
              </a:rPr>
              <a:t>    Clear </a:t>
            </a:r>
            <a:r>
              <a:rPr lang="en-US" altLang="ko-KR" sz="1103" b="1" dirty="0">
                <a:solidFill>
                  <a:srgbClr val="357D76"/>
                </a:solidFill>
                <a:latin typeface="맑은 고딕" panose="020B0503020000020004" pitchFamily="50" charset="-127"/>
                <a:ea typeface="맑은 고딕" panose="020B0503020000020004" pitchFamily="50" charset="-127"/>
              </a:rPr>
              <a:t>zones appear in </a:t>
            </a:r>
            <a:r>
              <a:rPr lang="en-US" altLang="ko-KR" sz="1103" b="1" i="1" dirty="0" err="1">
                <a:solidFill>
                  <a:srgbClr val="357D76"/>
                </a:solidFill>
                <a:latin typeface="맑은 고딕" panose="020B0503020000020004" pitchFamily="50" charset="-127"/>
                <a:ea typeface="맑은 고딕" panose="020B0503020000020004" pitchFamily="50" charset="-127"/>
              </a:rPr>
              <a:t>Propionibacterium</a:t>
            </a:r>
            <a:r>
              <a:rPr lang="en-US" altLang="ko-KR" sz="1103" b="1" i="1" dirty="0">
                <a:solidFill>
                  <a:srgbClr val="357D76"/>
                </a:solidFill>
                <a:latin typeface="맑은 고딕" panose="020B0503020000020004" pitchFamily="50" charset="-127"/>
                <a:ea typeface="맑은 고딕" panose="020B0503020000020004" pitchFamily="50" charset="-127"/>
              </a:rPr>
              <a:t> acnes </a:t>
            </a:r>
            <a:r>
              <a:rPr lang="en-US" altLang="ko-KR" sz="1103" b="1" dirty="0">
                <a:solidFill>
                  <a:srgbClr val="357D76"/>
                </a:solidFill>
                <a:latin typeface="맑은 고딕" panose="020B0503020000020004" pitchFamily="50" charset="-127"/>
                <a:ea typeface="맑은 고딕" panose="020B0503020000020004" pitchFamily="50" charset="-127"/>
              </a:rPr>
              <a:t>strains</a:t>
            </a:r>
          </a:p>
        </p:txBody>
      </p:sp>
    </p:spTree>
    <p:extLst>
      <p:ext uri="{BB962C8B-B14F-4D97-AF65-F5344CB8AC3E}">
        <p14:creationId xmlns:p14="http://schemas.microsoft.com/office/powerpoint/2010/main" val="422040396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직사각형 17"/>
          <p:cNvSpPr/>
          <p:nvPr/>
        </p:nvSpPr>
        <p:spPr>
          <a:xfrm>
            <a:off x="1182296" y="4587757"/>
            <a:ext cx="4813831" cy="729552"/>
          </a:xfrm>
          <a:prstGeom prst="rect">
            <a:avLst/>
          </a:prstGeom>
          <a:solidFill>
            <a:srgbClr val="E1F3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 name="직사각형 16"/>
          <p:cNvSpPr/>
          <p:nvPr/>
        </p:nvSpPr>
        <p:spPr>
          <a:xfrm>
            <a:off x="1182296" y="3324921"/>
            <a:ext cx="4813831" cy="1046890"/>
          </a:xfrm>
          <a:prstGeom prst="rect">
            <a:avLst/>
          </a:prstGeom>
          <a:solidFill>
            <a:srgbClr val="E1F3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 name="TextBox 3">
            <a:extLst>
              <a:ext uri="{FF2B5EF4-FFF2-40B4-BE49-F238E27FC236}">
                <a16:creationId xmlns:a16="http://schemas.microsoft.com/office/drawing/2014/main" id="{2A4086BA-CF8A-774C-9F5E-52BDAFA3B7C8}"/>
              </a:ext>
            </a:extLst>
          </p:cNvPr>
          <p:cNvSpPr txBox="1"/>
          <p:nvPr/>
        </p:nvSpPr>
        <p:spPr>
          <a:xfrm>
            <a:off x="1919536" y="298672"/>
            <a:ext cx="2232248" cy="340158"/>
          </a:xfrm>
          <a:prstGeom prst="rect">
            <a:avLst/>
          </a:prstGeom>
          <a:noFill/>
        </p:spPr>
        <p:txBody>
          <a:bodyPr wrap="square" rtlCol="0">
            <a:spAutoFit/>
          </a:bodyPr>
          <a:lstStyle/>
          <a:p>
            <a:pPr>
              <a:lnSpc>
                <a:spcPct val="110000"/>
              </a:lnSpc>
            </a:pPr>
            <a:r>
              <a:rPr lang="en-US" altLang="ko-KR" sz="1600" b="1" dirty="0" smtClean="0">
                <a:latin typeface="맑은 고딕" panose="020B0503020000020004" pitchFamily="50" charset="-127"/>
                <a:ea typeface="맑은 고딕" panose="020B0503020000020004" pitchFamily="50" charset="-127"/>
              </a:rPr>
              <a:t>04. Reference</a:t>
            </a:r>
            <a:endParaRPr lang="en-US" altLang="ko-KR" sz="1600" b="1" dirty="0">
              <a:latin typeface="맑은 고딕" panose="020B0503020000020004" pitchFamily="50" charset="-127"/>
              <a:ea typeface="맑은 고딕" panose="020B0503020000020004" pitchFamily="50" charset="-127"/>
            </a:endParaRPr>
          </a:p>
        </p:txBody>
      </p:sp>
      <p:sp>
        <p:nvSpPr>
          <p:cNvPr id="14" name="TextBox 13">
            <a:extLst>
              <a:ext uri="{FF2B5EF4-FFF2-40B4-BE49-F238E27FC236}">
                <a16:creationId xmlns:a16="http://schemas.microsoft.com/office/drawing/2014/main" id="{2A4086BA-CF8A-774C-9F5E-52BDAFA3B7C8}"/>
              </a:ext>
            </a:extLst>
          </p:cNvPr>
          <p:cNvSpPr txBox="1"/>
          <p:nvPr/>
        </p:nvSpPr>
        <p:spPr>
          <a:xfrm>
            <a:off x="1011612" y="1229531"/>
            <a:ext cx="5527734" cy="701731"/>
          </a:xfrm>
          <a:prstGeom prst="rect">
            <a:avLst/>
          </a:prstGeom>
          <a:noFill/>
        </p:spPr>
        <p:txBody>
          <a:bodyPr wrap="square" rtlCol="0">
            <a:spAutoFit/>
          </a:bodyPr>
          <a:lstStyle/>
          <a:p>
            <a:pPr>
              <a:lnSpc>
                <a:spcPct val="110000"/>
              </a:lnSpc>
            </a:pPr>
            <a:r>
              <a:rPr lang="en-US" altLang="ko-KR" b="1" smtClean="0">
                <a:latin typeface="+mj-ea"/>
                <a:ea typeface="+mj-ea"/>
              </a:rPr>
              <a:t>Anti-skin </a:t>
            </a:r>
            <a:r>
              <a:rPr lang="en-US" altLang="ko-KR" b="1">
                <a:latin typeface="+mj-ea"/>
                <a:ea typeface="+mj-ea"/>
              </a:rPr>
              <a:t>Aging </a:t>
            </a:r>
            <a:r>
              <a:rPr lang="en-US" altLang="ko-KR" b="1">
                <a:solidFill>
                  <a:schemeClr val="tx1">
                    <a:lumMod val="85000"/>
                    <a:lumOff val="15000"/>
                  </a:schemeClr>
                </a:solidFill>
                <a:latin typeface="+mj-ea"/>
                <a:ea typeface="+mj-ea"/>
              </a:rPr>
              <a:t>, Reduction of oxidative stress</a:t>
            </a:r>
            <a:r>
              <a:rPr lang="en-US" altLang="ko-KR" b="1" smtClean="0">
                <a:solidFill>
                  <a:schemeClr val="tx1">
                    <a:lumMod val="85000"/>
                    <a:lumOff val="15000"/>
                  </a:schemeClr>
                </a:solidFill>
                <a:latin typeface="+mj-ea"/>
                <a:ea typeface="+mj-ea"/>
              </a:rPr>
              <a:t>, </a:t>
            </a:r>
            <a:br>
              <a:rPr lang="en-US" altLang="ko-KR" b="1" smtClean="0">
                <a:solidFill>
                  <a:schemeClr val="tx1">
                    <a:lumMod val="85000"/>
                    <a:lumOff val="15000"/>
                  </a:schemeClr>
                </a:solidFill>
                <a:latin typeface="+mj-ea"/>
                <a:ea typeface="+mj-ea"/>
              </a:rPr>
            </a:br>
            <a:r>
              <a:rPr lang="en-US" altLang="ko-KR" b="1" smtClean="0">
                <a:solidFill>
                  <a:schemeClr val="tx1">
                    <a:lumMod val="85000"/>
                    <a:lumOff val="15000"/>
                  </a:schemeClr>
                </a:solidFill>
                <a:latin typeface="+mj-ea"/>
                <a:ea typeface="+mj-ea"/>
              </a:rPr>
              <a:t>Skin hydration | </a:t>
            </a:r>
            <a:r>
              <a:rPr lang="en-US" altLang="ko-KR" b="1" dirty="0" smtClean="0">
                <a:solidFill>
                  <a:schemeClr val="tx1">
                    <a:lumMod val="85000"/>
                    <a:lumOff val="15000"/>
                  </a:schemeClr>
                </a:solidFill>
                <a:latin typeface="+mj-ea"/>
                <a:ea typeface="+mj-ea"/>
              </a:rPr>
              <a:t>Hempseed extract</a:t>
            </a:r>
            <a:endParaRPr lang="en-US" altLang="ko-KR" b="1" dirty="0">
              <a:solidFill>
                <a:schemeClr val="tx1">
                  <a:lumMod val="85000"/>
                  <a:lumOff val="15000"/>
                </a:schemeClr>
              </a:solidFill>
              <a:latin typeface="+mj-ea"/>
              <a:ea typeface="+mj-ea"/>
            </a:endParaRPr>
          </a:p>
        </p:txBody>
      </p:sp>
      <p:sp>
        <p:nvSpPr>
          <p:cNvPr id="21" name="직사각형 20"/>
          <p:cNvSpPr/>
          <p:nvPr/>
        </p:nvSpPr>
        <p:spPr>
          <a:xfrm>
            <a:off x="2195513" y="6509033"/>
            <a:ext cx="7800975" cy="215444"/>
          </a:xfrm>
          <a:prstGeom prst="rect">
            <a:avLst/>
          </a:prstGeom>
        </p:spPr>
        <p:txBody>
          <a:bodyPr wrap="square">
            <a:spAutoFit/>
          </a:bodyPr>
          <a:lstStyle/>
          <a:p>
            <a:pPr marL="325030" indent="-325030" algn="ctr" defTabSz="822934"/>
            <a:r>
              <a:rPr lang="en-US" altLang="ko-KR" sz="800" dirty="0">
                <a:solidFill>
                  <a:schemeClr val="bg1">
                    <a:lumMod val="75000"/>
                  </a:schemeClr>
                </a:solidFill>
                <a:latin typeface="맑은 고딕" panose="020B0503020000020004" pitchFamily="50" charset="-127"/>
                <a:ea typeface="맑은 고딕" panose="020B0503020000020004" pitchFamily="50" charset="-127"/>
              </a:rPr>
              <a:t>[</a:t>
            </a:r>
            <a:r>
              <a:rPr lang="ko-KR" altLang="en-US" sz="800" dirty="0">
                <a:solidFill>
                  <a:schemeClr val="bg1">
                    <a:lumMod val="75000"/>
                  </a:schemeClr>
                </a:solidFill>
                <a:latin typeface="맑은 고딕" panose="020B0503020000020004" pitchFamily="50" charset="-127"/>
                <a:ea typeface="맑은 고딕" panose="020B0503020000020004" pitchFamily="50" charset="-127"/>
              </a:rPr>
              <a:t>출처</a:t>
            </a:r>
            <a:r>
              <a:rPr lang="en-US" altLang="ko-KR" sz="800" dirty="0">
                <a:solidFill>
                  <a:schemeClr val="bg1">
                    <a:lumMod val="75000"/>
                  </a:schemeClr>
                </a:solidFill>
                <a:latin typeface="맑은 고딕" panose="020B0503020000020004" pitchFamily="50" charset="-127"/>
                <a:ea typeface="맑은 고딕" panose="020B0503020000020004" pitchFamily="50" charset="-127"/>
              </a:rPr>
              <a:t>: Molecules 2021, 26, 802</a:t>
            </a:r>
            <a:r>
              <a:rPr lang="nl-NL" altLang="ko-KR" sz="800" dirty="0">
                <a:solidFill>
                  <a:schemeClr val="bg1">
                    <a:lumMod val="75000"/>
                  </a:schemeClr>
                </a:solidFill>
                <a:latin typeface="맑은 고딕" panose="020B0503020000020004" pitchFamily="50" charset="-127"/>
                <a:ea typeface="맑은 고딕" panose="020B0503020000020004" pitchFamily="50" charset="-127"/>
              </a:rPr>
              <a:t>.</a:t>
            </a:r>
            <a:r>
              <a:rPr lang="es-ES" altLang="ko-KR" sz="800" dirty="0">
                <a:solidFill>
                  <a:schemeClr val="bg1">
                    <a:lumMod val="75000"/>
                  </a:schemeClr>
                </a:solidFill>
                <a:latin typeface="맑은 고딕" panose="020B0503020000020004" pitchFamily="50" charset="-127"/>
                <a:ea typeface="맑은 고딕" panose="020B0503020000020004" pitchFamily="50" charset="-127"/>
              </a:rPr>
              <a:t> </a:t>
            </a:r>
            <a:r>
              <a:rPr lang="en-US" altLang="ko-KR" sz="800" dirty="0">
                <a:solidFill>
                  <a:schemeClr val="bg1">
                    <a:lumMod val="75000"/>
                  </a:schemeClr>
                </a:solidFill>
                <a:latin typeface="맑은 고딕" panose="020B0503020000020004" pitchFamily="50" charset="-127"/>
                <a:ea typeface="맑은 고딕" panose="020B0503020000020004" pitchFamily="50" charset="-127"/>
              </a:rPr>
              <a:t>Positive Effect of Cannabis sativa L. Herb Extracts on Skin Cells and Assessment of Cannabinoid-Based Hydrogels Properties]</a:t>
            </a:r>
          </a:p>
        </p:txBody>
      </p:sp>
      <p:sp>
        <p:nvSpPr>
          <p:cNvPr id="10" name="object 4"/>
          <p:cNvSpPr txBox="1"/>
          <p:nvPr/>
        </p:nvSpPr>
        <p:spPr>
          <a:xfrm>
            <a:off x="1320220" y="1953672"/>
            <a:ext cx="4554800" cy="3396339"/>
          </a:xfrm>
          <a:prstGeom prst="rect">
            <a:avLst/>
          </a:prstGeom>
        </p:spPr>
        <p:txBody>
          <a:bodyPr vert="horz" wrap="square" lIns="0" tIns="94512" rIns="0" bIns="0" rtlCol="0">
            <a:spAutoFit/>
          </a:bodyPr>
          <a:lstStyle/>
          <a:p>
            <a:pPr marL="171450" indent="-171450" defTabSz="822934">
              <a:lnSpc>
                <a:spcPct val="150000"/>
              </a:lnSpc>
              <a:buFont typeface="Arial" panose="020B0604020202020204" pitchFamily="34" charset="0"/>
              <a:buChar char="•"/>
            </a:pPr>
            <a:r>
              <a:rPr lang="en-US" altLang="ko-KR" sz="1100" dirty="0">
                <a:solidFill>
                  <a:prstClr val="black"/>
                </a:solidFill>
                <a:latin typeface="맑은 고딕" panose="020B0503020000020004" pitchFamily="50" charset="-127"/>
              </a:rPr>
              <a:t>Experimental </a:t>
            </a:r>
            <a:r>
              <a:rPr lang="en-US" altLang="ko-KR" sz="1100" dirty="0" smtClean="0">
                <a:solidFill>
                  <a:prstClr val="black"/>
                </a:solidFill>
                <a:latin typeface="맑은 고딕" panose="020B0503020000020004" pitchFamily="50" charset="-127"/>
              </a:rPr>
              <a:t>results, Hemp </a:t>
            </a:r>
            <a:r>
              <a:rPr lang="en-US" altLang="ko-KR" sz="1100" dirty="0">
                <a:solidFill>
                  <a:prstClr val="black"/>
                </a:solidFill>
                <a:latin typeface="맑은 고딕" panose="020B0503020000020004" pitchFamily="50" charset="-127"/>
              </a:rPr>
              <a:t>extract reduces oxidative stress, inhibits skin aging process, and hydrogel based on hemp extract has been shown to have a positive effect on skin </a:t>
            </a:r>
            <a:r>
              <a:rPr lang="en-US" altLang="ko-KR" sz="1100" dirty="0" smtClean="0">
                <a:solidFill>
                  <a:prstClr val="black"/>
                </a:solidFill>
                <a:latin typeface="맑은 고딕" panose="020B0503020000020004" pitchFamily="50" charset="-127"/>
              </a:rPr>
              <a:t>hydration.</a:t>
            </a:r>
          </a:p>
          <a:p>
            <a:pPr defTabSz="822934">
              <a:lnSpc>
                <a:spcPct val="150000"/>
              </a:lnSpc>
            </a:pPr>
            <a:endParaRPr lang="en-US" altLang="ko-KR" sz="1100" dirty="0">
              <a:solidFill>
                <a:prstClr val="black"/>
              </a:solidFill>
              <a:latin typeface="맑은 고딕" panose="020B0503020000020004" pitchFamily="50" charset="-127"/>
              <a:ea typeface="맑은 고딕" panose="020B0503020000020004" pitchFamily="50" charset="-127"/>
            </a:endParaRPr>
          </a:p>
          <a:p>
            <a:pPr marL="171450" indent="-171450" defTabSz="822934">
              <a:lnSpc>
                <a:spcPct val="150000"/>
              </a:lnSpc>
              <a:buFont typeface="Arial" panose="020B0604020202020204" pitchFamily="34" charset="0"/>
              <a:buChar char="•"/>
            </a:pPr>
            <a:r>
              <a:rPr lang="en-US" altLang="ko-KR" sz="1100" b="1" dirty="0" smtClean="0">
                <a:solidFill>
                  <a:schemeClr val="tx1">
                    <a:lumMod val="85000"/>
                    <a:lumOff val="15000"/>
                  </a:schemeClr>
                </a:solidFill>
                <a:latin typeface="맑은 고딕" panose="020B0503020000020004" pitchFamily="50" charset="-127"/>
              </a:rPr>
              <a:t>Reduction </a:t>
            </a:r>
            <a:r>
              <a:rPr lang="en-US" altLang="ko-KR" sz="1100" b="1" dirty="0">
                <a:solidFill>
                  <a:schemeClr val="tx1">
                    <a:lumMod val="85000"/>
                    <a:lumOff val="15000"/>
                  </a:schemeClr>
                </a:solidFill>
                <a:latin typeface="맑은 고딕" panose="020B0503020000020004" pitchFamily="50" charset="-127"/>
              </a:rPr>
              <a:t>of oxidative </a:t>
            </a:r>
            <a:r>
              <a:rPr lang="en-US" altLang="ko-KR" sz="1100" b="1" dirty="0" smtClean="0">
                <a:solidFill>
                  <a:schemeClr val="tx1">
                    <a:lumMod val="85000"/>
                    <a:lumOff val="15000"/>
                  </a:schemeClr>
                </a:solidFill>
                <a:latin typeface="맑은 고딕" panose="020B0503020000020004" pitchFamily="50" charset="-127"/>
              </a:rPr>
              <a:t>stress</a:t>
            </a:r>
          </a:p>
          <a:p>
            <a:pPr defTabSz="822934">
              <a:lnSpc>
                <a:spcPct val="150000"/>
              </a:lnSpc>
            </a:pPr>
            <a:r>
              <a:rPr lang="ko-KR" altLang="en-US" sz="1100" b="1" dirty="0" smtClean="0">
                <a:solidFill>
                  <a:srgbClr val="357D76"/>
                </a:solidFill>
                <a:latin typeface="맑은 고딕" panose="020B0503020000020004" pitchFamily="50" charset="-127"/>
                <a:ea typeface="맑은 고딕" panose="020B0503020000020004" pitchFamily="50" charset="-127"/>
              </a:rPr>
              <a:t> </a:t>
            </a:r>
            <a:r>
              <a:rPr lang="ko-KR" altLang="en-US" sz="1100" b="1" dirty="0">
                <a:solidFill>
                  <a:srgbClr val="357D76"/>
                </a:solidFill>
                <a:latin typeface="맑은 고딕" panose="020B0503020000020004" pitchFamily="50" charset="-127"/>
              </a:rPr>
              <a:t>▶</a:t>
            </a:r>
            <a:r>
              <a:rPr lang="en-US" altLang="ko-KR" sz="1100" b="1" dirty="0" smtClean="0">
                <a:solidFill>
                  <a:srgbClr val="357D76"/>
                </a:solidFill>
                <a:latin typeface="맑은 고딕" panose="020B0503020000020004" pitchFamily="50" charset="-127"/>
              </a:rPr>
              <a:t>In </a:t>
            </a:r>
            <a:r>
              <a:rPr lang="en-US" altLang="ko-KR" sz="1100" b="1" dirty="0">
                <a:solidFill>
                  <a:srgbClr val="357D76"/>
                </a:solidFill>
                <a:latin typeface="맑은 고딕" panose="020B0503020000020004" pitchFamily="50" charset="-127"/>
              </a:rPr>
              <a:t>the case of fibroblasts, a statistically significant </a:t>
            </a:r>
            <a:r>
              <a:rPr lang="en-US" altLang="ko-KR" sz="1100" b="1" dirty="0" smtClean="0">
                <a:solidFill>
                  <a:srgbClr val="357D76"/>
                </a:solidFill>
                <a:latin typeface="맑은 고딕" panose="020B0503020000020004" pitchFamily="50" charset="-127"/>
              </a:rPr>
              <a:t>decrease</a:t>
            </a:r>
          </a:p>
          <a:p>
            <a:pPr defTabSz="822934">
              <a:lnSpc>
                <a:spcPct val="150000"/>
              </a:lnSpc>
            </a:pPr>
            <a:r>
              <a:rPr lang="en-US" altLang="ko-KR" sz="1100" b="1" dirty="0">
                <a:solidFill>
                  <a:srgbClr val="357D76"/>
                </a:solidFill>
                <a:latin typeface="맑은 고딕" panose="020B0503020000020004" pitchFamily="50" charset="-127"/>
              </a:rPr>
              <a:t> </a:t>
            </a:r>
            <a:r>
              <a:rPr lang="en-US" altLang="ko-KR" sz="1100" b="1" dirty="0" smtClean="0">
                <a:solidFill>
                  <a:srgbClr val="357D76"/>
                </a:solidFill>
                <a:latin typeface="맑은 고딕" panose="020B0503020000020004" pitchFamily="50" charset="-127"/>
              </a:rPr>
              <a:t>  </a:t>
            </a:r>
            <a:r>
              <a:rPr lang="en-US" altLang="ko-KR" sz="1100" b="1" dirty="0" smtClean="0">
                <a:solidFill>
                  <a:srgbClr val="357D76"/>
                </a:solidFill>
                <a:latin typeface="맑은 고딕" panose="020B0503020000020004" pitchFamily="50" charset="-127"/>
              </a:rPr>
              <a:t> </a:t>
            </a:r>
            <a:r>
              <a:rPr lang="en-US" altLang="ko-KR" sz="1100" b="1" dirty="0">
                <a:solidFill>
                  <a:srgbClr val="357D76"/>
                </a:solidFill>
                <a:latin typeface="맑은 고딕" panose="020B0503020000020004" pitchFamily="50" charset="-127"/>
              </a:rPr>
              <a:t>in </a:t>
            </a:r>
            <a:r>
              <a:rPr lang="en-US" altLang="ko-KR" sz="1100" b="1" dirty="0" smtClean="0">
                <a:solidFill>
                  <a:srgbClr val="357D76"/>
                </a:solidFill>
                <a:latin typeface="맑은 고딕" panose="020B0503020000020004" pitchFamily="50" charset="-127"/>
              </a:rPr>
              <a:t> ROS </a:t>
            </a:r>
            <a:r>
              <a:rPr lang="en-US" altLang="ko-KR" sz="1100" b="1" dirty="0">
                <a:solidFill>
                  <a:srgbClr val="357D76"/>
                </a:solidFill>
                <a:latin typeface="맑은 고딕" panose="020B0503020000020004" pitchFamily="50" charset="-127"/>
              </a:rPr>
              <a:t>production was observed at concentrations of 1 and </a:t>
            </a:r>
            <a:endParaRPr lang="en-US" altLang="ko-KR" sz="1100" b="1" dirty="0" smtClean="0">
              <a:solidFill>
                <a:srgbClr val="357D76"/>
              </a:solidFill>
              <a:latin typeface="맑은 고딕" panose="020B0503020000020004" pitchFamily="50" charset="-127"/>
            </a:endParaRPr>
          </a:p>
          <a:p>
            <a:pPr defTabSz="822934">
              <a:lnSpc>
                <a:spcPct val="150000"/>
              </a:lnSpc>
            </a:pPr>
            <a:r>
              <a:rPr lang="en-US" altLang="ko-KR" sz="1100" b="1" dirty="0" smtClean="0">
                <a:solidFill>
                  <a:srgbClr val="357D76"/>
                </a:solidFill>
                <a:latin typeface="맑은 고딕" panose="020B0503020000020004" pitchFamily="50" charset="-127"/>
              </a:rPr>
              <a:t>   100 </a:t>
            </a:r>
            <a:r>
              <a:rPr lang="en-US" altLang="ko-KR" sz="1100" b="1" dirty="0" err="1">
                <a:solidFill>
                  <a:srgbClr val="357D76"/>
                </a:solidFill>
                <a:latin typeface="맑은 고딕" panose="020B0503020000020004" pitchFamily="50" charset="-127"/>
              </a:rPr>
              <a:t>μg</a:t>
            </a:r>
            <a:r>
              <a:rPr lang="en-US" altLang="ko-KR" sz="1100" b="1" dirty="0">
                <a:solidFill>
                  <a:srgbClr val="357D76"/>
                </a:solidFill>
                <a:latin typeface="맑은 고딕" panose="020B0503020000020004" pitchFamily="50" charset="-127"/>
              </a:rPr>
              <a:t>/mL, and in the case of keratinocytes, it was observed </a:t>
            </a:r>
            <a:endParaRPr lang="en-US" altLang="ko-KR" sz="1100" b="1" dirty="0" smtClean="0">
              <a:solidFill>
                <a:srgbClr val="357D76"/>
              </a:solidFill>
              <a:latin typeface="맑은 고딕" panose="020B0503020000020004" pitchFamily="50" charset="-127"/>
            </a:endParaRPr>
          </a:p>
          <a:p>
            <a:pPr defTabSz="822934">
              <a:lnSpc>
                <a:spcPct val="150000"/>
              </a:lnSpc>
            </a:pPr>
            <a:r>
              <a:rPr lang="en-US" altLang="ko-KR" sz="1100" b="1" dirty="0">
                <a:solidFill>
                  <a:srgbClr val="357D76"/>
                </a:solidFill>
                <a:latin typeface="맑은 고딕" panose="020B0503020000020004" pitchFamily="50" charset="-127"/>
              </a:rPr>
              <a:t> </a:t>
            </a:r>
            <a:r>
              <a:rPr lang="en-US" altLang="ko-KR" sz="1100" b="1" dirty="0" smtClean="0">
                <a:solidFill>
                  <a:srgbClr val="357D76"/>
                </a:solidFill>
                <a:latin typeface="맑은 고딕" panose="020B0503020000020004" pitchFamily="50" charset="-127"/>
              </a:rPr>
              <a:t>  </a:t>
            </a:r>
            <a:r>
              <a:rPr lang="en-US" altLang="ko-KR" sz="1100" b="1" dirty="0" smtClean="0">
                <a:solidFill>
                  <a:srgbClr val="357D76"/>
                </a:solidFill>
                <a:latin typeface="맑은 고딕" panose="020B0503020000020004" pitchFamily="50" charset="-127"/>
              </a:rPr>
              <a:t>at concentrations </a:t>
            </a:r>
            <a:r>
              <a:rPr lang="en-US" altLang="ko-KR" sz="1100" b="1" dirty="0">
                <a:solidFill>
                  <a:srgbClr val="357D76"/>
                </a:solidFill>
                <a:latin typeface="맑은 고딕" panose="020B0503020000020004" pitchFamily="50" charset="-127"/>
              </a:rPr>
              <a:t>of 1-250 </a:t>
            </a:r>
            <a:r>
              <a:rPr lang="en-US" altLang="ko-KR" sz="1100" b="1" dirty="0" err="1">
                <a:solidFill>
                  <a:srgbClr val="357D76"/>
                </a:solidFill>
                <a:latin typeface="맑은 고딕" panose="020B0503020000020004" pitchFamily="50" charset="-127"/>
              </a:rPr>
              <a:t>μg</a:t>
            </a:r>
            <a:r>
              <a:rPr lang="en-US" altLang="ko-KR" sz="1100" b="1" dirty="0">
                <a:solidFill>
                  <a:srgbClr val="357D76"/>
                </a:solidFill>
                <a:latin typeface="맑은 고딕" panose="020B0503020000020004" pitchFamily="50" charset="-127"/>
              </a:rPr>
              <a:t>/</a:t>
            </a:r>
            <a:r>
              <a:rPr lang="en-US" altLang="ko-KR" sz="1100" b="1" dirty="0" err="1">
                <a:solidFill>
                  <a:srgbClr val="357D76"/>
                </a:solidFill>
                <a:latin typeface="맑은 고딕" panose="020B0503020000020004" pitchFamily="50" charset="-127"/>
              </a:rPr>
              <a:t>mL</a:t>
            </a:r>
            <a:r>
              <a:rPr lang="en-US" altLang="ko-KR" sz="1100" dirty="0" err="1" smtClean="0">
                <a:solidFill>
                  <a:srgbClr val="357D76"/>
                </a:solidFill>
                <a:latin typeface="맑은 고딕" panose="020B0503020000020004" pitchFamily="50" charset="-127"/>
              </a:rPr>
              <a:t>.</a:t>
            </a:r>
            <a:endParaRPr lang="en-US" altLang="ko-KR" sz="1100" dirty="0" smtClean="0">
              <a:solidFill>
                <a:srgbClr val="357D76"/>
              </a:solidFill>
              <a:latin typeface="맑은 고딕" panose="020B0503020000020004" pitchFamily="50" charset="-127"/>
            </a:endParaRPr>
          </a:p>
          <a:p>
            <a:pPr lvl="1" defTabSz="822934">
              <a:lnSpc>
                <a:spcPct val="150000"/>
              </a:lnSpc>
            </a:pPr>
            <a:endParaRPr lang="en-US" altLang="ko-KR" sz="1100" dirty="0" smtClean="0">
              <a:solidFill>
                <a:srgbClr val="357D76"/>
              </a:solidFill>
              <a:latin typeface="맑은 고딕" panose="020B0503020000020004" pitchFamily="50" charset="-127"/>
            </a:endParaRPr>
          </a:p>
          <a:p>
            <a:pPr defTabSz="822934">
              <a:lnSpc>
                <a:spcPct val="150000"/>
              </a:lnSpc>
            </a:pPr>
            <a:r>
              <a:rPr lang="ko-KR" altLang="en-US" sz="1100" b="1" dirty="0">
                <a:solidFill>
                  <a:srgbClr val="357D76"/>
                </a:solidFill>
                <a:latin typeface="맑은 고딕" panose="020B0503020000020004" pitchFamily="50" charset="-127"/>
              </a:rPr>
              <a:t>▶</a:t>
            </a:r>
            <a:r>
              <a:rPr lang="en-US" altLang="ko-KR" sz="1100" b="1" dirty="0">
                <a:solidFill>
                  <a:srgbClr val="357D76"/>
                </a:solidFill>
                <a:latin typeface="맑은 고딕" panose="020B0503020000020004" pitchFamily="50" charset="-127"/>
              </a:rPr>
              <a:t>The extract showed a protective effect on the cells tested at </a:t>
            </a:r>
            <a:endParaRPr lang="en-US" altLang="ko-KR" sz="1100" b="1" dirty="0" smtClean="0">
              <a:solidFill>
                <a:srgbClr val="357D76"/>
              </a:solidFill>
              <a:latin typeface="맑은 고딕" panose="020B0503020000020004" pitchFamily="50" charset="-127"/>
            </a:endParaRPr>
          </a:p>
          <a:p>
            <a:pPr defTabSz="822934">
              <a:lnSpc>
                <a:spcPct val="150000"/>
              </a:lnSpc>
            </a:pPr>
            <a:r>
              <a:rPr lang="en-US" altLang="ko-KR" sz="1100" b="1" dirty="0">
                <a:solidFill>
                  <a:srgbClr val="357D76"/>
                </a:solidFill>
                <a:latin typeface="맑은 고딕" panose="020B0503020000020004" pitchFamily="50" charset="-127"/>
              </a:rPr>
              <a:t> </a:t>
            </a:r>
            <a:r>
              <a:rPr lang="en-US" altLang="ko-KR" sz="1100" b="1" dirty="0" smtClean="0">
                <a:solidFill>
                  <a:srgbClr val="357D76"/>
                </a:solidFill>
                <a:latin typeface="맑은 고딕" panose="020B0503020000020004" pitchFamily="50" charset="-127"/>
              </a:rPr>
              <a:t>  </a:t>
            </a:r>
            <a:r>
              <a:rPr lang="en-US" altLang="ko-KR" sz="1100" b="1" dirty="0" smtClean="0">
                <a:solidFill>
                  <a:srgbClr val="357D76"/>
                </a:solidFill>
                <a:latin typeface="맑은 고딕" panose="020B0503020000020004" pitchFamily="50" charset="-127"/>
              </a:rPr>
              <a:t>low </a:t>
            </a:r>
            <a:r>
              <a:rPr lang="en-US" altLang="ko-KR" sz="1100" b="1" dirty="0">
                <a:solidFill>
                  <a:srgbClr val="357D76"/>
                </a:solidFill>
                <a:latin typeface="맑은 고딕" panose="020B0503020000020004" pitchFamily="50" charset="-127"/>
              </a:rPr>
              <a:t>concentrations, indicating that it reduces oxidative </a:t>
            </a:r>
            <a:endParaRPr lang="en-US" altLang="ko-KR" sz="1100" b="1" dirty="0" smtClean="0">
              <a:solidFill>
                <a:srgbClr val="357D76"/>
              </a:solidFill>
              <a:latin typeface="맑은 고딕" panose="020B0503020000020004" pitchFamily="50" charset="-127"/>
            </a:endParaRPr>
          </a:p>
          <a:p>
            <a:pPr defTabSz="822934">
              <a:lnSpc>
                <a:spcPct val="150000"/>
              </a:lnSpc>
            </a:pPr>
            <a:r>
              <a:rPr lang="en-US" altLang="ko-KR" sz="1100" b="1" dirty="0">
                <a:solidFill>
                  <a:srgbClr val="357D76"/>
                </a:solidFill>
                <a:latin typeface="맑은 고딕" panose="020B0503020000020004" pitchFamily="50" charset="-127"/>
              </a:rPr>
              <a:t> </a:t>
            </a:r>
            <a:r>
              <a:rPr lang="en-US" altLang="ko-KR" sz="1100" b="1" dirty="0" smtClean="0">
                <a:solidFill>
                  <a:srgbClr val="357D76"/>
                </a:solidFill>
                <a:latin typeface="맑은 고딕" panose="020B0503020000020004" pitchFamily="50" charset="-127"/>
              </a:rPr>
              <a:t>  </a:t>
            </a:r>
            <a:r>
              <a:rPr lang="en-US" altLang="ko-KR" sz="1100" b="1" dirty="0" smtClean="0">
                <a:solidFill>
                  <a:srgbClr val="357D76"/>
                </a:solidFill>
                <a:latin typeface="맑은 고딕" panose="020B0503020000020004" pitchFamily="50" charset="-127"/>
              </a:rPr>
              <a:t>stress </a:t>
            </a:r>
            <a:r>
              <a:rPr lang="en-US" altLang="ko-KR" sz="1100" b="1" dirty="0">
                <a:solidFill>
                  <a:srgbClr val="357D76"/>
                </a:solidFill>
                <a:latin typeface="맑은 고딕" panose="020B0503020000020004" pitchFamily="50" charset="-127"/>
              </a:rPr>
              <a:t>inside the cells.</a:t>
            </a:r>
          </a:p>
        </p:txBody>
      </p:sp>
      <p:grpSp>
        <p:nvGrpSpPr>
          <p:cNvPr id="27" name="그룹 26"/>
          <p:cNvGrpSpPr/>
          <p:nvPr/>
        </p:nvGrpSpPr>
        <p:grpSpPr>
          <a:xfrm>
            <a:off x="7086208" y="1315154"/>
            <a:ext cx="4282832" cy="4903019"/>
            <a:chOff x="7725410" y="1226681"/>
            <a:chExt cx="4162613" cy="5173815"/>
          </a:xfrm>
        </p:grpSpPr>
        <p:pic>
          <p:nvPicPr>
            <p:cNvPr id="33" name="그림 32"/>
            <p:cNvPicPr>
              <a:picLocks noChangeAspect="1"/>
            </p:cNvPicPr>
            <p:nvPr/>
          </p:nvPicPr>
          <p:blipFill>
            <a:blip r:embed="rId2"/>
            <a:stretch>
              <a:fillRect/>
            </a:stretch>
          </p:blipFill>
          <p:spPr>
            <a:xfrm>
              <a:off x="7725410" y="1503680"/>
              <a:ext cx="4162613" cy="4896816"/>
            </a:xfrm>
            <a:prstGeom prst="rect">
              <a:avLst/>
            </a:prstGeom>
          </p:spPr>
        </p:pic>
        <p:sp>
          <p:nvSpPr>
            <p:cNvPr id="34" name="TextBox 33"/>
            <p:cNvSpPr txBox="1"/>
            <p:nvPr/>
          </p:nvSpPr>
          <p:spPr>
            <a:xfrm>
              <a:off x="7770292" y="1226681"/>
              <a:ext cx="4072849" cy="259820"/>
            </a:xfrm>
            <a:prstGeom prst="rect">
              <a:avLst/>
            </a:prstGeom>
            <a:solidFill>
              <a:srgbClr val="323030"/>
            </a:solidFill>
            <a:ln>
              <a:noFill/>
            </a:ln>
          </p:spPr>
          <p:txBody>
            <a:bodyPr wrap="square" rtlCol="0">
              <a:spAutoFit/>
            </a:bodyPr>
            <a:lstStyle/>
            <a:p>
              <a:pPr algn="ctr" defTabSz="822934"/>
              <a:r>
                <a:rPr lang="en-US" altLang="ko-KR" sz="1000" b="1">
                  <a:solidFill>
                    <a:schemeClr val="bg1"/>
                  </a:solidFill>
                  <a:latin typeface="맑은 고딕" panose="020B0503020000020004" pitchFamily="50" charset="-127"/>
                </a:rPr>
                <a:t>Reduction of oxidative stress</a:t>
              </a:r>
              <a:endParaRPr lang="ko-KR" altLang="en-US" sz="945" b="1" dirty="0">
                <a:solidFill>
                  <a:schemeClr val="bg1"/>
                </a:solidFill>
                <a:latin typeface="맑은 고딕" panose="020B0503020000020004" pitchFamily="50" charset="-127"/>
                <a:ea typeface="맑은 고딕" panose="020B0503020000020004" pitchFamily="50" charset="-127"/>
              </a:endParaRPr>
            </a:p>
          </p:txBody>
        </p:sp>
      </p:grpSp>
      <p:sp>
        <p:nvSpPr>
          <p:cNvPr id="35" name="자유형 34"/>
          <p:cNvSpPr/>
          <p:nvPr/>
        </p:nvSpPr>
        <p:spPr>
          <a:xfrm>
            <a:off x="9404921" y="3018407"/>
            <a:ext cx="1011292" cy="267661"/>
          </a:xfrm>
          <a:custGeom>
            <a:avLst/>
            <a:gdLst>
              <a:gd name="connsiteX0" fmla="*/ 0 w 994410"/>
              <a:gd name="connsiteY0" fmla="*/ 285750 h 285750"/>
              <a:gd name="connsiteX1" fmla="*/ 331470 w 994410"/>
              <a:gd name="connsiteY1" fmla="*/ 167640 h 285750"/>
              <a:gd name="connsiteX2" fmla="*/ 666750 w 994410"/>
              <a:gd name="connsiteY2" fmla="*/ 83820 h 285750"/>
              <a:gd name="connsiteX3" fmla="*/ 994410 w 994410"/>
              <a:gd name="connsiteY3" fmla="*/ 0 h 285750"/>
            </a:gdLst>
            <a:ahLst/>
            <a:cxnLst>
              <a:cxn ang="0">
                <a:pos x="connsiteX0" y="connsiteY0"/>
              </a:cxn>
              <a:cxn ang="0">
                <a:pos x="connsiteX1" y="connsiteY1"/>
              </a:cxn>
              <a:cxn ang="0">
                <a:pos x="connsiteX2" y="connsiteY2"/>
              </a:cxn>
              <a:cxn ang="0">
                <a:pos x="connsiteX3" y="connsiteY3"/>
              </a:cxn>
            </a:cxnLst>
            <a:rect l="l" t="t" r="r" b="b"/>
            <a:pathLst>
              <a:path w="994410" h="285750">
                <a:moveTo>
                  <a:pt x="0" y="285750"/>
                </a:moveTo>
                <a:lnTo>
                  <a:pt x="331470" y="167640"/>
                </a:lnTo>
                <a:lnTo>
                  <a:pt x="666750" y="83820"/>
                </a:lnTo>
                <a:lnTo>
                  <a:pt x="994410" y="0"/>
                </a:lnTo>
              </a:path>
            </a:pathLst>
          </a:cu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22934"/>
            <a:endParaRPr lang="ko-KR" altLang="en-US" sz="1260">
              <a:solidFill>
                <a:prstClr val="white"/>
              </a:solidFill>
              <a:latin typeface="맑은 고딕" panose="020F0502020204030204"/>
              <a:ea typeface="맑은 고딕" panose="020B0503020000020004" pitchFamily="50" charset="-127"/>
            </a:endParaRPr>
          </a:p>
        </p:txBody>
      </p:sp>
      <p:sp>
        <p:nvSpPr>
          <p:cNvPr id="36" name="자유형 35"/>
          <p:cNvSpPr/>
          <p:nvPr/>
        </p:nvSpPr>
        <p:spPr>
          <a:xfrm>
            <a:off x="9432923" y="2935587"/>
            <a:ext cx="971707" cy="253603"/>
          </a:xfrm>
          <a:custGeom>
            <a:avLst/>
            <a:gdLst>
              <a:gd name="connsiteX0" fmla="*/ 0 w 1002030"/>
              <a:gd name="connsiteY0" fmla="*/ 148590 h 148590"/>
              <a:gd name="connsiteX1" fmla="*/ 342900 w 1002030"/>
              <a:gd name="connsiteY1" fmla="*/ 144780 h 148590"/>
              <a:gd name="connsiteX2" fmla="*/ 674370 w 1002030"/>
              <a:gd name="connsiteY2" fmla="*/ 99060 h 148590"/>
              <a:gd name="connsiteX3" fmla="*/ 1002030 w 1002030"/>
              <a:gd name="connsiteY3" fmla="*/ 0 h 148590"/>
            </a:gdLst>
            <a:ahLst/>
            <a:cxnLst>
              <a:cxn ang="0">
                <a:pos x="connsiteX0" y="connsiteY0"/>
              </a:cxn>
              <a:cxn ang="0">
                <a:pos x="connsiteX1" y="connsiteY1"/>
              </a:cxn>
              <a:cxn ang="0">
                <a:pos x="connsiteX2" y="connsiteY2"/>
              </a:cxn>
              <a:cxn ang="0">
                <a:pos x="connsiteX3" y="connsiteY3"/>
              </a:cxn>
            </a:cxnLst>
            <a:rect l="l" t="t" r="r" b="b"/>
            <a:pathLst>
              <a:path w="1002030" h="148590">
                <a:moveTo>
                  <a:pt x="0" y="148590"/>
                </a:moveTo>
                <a:lnTo>
                  <a:pt x="342900" y="144780"/>
                </a:lnTo>
                <a:lnTo>
                  <a:pt x="674370" y="99060"/>
                </a:lnTo>
                <a:lnTo>
                  <a:pt x="1002030" y="0"/>
                </a:ln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22934"/>
            <a:endParaRPr lang="ko-KR" altLang="en-US" sz="1260">
              <a:solidFill>
                <a:prstClr val="white"/>
              </a:solidFill>
              <a:latin typeface="맑은 고딕" panose="020F0502020204030204"/>
              <a:ea typeface="맑은 고딕" panose="020B0503020000020004" pitchFamily="50" charset="-127"/>
            </a:endParaRPr>
          </a:p>
        </p:txBody>
      </p:sp>
      <p:sp>
        <p:nvSpPr>
          <p:cNvPr id="37" name="타원 36"/>
          <p:cNvSpPr/>
          <p:nvPr/>
        </p:nvSpPr>
        <p:spPr>
          <a:xfrm rot="20878289">
            <a:off x="9214677" y="2907301"/>
            <a:ext cx="1342624" cy="405319"/>
          </a:xfrm>
          <a:prstGeom prst="ellipse">
            <a:avLst/>
          </a:prstGeom>
          <a:noFill/>
          <a:ln w="28575">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22934"/>
            <a:endParaRPr lang="ko-KR" altLang="en-US" sz="1260">
              <a:solidFill>
                <a:prstClr val="white"/>
              </a:solidFill>
              <a:latin typeface="맑은 고딕" panose="020F0502020204030204"/>
              <a:ea typeface="맑은 고딕" panose="020B0503020000020004" pitchFamily="50" charset="-127"/>
            </a:endParaRPr>
          </a:p>
        </p:txBody>
      </p:sp>
      <p:sp>
        <p:nvSpPr>
          <p:cNvPr id="38" name="타원 37"/>
          <p:cNvSpPr/>
          <p:nvPr/>
        </p:nvSpPr>
        <p:spPr>
          <a:xfrm rot="20878289">
            <a:off x="9285307" y="4963444"/>
            <a:ext cx="1294126" cy="503532"/>
          </a:xfrm>
          <a:prstGeom prst="ellipse">
            <a:avLst/>
          </a:prstGeom>
          <a:noFill/>
          <a:ln w="28575">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22934"/>
            <a:endParaRPr lang="ko-KR" altLang="en-US" sz="1260">
              <a:solidFill>
                <a:prstClr val="white"/>
              </a:solidFill>
              <a:latin typeface="맑은 고딕" panose="020F0502020204030204"/>
              <a:ea typeface="맑은 고딕" panose="020B0503020000020004" pitchFamily="50" charset="-127"/>
            </a:endParaRPr>
          </a:p>
        </p:txBody>
      </p:sp>
    </p:spTree>
    <p:extLst>
      <p:ext uri="{BB962C8B-B14F-4D97-AF65-F5344CB8AC3E}">
        <p14:creationId xmlns:p14="http://schemas.microsoft.com/office/powerpoint/2010/main" val="135500996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직사각형 35"/>
          <p:cNvSpPr/>
          <p:nvPr/>
        </p:nvSpPr>
        <p:spPr>
          <a:xfrm>
            <a:off x="1264593" y="4110772"/>
            <a:ext cx="4940950" cy="1577294"/>
          </a:xfrm>
          <a:prstGeom prst="rect">
            <a:avLst/>
          </a:prstGeom>
          <a:solidFill>
            <a:srgbClr val="E1F3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 name="TextBox 3">
            <a:extLst>
              <a:ext uri="{FF2B5EF4-FFF2-40B4-BE49-F238E27FC236}">
                <a16:creationId xmlns:a16="http://schemas.microsoft.com/office/drawing/2014/main" id="{2A4086BA-CF8A-774C-9F5E-52BDAFA3B7C8}"/>
              </a:ext>
            </a:extLst>
          </p:cNvPr>
          <p:cNvSpPr txBox="1"/>
          <p:nvPr/>
        </p:nvSpPr>
        <p:spPr>
          <a:xfrm>
            <a:off x="1919536" y="298672"/>
            <a:ext cx="2232248" cy="340158"/>
          </a:xfrm>
          <a:prstGeom prst="rect">
            <a:avLst/>
          </a:prstGeom>
          <a:noFill/>
        </p:spPr>
        <p:txBody>
          <a:bodyPr wrap="square" rtlCol="0">
            <a:spAutoFit/>
          </a:bodyPr>
          <a:lstStyle/>
          <a:p>
            <a:pPr>
              <a:lnSpc>
                <a:spcPct val="110000"/>
              </a:lnSpc>
            </a:pPr>
            <a:r>
              <a:rPr lang="en-US" altLang="ko-KR" sz="1600" b="1" dirty="0" smtClean="0">
                <a:latin typeface="맑은 고딕" panose="020B0503020000020004" pitchFamily="50" charset="-127"/>
                <a:ea typeface="맑은 고딕" panose="020B0503020000020004" pitchFamily="50" charset="-127"/>
              </a:rPr>
              <a:t>04. Reference</a:t>
            </a:r>
            <a:endParaRPr lang="en-US" altLang="ko-KR" sz="1600" b="1" dirty="0">
              <a:latin typeface="맑은 고딕" panose="020B0503020000020004" pitchFamily="50" charset="-127"/>
              <a:ea typeface="맑은 고딕" panose="020B0503020000020004" pitchFamily="50" charset="-127"/>
            </a:endParaRPr>
          </a:p>
        </p:txBody>
      </p:sp>
      <p:sp>
        <p:nvSpPr>
          <p:cNvPr id="21" name="직사각형 20"/>
          <p:cNvSpPr/>
          <p:nvPr/>
        </p:nvSpPr>
        <p:spPr>
          <a:xfrm>
            <a:off x="2195513" y="6509033"/>
            <a:ext cx="7800975" cy="215444"/>
          </a:xfrm>
          <a:prstGeom prst="rect">
            <a:avLst/>
          </a:prstGeom>
        </p:spPr>
        <p:txBody>
          <a:bodyPr wrap="square">
            <a:spAutoFit/>
          </a:bodyPr>
          <a:lstStyle/>
          <a:p>
            <a:pPr marL="325030" indent="-325030" defTabSz="822934"/>
            <a:r>
              <a:rPr lang="en-US" altLang="ko-KR" sz="800" dirty="0">
                <a:solidFill>
                  <a:schemeClr val="bg1">
                    <a:lumMod val="65000"/>
                  </a:schemeClr>
                </a:solidFill>
                <a:latin typeface="맑은 고딕" panose="020B0503020000020004" pitchFamily="50" charset="-127"/>
                <a:ea typeface="맑은 고딕" panose="020B0503020000020004" pitchFamily="50" charset="-127"/>
              </a:rPr>
              <a:t>[</a:t>
            </a:r>
            <a:r>
              <a:rPr lang="ko-KR" altLang="en-US" sz="800" dirty="0">
                <a:solidFill>
                  <a:schemeClr val="bg1">
                    <a:lumMod val="65000"/>
                  </a:schemeClr>
                </a:solidFill>
                <a:latin typeface="맑은 고딕" panose="020B0503020000020004" pitchFamily="50" charset="-127"/>
                <a:ea typeface="맑은 고딕" panose="020B0503020000020004" pitchFamily="50" charset="-127"/>
              </a:rPr>
              <a:t>출처</a:t>
            </a:r>
            <a:r>
              <a:rPr lang="en-US" altLang="ko-KR" sz="800" dirty="0">
                <a:solidFill>
                  <a:schemeClr val="bg1">
                    <a:lumMod val="65000"/>
                  </a:schemeClr>
                </a:solidFill>
                <a:latin typeface="맑은 고딕" panose="020B0503020000020004" pitchFamily="50" charset="-127"/>
                <a:ea typeface="맑은 고딕" panose="020B0503020000020004" pitchFamily="50" charset="-127"/>
              </a:rPr>
              <a:t>: Molecules 2021, 26, 802</a:t>
            </a:r>
            <a:r>
              <a:rPr lang="nl-NL" altLang="ko-KR" sz="800" dirty="0">
                <a:solidFill>
                  <a:schemeClr val="bg1">
                    <a:lumMod val="65000"/>
                  </a:schemeClr>
                </a:solidFill>
                <a:latin typeface="맑은 고딕" panose="020B0503020000020004" pitchFamily="50" charset="-127"/>
                <a:ea typeface="맑은 고딕" panose="020B0503020000020004" pitchFamily="50" charset="-127"/>
              </a:rPr>
              <a:t>.</a:t>
            </a:r>
            <a:r>
              <a:rPr lang="es-ES" altLang="ko-KR" sz="800" dirty="0">
                <a:solidFill>
                  <a:schemeClr val="bg1">
                    <a:lumMod val="65000"/>
                  </a:schemeClr>
                </a:solidFill>
                <a:latin typeface="맑은 고딕" panose="020B0503020000020004" pitchFamily="50" charset="-127"/>
                <a:ea typeface="맑은 고딕" panose="020B0503020000020004" pitchFamily="50" charset="-127"/>
              </a:rPr>
              <a:t> </a:t>
            </a:r>
            <a:r>
              <a:rPr lang="en-US" altLang="ko-KR" sz="800" dirty="0">
                <a:solidFill>
                  <a:schemeClr val="bg1">
                    <a:lumMod val="65000"/>
                  </a:schemeClr>
                </a:solidFill>
                <a:latin typeface="맑은 고딕" panose="020B0503020000020004" pitchFamily="50" charset="-127"/>
                <a:ea typeface="맑은 고딕" panose="020B0503020000020004" pitchFamily="50" charset="-127"/>
              </a:rPr>
              <a:t>Positive Effect of Cannabis sativa L. Herb Extracts on Skin Cells and Assessment of Cannabinoid-Based Hydrogels Properties]</a:t>
            </a:r>
          </a:p>
        </p:txBody>
      </p:sp>
      <p:grpSp>
        <p:nvGrpSpPr>
          <p:cNvPr id="16" name="그룹 15"/>
          <p:cNvGrpSpPr/>
          <p:nvPr/>
        </p:nvGrpSpPr>
        <p:grpSpPr>
          <a:xfrm>
            <a:off x="7587378" y="1993670"/>
            <a:ext cx="3548404" cy="2096554"/>
            <a:chOff x="5664696" y="1507207"/>
            <a:chExt cx="3548404" cy="2096554"/>
          </a:xfrm>
        </p:grpSpPr>
        <p:pic>
          <p:nvPicPr>
            <p:cNvPr id="17" name="그림 16"/>
            <p:cNvPicPr>
              <a:picLocks noChangeAspect="1"/>
            </p:cNvPicPr>
            <p:nvPr/>
          </p:nvPicPr>
          <p:blipFill>
            <a:blip r:embed="rId2"/>
            <a:stretch>
              <a:fillRect/>
            </a:stretch>
          </p:blipFill>
          <p:spPr>
            <a:xfrm>
              <a:off x="5664696" y="1507207"/>
              <a:ext cx="3548404" cy="2096554"/>
            </a:xfrm>
            <a:prstGeom prst="rect">
              <a:avLst/>
            </a:prstGeom>
          </p:spPr>
        </p:pic>
        <p:sp>
          <p:nvSpPr>
            <p:cNvPr id="18" name="직사각형 17"/>
            <p:cNvSpPr/>
            <p:nvPr/>
          </p:nvSpPr>
          <p:spPr>
            <a:xfrm>
              <a:off x="6859720" y="2022326"/>
              <a:ext cx="406273" cy="79917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22934"/>
              <a:endParaRPr lang="ko-KR" altLang="en-US" sz="1260">
                <a:solidFill>
                  <a:prstClr val="white"/>
                </a:solidFill>
                <a:latin typeface="맑은 고딕" panose="020F0502020204030204"/>
                <a:ea typeface="맑은 고딕" panose="020B0503020000020004" pitchFamily="50" charset="-127"/>
              </a:endParaRPr>
            </a:p>
          </p:txBody>
        </p:sp>
      </p:grpSp>
      <p:grpSp>
        <p:nvGrpSpPr>
          <p:cNvPr id="19" name="그룹 18"/>
          <p:cNvGrpSpPr/>
          <p:nvPr/>
        </p:nvGrpSpPr>
        <p:grpSpPr>
          <a:xfrm>
            <a:off x="7587378" y="3518245"/>
            <a:ext cx="3553740" cy="1985590"/>
            <a:chOff x="5664696" y="2929690"/>
            <a:chExt cx="3553740" cy="1985590"/>
          </a:xfrm>
        </p:grpSpPr>
        <p:pic>
          <p:nvPicPr>
            <p:cNvPr id="22" name="그림 21"/>
            <p:cNvPicPr>
              <a:picLocks noChangeAspect="1"/>
            </p:cNvPicPr>
            <p:nvPr/>
          </p:nvPicPr>
          <p:blipFill>
            <a:blip r:embed="rId3"/>
            <a:stretch>
              <a:fillRect/>
            </a:stretch>
          </p:blipFill>
          <p:spPr>
            <a:xfrm>
              <a:off x="5664955" y="2929690"/>
              <a:ext cx="3553481" cy="1979797"/>
            </a:xfrm>
            <a:prstGeom prst="rect">
              <a:avLst/>
            </a:prstGeom>
          </p:spPr>
        </p:pic>
        <p:sp>
          <p:nvSpPr>
            <p:cNvPr id="23" name="직사각형 22"/>
            <p:cNvSpPr/>
            <p:nvPr/>
          </p:nvSpPr>
          <p:spPr>
            <a:xfrm>
              <a:off x="6894598" y="3178789"/>
              <a:ext cx="406273" cy="118982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22934"/>
              <a:endParaRPr lang="ko-KR" altLang="en-US"/>
            </a:p>
          </p:txBody>
        </p:sp>
        <p:sp>
          <p:nvSpPr>
            <p:cNvPr id="24" name="직사각형 23"/>
            <p:cNvSpPr/>
            <p:nvPr/>
          </p:nvSpPr>
          <p:spPr>
            <a:xfrm>
              <a:off x="5664696" y="4512203"/>
              <a:ext cx="3548404" cy="4030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20" name="TextBox 19">
            <a:extLst>
              <a:ext uri="{FF2B5EF4-FFF2-40B4-BE49-F238E27FC236}">
                <a16:creationId xmlns:a16="http://schemas.microsoft.com/office/drawing/2014/main" id="{2A4086BA-CF8A-774C-9F5E-52BDAFA3B7C8}"/>
              </a:ext>
            </a:extLst>
          </p:cNvPr>
          <p:cNvSpPr txBox="1"/>
          <p:nvPr/>
        </p:nvSpPr>
        <p:spPr>
          <a:xfrm>
            <a:off x="1011612" y="1229531"/>
            <a:ext cx="5527734" cy="701731"/>
          </a:xfrm>
          <a:prstGeom prst="rect">
            <a:avLst/>
          </a:prstGeom>
          <a:noFill/>
        </p:spPr>
        <p:txBody>
          <a:bodyPr wrap="square" rtlCol="0">
            <a:spAutoFit/>
          </a:bodyPr>
          <a:lstStyle/>
          <a:p>
            <a:pPr>
              <a:lnSpc>
                <a:spcPct val="110000"/>
              </a:lnSpc>
            </a:pPr>
            <a:r>
              <a:rPr lang="en-US" altLang="ko-KR" b="1" smtClean="0">
                <a:latin typeface="+mj-ea"/>
                <a:ea typeface="+mj-ea"/>
              </a:rPr>
              <a:t>Anti-skin </a:t>
            </a:r>
            <a:r>
              <a:rPr lang="en-US" altLang="ko-KR" b="1">
                <a:latin typeface="+mj-ea"/>
                <a:ea typeface="+mj-ea"/>
              </a:rPr>
              <a:t>Aging </a:t>
            </a:r>
            <a:r>
              <a:rPr lang="en-US" altLang="ko-KR" b="1">
                <a:solidFill>
                  <a:schemeClr val="tx1">
                    <a:lumMod val="85000"/>
                    <a:lumOff val="15000"/>
                  </a:schemeClr>
                </a:solidFill>
                <a:latin typeface="+mj-ea"/>
                <a:ea typeface="+mj-ea"/>
              </a:rPr>
              <a:t>, Reduction of oxidative stress</a:t>
            </a:r>
            <a:r>
              <a:rPr lang="en-US" altLang="ko-KR" b="1" smtClean="0">
                <a:solidFill>
                  <a:schemeClr val="tx1">
                    <a:lumMod val="85000"/>
                    <a:lumOff val="15000"/>
                  </a:schemeClr>
                </a:solidFill>
                <a:latin typeface="+mj-ea"/>
                <a:ea typeface="+mj-ea"/>
              </a:rPr>
              <a:t>, </a:t>
            </a:r>
            <a:br>
              <a:rPr lang="en-US" altLang="ko-KR" b="1" smtClean="0">
                <a:solidFill>
                  <a:schemeClr val="tx1">
                    <a:lumMod val="85000"/>
                    <a:lumOff val="15000"/>
                  </a:schemeClr>
                </a:solidFill>
                <a:latin typeface="+mj-ea"/>
                <a:ea typeface="+mj-ea"/>
              </a:rPr>
            </a:br>
            <a:r>
              <a:rPr lang="en-US" altLang="ko-KR" b="1" smtClean="0">
                <a:solidFill>
                  <a:schemeClr val="tx1">
                    <a:lumMod val="85000"/>
                    <a:lumOff val="15000"/>
                  </a:schemeClr>
                </a:solidFill>
                <a:latin typeface="+mj-ea"/>
                <a:ea typeface="+mj-ea"/>
              </a:rPr>
              <a:t>Skin hydration | </a:t>
            </a:r>
            <a:r>
              <a:rPr lang="en-US" altLang="ko-KR" b="1" dirty="0" smtClean="0">
                <a:solidFill>
                  <a:schemeClr val="tx1">
                    <a:lumMod val="85000"/>
                    <a:lumOff val="15000"/>
                  </a:schemeClr>
                </a:solidFill>
                <a:latin typeface="+mj-ea"/>
                <a:ea typeface="+mj-ea"/>
              </a:rPr>
              <a:t>Hempseed extract</a:t>
            </a:r>
            <a:endParaRPr lang="en-US" altLang="ko-KR" b="1" dirty="0">
              <a:solidFill>
                <a:schemeClr val="tx1">
                  <a:lumMod val="85000"/>
                  <a:lumOff val="15000"/>
                </a:schemeClr>
              </a:solidFill>
              <a:latin typeface="+mj-ea"/>
              <a:ea typeface="+mj-ea"/>
            </a:endParaRPr>
          </a:p>
        </p:txBody>
      </p:sp>
      <p:sp>
        <p:nvSpPr>
          <p:cNvPr id="31" name="TextBox 30"/>
          <p:cNvSpPr txBox="1"/>
          <p:nvPr/>
        </p:nvSpPr>
        <p:spPr>
          <a:xfrm>
            <a:off x="7311217" y="5102489"/>
            <a:ext cx="3033202" cy="338554"/>
          </a:xfrm>
          <a:prstGeom prst="rect">
            <a:avLst/>
          </a:prstGeom>
          <a:noFill/>
          <a:ln>
            <a:solidFill>
              <a:schemeClr val="tx1"/>
            </a:solidFill>
          </a:ln>
        </p:spPr>
        <p:txBody>
          <a:bodyPr wrap="square" rtlCol="0">
            <a:spAutoFit/>
          </a:bodyPr>
          <a:lstStyle/>
          <a:p>
            <a:pPr defTabSz="822934"/>
            <a:r>
              <a:rPr lang="en-US" altLang="ko-KR" sz="800" b="1" dirty="0">
                <a:solidFill>
                  <a:prstClr val="black"/>
                </a:solidFill>
                <a:latin typeface="맑은 고딕" panose="020B0503020000020004" pitchFamily="50" charset="-127"/>
                <a:ea typeface="맑은 고딕" panose="020B0503020000020004" pitchFamily="50" charset="-127"/>
              </a:rPr>
              <a:t>- MAE: </a:t>
            </a:r>
            <a:r>
              <a:rPr lang="en-US" altLang="ko-KR" sz="800" dirty="0">
                <a:solidFill>
                  <a:prstClr val="black"/>
                </a:solidFill>
                <a:latin typeface="맑은 고딕" panose="020B0503020000020004" pitchFamily="50" charset="-127"/>
                <a:ea typeface="맑은 고딕" panose="020B0503020000020004" pitchFamily="50" charset="-127"/>
              </a:rPr>
              <a:t>Magnetic stirrer assisted </a:t>
            </a:r>
            <a:r>
              <a:rPr lang="en-US" altLang="ko-KR" sz="800">
                <a:solidFill>
                  <a:prstClr val="black"/>
                </a:solidFill>
                <a:latin typeface="맑은 고딕" panose="020B0503020000020004" pitchFamily="50" charset="-127"/>
                <a:ea typeface="맑은 고딕" panose="020B0503020000020004" pitchFamily="50" charset="-127"/>
              </a:rPr>
              <a:t>extraction </a:t>
            </a:r>
            <a:endParaRPr lang="en-US" altLang="ko-KR" sz="800" dirty="0">
              <a:solidFill>
                <a:prstClr val="black"/>
              </a:solidFill>
              <a:latin typeface="맑은 고딕" panose="020B0503020000020004" pitchFamily="50" charset="-127"/>
              <a:ea typeface="맑은 고딕" panose="020B0503020000020004" pitchFamily="50" charset="-127"/>
            </a:endParaRPr>
          </a:p>
          <a:p>
            <a:pPr defTabSz="822934"/>
            <a:r>
              <a:rPr lang="en-US" altLang="ko-KR" sz="800" b="1" dirty="0">
                <a:solidFill>
                  <a:prstClr val="black"/>
                </a:solidFill>
                <a:latin typeface="맑은 고딕" panose="020B0503020000020004" pitchFamily="50" charset="-127"/>
                <a:ea typeface="맑은 고딕" panose="020B0503020000020004" pitchFamily="50" charset="-127"/>
              </a:rPr>
              <a:t>- UAE: </a:t>
            </a:r>
            <a:r>
              <a:rPr lang="en-US" altLang="ko-KR" sz="800" dirty="0">
                <a:solidFill>
                  <a:prstClr val="black"/>
                </a:solidFill>
                <a:latin typeface="맑은 고딕" panose="020B0503020000020004" pitchFamily="50" charset="-127"/>
                <a:ea typeface="맑은 고딕" panose="020B0503020000020004" pitchFamily="50" charset="-127"/>
              </a:rPr>
              <a:t>Ultrasound </a:t>
            </a:r>
            <a:r>
              <a:rPr lang="en-US" altLang="ko-KR" sz="800">
                <a:solidFill>
                  <a:prstClr val="black"/>
                </a:solidFill>
                <a:latin typeface="맑은 고딕" panose="020B0503020000020004" pitchFamily="50" charset="-127"/>
                <a:ea typeface="맑은 고딕" panose="020B0503020000020004" pitchFamily="50" charset="-127"/>
              </a:rPr>
              <a:t>assisted </a:t>
            </a:r>
            <a:r>
              <a:rPr lang="en-US" altLang="ko-KR" sz="800" smtClean="0">
                <a:solidFill>
                  <a:prstClr val="black"/>
                </a:solidFill>
                <a:latin typeface="맑은 고딕" panose="020B0503020000020004" pitchFamily="50" charset="-127"/>
                <a:ea typeface="맑은 고딕" panose="020B0503020000020004" pitchFamily="50" charset="-127"/>
              </a:rPr>
              <a:t>extraction</a:t>
            </a:r>
            <a:endParaRPr lang="ko-KR" altLang="en-US" sz="800" dirty="0">
              <a:solidFill>
                <a:prstClr val="black"/>
              </a:solidFill>
              <a:latin typeface="맑은 고딕" panose="020B0503020000020004" pitchFamily="50" charset="-127"/>
              <a:ea typeface="맑은 고딕" panose="020B0503020000020004" pitchFamily="50" charset="-127"/>
            </a:endParaRPr>
          </a:p>
        </p:txBody>
      </p:sp>
      <p:sp>
        <p:nvSpPr>
          <p:cNvPr id="32" name="TextBox 31"/>
          <p:cNvSpPr txBox="1"/>
          <p:nvPr/>
        </p:nvSpPr>
        <p:spPr>
          <a:xfrm>
            <a:off x="7155330" y="1571596"/>
            <a:ext cx="3033203" cy="383182"/>
          </a:xfrm>
          <a:prstGeom prst="rect">
            <a:avLst/>
          </a:prstGeom>
          <a:solidFill>
            <a:srgbClr val="323030"/>
          </a:solidFill>
          <a:ln>
            <a:noFill/>
          </a:ln>
        </p:spPr>
        <p:txBody>
          <a:bodyPr wrap="square" rtlCol="0">
            <a:spAutoFit/>
          </a:bodyPr>
          <a:lstStyle/>
          <a:p>
            <a:pPr algn="ctr" defTabSz="822934"/>
            <a:r>
              <a:rPr lang="en-US" altLang="ko-KR" sz="945" b="1" smtClean="0">
                <a:solidFill>
                  <a:srgbClr val="BFBFBF"/>
                </a:solidFill>
                <a:latin typeface="맑은 고딕" panose="020B0503020000020004" pitchFamily="50" charset="-127"/>
              </a:rPr>
              <a:t>Inhibition of </a:t>
            </a:r>
            <a:r>
              <a:rPr lang="en-US" altLang="ko-KR" sz="945" b="1">
                <a:solidFill>
                  <a:srgbClr val="BFBFBF"/>
                </a:solidFill>
                <a:latin typeface="맑은 고딕" panose="020B0503020000020004" pitchFamily="50" charset="-127"/>
              </a:rPr>
              <a:t>elastase and collagenase activity </a:t>
            </a:r>
            <a:endParaRPr lang="en-US" altLang="ko-KR" sz="945" b="1" smtClean="0">
              <a:solidFill>
                <a:srgbClr val="BFBFBF"/>
              </a:solidFill>
              <a:latin typeface="맑은 고딕" panose="020B0503020000020004" pitchFamily="50" charset="-127"/>
            </a:endParaRPr>
          </a:p>
          <a:p>
            <a:pPr algn="ctr" defTabSz="822934"/>
            <a:r>
              <a:rPr lang="en-US" altLang="ko-KR" sz="945" b="1" smtClean="0">
                <a:solidFill>
                  <a:srgbClr val="BFBFBF"/>
                </a:solidFill>
                <a:latin typeface="맑은 고딕" panose="020B0503020000020004" pitchFamily="50" charset="-127"/>
              </a:rPr>
              <a:t>of </a:t>
            </a:r>
            <a:r>
              <a:rPr lang="en-US" altLang="ko-KR" sz="945" b="1">
                <a:solidFill>
                  <a:srgbClr val="BFBFBF"/>
                </a:solidFill>
                <a:latin typeface="맑은 고딕" panose="020B0503020000020004" pitchFamily="50" charset="-127"/>
              </a:rPr>
              <a:t>hemp extract</a:t>
            </a:r>
            <a:endParaRPr lang="ko-KR" altLang="en-US" sz="945" b="1" dirty="0">
              <a:solidFill>
                <a:srgbClr val="BFBFBF"/>
              </a:solidFill>
              <a:latin typeface="맑은 고딕" panose="020B0503020000020004" pitchFamily="50" charset="-127"/>
              <a:ea typeface="맑은 고딕" panose="020B0503020000020004" pitchFamily="50" charset="-127"/>
            </a:endParaRPr>
          </a:p>
        </p:txBody>
      </p:sp>
      <p:sp>
        <p:nvSpPr>
          <p:cNvPr id="37" name="직사각형 36"/>
          <p:cNvSpPr/>
          <p:nvPr/>
        </p:nvSpPr>
        <p:spPr>
          <a:xfrm>
            <a:off x="1252401" y="2040914"/>
            <a:ext cx="5104353" cy="3647152"/>
          </a:xfrm>
          <a:prstGeom prst="rect">
            <a:avLst/>
          </a:prstGeom>
        </p:spPr>
        <p:txBody>
          <a:bodyPr wrap="square">
            <a:spAutoFit/>
          </a:bodyPr>
          <a:lstStyle/>
          <a:p>
            <a:pPr marL="171450" indent="-171450">
              <a:lnSpc>
                <a:spcPct val="150000"/>
              </a:lnSpc>
              <a:buFont typeface="Arial" panose="020B0604020202020204" pitchFamily="34" charset="0"/>
              <a:buChar char="•"/>
            </a:pPr>
            <a:r>
              <a:rPr lang="ko-KR" altLang="en-US" sz="1100" dirty="0" err="1">
                <a:solidFill>
                  <a:prstClr val="black"/>
                </a:solidFill>
                <a:latin typeface="맑은 고딕" panose="020B0503020000020004" pitchFamily="50" charset="-127"/>
                <a:ea typeface="맑은 고딕" panose="020B0503020000020004" pitchFamily="50" charset="-127"/>
              </a:rPr>
              <a:t>Elastin</a:t>
            </a:r>
            <a:r>
              <a:rPr lang="ko-KR" altLang="en-US" sz="1100" dirty="0">
                <a:solidFill>
                  <a:prstClr val="black"/>
                </a:solidFill>
                <a:latin typeface="맑은 고딕" panose="020B0503020000020004" pitchFamily="50" charset="-127"/>
                <a:ea typeface="맑은 고딕" panose="020B0503020000020004" pitchFamily="50" charset="-127"/>
              </a:rPr>
              <a:t> and </a:t>
            </a:r>
            <a:r>
              <a:rPr lang="ko-KR" altLang="en-US" sz="1100" dirty="0" err="1">
                <a:solidFill>
                  <a:prstClr val="black"/>
                </a:solidFill>
                <a:latin typeface="맑은 고딕" panose="020B0503020000020004" pitchFamily="50" charset="-127"/>
                <a:ea typeface="맑은 고딕" panose="020B0503020000020004" pitchFamily="50" charset="-127"/>
              </a:rPr>
              <a:t>collagen</a:t>
            </a:r>
            <a:r>
              <a:rPr lang="ko-KR" altLang="en-US" sz="1100" dirty="0">
                <a:solidFill>
                  <a:prstClr val="black"/>
                </a:solidFill>
                <a:latin typeface="맑은 고딕" panose="020B0503020000020004" pitchFamily="50" charset="-127"/>
                <a:ea typeface="맑은 고딕" panose="020B0503020000020004" pitchFamily="50" charset="-127"/>
              </a:rPr>
              <a:t> </a:t>
            </a:r>
            <a:r>
              <a:rPr lang="ko-KR" altLang="en-US" sz="1100" dirty="0" err="1">
                <a:solidFill>
                  <a:prstClr val="black"/>
                </a:solidFill>
                <a:latin typeface="맑은 고딕" panose="020B0503020000020004" pitchFamily="50" charset="-127"/>
                <a:ea typeface="맑은 고딕" panose="020B0503020000020004" pitchFamily="50" charset="-127"/>
              </a:rPr>
              <a:t>are</a:t>
            </a:r>
            <a:r>
              <a:rPr lang="ko-KR" altLang="en-US" sz="1100" dirty="0">
                <a:solidFill>
                  <a:prstClr val="black"/>
                </a:solidFill>
                <a:latin typeface="맑은 고딕" panose="020B0503020000020004" pitchFamily="50" charset="-127"/>
                <a:ea typeface="맑은 고딕" panose="020B0503020000020004" pitchFamily="50" charset="-127"/>
              </a:rPr>
              <a:t> </a:t>
            </a:r>
            <a:r>
              <a:rPr lang="ko-KR" altLang="en-US" sz="1100" dirty="0" err="1">
                <a:solidFill>
                  <a:prstClr val="black"/>
                </a:solidFill>
                <a:latin typeface="맑은 고딕" panose="020B0503020000020004" pitchFamily="50" charset="-127"/>
                <a:ea typeface="맑은 고딕" panose="020B0503020000020004" pitchFamily="50" charset="-127"/>
              </a:rPr>
              <a:t>the</a:t>
            </a:r>
            <a:r>
              <a:rPr lang="ko-KR" altLang="en-US" sz="1100" dirty="0">
                <a:solidFill>
                  <a:prstClr val="black"/>
                </a:solidFill>
                <a:latin typeface="맑은 고딕" panose="020B0503020000020004" pitchFamily="50" charset="-127"/>
                <a:ea typeface="맑은 고딕" panose="020B0503020000020004" pitchFamily="50" charset="-127"/>
              </a:rPr>
              <a:t> </a:t>
            </a:r>
            <a:r>
              <a:rPr lang="ko-KR" altLang="en-US" sz="1100" dirty="0" err="1">
                <a:solidFill>
                  <a:prstClr val="black"/>
                </a:solidFill>
                <a:latin typeface="맑은 고딕" panose="020B0503020000020004" pitchFamily="50" charset="-127"/>
                <a:ea typeface="맑은 고딕" panose="020B0503020000020004" pitchFamily="50" charset="-127"/>
              </a:rPr>
              <a:t>major</a:t>
            </a:r>
            <a:r>
              <a:rPr lang="ko-KR" altLang="en-US" sz="1100" dirty="0">
                <a:solidFill>
                  <a:prstClr val="black"/>
                </a:solidFill>
                <a:latin typeface="맑은 고딕" panose="020B0503020000020004" pitchFamily="50" charset="-127"/>
                <a:ea typeface="맑은 고딕" panose="020B0503020000020004" pitchFamily="50" charset="-127"/>
              </a:rPr>
              <a:t> </a:t>
            </a:r>
            <a:r>
              <a:rPr lang="ko-KR" altLang="en-US" sz="1100" dirty="0" err="1">
                <a:solidFill>
                  <a:prstClr val="black"/>
                </a:solidFill>
                <a:latin typeface="맑은 고딕" panose="020B0503020000020004" pitchFamily="50" charset="-127"/>
                <a:ea typeface="맑은 고딕" panose="020B0503020000020004" pitchFamily="50" charset="-127"/>
              </a:rPr>
              <a:t>skin-forming</a:t>
            </a:r>
            <a:r>
              <a:rPr lang="ko-KR" altLang="en-US" sz="1100" dirty="0">
                <a:solidFill>
                  <a:prstClr val="black"/>
                </a:solidFill>
                <a:latin typeface="맑은 고딕" panose="020B0503020000020004" pitchFamily="50" charset="-127"/>
                <a:ea typeface="맑은 고딕" panose="020B0503020000020004" pitchFamily="50" charset="-127"/>
              </a:rPr>
              <a:t> </a:t>
            </a:r>
            <a:r>
              <a:rPr lang="ko-KR" altLang="en-US" sz="1100" dirty="0" err="1">
                <a:solidFill>
                  <a:prstClr val="black"/>
                </a:solidFill>
                <a:latin typeface="맑은 고딕" panose="020B0503020000020004" pitchFamily="50" charset="-127"/>
                <a:ea typeface="맑은 고딕" panose="020B0503020000020004" pitchFamily="50" charset="-127"/>
              </a:rPr>
              <a:t>proteins</a:t>
            </a:r>
            <a:r>
              <a:rPr lang="ko-KR" altLang="en-US" sz="1100" dirty="0">
                <a:solidFill>
                  <a:prstClr val="black"/>
                </a:solidFill>
                <a:latin typeface="맑은 고딕" panose="020B0503020000020004" pitchFamily="50" charset="-127"/>
                <a:ea typeface="맑은 고딕" panose="020B0503020000020004" pitchFamily="50" charset="-127"/>
              </a:rPr>
              <a:t>, and </a:t>
            </a:r>
            <a:r>
              <a:rPr lang="ko-KR" altLang="en-US" sz="1100" dirty="0" err="1">
                <a:solidFill>
                  <a:prstClr val="black"/>
                </a:solidFill>
                <a:latin typeface="맑은 고딕" panose="020B0503020000020004" pitchFamily="50" charset="-127"/>
                <a:ea typeface="맑은 고딕" panose="020B0503020000020004" pitchFamily="50" charset="-127"/>
              </a:rPr>
              <a:t>play</a:t>
            </a:r>
            <a:r>
              <a:rPr lang="ko-KR" altLang="en-US" sz="1100" dirty="0">
                <a:solidFill>
                  <a:prstClr val="black"/>
                </a:solidFill>
                <a:latin typeface="맑은 고딕" panose="020B0503020000020004" pitchFamily="50" charset="-127"/>
                <a:ea typeface="맑은 고딕" panose="020B0503020000020004" pitchFamily="50" charset="-127"/>
              </a:rPr>
              <a:t> </a:t>
            </a:r>
            <a:r>
              <a:rPr lang="ko-KR" altLang="en-US" sz="1100" dirty="0" err="1">
                <a:solidFill>
                  <a:prstClr val="black"/>
                </a:solidFill>
                <a:latin typeface="맑은 고딕" panose="020B0503020000020004" pitchFamily="50" charset="-127"/>
                <a:ea typeface="맑은 고딕" panose="020B0503020000020004" pitchFamily="50" charset="-127"/>
              </a:rPr>
              <a:t>an</a:t>
            </a:r>
            <a:r>
              <a:rPr lang="ko-KR" altLang="en-US" sz="1100" dirty="0">
                <a:solidFill>
                  <a:prstClr val="black"/>
                </a:solidFill>
                <a:latin typeface="맑은 고딕" panose="020B0503020000020004" pitchFamily="50" charset="-127"/>
                <a:ea typeface="맑은 고딕" panose="020B0503020000020004" pitchFamily="50" charset="-127"/>
              </a:rPr>
              <a:t> </a:t>
            </a:r>
            <a:r>
              <a:rPr lang="ko-KR" altLang="en-US" sz="1100" dirty="0" err="1">
                <a:solidFill>
                  <a:prstClr val="black"/>
                </a:solidFill>
                <a:latin typeface="맑은 고딕" panose="020B0503020000020004" pitchFamily="50" charset="-127"/>
                <a:ea typeface="맑은 고딕" panose="020B0503020000020004" pitchFamily="50" charset="-127"/>
              </a:rPr>
              <a:t>important</a:t>
            </a:r>
            <a:r>
              <a:rPr lang="ko-KR" altLang="en-US" sz="1100" dirty="0">
                <a:solidFill>
                  <a:prstClr val="black"/>
                </a:solidFill>
                <a:latin typeface="맑은 고딕" panose="020B0503020000020004" pitchFamily="50" charset="-127"/>
                <a:ea typeface="맑은 고딕" panose="020B0503020000020004" pitchFamily="50" charset="-127"/>
              </a:rPr>
              <a:t> </a:t>
            </a:r>
            <a:r>
              <a:rPr lang="ko-KR" altLang="en-US" sz="1100" dirty="0" err="1">
                <a:solidFill>
                  <a:prstClr val="black"/>
                </a:solidFill>
                <a:latin typeface="맑은 고딕" panose="020B0503020000020004" pitchFamily="50" charset="-127"/>
                <a:ea typeface="맑은 고딕" panose="020B0503020000020004" pitchFamily="50" charset="-127"/>
              </a:rPr>
              <a:t>role</a:t>
            </a:r>
            <a:r>
              <a:rPr lang="ko-KR" altLang="en-US" sz="1100" dirty="0">
                <a:solidFill>
                  <a:prstClr val="black"/>
                </a:solidFill>
                <a:latin typeface="맑은 고딕" panose="020B0503020000020004" pitchFamily="50" charset="-127"/>
                <a:ea typeface="맑은 고딕" panose="020B0503020000020004" pitchFamily="50" charset="-127"/>
              </a:rPr>
              <a:t> </a:t>
            </a:r>
            <a:r>
              <a:rPr lang="ko-KR" altLang="en-US" sz="1100" dirty="0" err="1">
                <a:solidFill>
                  <a:prstClr val="black"/>
                </a:solidFill>
                <a:latin typeface="맑은 고딕" panose="020B0503020000020004" pitchFamily="50" charset="-127"/>
                <a:ea typeface="맑은 고딕" panose="020B0503020000020004" pitchFamily="50" charset="-127"/>
              </a:rPr>
              <a:t>in</a:t>
            </a:r>
            <a:r>
              <a:rPr lang="ko-KR" altLang="en-US" sz="1100" dirty="0">
                <a:solidFill>
                  <a:prstClr val="black"/>
                </a:solidFill>
                <a:latin typeface="맑은 고딕" panose="020B0503020000020004" pitchFamily="50" charset="-127"/>
                <a:ea typeface="맑은 고딕" panose="020B0503020000020004" pitchFamily="50" charset="-127"/>
              </a:rPr>
              <a:t> </a:t>
            </a:r>
            <a:r>
              <a:rPr lang="ko-KR" altLang="en-US" sz="1100" b="1" u="sng" dirty="0" err="1">
                <a:solidFill>
                  <a:srgbClr val="357D76"/>
                </a:solidFill>
                <a:latin typeface="맑은 고딕" panose="020B0503020000020004" pitchFamily="50" charset="-127"/>
                <a:ea typeface="맑은 고딕" panose="020B0503020000020004" pitchFamily="50" charset="-127"/>
              </a:rPr>
              <a:t>wound</a:t>
            </a:r>
            <a:r>
              <a:rPr lang="ko-KR" altLang="en-US" sz="1100" b="1" u="sng" dirty="0">
                <a:solidFill>
                  <a:srgbClr val="357D76"/>
                </a:solidFill>
                <a:latin typeface="맑은 고딕" panose="020B0503020000020004" pitchFamily="50" charset="-127"/>
                <a:ea typeface="맑은 고딕" panose="020B0503020000020004" pitchFamily="50" charset="-127"/>
              </a:rPr>
              <a:t> </a:t>
            </a:r>
            <a:r>
              <a:rPr lang="ko-KR" altLang="en-US" sz="1100" b="1" u="sng" dirty="0" err="1">
                <a:solidFill>
                  <a:srgbClr val="357D76"/>
                </a:solidFill>
                <a:latin typeface="맑은 고딕" panose="020B0503020000020004" pitchFamily="50" charset="-127"/>
                <a:ea typeface="맑은 고딕" panose="020B0503020000020004" pitchFamily="50" charset="-127"/>
              </a:rPr>
              <a:t>healing</a:t>
            </a:r>
            <a:r>
              <a:rPr lang="ko-KR" altLang="en-US" sz="1100" b="1" u="sng" dirty="0">
                <a:solidFill>
                  <a:srgbClr val="357D76"/>
                </a:solidFill>
                <a:latin typeface="맑은 고딕" panose="020B0503020000020004" pitchFamily="50" charset="-127"/>
                <a:ea typeface="맑은 고딕" panose="020B0503020000020004" pitchFamily="50" charset="-127"/>
              </a:rPr>
              <a:t> and </a:t>
            </a:r>
            <a:r>
              <a:rPr lang="ko-KR" altLang="en-US" sz="1100" b="1" u="sng" dirty="0" err="1">
                <a:solidFill>
                  <a:srgbClr val="357D76"/>
                </a:solidFill>
                <a:latin typeface="맑은 고딕" panose="020B0503020000020004" pitchFamily="50" charset="-127"/>
                <a:ea typeface="맑은 고딕" panose="020B0503020000020004" pitchFamily="50" charset="-127"/>
              </a:rPr>
              <a:t>skin</a:t>
            </a:r>
            <a:r>
              <a:rPr lang="ko-KR" altLang="en-US" sz="1100" b="1" u="sng" dirty="0">
                <a:solidFill>
                  <a:srgbClr val="357D76"/>
                </a:solidFill>
                <a:latin typeface="맑은 고딕" panose="020B0503020000020004" pitchFamily="50" charset="-127"/>
                <a:ea typeface="맑은 고딕" panose="020B0503020000020004" pitchFamily="50" charset="-127"/>
              </a:rPr>
              <a:t> </a:t>
            </a:r>
            <a:r>
              <a:rPr lang="ko-KR" altLang="en-US" sz="1100" b="1" u="sng" dirty="0" err="1">
                <a:solidFill>
                  <a:srgbClr val="357D76"/>
                </a:solidFill>
                <a:latin typeface="맑은 고딕" panose="020B0503020000020004" pitchFamily="50" charset="-127"/>
                <a:ea typeface="맑은 고딕" panose="020B0503020000020004" pitchFamily="50" charset="-127"/>
              </a:rPr>
              <a:t>regeneration</a:t>
            </a:r>
            <a:r>
              <a:rPr lang="ko-KR" altLang="en-US" sz="1100" b="1" u="sng" dirty="0">
                <a:solidFill>
                  <a:srgbClr val="357D76"/>
                </a:solidFill>
                <a:latin typeface="맑은 고딕" panose="020B0503020000020004" pitchFamily="50" charset="-127"/>
                <a:ea typeface="맑은 고딕" panose="020B0503020000020004" pitchFamily="50" charset="-127"/>
              </a:rPr>
              <a:t> </a:t>
            </a:r>
            <a:r>
              <a:rPr lang="ko-KR" altLang="en-US" sz="1100" b="1" u="sng" dirty="0" err="1">
                <a:solidFill>
                  <a:srgbClr val="357D76"/>
                </a:solidFill>
                <a:latin typeface="맑은 고딕" panose="020B0503020000020004" pitchFamily="50" charset="-127"/>
                <a:ea typeface="맑은 고딕" panose="020B0503020000020004" pitchFamily="50" charset="-127"/>
              </a:rPr>
              <a:t>as</a:t>
            </a:r>
            <a:r>
              <a:rPr lang="ko-KR" altLang="en-US" sz="1100" b="1" u="sng" dirty="0">
                <a:solidFill>
                  <a:srgbClr val="357D76"/>
                </a:solidFill>
                <a:latin typeface="맑은 고딕" panose="020B0503020000020004" pitchFamily="50" charset="-127"/>
                <a:ea typeface="맑은 고딕" panose="020B0503020000020004" pitchFamily="50" charset="-127"/>
              </a:rPr>
              <a:t> </a:t>
            </a:r>
            <a:r>
              <a:rPr lang="ko-KR" altLang="en-US" sz="1100" b="1" u="sng" dirty="0" err="1">
                <a:solidFill>
                  <a:srgbClr val="357D76"/>
                </a:solidFill>
                <a:latin typeface="맑은 고딕" panose="020B0503020000020004" pitchFamily="50" charset="-127"/>
                <a:ea typeface="맑은 고딕" panose="020B0503020000020004" pitchFamily="50" charset="-127"/>
              </a:rPr>
              <a:t>well</a:t>
            </a:r>
            <a:r>
              <a:rPr lang="ko-KR" altLang="en-US" sz="1100" b="1" u="sng" dirty="0">
                <a:solidFill>
                  <a:srgbClr val="357D76"/>
                </a:solidFill>
                <a:latin typeface="맑은 고딕" panose="020B0503020000020004" pitchFamily="50" charset="-127"/>
                <a:ea typeface="맑은 고딕" panose="020B0503020000020004" pitchFamily="50" charset="-127"/>
              </a:rPr>
              <a:t> </a:t>
            </a:r>
            <a:r>
              <a:rPr lang="ko-KR" altLang="en-US" sz="1100" b="1" u="sng" dirty="0" err="1">
                <a:solidFill>
                  <a:srgbClr val="357D76"/>
                </a:solidFill>
                <a:latin typeface="맑은 고딕" panose="020B0503020000020004" pitchFamily="50" charset="-127"/>
                <a:ea typeface="맑은 고딕" panose="020B0503020000020004" pitchFamily="50" charset="-127"/>
              </a:rPr>
              <a:t>as</a:t>
            </a:r>
            <a:r>
              <a:rPr lang="ko-KR" altLang="en-US" sz="1100" b="1" u="sng" dirty="0">
                <a:solidFill>
                  <a:srgbClr val="357D76"/>
                </a:solidFill>
                <a:latin typeface="맑은 고딕" panose="020B0503020000020004" pitchFamily="50" charset="-127"/>
                <a:ea typeface="맑은 고딕" panose="020B0503020000020004" pitchFamily="50" charset="-127"/>
              </a:rPr>
              <a:t> </a:t>
            </a:r>
            <a:r>
              <a:rPr lang="ko-KR" altLang="en-US" sz="1100" b="1" u="sng" dirty="0" err="1">
                <a:solidFill>
                  <a:srgbClr val="357D76"/>
                </a:solidFill>
                <a:latin typeface="맑은 고딕" panose="020B0503020000020004" pitchFamily="50" charset="-127"/>
                <a:ea typeface="맑은 고딕" panose="020B0503020000020004" pitchFamily="50" charset="-127"/>
              </a:rPr>
              <a:t>in</a:t>
            </a:r>
            <a:r>
              <a:rPr lang="ko-KR" altLang="en-US" sz="1100" b="1" u="sng" dirty="0">
                <a:solidFill>
                  <a:srgbClr val="357D76"/>
                </a:solidFill>
                <a:latin typeface="맑은 고딕" panose="020B0503020000020004" pitchFamily="50" charset="-127"/>
                <a:ea typeface="맑은 고딕" panose="020B0503020000020004" pitchFamily="50" charset="-127"/>
              </a:rPr>
              <a:t> </a:t>
            </a:r>
            <a:r>
              <a:rPr lang="ko-KR" altLang="en-US" sz="1100" b="1" u="sng" dirty="0" err="1">
                <a:solidFill>
                  <a:srgbClr val="357D76"/>
                </a:solidFill>
                <a:latin typeface="맑은 고딕" panose="020B0503020000020004" pitchFamily="50" charset="-127"/>
                <a:ea typeface="맑은 고딕" panose="020B0503020000020004" pitchFamily="50" charset="-127"/>
              </a:rPr>
              <a:t>the</a:t>
            </a:r>
            <a:r>
              <a:rPr lang="ko-KR" altLang="en-US" sz="1100" b="1" u="sng" dirty="0">
                <a:solidFill>
                  <a:srgbClr val="357D76"/>
                </a:solidFill>
                <a:latin typeface="맑은 고딕" panose="020B0503020000020004" pitchFamily="50" charset="-127"/>
                <a:ea typeface="맑은 고딕" panose="020B0503020000020004" pitchFamily="50" charset="-127"/>
              </a:rPr>
              <a:t> </a:t>
            </a:r>
            <a:r>
              <a:rPr lang="ko-KR" altLang="en-US" sz="1100" b="1" u="sng" dirty="0" err="1">
                <a:solidFill>
                  <a:srgbClr val="357D76"/>
                </a:solidFill>
                <a:latin typeface="맑은 고딕" panose="020B0503020000020004" pitchFamily="50" charset="-127"/>
                <a:ea typeface="맑은 고딕" panose="020B0503020000020004" pitchFamily="50" charset="-127"/>
              </a:rPr>
              <a:t>skin</a:t>
            </a:r>
            <a:r>
              <a:rPr lang="ko-KR" altLang="en-US" sz="1100" b="1" u="sng" dirty="0">
                <a:solidFill>
                  <a:srgbClr val="357D76"/>
                </a:solidFill>
                <a:latin typeface="맑은 고딕" panose="020B0503020000020004" pitchFamily="50" charset="-127"/>
                <a:ea typeface="맑은 고딕" panose="020B0503020000020004" pitchFamily="50" charset="-127"/>
              </a:rPr>
              <a:t> </a:t>
            </a:r>
            <a:r>
              <a:rPr lang="ko-KR" altLang="en-US" sz="1100" b="1" u="sng" dirty="0" err="1">
                <a:solidFill>
                  <a:srgbClr val="357D76"/>
                </a:solidFill>
                <a:latin typeface="맑은 고딕" panose="020B0503020000020004" pitchFamily="50" charset="-127"/>
                <a:ea typeface="맑은 고딕" panose="020B0503020000020004" pitchFamily="50" charset="-127"/>
              </a:rPr>
              <a:t>aging</a:t>
            </a:r>
            <a:r>
              <a:rPr lang="ko-KR" altLang="en-US" sz="1100" b="1" u="sng" dirty="0">
                <a:solidFill>
                  <a:srgbClr val="357D76"/>
                </a:solidFill>
                <a:latin typeface="맑은 고딕" panose="020B0503020000020004" pitchFamily="50" charset="-127"/>
                <a:ea typeface="맑은 고딕" panose="020B0503020000020004" pitchFamily="50" charset="-127"/>
              </a:rPr>
              <a:t> </a:t>
            </a:r>
            <a:r>
              <a:rPr lang="ko-KR" altLang="en-US" sz="1100" b="1" u="sng" dirty="0" err="1">
                <a:solidFill>
                  <a:srgbClr val="357D76"/>
                </a:solidFill>
                <a:latin typeface="맑은 고딕" panose="020B0503020000020004" pitchFamily="50" charset="-127"/>
                <a:ea typeface="맑은 고딕" panose="020B0503020000020004" pitchFamily="50" charset="-127"/>
              </a:rPr>
              <a:t>process</a:t>
            </a:r>
            <a:r>
              <a:rPr lang="ko-KR" altLang="en-US" sz="1100" b="1" u="sng" dirty="0" smtClean="0">
                <a:solidFill>
                  <a:srgbClr val="357D76"/>
                </a:solidFill>
                <a:latin typeface="맑은 고딕" panose="020B0503020000020004" pitchFamily="50" charset="-127"/>
                <a:ea typeface="맑은 고딕" panose="020B0503020000020004" pitchFamily="50" charset="-127"/>
              </a:rPr>
              <a:t>.</a:t>
            </a:r>
            <a:endParaRPr lang="en-US" altLang="ko-KR" sz="1100" b="1" u="sng" dirty="0" smtClean="0">
              <a:solidFill>
                <a:srgbClr val="357D76"/>
              </a:solidFill>
              <a:latin typeface="맑은 고딕" panose="020B0503020000020004" pitchFamily="50" charset="-127"/>
              <a:ea typeface="맑은 고딕" panose="020B0503020000020004" pitchFamily="50" charset="-127"/>
            </a:endParaRPr>
          </a:p>
          <a:p>
            <a:pPr marL="171450" indent="-171450">
              <a:lnSpc>
                <a:spcPct val="150000"/>
              </a:lnSpc>
              <a:buFont typeface="Arial" panose="020B0604020202020204" pitchFamily="34" charset="0"/>
              <a:buChar char="•"/>
            </a:pPr>
            <a:endParaRPr lang="ko-KR" altLang="en-US" sz="1100" b="1" u="sng" dirty="0">
              <a:solidFill>
                <a:srgbClr val="357D76"/>
              </a:solidFill>
              <a:latin typeface="맑은 고딕" panose="020B0503020000020004" pitchFamily="50" charset="-127"/>
              <a:ea typeface="맑은 고딕" panose="020B0503020000020004" pitchFamily="50" charset="-127"/>
            </a:endParaRPr>
          </a:p>
          <a:p>
            <a:pPr marL="171450" indent="-171450">
              <a:lnSpc>
                <a:spcPct val="150000"/>
              </a:lnSpc>
              <a:buFont typeface="Arial" panose="020B0604020202020204" pitchFamily="34" charset="0"/>
              <a:buChar char="•"/>
            </a:pPr>
            <a:r>
              <a:rPr lang="ko-KR" altLang="en-US" sz="1100" dirty="0" err="1">
                <a:solidFill>
                  <a:prstClr val="black"/>
                </a:solidFill>
                <a:latin typeface="맑은 고딕" panose="020B0503020000020004" pitchFamily="50" charset="-127"/>
                <a:ea typeface="맑은 고딕" panose="020B0503020000020004" pitchFamily="50" charset="-127"/>
              </a:rPr>
              <a:t>Elastase</a:t>
            </a:r>
            <a:r>
              <a:rPr lang="ko-KR" altLang="en-US" sz="1100" dirty="0">
                <a:solidFill>
                  <a:prstClr val="black"/>
                </a:solidFill>
                <a:latin typeface="맑은 고딕" panose="020B0503020000020004" pitchFamily="50" charset="-127"/>
                <a:ea typeface="맑은 고딕" panose="020B0503020000020004" pitchFamily="50" charset="-127"/>
              </a:rPr>
              <a:t> and </a:t>
            </a:r>
            <a:r>
              <a:rPr lang="ko-KR" altLang="en-US" sz="1100" dirty="0" err="1">
                <a:solidFill>
                  <a:prstClr val="black"/>
                </a:solidFill>
                <a:latin typeface="맑은 고딕" panose="020B0503020000020004" pitchFamily="50" charset="-127"/>
                <a:ea typeface="맑은 고딕" panose="020B0503020000020004" pitchFamily="50" charset="-127"/>
              </a:rPr>
              <a:t>collagenase</a:t>
            </a:r>
            <a:r>
              <a:rPr lang="ko-KR" altLang="en-US" sz="1100" dirty="0">
                <a:solidFill>
                  <a:prstClr val="black"/>
                </a:solidFill>
                <a:latin typeface="맑은 고딕" panose="020B0503020000020004" pitchFamily="50" charset="-127"/>
                <a:ea typeface="맑은 고딕" panose="020B0503020000020004" pitchFamily="50" charset="-127"/>
              </a:rPr>
              <a:t> </a:t>
            </a:r>
            <a:r>
              <a:rPr lang="ko-KR" altLang="en-US" sz="1100" dirty="0" err="1">
                <a:solidFill>
                  <a:prstClr val="black"/>
                </a:solidFill>
                <a:latin typeface="맑은 고딕" panose="020B0503020000020004" pitchFamily="50" charset="-127"/>
                <a:ea typeface="맑은 고딕" panose="020B0503020000020004" pitchFamily="50" charset="-127"/>
              </a:rPr>
              <a:t>enzymes</a:t>
            </a:r>
            <a:r>
              <a:rPr lang="ko-KR" altLang="en-US" sz="1100" dirty="0">
                <a:solidFill>
                  <a:prstClr val="black"/>
                </a:solidFill>
                <a:latin typeface="맑은 고딕" panose="020B0503020000020004" pitchFamily="50" charset="-127"/>
                <a:ea typeface="맑은 고딕" panose="020B0503020000020004" pitchFamily="50" charset="-127"/>
              </a:rPr>
              <a:t> </a:t>
            </a:r>
            <a:r>
              <a:rPr lang="ko-KR" altLang="en-US" sz="1100" dirty="0" err="1">
                <a:solidFill>
                  <a:prstClr val="black"/>
                </a:solidFill>
                <a:latin typeface="맑은 고딕" panose="020B0503020000020004" pitchFamily="50" charset="-127"/>
                <a:ea typeface="맑은 고딕" panose="020B0503020000020004" pitchFamily="50" charset="-127"/>
              </a:rPr>
              <a:t>are</a:t>
            </a:r>
            <a:r>
              <a:rPr lang="ko-KR" altLang="en-US" sz="1100" dirty="0">
                <a:solidFill>
                  <a:prstClr val="black"/>
                </a:solidFill>
                <a:latin typeface="맑은 고딕" panose="020B0503020000020004" pitchFamily="50" charset="-127"/>
                <a:ea typeface="맑은 고딕" panose="020B0503020000020004" pitchFamily="50" charset="-127"/>
              </a:rPr>
              <a:t> </a:t>
            </a:r>
            <a:r>
              <a:rPr lang="ko-KR" altLang="en-US" sz="1100" dirty="0" err="1">
                <a:solidFill>
                  <a:prstClr val="black"/>
                </a:solidFill>
                <a:latin typeface="맑은 고딕" panose="020B0503020000020004" pitchFamily="50" charset="-127"/>
                <a:ea typeface="맑은 고딕" panose="020B0503020000020004" pitchFamily="50" charset="-127"/>
              </a:rPr>
              <a:t>responsible</a:t>
            </a:r>
            <a:r>
              <a:rPr lang="ko-KR" altLang="en-US" sz="1100" dirty="0">
                <a:solidFill>
                  <a:prstClr val="black"/>
                </a:solidFill>
                <a:latin typeface="맑은 고딕" panose="020B0503020000020004" pitchFamily="50" charset="-127"/>
                <a:ea typeface="맑은 고딕" panose="020B0503020000020004" pitchFamily="50" charset="-127"/>
              </a:rPr>
              <a:t> </a:t>
            </a:r>
            <a:r>
              <a:rPr lang="ko-KR" altLang="en-US" sz="1100" dirty="0" err="1">
                <a:solidFill>
                  <a:prstClr val="black"/>
                </a:solidFill>
                <a:latin typeface="맑은 고딕" panose="020B0503020000020004" pitchFamily="50" charset="-127"/>
                <a:ea typeface="맑은 고딕" panose="020B0503020000020004" pitchFamily="50" charset="-127"/>
              </a:rPr>
              <a:t>for</a:t>
            </a:r>
            <a:r>
              <a:rPr lang="ko-KR" altLang="en-US" sz="1100" dirty="0">
                <a:solidFill>
                  <a:prstClr val="black"/>
                </a:solidFill>
                <a:latin typeface="맑은 고딕" panose="020B0503020000020004" pitchFamily="50" charset="-127"/>
                <a:ea typeface="맑은 고딕" panose="020B0503020000020004" pitchFamily="50" charset="-127"/>
              </a:rPr>
              <a:t> </a:t>
            </a:r>
            <a:r>
              <a:rPr lang="ko-KR" altLang="en-US" sz="1100" dirty="0" err="1">
                <a:solidFill>
                  <a:prstClr val="black"/>
                </a:solidFill>
                <a:latin typeface="맑은 고딕" panose="020B0503020000020004" pitchFamily="50" charset="-127"/>
                <a:ea typeface="맑은 고딕" panose="020B0503020000020004" pitchFamily="50" charset="-127"/>
              </a:rPr>
              <a:t>degrading</a:t>
            </a:r>
            <a:r>
              <a:rPr lang="ko-KR" altLang="en-US" sz="1100" dirty="0">
                <a:solidFill>
                  <a:prstClr val="black"/>
                </a:solidFill>
                <a:latin typeface="맑은 고딕" panose="020B0503020000020004" pitchFamily="50" charset="-127"/>
                <a:ea typeface="맑은 고딕" panose="020B0503020000020004" pitchFamily="50" charset="-127"/>
              </a:rPr>
              <a:t> </a:t>
            </a:r>
            <a:r>
              <a:rPr lang="ko-KR" altLang="en-US" sz="1100" dirty="0" err="1">
                <a:solidFill>
                  <a:prstClr val="black"/>
                </a:solidFill>
                <a:latin typeface="맑은 고딕" panose="020B0503020000020004" pitchFamily="50" charset="-127"/>
                <a:ea typeface="맑은 고딕" panose="020B0503020000020004" pitchFamily="50" charset="-127"/>
              </a:rPr>
              <a:t>the</a:t>
            </a:r>
            <a:r>
              <a:rPr lang="ko-KR" altLang="en-US" sz="1100" dirty="0">
                <a:solidFill>
                  <a:prstClr val="black"/>
                </a:solidFill>
                <a:latin typeface="맑은 고딕" panose="020B0503020000020004" pitchFamily="50" charset="-127"/>
                <a:ea typeface="맑은 고딕" panose="020B0503020000020004" pitchFamily="50" charset="-127"/>
              </a:rPr>
              <a:t> </a:t>
            </a:r>
            <a:r>
              <a:rPr lang="ko-KR" altLang="en-US" sz="1100" dirty="0" err="1">
                <a:solidFill>
                  <a:prstClr val="black"/>
                </a:solidFill>
                <a:latin typeface="맑은 고딕" panose="020B0503020000020004" pitchFamily="50" charset="-127"/>
                <a:ea typeface="맑은 고딕" panose="020B0503020000020004" pitchFamily="50" charset="-127"/>
              </a:rPr>
              <a:t>structure</a:t>
            </a:r>
            <a:r>
              <a:rPr lang="ko-KR" altLang="en-US" sz="1100" dirty="0">
                <a:solidFill>
                  <a:prstClr val="black"/>
                </a:solidFill>
                <a:latin typeface="맑은 고딕" panose="020B0503020000020004" pitchFamily="50" charset="-127"/>
                <a:ea typeface="맑은 고딕" panose="020B0503020000020004" pitchFamily="50" charset="-127"/>
              </a:rPr>
              <a:t> of </a:t>
            </a:r>
            <a:r>
              <a:rPr lang="ko-KR" altLang="en-US" sz="1100" dirty="0" err="1">
                <a:solidFill>
                  <a:prstClr val="black"/>
                </a:solidFill>
                <a:latin typeface="맑은 고딕" panose="020B0503020000020004" pitchFamily="50" charset="-127"/>
                <a:ea typeface="맑은 고딕" panose="020B0503020000020004" pitchFamily="50" charset="-127"/>
              </a:rPr>
              <a:t>elastin</a:t>
            </a:r>
            <a:r>
              <a:rPr lang="ko-KR" altLang="en-US" sz="1100" dirty="0">
                <a:solidFill>
                  <a:prstClr val="black"/>
                </a:solidFill>
                <a:latin typeface="맑은 고딕" panose="020B0503020000020004" pitchFamily="50" charset="-127"/>
                <a:ea typeface="맑은 고딕" panose="020B0503020000020004" pitchFamily="50" charset="-127"/>
              </a:rPr>
              <a:t> and </a:t>
            </a:r>
            <a:r>
              <a:rPr lang="ko-KR" altLang="en-US" sz="1100" dirty="0" err="1">
                <a:solidFill>
                  <a:prstClr val="black"/>
                </a:solidFill>
                <a:latin typeface="맑은 고딕" panose="020B0503020000020004" pitchFamily="50" charset="-127"/>
                <a:ea typeface="맑은 고딕" panose="020B0503020000020004" pitchFamily="50" charset="-127"/>
              </a:rPr>
              <a:t>collagen</a:t>
            </a:r>
            <a:r>
              <a:rPr lang="ko-KR" altLang="en-US" sz="1100" dirty="0">
                <a:solidFill>
                  <a:prstClr val="black"/>
                </a:solidFill>
                <a:latin typeface="맑은 고딕" panose="020B0503020000020004" pitchFamily="50" charset="-127"/>
                <a:ea typeface="맑은 고딕" panose="020B0503020000020004" pitchFamily="50" charset="-127"/>
              </a:rPr>
              <a:t> </a:t>
            </a:r>
            <a:r>
              <a:rPr lang="ko-KR" altLang="en-US" sz="1100" dirty="0" err="1">
                <a:solidFill>
                  <a:prstClr val="black"/>
                </a:solidFill>
                <a:latin typeface="맑은 고딕" panose="020B0503020000020004" pitchFamily="50" charset="-127"/>
                <a:ea typeface="맑은 고딕" panose="020B0503020000020004" pitchFamily="50" charset="-127"/>
              </a:rPr>
              <a:t>in</a:t>
            </a:r>
            <a:r>
              <a:rPr lang="ko-KR" altLang="en-US" sz="1100" dirty="0">
                <a:solidFill>
                  <a:prstClr val="black"/>
                </a:solidFill>
                <a:latin typeface="맑은 고딕" panose="020B0503020000020004" pitchFamily="50" charset="-127"/>
                <a:ea typeface="맑은 고딕" panose="020B0503020000020004" pitchFamily="50" charset="-127"/>
              </a:rPr>
              <a:t> </a:t>
            </a:r>
            <a:r>
              <a:rPr lang="ko-KR" altLang="en-US" sz="1100" dirty="0" err="1">
                <a:solidFill>
                  <a:prstClr val="black"/>
                </a:solidFill>
                <a:latin typeface="맑은 고딕" panose="020B0503020000020004" pitchFamily="50" charset="-127"/>
                <a:ea typeface="맑은 고딕" panose="020B0503020000020004" pitchFamily="50" charset="-127"/>
              </a:rPr>
              <a:t>the</a:t>
            </a:r>
            <a:r>
              <a:rPr lang="ko-KR" altLang="en-US" sz="1100" dirty="0">
                <a:solidFill>
                  <a:prstClr val="black"/>
                </a:solidFill>
                <a:latin typeface="맑은 고딕" panose="020B0503020000020004" pitchFamily="50" charset="-127"/>
                <a:ea typeface="맑은 고딕" panose="020B0503020000020004" pitchFamily="50" charset="-127"/>
              </a:rPr>
              <a:t> </a:t>
            </a:r>
            <a:r>
              <a:rPr lang="ko-KR" altLang="en-US" sz="1100" dirty="0" err="1">
                <a:solidFill>
                  <a:prstClr val="black"/>
                </a:solidFill>
                <a:latin typeface="맑은 고딕" panose="020B0503020000020004" pitchFamily="50" charset="-127"/>
                <a:ea typeface="맑은 고딕" panose="020B0503020000020004" pitchFamily="50" charset="-127"/>
              </a:rPr>
              <a:t>skin</a:t>
            </a:r>
            <a:r>
              <a:rPr lang="ko-KR" altLang="en-US" sz="1100" dirty="0">
                <a:solidFill>
                  <a:prstClr val="black"/>
                </a:solidFill>
                <a:latin typeface="맑은 고딕" panose="020B0503020000020004" pitchFamily="50" charset="-127"/>
                <a:ea typeface="맑은 고딕" panose="020B0503020000020004" pitchFamily="50" charset="-127"/>
              </a:rPr>
              <a:t>.</a:t>
            </a:r>
          </a:p>
          <a:p>
            <a:pPr>
              <a:lnSpc>
                <a:spcPct val="150000"/>
              </a:lnSpc>
            </a:pPr>
            <a:endParaRPr lang="ko-KR" altLang="en-US" sz="1100" dirty="0">
              <a:solidFill>
                <a:prstClr val="black"/>
              </a:solidFill>
              <a:latin typeface="맑은 고딕" panose="020B0503020000020004" pitchFamily="50" charset="-127"/>
              <a:ea typeface="맑은 고딕" panose="020B0503020000020004" pitchFamily="50" charset="-127"/>
            </a:endParaRPr>
          </a:p>
          <a:p>
            <a:pPr marL="171450" indent="-171450">
              <a:lnSpc>
                <a:spcPct val="150000"/>
              </a:lnSpc>
              <a:buFont typeface="Arial" panose="020B0604020202020204" pitchFamily="34" charset="0"/>
              <a:buChar char="•"/>
            </a:pPr>
            <a:r>
              <a:rPr lang="en-US" altLang="ko-KR" sz="1100" b="1" dirty="0"/>
              <a:t>Anti-skin </a:t>
            </a:r>
            <a:r>
              <a:rPr lang="en-US" altLang="ko-KR" sz="1100" b="1" dirty="0" smtClean="0"/>
              <a:t>Aging</a:t>
            </a:r>
            <a:endParaRPr lang="ko-KR" altLang="en-US" sz="1100" dirty="0" smtClean="0">
              <a:solidFill>
                <a:prstClr val="black"/>
              </a:solidFill>
              <a:latin typeface="맑은 고딕" panose="020B0503020000020004" pitchFamily="50" charset="-127"/>
              <a:ea typeface="맑은 고딕" panose="020B0503020000020004" pitchFamily="50" charset="-127"/>
            </a:endParaRPr>
          </a:p>
          <a:p>
            <a:pPr>
              <a:lnSpc>
                <a:spcPct val="150000"/>
              </a:lnSpc>
            </a:pPr>
            <a:r>
              <a:rPr lang="ko-KR" altLang="en-US" sz="1100" b="1" dirty="0">
                <a:solidFill>
                  <a:srgbClr val="357D76"/>
                </a:solidFill>
                <a:latin typeface="맑은 고딕" panose="020B0503020000020004" pitchFamily="50" charset="-127"/>
                <a:ea typeface="맑은 고딕" panose="020B0503020000020004" pitchFamily="50" charset="-127"/>
              </a:rPr>
              <a:t>▶ </a:t>
            </a:r>
            <a:r>
              <a:rPr lang="ko-KR" altLang="en-US" sz="1100" b="1" dirty="0" err="1">
                <a:solidFill>
                  <a:srgbClr val="357D76"/>
                </a:solidFill>
                <a:latin typeface="맑은 고딕" panose="020B0503020000020004" pitchFamily="50" charset="-127"/>
                <a:ea typeface="맑은 고딕" panose="020B0503020000020004" pitchFamily="50" charset="-127"/>
              </a:rPr>
              <a:t>Hemp</a:t>
            </a:r>
            <a:r>
              <a:rPr lang="ko-KR" altLang="en-US" sz="1100" b="1" dirty="0">
                <a:solidFill>
                  <a:srgbClr val="357D76"/>
                </a:solidFill>
                <a:latin typeface="맑은 고딕" panose="020B0503020000020004" pitchFamily="50" charset="-127"/>
                <a:ea typeface="맑은 고딕" panose="020B0503020000020004" pitchFamily="50" charset="-127"/>
              </a:rPr>
              <a:t> </a:t>
            </a:r>
            <a:r>
              <a:rPr lang="ko-KR" altLang="en-US" sz="1100" b="1" dirty="0" err="1">
                <a:solidFill>
                  <a:srgbClr val="357D76"/>
                </a:solidFill>
                <a:latin typeface="맑은 고딕" panose="020B0503020000020004" pitchFamily="50" charset="-127"/>
                <a:ea typeface="맑은 고딕" panose="020B0503020000020004" pitchFamily="50" charset="-127"/>
              </a:rPr>
              <a:t>extract</a:t>
            </a:r>
            <a:r>
              <a:rPr lang="ko-KR" altLang="en-US" sz="1100" b="1" dirty="0">
                <a:solidFill>
                  <a:srgbClr val="357D76"/>
                </a:solidFill>
                <a:latin typeface="맑은 고딕" panose="020B0503020000020004" pitchFamily="50" charset="-127"/>
                <a:ea typeface="맑은 고딕" panose="020B0503020000020004" pitchFamily="50" charset="-127"/>
              </a:rPr>
              <a:t> </a:t>
            </a:r>
            <a:r>
              <a:rPr lang="ko-KR" altLang="en-US" sz="1100" b="1" dirty="0" err="1">
                <a:solidFill>
                  <a:srgbClr val="357D76"/>
                </a:solidFill>
                <a:latin typeface="맑은 고딕" panose="020B0503020000020004" pitchFamily="50" charset="-127"/>
                <a:ea typeface="맑은 고딕" panose="020B0503020000020004" pitchFamily="50" charset="-127"/>
              </a:rPr>
              <a:t>increases</a:t>
            </a:r>
            <a:r>
              <a:rPr lang="ko-KR" altLang="en-US" sz="1100" b="1" dirty="0">
                <a:solidFill>
                  <a:srgbClr val="357D76"/>
                </a:solidFill>
                <a:latin typeface="맑은 고딕" panose="020B0503020000020004" pitchFamily="50" charset="-127"/>
                <a:ea typeface="맑은 고딕" panose="020B0503020000020004" pitchFamily="50" charset="-127"/>
              </a:rPr>
              <a:t> </a:t>
            </a:r>
            <a:r>
              <a:rPr lang="ko-KR" altLang="en-US" sz="1100" b="1" dirty="0" err="1">
                <a:solidFill>
                  <a:srgbClr val="357D76"/>
                </a:solidFill>
                <a:latin typeface="맑은 고딕" panose="020B0503020000020004" pitchFamily="50" charset="-127"/>
                <a:ea typeface="맑은 고딕" panose="020B0503020000020004" pitchFamily="50" charset="-127"/>
              </a:rPr>
              <a:t>the</a:t>
            </a:r>
            <a:r>
              <a:rPr lang="ko-KR" altLang="en-US" sz="1100" b="1" dirty="0">
                <a:solidFill>
                  <a:srgbClr val="357D76"/>
                </a:solidFill>
                <a:latin typeface="맑은 고딕" panose="020B0503020000020004" pitchFamily="50" charset="-127"/>
                <a:ea typeface="맑은 고딕" panose="020B0503020000020004" pitchFamily="50" charset="-127"/>
              </a:rPr>
              <a:t> </a:t>
            </a:r>
            <a:r>
              <a:rPr lang="ko-KR" altLang="en-US" sz="1100" b="1" dirty="0" err="1">
                <a:solidFill>
                  <a:srgbClr val="357D76"/>
                </a:solidFill>
                <a:latin typeface="맑은 고딕" panose="020B0503020000020004" pitchFamily="50" charset="-127"/>
                <a:ea typeface="맑은 고딕" panose="020B0503020000020004" pitchFamily="50" charset="-127"/>
              </a:rPr>
              <a:t>inhibition</a:t>
            </a:r>
            <a:r>
              <a:rPr lang="ko-KR" altLang="en-US" sz="1100" b="1" dirty="0">
                <a:solidFill>
                  <a:srgbClr val="357D76"/>
                </a:solidFill>
                <a:latin typeface="맑은 고딕" panose="020B0503020000020004" pitchFamily="50" charset="-127"/>
                <a:ea typeface="맑은 고딕" panose="020B0503020000020004" pitchFamily="50" charset="-127"/>
              </a:rPr>
              <a:t> of </a:t>
            </a:r>
            <a:r>
              <a:rPr lang="ko-KR" altLang="en-US" sz="1100" b="1" dirty="0" err="1">
                <a:solidFill>
                  <a:srgbClr val="357D76"/>
                </a:solidFill>
                <a:latin typeface="맑은 고딕" panose="020B0503020000020004" pitchFamily="50" charset="-127"/>
                <a:ea typeface="맑은 고딕" panose="020B0503020000020004" pitchFamily="50" charset="-127"/>
              </a:rPr>
              <a:t>elastase</a:t>
            </a:r>
            <a:r>
              <a:rPr lang="ko-KR" altLang="en-US" sz="1100" b="1" dirty="0">
                <a:solidFill>
                  <a:srgbClr val="357D76"/>
                </a:solidFill>
                <a:latin typeface="맑은 고딕" panose="020B0503020000020004" pitchFamily="50" charset="-127"/>
                <a:ea typeface="맑은 고딕" panose="020B0503020000020004" pitchFamily="50" charset="-127"/>
              </a:rPr>
              <a:t> and </a:t>
            </a:r>
            <a:endParaRPr lang="en-US" altLang="ko-KR" sz="1100" b="1" dirty="0" smtClean="0">
              <a:solidFill>
                <a:srgbClr val="357D76"/>
              </a:solidFill>
              <a:latin typeface="맑은 고딕" panose="020B0503020000020004" pitchFamily="50" charset="-127"/>
              <a:ea typeface="맑은 고딕" panose="020B0503020000020004" pitchFamily="50" charset="-127"/>
            </a:endParaRPr>
          </a:p>
          <a:p>
            <a:pPr>
              <a:lnSpc>
                <a:spcPct val="150000"/>
              </a:lnSpc>
            </a:pPr>
            <a:r>
              <a:rPr lang="en-US" altLang="ko-KR" sz="1100" b="1" dirty="0">
                <a:solidFill>
                  <a:srgbClr val="357D76"/>
                </a:solidFill>
                <a:latin typeface="맑은 고딕" panose="020B0503020000020004" pitchFamily="50" charset="-127"/>
                <a:ea typeface="맑은 고딕" panose="020B0503020000020004" pitchFamily="50" charset="-127"/>
              </a:rPr>
              <a:t> </a:t>
            </a:r>
            <a:r>
              <a:rPr lang="en-US" altLang="ko-KR" sz="1100" b="1" dirty="0" smtClean="0">
                <a:solidFill>
                  <a:srgbClr val="357D76"/>
                </a:solidFill>
                <a:latin typeface="맑은 고딕" panose="020B0503020000020004" pitchFamily="50" charset="-127"/>
                <a:ea typeface="맑은 고딕" panose="020B0503020000020004" pitchFamily="50" charset="-127"/>
              </a:rPr>
              <a:t>  </a:t>
            </a:r>
            <a:r>
              <a:rPr lang="ko-KR" altLang="en-US" sz="1100" b="1" dirty="0" err="1" smtClean="0">
                <a:solidFill>
                  <a:srgbClr val="357D76"/>
                </a:solidFill>
                <a:latin typeface="맑은 고딕" panose="020B0503020000020004" pitchFamily="50" charset="-127"/>
                <a:ea typeface="맑은 고딕" panose="020B0503020000020004" pitchFamily="50" charset="-127"/>
              </a:rPr>
              <a:t>collagenase</a:t>
            </a:r>
            <a:r>
              <a:rPr lang="ko-KR" altLang="en-US" sz="1100" b="1" dirty="0" smtClean="0">
                <a:solidFill>
                  <a:srgbClr val="357D76"/>
                </a:solidFill>
                <a:latin typeface="맑은 고딕" panose="020B0503020000020004" pitchFamily="50" charset="-127"/>
                <a:ea typeface="맑은 고딕" panose="020B0503020000020004" pitchFamily="50" charset="-127"/>
              </a:rPr>
              <a:t> </a:t>
            </a:r>
            <a:r>
              <a:rPr lang="ko-KR" altLang="en-US" sz="1100" b="1" dirty="0" err="1">
                <a:solidFill>
                  <a:srgbClr val="357D76"/>
                </a:solidFill>
                <a:latin typeface="맑은 고딕" panose="020B0503020000020004" pitchFamily="50" charset="-127"/>
                <a:ea typeface="맑은 고딕" panose="020B0503020000020004" pitchFamily="50" charset="-127"/>
              </a:rPr>
              <a:t>activity</a:t>
            </a:r>
            <a:r>
              <a:rPr lang="ko-KR" altLang="en-US" sz="1100" b="1" dirty="0">
                <a:solidFill>
                  <a:srgbClr val="357D76"/>
                </a:solidFill>
                <a:latin typeface="맑은 고딕" panose="020B0503020000020004" pitchFamily="50" charset="-127"/>
                <a:ea typeface="맑은 고딕" panose="020B0503020000020004" pitchFamily="50" charset="-127"/>
              </a:rPr>
              <a:t> </a:t>
            </a:r>
            <a:r>
              <a:rPr lang="ko-KR" altLang="en-US" sz="1100" b="1" dirty="0" err="1">
                <a:solidFill>
                  <a:srgbClr val="357D76"/>
                </a:solidFill>
                <a:latin typeface="맑은 고딕" panose="020B0503020000020004" pitchFamily="50" charset="-127"/>
                <a:ea typeface="맑은 고딕" panose="020B0503020000020004" pitchFamily="50" charset="-127"/>
              </a:rPr>
              <a:t>in</a:t>
            </a:r>
            <a:r>
              <a:rPr lang="ko-KR" altLang="en-US" sz="1100" b="1" dirty="0">
                <a:solidFill>
                  <a:srgbClr val="357D76"/>
                </a:solidFill>
                <a:latin typeface="맑은 고딕" panose="020B0503020000020004" pitchFamily="50" charset="-127"/>
                <a:ea typeface="맑은 고딕" panose="020B0503020000020004" pitchFamily="50" charset="-127"/>
              </a:rPr>
              <a:t> </a:t>
            </a:r>
            <a:r>
              <a:rPr lang="ko-KR" altLang="en-US" sz="1100" b="1" dirty="0" err="1">
                <a:solidFill>
                  <a:srgbClr val="357D76"/>
                </a:solidFill>
                <a:latin typeface="맑은 고딕" panose="020B0503020000020004" pitchFamily="50" charset="-127"/>
                <a:ea typeface="맑은 고딕" panose="020B0503020000020004" pitchFamily="50" charset="-127"/>
              </a:rPr>
              <a:t>a</a:t>
            </a:r>
            <a:r>
              <a:rPr lang="ko-KR" altLang="en-US" sz="1100" b="1" dirty="0">
                <a:solidFill>
                  <a:srgbClr val="357D76"/>
                </a:solidFill>
                <a:latin typeface="맑은 고딕" panose="020B0503020000020004" pitchFamily="50" charset="-127"/>
                <a:ea typeface="맑은 고딕" panose="020B0503020000020004" pitchFamily="50" charset="-127"/>
              </a:rPr>
              <a:t> </a:t>
            </a:r>
            <a:r>
              <a:rPr lang="ko-KR" altLang="en-US" sz="1100" b="1" dirty="0" err="1">
                <a:solidFill>
                  <a:srgbClr val="357D76"/>
                </a:solidFill>
                <a:latin typeface="맑은 고딕" panose="020B0503020000020004" pitchFamily="50" charset="-127"/>
                <a:ea typeface="맑은 고딕" panose="020B0503020000020004" pitchFamily="50" charset="-127"/>
              </a:rPr>
              <a:t>concentration-dependent</a:t>
            </a:r>
            <a:r>
              <a:rPr lang="ko-KR" altLang="en-US" sz="1100" b="1" dirty="0">
                <a:solidFill>
                  <a:srgbClr val="357D76"/>
                </a:solidFill>
                <a:latin typeface="맑은 고딕" panose="020B0503020000020004" pitchFamily="50" charset="-127"/>
                <a:ea typeface="맑은 고딕" panose="020B0503020000020004" pitchFamily="50" charset="-127"/>
              </a:rPr>
              <a:t> </a:t>
            </a:r>
            <a:r>
              <a:rPr lang="ko-KR" altLang="en-US" sz="1100" b="1" dirty="0" err="1">
                <a:solidFill>
                  <a:srgbClr val="357D76"/>
                </a:solidFill>
                <a:latin typeface="맑은 고딕" panose="020B0503020000020004" pitchFamily="50" charset="-127"/>
                <a:ea typeface="맑은 고딕" panose="020B0503020000020004" pitchFamily="50" charset="-127"/>
              </a:rPr>
              <a:t>manner</a:t>
            </a:r>
            <a:endParaRPr lang="ko-KR" altLang="en-US" sz="1100" b="1" dirty="0">
              <a:solidFill>
                <a:srgbClr val="357D76"/>
              </a:solidFill>
              <a:latin typeface="맑은 고딕" panose="020B0503020000020004" pitchFamily="50" charset="-127"/>
              <a:ea typeface="맑은 고딕" panose="020B0503020000020004" pitchFamily="50" charset="-127"/>
            </a:endParaRPr>
          </a:p>
          <a:p>
            <a:pPr>
              <a:lnSpc>
                <a:spcPct val="150000"/>
              </a:lnSpc>
            </a:pPr>
            <a:r>
              <a:rPr lang="ko-KR" altLang="en-US" sz="1100" b="1" dirty="0" smtClean="0">
                <a:solidFill>
                  <a:srgbClr val="357D76"/>
                </a:solidFill>
                <a:latin typeface="맑은 고딕" panose="020B0503020000020004" pitchFamily="50" charset="-127"/>
              </a:rPr>
              <a:t>▶ </a:t>
            </a:r>
            <a:r>
              <a:rPr lang="ko-KR" altLang="en-US" sz="1100" b="1" dirty="0" err="1" smtClean="0">
                <a:solidFill>
                  <a:srgbClr val="357D76"/>
                </a:solidFill>
                <a:latin typeface="맑은 고딕" panose="020B0503020000020004" pitchFamily="50" charset="-127"/>
                <a:ea typeface="맑은 고딕" panose="020B0503020000020004" pitchFamily="50" charset="-127"/>
              </a:rPr>
              <a:t>At</a:t>
            </a:r>
            <a:r>
              <a:rPr lang="ko-KR" altLang="en-US" sz="1100" b="1" dirty="0" smtClean="0">
                <a:solidFill>
                  <a:srgbClr val="357D76"/>
                </a:solidFill>
                <a:latin typeface="맑은 고딕" panose="020B0503020000020004" pitchFamily="50" charset="-127"/>
                <a:ea typeface="맑은 고딕" panose="020B0503020000020004" pitchFamily="50" charset="-127"/>
              </a:rPr>
              <a:t> </a:t>
            </a:r>
            <a:r>
              <a:rPr lang="ko-KR" altLang="en-US" sz="1100" b="1" dirty="0" err="1">
                <a:solidFill>
                  <a:srgbClr val="357D76"/>
                </a:solidFill>
                <a:latin typeface="맑은 고딕" panose="020B0503020000020004" pitchFamily="50" charset="-127"/>
                <a:ea typeface="맑은 고딕" panose="020B0503020000020004" pitchFamily="50" charset="-127"/>
              </a:rPr>
              <a:t>an</a:t>
            </a:r>
            <a:r>
              <a:rPr lang="ko-KR" altLang="en-US" sz="1100" b="1" dirty="0">
                <a:solidFill>
                  <a:srgbClr val="357D76"/>
                </a:solidFill>
                <a:latin typeface="맑은 고딕" panose="020B0503020000020004" pitchFamily="50" charset="-127"/>
                <a:ea typeface="맑은 고딕" panose="020B0503020000020004" pitchFamily="50" charset="-127"/>
              </a:rPr>
              <a:t> </a:t>
            </a:r>
            <a:r>
              <a:rPr lang="ko-KR" altLang="en-US" sz="1100" b="1" dirty="0" err="1">
                <a:solidFill>
                  <a:srgbClr val="357D76"/>
                </a:solidFill>
                <a:latin typeface="맑은 고딕" panose="020B0503020000020004" pitchFamily="50" charset="-127"/>
                <a:ea typeface="맑은 고딕" panose="020B0503020000020004" pitchFamily="50" charset="-127"/>
              </a:rPr>
              <a:t>extraction</a:t>
            </a:r>
            <a:r>
              <a:rPr lang="ko-KR" altLang="en-US" sz="1100" b="1" dirty="0">
                <a:solidFill>
                  <a:srgbClr val="357D76"/>
                </a:solidFill>
                <a:latin typeface="맑은 고딕" panose="020B0503020000020004" pitchFamily="50" charset="-127"/>
                <a:ea typeface="맑은 고딕" panose="020B0503020000020004" pitchFamily="50" charset="-127"/>
              </a:rPr>
              <a:t> </a:t>
            </a:r>
            <a:r>
              <a:rPr lang="ko-KR" altLang="en-US" sz="1100" b="1" dirty="0" err="1">
                <a:solidFill>
                  <a:srgbClr val="357D76"/>
                </a:solidFill>
                <a:latin typeface="맑은 고딕" panose="020B0503020000020004" pitchFamily="50" charset="-127"/>
                <a:ea typeface="맑은 고딕" panose="020B0503020000020004" pitchFamily="50" charset="-127"/>
              </a:rPr>
              <a:t>concentration</a:t>
            </a:r>
            <a:r>
              <a:rPr lang="ko-KR" altLang="en-US" sz="1100" b="1" dirty="0">
                <a:solidFill>
                  <a:srgbClr val="357D76"/>
                </a:solidFill>
                <a:latin typeface="맑은 고딕" panose="020B0503020000020004" pitchFamily="50" charset="-127"/>
                <a:ea typeface="맑은 고딕" panose="020B0503020000020004" pitchFamily="50" charset="-127"/>
              </a:rPr>
              <a:t> of 1000 </a:t>
            </a:r>
            <a:r>
              <a:rPr lang="ko-KR" altLang="en-US" sz="1100" b="1" dirty="0" err="1">
                <a:solidFill>
                  <a:srgbClr val="357D76"/>
                </a:solidFill>
                <a:latin typeface="맑은 고딕" panose="020B0503020000020004" pitchFamily="50" charset="-127"/>
                <a:ea typeface="맑은 고딕" panose="020B0503020000020004" pitchFamily="50" charset="-127"/>
              </a:rPr>
              <a:t>μg</a:t>
            </a:r>
            <a:r>
              <a:rPr lang="ko-KR" altLang="en-US" sz="1100" b="1" dirty="0">
                <a:solidFill>
                  <a:srgbClr val="357D76"/>
                </a:solidFill>
                <a:latin typeface="맑은 고딕" panose="020B0503020000020004" pitchFamily="50" charset="-127"/>
                <a:ea typeface="맑은 고딕" panose="020B0503020000020004" pitchFamily="50" charset="-127"/>
              </a:rPr>
              <a:t>/</a:t>
            </a:r>
            <a:r>
              <a:rPr lang="ko-KR" altLang="en-US" sz="1100" b="1" dirty="0" err="1">
                <a:solidFill>
                  <a:srgbClr val="357D76"/>
                </a:solidFill>
                <a:latin typeface="맑은 고딕" panose="020B0503020000020004" pitchFamily="50" charset="-127"/>
                <a:ea typeface="맑은 고딕" panose="020B0503020000020004" pitchFamily="50" charset="-127"/>
              </a:rPr>
              <a:t>mL</a:t>
            </a:r>
            <a:r>
              <a:rPr lang="ko-KR" altLang="en-US" sz="1100" b="1" dirty="0">
                <a:solidFill>
                  <a:srgbClr val="357D76"/>
                </a:solidFill>
                <a:latin typeface="맑은 고딕" panose="020B0503020000020004" pitchFamily="50" charset="-127"/>
                <a:ea typeface="맑은 고딕" panose="020B0503020000020004" pitchFamily="50" charset="-127"/>
              </a:rPr>
              <a:t>, </a:t>
            </a:r>
            <a:r>
              <a:rPr lang="ko-KR" altLang="en-US" sz="1100" b="1" u="sng" dirty="0" err="1">
                <a:solidFill>
                  <a:srgbClr val="357D76"/>
                </a:solidFill>
                <a:latin typeface="맑은 고딕" panose="020B0503020000020004" pitchFamily="50" charset="-127"/>
                <a:ea typeface="맑은 고딕" panose="020B0503020000020004" pitchFamily="50" charset="-127"/>
              </a:rPr>
              <a:t>the</a:t>
            </a:r>
            <a:r>
              <a:rPr lang="ko-KR" altLang="en-US" sz="1100" b="1" u="sng" dirty="0">
                <a:solidFill>
                  <a:srgbClr val="357D76"/>
                </a:solidFill>
                <a:latin typeface="맑은 고딕" panose="020B0503020000020004" pitchFamily="50" charset="-127"/>
                <a:ea typeface="맑은 고딕" panose="020B0503020000020004" pitchFamily="50" charset="-127"/>
              </a:rPr>
              <a:t> </a:t>
            </a:r>
            <a:r>
              <a:rPr lang="ko-KR" altLang="en-US" sz="1100" b="1" u="sng" dirty="0" err="1">
                <a:solidFill>
                  <a:srgbClr val="357D76"/>
                </a:solidFill>
                <a:latin typeface="맑은 고딕" panose="020B0503020000020004" pitchFamily="50" charset="-127"/>
                <a:ea typeface="맑은 고딕" panose="020B0503020000020004" pitchFamily="50" charset="-127"/>
              </a:rPr>
              <a:t>ability</a:t>
            </a:r>
            <a:r>
              <a:rPr lang="ko-KR" altLang="en-US" sz="1100" b="1" u="sng" dirty="0">
                <a:solidFill>
                  <a:srgbClr val="357D76"/>
                </a:solidFill>
                <a:latin typeface="맑은 고딕" panose="020B0503020000020004" pitchFamily="50" charset="-127"/>
                <a:ea typeface="맑은 고딕" panose="020B0503020000020004" pitchFamily="50" charset="-127"/>
              </a:rPr>
              <a:t> </a:t>
            </a:r>
            <a:endParaRPr lang="en-US" altLang="ko-KR" sz="1100" b="1" u="sng" dirty="0" smtClean="0">
              <a:solidFill>
                <a:srgbClr val="357D76"/>
              </a:solidFill>
              <a:latin typeface="맑은 고딕" panose="020B0503020000020004" pitchFamily="50" charset="-127"/>
              <a:ea typeface="맑은 고딕" panose="020B0503020000020004" pitchFamily="50" charset="-127"/>
            </a:endParaRPr>
          </a:p>
          <a:p>
            <a:pPr>
              <a:lnSpc>
                <a:spcPct val="150000"/>
              </a:lnSpc>
            </a:pPr>
            <a:r>
              <a:rPr lang="en-US" altLang="ko-KR" sz="1100" b="1" dirty="0">
                <a:solidFill>
                  <a:srgbClr val="357D76"/>
                </a:solidFill>
                <a:latin typeface="맑은 고딕" panose="020B0503020000020004" pitchFamily="50" charset="-127"/>
                <a:ea typeface="맑은 고딕" panose="020B0503020000020004" pitchFamily="50" charset="-127"/>
              </a:rPr>
              <a:t> </a:t>
            </a:r>
            <a:r>
              <a:rPr lang="en-US" altLang="ko-KR" sz="1100" b="1" dirty="0" smtClean="0">
                <a:solidFill>
                  <a:srgbClr val="357D76"/>
                </a:solidFill>
                <a:latin typeface="맑은 고딕" panose="020B0503020000020004" pitchFamily="50" charset="-127"/>
                <a:ea typeface="맑은 고딕" panose="020B0503020000020004" pitchFamily="50" charset="-127"/>
              </a:rPr>
              <a:t>  </a:t>
            </a:r>
            <a:r>
              <a:rPr lang="ko-KR" altLang="en-US" sz="1100" b="1" u="sng" dirty="0" err="1" smtClean="0">
                <a:solidFill>
                  <a:srgbClr val="357D76"/>
                </a:solidFill>
                <a:latin typeface="맑은 고딕" panose="020B0503020000020004" pitchFamily="50" charset="-127"/>
                <a:ea typeface="맑은 고딕" panose="020B0503020000020004" pitchFamily="50" charset="-127"/>
              </a:rPr>
              <a:t>to</a:t>
            </a:r>
            <a:r>
              <a:rPr lang="ko-KR" altLang="en-US" sz="1100" b="1" u="sng" dirty="0" smtClean="0">
                <a:solidFill>
                  <a:srgbClr val="357D76"/>
                </a:solidFill>
                <a:latin typeface="맑은 고딕" panose="020B0503020000020004" pitchFamily="50" charset="-127"/>
                <a:ea typeface="맑은 고딕" panose="020B0503020000020004" pitchFamily="50" charset="-127"/>
              </a:rPr>
              <a:t> </a:t>
            </a:r>
            <a:r>
              <a:rPr lang="ko-KR" altLang="en-US" sz="1100" b="1" u="sng" dirty="0" err="1">
                <a:solidFill>
                  <a:srgbClr val="357D76"/>
                </a:solidFill>
                <a:latin typeface="맑은 고딕" panose="020B0503020000020004" pitchFamily="50" charset="-127"/>
                <a:ea typeface="맑은 고딕" panose="020B0503020000020004" pitchFamily="50" charset="-127"/>
              </a:rPr>
              <a:t>inhibit</a:t>
            </a:r>
            <a:r>
              <a:rPr lang="ko-KR" altLang="en-US" sz="1100" b="1" u="sng" dirty="0">
                <a:solidFill>
                  <a:srgbClr val="357D76"/>
                </a:solidFill>
                <a:latin typeface="맑은 고딕" panose="020B0503020000020004" pitchFamily="50" charset="-127"/>
                <a:ea typeface="맑은 고딕" panose="020B0503020000020004" pitchFamily="50" charset="-127"/>
              </a:rPr>
              <a:t> </a:t>
            </a:r>
            <a:r>
              <a:rPr lang="ko-KR" altLang="en-US" sz="1100" b="1" u="sng" dirty="0" err="1">
                <a:solidFill>
                  <a:srgbClr val="357D76"/>
                </a:solidFill>
                <a:latin typeface="맑은 고딕" panose="020B0503020000020004" pitchFamily="50" charset="-127"/>
                <a:ea typeface="맑은 고딕" panose="020B0503020000020004" pitchFamily="50" charset="-127"/>
              </a:rPr>
              <a:t>elastase</a:t>
            </a:r>
            <a:r>
              <a:rPr lang="ko-KR" altLang="en-US" sz="1100" b="1" u="sng" dirty="0">
                <a:solidFill>
                  <a:srgbClr val="357D76"/>
                </a:solidFill>
                <a:latin typeface="맑은 고딕" panose="020B0503020000020004" pitchFamily="50" charset="-127"/>
                <a:ea typeface="맑은 고딕" panose="020B0503020000020004" pitchFamily="50" charset="-127"/>
              </a:rPr>
              <a:t> </a:t>
            </a:r>
            <a:r>
              <a:rPr lang="ko-KR" altLang="en-US" sz="1100" b="1" u="sng" dirty="0" err="1">
                <a:solidFill>
                  <a:srgbClr val="357D76"/>
                </a:solidFill>
                <a:latin typeface="맑은 고딕" panose="020B0503020000020004" pitchFamily="50" charset="-127"/>
                <a:ea typeface="맑은 고딕" panose="020B0503020000020004" pitchFamily="50" charset="-127"/>
              </a:rPr>
              <a:t>activity</a:t>
            </a:r>
            <a:r>
              <a:rPr lang="ko-KR" altLang="en-US" sz="1100" b="1" u="sng" dirty="0">
                <a:solidFill>
                  <a:srgbClr val="357D76"/>
                </a:solidFill>
                <a:latin typeface="맑은 고딕" panose="020B0503020000020004" pitchFamily="50" charset="-127"/>
                <a:ea typeface="맑은 고딕" panose="020B0503020000020004" pitchFamily="50" charset="-127"/>
              </a:rPr>
              <a:t> </a:t>
            </a:r>
            <a:r>
              <a:rPr lang="ko-KR" altLang="en-US" sz="1100" b="1" u="sng" dirty="0" err="1">
                <a:solidFill>
                  <a:srgbClr val="357D76"/>
                </a:solidFill>
                <a:latin typeface="맑은 고딕" panose="020B0503020000020004" pitchFamily="50" charset="-127"/>
                <a:ea typeface="맑은 고딕" panose="020B0503020000020004" pitchFamily="50" charset="-127"/>
              </a:rPr>
              <a:t>was</a:t>
            </a:r>
            <a:r>
              <a:rPr lang="ko-KR" altLang="en-US" sz="1100" b="1" u="sng" dirty="0">
                <a:solidFill>
                  <a:srgbClr val="357D76"/>
                </a:solidFill>
                <a:latin typeface="맑은 고딕" panose="020B0503020000020004" pitchFamily="50" charset="-127"/>
                <a:ea typeface="맑은 고딕" panose="020B0503020000020004" pitchFamily="50" charset="-127"/>
              </a:rPr>
              <a:t> </a:t>
            </a:r>
            <a:r>
              <a:rPr lang="ko-KR" altLang="en-US" sz="1100" b="1" u="sng" dirty="0" err="1">
                <a:solidFill>
                  <a:srgbClr val="357D76"/>
                </a:solidFill>
                <a:latin typeface="맑은 고딕" panose="020B0503020000020004" pitchFamily="50" charset="-127"/>
                <a:ea typeface="맑은 고딕" panose="020B0503020000020004" pitchFamily="50" charset="-127"/>
              </a:rPr>
              <a:t>significantly</a:t>
            </a:r>
            <a:r>
              <a:rPr lang="ko-KR" altLang="en-US" sz="1100" b="1" u="sng" dirty="0">
                <a:solidFill>
                  <a:srgbClr val="357D76"/>
                </a:solidFill>
                <a:latin typeface="맑은 고딕" panose="020B0503020000020004" pitchFamily="50" charset="-127"/>
                <a:ea typeface="맑은 고딕" panose="020B0503020000020004" pitchFamily="50" charset="-127"/>
              </a:rPr>
              <a:t> </a:t>
            </a:r>
            <a:r>
              <a:rPr lang="ko-KR" altLang="en-US" sz="1100" b="1" u="sng" dirty="0" err="1">
                <a:solidFill>
                  <a:srgbClr val="357D76"/>
                </a:solidFill>
                <a:latin typeface="맑은 고딕" panose="020B0503020000020004" pitchFamily="50" charset="-127"/>
                <a:ea typeface="맑은 고딕" panose="020B0503020000020004" pitchFamily="50" charset="-127"/>
              </a:rPr>
              <a:t>increased</a:t>
            </a:r>
            <a:r>
              <a:rPr lang="ko-KR" altLang="en-US" sz="1100" b="1" u="sng" dirty="0">
                <a:solidFill>
                  <a:srgbClr val="357D76"/>
                </a:solidFill>
                <a:latin typeface="맑은 고딕" panose="020B0503020000020004" pitchFamily="50" charset="-127"/>
                <a:ea typeface="맑은 고딕" panose="020B0503020000020004" pitchFamily="50" charset="-127"/>
              </a:rPr>
              <a:t> </a:t>
            </a:r>
            <a:r>
              <a:rPr lang="ko-KR" altLang="en-US" sz="1100" b="1" u="sng" dirty="0" err="1">
                <a:solidFill>
                  <a:srgbClr val="357D76"/>
                </a:solidFill>
                <a:latin typeface="맑은 고딕" panose="020B0503020000020004" pitchFamily="50" charset="-127"/>
                <a:ea typeface="맑은 고딕" panose="020B0503020000020004" pitchFamily="50" charset="-127"/>
              </a:rPr>
              <a:t>by</a:t>
            </a:r>
            <a:r>
              <a:rPr lang="ko-KR" altLang="en-US" sz="1100" b="1" u="sng" dirty="0">
                <a:solidFill>
                  <a:srgbClr val="357D76"/>
                </a:solidFill>
                <a:latin typeface="맑은 고딕" panose="020B0503020000020004" pitchFamily="50" charset="-127"/>
                <a:ea typeface="맑은 고딕" panose="020B0503020000020004" pitchFamily="50" charset="-127"/>
              </a:rPr>
              <a:t> 30</a:t>
            </a:r>
            <a:r>
              <a:rPr lang="ko-KR" altLang="en-US" sz="1100" b="1" u="sng" dirty="0" smtClean="0">
                <a:solidFill>
                  <a:srgbClr val="357D76"/>
                </a:solidFill>
                <a:latin typeface="맑은 고딕" panose="020B0503020000020004" pitchFamily="50" charset="-127"/>
                <a:ea typeface="맑은 고딕" panose="020B0503020000020004" pitchFamily="50" charset="-127"/>
              </a:rPr>
              <a:t>%.</a:t>
            </a:r>
            <a:endParaRPr lang="ko-KR" altLang="en-US" sz="1100" dirty="0" smtClean="0">
              <a:solidFill>
                <a:prstClr val="black"/>
              </a:solidFill>
              <a:latin typeface="맑은 고딕" panose="020B0503020000020004" pitchFamily="50" charset="-127"/>
              <a:ea typeface="맑은 고딕" panose="020B0503020000020004" pitchFamily="50" charset="-127"/>
            </a:endParaRPr>
          </a:p>
          <a:p>
            <a:pPr>
              <a:lnSpc>
                <a:spcPct val="150000"/>
              </a:lnSpc>
            </a:pPr>
            <a:r>
              <a:rPr lang="ko-KR" altLang="en-US" sz="1100" b="1" dirty="0" smtClean="0">
                <a:solidFill>
                  <a:srgbClr val="357D76"/>
                </a:solidFill>
                <a:latin typeface="맑은 고딕" panose="020B0503020000020004" pitchFamily="50" charset="-127"/>
              </a:rPr>
              <a:t>▶ </a:t>
            </a:r>
            <a:r>
              <a:rPr lang="ko-KR" altLang="en-US" sz="1100" b="1" dirty="0" err="1" smtClean="0">
                <a:solidFill>
                  <a:srgbClr val="357D76"/>
                </a:solidFill>
                <a:latin typeface="맑은 고딕" panose="020B0503020000020004" pitchFamily="50" charset="-127"/>
                <a:ea typeface="맑은 고딕" panose="020B0503020000020004" pitchFamily="50" charset="-127"/>
              </a:rPr>
              <a:t>In</a:t>
            </a:r>
            <a:r>
              <a:rPr lang="ko-KR" altLang="en-US" sz="1100" b="1" dirty="0" smtClean="0">
                <a:solidFill>
                  <a:srgbClr val="357D76"/>
                </a:solidFill>
                <a:latin typeface="맑은 고딕" panose="020B0503020000020004" pitchFamily="50" charset="-127"/>
                <a:ea typeface="맑은 고딕" panose="020B0503020000020004" pitchFamily="50" charset="-127"/>
              </a:rPr>
              <a:t> </a:t>
            </a:r>
            <a:r>
              <a:rPr lang="ko-KR" altLang="en-US" sz="1100" b="1" dirty="0" err="1">
                <a:solidFill>
                  <a:srgbClr val="357D76"/>
                </a:solidFill>
                <a:latin typeface="맑은 고딕" panose="020B0503020000020004" pitchFamily="50" charset="-127"/>
                <a:ea typeface="맑은 고딕" panose="020B0503020000020004" pitchFamily="50" charset="-127"/>
              </a:rPr>
              <a:t>the</a:t>
            </a:r>
            <a:r>
              <a:rPr lang="ko-KR" altLang="en-US" sz="1100" b="1" dirty="0">
                <a:solidFill>
                  <a:srgbClr val="357D76"/>
                </a:solidFill>
                <a:latin typeface="맑은 고딕" panose="020B0503020000020004" pitchFamily="50" charset="-127"/>
                <a:ea typeface="맑은 고딕" panose="020B0503020000020004" pitchFamily="50" charset="-127"/>
              </a:rPr>
              <a:t> </a:t>
            </a:r>
            <a:r>
              <a:rPr lang="ko-KR" altLang="en-US" sz="1100" b="1" dirty="0" err="1">
                <a:solidFill>
                  <a:srgbClr val="357D76"/>
                </a:solidFill>
                <a:latin typeface="맑은 고딕" panose="020B0503020000020004" pitchFamily="50" charset="-127"/>
                <a:ea typeface="맑은 고딕" panose="020B0503020000020004" pitchFamily="50" charset="-127"/>
              </a:rPr>
              <a:t>case</a:t>
            </a:r>
            <a:r>
              <a:rPr lang="ko-KR" altLang="en-US" sz="1100" b="1" dirty="0">
                <a:solidFill>
                  <a:srgbClr val="357D76"/>
                </a:solidFill>
                <a:latin typeface="맑은 고딕" panose="020B0503020000020004" pitchFamily="50" charset="-127"/>
                <a:ea typeface="맑은 고딕" panose="020B0503020000020004" pitchFamily="50" charset="-127"/>
              </a:rPr>
              <a:t> of UAE </a:t>
            </a:r>
            <a:r>
              <a:rPr lang="ko-KR" altLang="en-US" sz="1100" b="1" dirty="0" err="1">
                <a:solidFill>
                  <a:srgbClr val="357D76"/>
                </a:solidFill>
                <a:latin typeface="맑은 고딕" panose="020B0503020000020004" pitchFamily="50" charset="-127"/>
                <a:ea typeface="맑은 고딕" panose="020B0503020000020004" pitchFamily="50" charset="-127"/>
              </a:rPr>
              <a:t>extract</a:t>
            </a:r>
            <a:r>
              <a:rPr lang="ko-KR" altLang="en-US" sz="1100" b="1" dirty="0">
                <a:solidFill>
                  <a:srgbClr val="357D76"/>
                </a:solidFill>
                <a:latin typeface="맑은 고딕" panose="020B0503020000020004" pitchFamily="50" charset="-127"/>
                <a:ea typeface="맑은 고딕" panose="020B0503020000020004" pitchFamily="50" charset="-127"/>
              </a:rPr>
              <a:t>, </a:t>
            </a:r>
            <a:r>
              <a:rPr lang="ko-KR" altLang="en-US" sz="1100" b="1" dirty="0" err="1">
                <a:solidFill>
                  <a:srgbClr val="357D76"/>
                </a:solidFill>
                <a:latin typeface="맑은 고딕" panose="020B0503020000020004" pitchFamily="50" charset="-127"/>
                <a:ea typeface="맑은 고딕" panose="020B0503020000020004" pitchFamily="50" charset="-127"/>
              </a:rPr>
              <a:t>the</a:t>
            </a:r>
            <a:r>
              <a:rPr lang="ko-KR" altLang="en-US" sz="1100" b="1" dirty="0">
                <a:solidFill>
                  <a:srgbClr val="357D76"/>
                </a:solidFill>
                <a:latin typeface="맑은 고딕" panose="020B0503020000020004" pitchFamily="50" charset="-127"/>
                <a:ea typeface="맑은 고딕" panose="020B0503020000020004" pitchFamily="50" charset="-127"/>
              </a:rPr>
              <a:t> </a:t>
            </a:r>
            <a:r>
              <a:rPr lang="ko-KR" altLang="en-US" sz="1100" b="1" u="sng" dirty="0" err="1">
                <a:solidFill>
                  <a:srgbClr val="357D76"/>
                </a:solidFill>
                <a:latin typeface="맑은 고딕" panose="020B0503020000020004" pitchFamily="50" charset="-127"/>
                <a:ea typeface="맑은 고딕" panose="020B0503020000020004" pitchFamily="50" charset="-127"/>
              </a:rPr>
              <a:t>collagenase</a:t>
            </a:r>
            <a:r>
              <a:rPr lang="ko-KR" altLang="en-US" sz="1100" b="1" u="sng" dirty="0">
                <a:solidFill>
                  <a:srgbClr val="357D76"/>
                </a:solidFill>
                <a:latin typeface="맑은 고딕" panose="020B0503020000020004" pitchFamily="50" charset="-127"/>
                <a:ea typeface="맑은 고딕" panose="020B0503020000020004" pitchFamily="50" charset="-127"/>
              </a:rPr>
              <a:t> </a:t>
            </a:r>
            <a:r>
              <a:rPr lang="ko-KR" altLang="en-US" sz="1100" b="1" u="sng" dirty="0" err="1">
                <a:solidFill>
                  <a:srgbClr val="357D76"/>
                </a:solidFill>
                <a:latin typeface="맑은 고딕" panose="020B0503020000020004" pitchFamily="50" charset="-127"/>
                <a:ea typeface="맑은 고딕" panose="020B0503020000020004" pitchFamily="50" charset="-127"/>
              </a:rPr>
              <a:t>inhibitory</a:t>
            </a:r>
            <a:r>
              <a:rPr lang="ko-KR" altLang="en-US" sz="1100" b="1" u="sng" dirty="0">
                <a:solidFill>
                  <a:srgbClr val="357D76"/>
                </a:solidFill>
                <a:latin typeface="맑은 고딕" panose="020B0503020000020004" pitchFamily="50" charset="-127"/>
                <a:ea typeface="맑은 고딕" panose="020B0503020000020004" pitchFamily="50" charset="-127"/>
              </a:rPr>
              <a:t> </a:t>
            </a:r>
            <a:r>
              <a:rPr lang="ko-KR" altLang="en-US" sz="1100" b="1" u="sng" dirty="0" err="1" smtClean="0">
                <a:solidFill>
                  <a:srgbClr val="357D76"/>
                </a:solidFill>
                <a:latin typeface="맑은 고딕" panose="020B0503020000020004" pitchFamily="50" charset="-127"/>
                <a:ea typeface="맑은 고딕" panose="020B0503020000020004" pitchFamily="50" charset="-127"/>
              </a:rPr>
              <a:t>activity</a:t>
            </a:r>
            <a:endParaRPr lang="en-US" altLang="ko-KR" sz="1100" b="1" u="sng" dirty="0" smtClean="0">
              <a:solidFill>
                <a:srgbClr val="357D76"/>
              </a:solidFill>
              <a:latin typeface="맑은 고딕" panose="020B0503020000020004" pitchFamily="50" charset="-127"/>
              <a:ea typeface="맑은 고딕" panose="020B0503020000020004" pitchFamily="50" charset="-127"/>
            </a:endParaRPr>
          </a:p>
          <a:p>
            <a:pPr>
              <a:lnSpc>
                <a:spcPct val="150000"/>
              </a:lnSpc>
            </a:pPr>
            <a:r>
              <a:rPr lang="en-US" altLang="ko-KR" sz="1100" b="1" dirty="0">
                <a:solidFill>
                  <a:srgbClr val="357D76"/>
                </a:solidFill>
                <a:latin typeface="맑은 고딕" panose="020B0503020000020004" pitchFamily="50" charset="-127"/>
                <a:ea typeface="맑은 고딕" panose="020B0503020000020004" pitchFamily="50" charset="-127"/>
              </a:rPr>
              <a:t> </a:t>
            </a:r>
            <a:r>
              <a:rPr lang="en-US" altLang="ko-KR" sz="1100" b="1" dirty="0" smtClean="0">
                <a:solidFill>
                  <a:srgbClr val="357D76"/>
                </a:solidFill>
                <a:latin typeface="맑은 고딕" panose="020B0503020000020004" pitchFamily="50" charset="-127"/>
                <a:ea typeface="맑은 고딕" panose="020B0503020000020004" pitchFamily="50" charset="-127"/>
              </a:rPr>
              <a:t>  </a:t>
            </a:r>
            <a:r>
              <a:rPr lang="ko-KR" altLang="en-US" sz="1100" b="1" dirty="0" smtClean="0">
                <a:solidFill>
                  <a:srgbClr val="357D76"/>
                </a:solidFill>
                <a:latin typeface="맑은 고딕" panose="020B0503020000020004" pitchFamily="50" charset="-127"/>
                <a:ea typeface="맑은 고딕" panose="020B0503020000020004" pitchFamily="50" charset="-127"/>
              </a:rPr>
              <a:t> </a:t>
            </a:r>
            <a:r>
              <a:rPr lang="ko-KR" altLang="en-US" sz="1100" b="1" u="sng" dirty="0" err="1">
                <a:solidFill>
                  <a:srgbClr val="357D76"/>
                </a:solidFill>
                <a:latin typeface="맑은 고딕" panose="020B0503020000020004" pitchFamily="50" charset="-127"/>
                <a:ea typeface="맑은 고딕" panose="020B0503020000020004" pitchFamily="50" charset="-127"/>
              </a:rPr>
              <a:t>was</a:t>
            </a:r>
            <a:r>
              <a:rPr lang="ko-KR" altLang="en-US" sz="1100" b="1" u="sng" dirty="0">
                <a:solidFill>
                  <a:srgbClr val="357D76"/>
                </a:solidFill>
                <a:latin typeface="맑은 고딕" panose="020B0503020000020004" pitchFamily="50" charset="-127"/>
                <a:ea typeface="맑은 고딕" panose="020B0503020000020004" pitchFamily="50" charset="-127"/>
              </a:rPr>
              <a:t> </a:t>
            </a:r>
            <a:r>
              <a:rPr lang="ko-KR" altLang="en-US" sz="1100" b="1" u="sng" dirty="0" err="1">
                <a:solidFill>
                  <a:srgbClr val="357D76"/>
                </a:solidFill>
                <a:latin typeface="맑은 고딕" panose="020B0503020000020004" pitchFamily="50" charset="-127"/>
                <a:ea typeface="맑은 고딕" panose="020B0503020000020004" pitchFamily="50" charset="-127"/>
              </a:rPr>
              <a:t>significantly</a:t>
            </a:r>
            <a:r>
              <a:rPr lang="ko-KR" altLang="en-US" sz="1100" b="1" u="sng" dirty="0">
                <a:solidFill>
                  <a:srgbClr val="357D76"/>
                </a:solidFill>
                <a:latin typeface="맑은 고딕" panose="020B0503020000020004" pitchFamily="50" charset="-127"/>
                <a:ea typeface="맑은 고딕" panose="020B0503020000020004" pitchFamily="50" charset="-127"/>
              </a:rPr>
              <a:t> </a:t>
            </a:r>
            <a:r>
              <a:rPr lang="ko-KR" altLang="en-US" sz="1100" b="1" u="sng" dirty="0" err="1">
                <a:solidFill>
                  <a:srgbClr val="357D76"/>
                </a:solidFill>
                <a:latin typeface="맑은 고딕" panose="020B0503020000020004" pitchFamily="50" charset="-127"/>
                <a:ea typeface="맑은 고딕" panose="020B0503020000020004" pitchFamily="50" charset="-127"/>
              </a:rPr>
              <a:t>high</a:t>
            </a:r>
            <a:r>
              <a:rPr lang="ko-KR" altLang="en-US" sz="1100" b="1" u="sng" dirty="0">
                <a:solidFill>
                  <a:srgbClr val="357D76"/>
                </a:solidFill>
                <a:latin typeface="맑은 고딕" panose="020B0503020000020004" pitchFamily="50" charset="-127"/>
                <a:ea typeface="맑은 고딕" panose="020B0503020000020004" pitchFamily="50" charset="-127"/>
              </a:rPr>
              <a:t> </a:t>
            </a:r>
            <a:r>
              <a:rPr lang="ko-KR" altLang="en-US" sz="1100" b="1" u="sng" dirty="0" err="1">
                <a:solidFill>
                  <a:srgbClr val="357D76"/>
                </a:solidFill>
                <a:latin typeface="맑은 고딕" panose="020B0503020000020004" pitchFamily="50" charset="-127"/>
                <a:ea typeface="맑은 고딕" panose="020B0503020000020004" pitchFamily="50" charset="-127"/>
              </a:rPr>
              <a:t>at</a:t>
            </a:r>
            <a:r>
              <a:rPr lang="ko-KR" altLang="en-US" sz="1100" b="1" u="sng" dirty="0">
                <a:solidFill>
                  <a:srgbClr val="357D76"/>
                </a:solidFill>
                <a:latin typeface="맑은 고딕" panose="020B0503020000020004" pitchFamily="50" charset="-127"/>
                <a:ea typeface="맑은 고딕" panose="020B0503020000020004" pitchFamily="50" charset="-127"/>
              </a:rPr>
              <a:t> </a:t>
            </a:r>
            <a:r>
              <a:rPr lang="ko-KR" altLang="en-US" sz="1100" b="1" u="sng" dirty="0" err="1">
                <a:solidFill>
                  <a:srgbClr val="357D76"/>
                </a:solidFill>
                <a:latin typeface="맑은 고딕" panose="020B0503020000020004" pitchFamily="50" charset="-127"/>
                <a:ea typeface="맑은 고딕" panose="020B0503020000020004" pitchFamily="50" charset="-127"/>
              </a:rPr>
              <a:t>about</a:t>
            </a:r>
            <a:r>
              <a:rPr lang="ko-KR" altLang="en-US" sz="1100" b="1" u="sng" dirty="0">
                <a:solidFill>
                  <a:srgbClr val="357D76"/>
                </a:solidFill>
                <a:latin typeface="맑은 고딕" panose="020B0503020000020004" pitchFamily="50" charset="-127"/>
                <a:ea typeface="맑은 고딕" panose="020B0503020000020004" pitchFamily="50" charset="-127"/>
              </a:rPr>
              <a:t> 80%.</a:t>
            </a:r>
          </a:p>
        </p:txBody>
      </p:sp>
    </p:spTree>
    <p:extLst>
      <p:ext uri="{BB962C8B-B14F-4D97-AF65-F5344CB8AC3E}">
        <p14:creationId xmlns:p14="http://schemas.microsoft.com/office/powerpoint/2010/main" val="34068778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직사각형 25"/>
          <p:cNvSpPr/>
          <p:nvPr/>
        </p:nvSpPr>
        <p:spPr>
          <a:xfrm>
            <a:off x="1162387" y="5438248"/>
            <a:ext cx="5404669" cy="544020"/>
          </a:xfrm>
          <a:prstGeom prst="rect">
            <a:avLst/>
          </a:prstGeom>
          <a:solidFill>
            <a:srgbClr val="E1F3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5" name="직사각형 24"/>
          <p:cNvSpPr/>
          <p:nvPr/>
        </p:nvSpPr>
        <p:spPr>
          <a:xfrm>
            <a:off x="1154864" y="4677723"/>
            <a:ext cx="5404669" cy="690562"/>
          </a:xfrm>
          <a:prstGeom prst="rect">
            <a:avLst/>
          </a:prstGeom>
          <a:solidFill>
            <a:srgbClr val="E1F3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6" name="직사각형 15"/>
          <p:cNvSpPr/>
          <p:nvPr/>
        </p:nvSpPr>
        <p:spPr>
          <a:xfrm>
            <a:off x="1154865" y="3909147"/>
            <a:ext cx="5404669" cy="690562"/>
          </a:xfrm>
          <a:prstGeom prst="rect">
            <a:avLst/>
          </a:prstGeom>
          <a:solidFill>
            <a:srgbClr val="E1F3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 name="TextBox 3">
            <a:extLst>
              <a:ext uri="{FF2B5EF4-FFF2-40B4-BE49-F238E27FC236}">
                <a16:creationId xmlns:a16="http://schemas.microsoft.com/office/drawing/2014/main" id="{2A4086BA-CF8A-774C-9F5E-52BDAFA3B7C8}"/>
              </a:ext>
            </a:extLst>
          </p:cNvPr>
          <p:cNvSpPr txBox="1"/>
          <p:nvPr/>
        </p:nvSpPr>
        <p:spPr>
          <a:xfrm>
            <a:off x="1919536" y="298672"/>
            <a:ext cx="2232248" cy="340158"/>
          </a:xfrm>
          <a:prstGeom prst="rect">
            <a:avLst/>
          </a:prstGeom>
          <a:noFill/>
        </p:spPr>
        <p:txBody>
          <a:bodyPr wrap="square" rtlCol="0">
            <a:spAutoFit/>
          </a:bodyPr>
          <a:lstStyle/>
          <a:p>
            <a:pPr>
              <a:lnSpc>
                <a:spcPct val="110000"/>
              </a:lnSpc>
            </a:pPr>
            <a:r>
              <a:rPr lang="en-US" altLang="ko-KR" sz="1600" b="1" dirty="0" smtClean="0">
                <a:latin typeface="맑은 고딕" panose="020B0503020000020004" pitchFamily="50" charset="-127"/>
                <a:ea typeface="맑은 고딕" panose="020B0503020000020004" pitchFamily="50" charset="-127"/>
              </a:rPr>
              <a:t>04. Reference</a:t>
            </a:r>
            <a:endParaRPr lang="en-US" altLang="ko-KR" sz="1600" b="1" dirty="0">
              <a:latin typeface="맑은 고딕" panose="020B0503020000020004" pitchFamily="50" charset="-127"/>
              <a:ea typeface="맑은 고딕" panose="020B0503020000020004" pitchFamily="50" charset="-127"/>
            </a:endParaRPr>
          </a:p>
        </p:txBody>
      </p:sp>
      <p:sp>
        <p:nvSpPr>
          <p:cNvPr id="21" name="직사각형 20"/>
          <p:cNvSpPr/>
          <p:nvPr/>
        </p:nvSpPr>
        <p:spPr>
          <a:xfrm>
            <a:off x="2195513" y="6509033"/>
            <a:ext cx="7800975" cy="215444"/>
          </a:xfrm>
          <a:prstGeom prst="rect">
            <a:avLst/>
          </a:prstGeom>
        </p:spPr>
        <p:txBody>
          <a:bodyPr wrap="square">
            <a:spAutoFit/>
          </a:bodyPr>
          <a:lstStyle/>
          <a:p>
            <a:pPr marL="325030" indent="-325030" defTabSz="822934"/>
            <a:r>
              <a:rPr lang="en-US" altLang="ko-KR" sz="800" dirty="0">
                <a:solidFill>
                  <a:schemeClr val="bg1">
                    <a:lumMod val="65000"/>
                  </a:schemeClr>
                </a:solidFill>
                <a:latin typeface="맑은 고딕" panose="020B0503020000020004" pitchFamily="50" charset="-127"/>
                <a:ea typeface="맑은 고딕" panose="020B0503020000020004" pitchFamily="50" charset="-127"/>
              </a:rPr>
              <a:t>[</a:t>
            </a:r>
            <a:r>
              <a:rPr lang="ko-KR" altLang="en-US" sz="800" dirty="0">
                <a:solidFill>
                  <a:schemeClr val="bg1">
                    <a:lumMod val="65000"/>
                  </a:schemeClr>
                </a:solidFill>
                <a:latin typeface="맑은 고딕" panose="020B0503020000020004" pitchFamily="50" charset="-127"/>
                <a:ea typeface="맑은 고딕" panose="020B0503020000020004" pitchFamily="50" charset="-127"/>
              </a:rPr>
              <a:t>출처</a:t>
            </a:r>
            <a:r>
              <a:rPr lang="en-US" altLang="ko-KR" sz="800" dirty="0">
                <a:solidFill>
                  <a:schemeClr val="bg1">
                    <a:lumMod val="65000"/>
                  </a:schemeClr>
                </a:solidFill>
                <a:latin typeface="맑은 고딕" panose="020B0503020000020004" pitchFamily="50" charset="-127"/>
                <a:ea typeface="맑은 고딕" panose="020B0503020000020004" pitchFamily="50" charset="-127"/>
              </a:rPr>
              <a:t>: Molecules 2021, 26, 802</a:t>
            </a:r>
            <a:r>
              <a:rPr lang="nl-NL" altLang="ko-KR" sz="800" dirty="0">
                <a:solidFill>
                  <a:schemeClr val="bg1">
                    <a:lumMod val="65000"/>
                  </a:schemeClr>
                </a:solidFill>
                <a:latin typeface="맑은 고딕" panose="020B0503020000020004" pitchFamily="50" charset="-127"/>
                <a:ea typeface="맑은 고딕" panose="020B0503020000020004" pitchFamily="50" charset="-127"/>
              </a:rPr>
              <a:t>.</a:t>
            </a:r>
            <a:r>
              <a:rPr lang="es-ES" altLang="ko-KR" sz="800" dirty="0">
                <a:solidFill>
                  <a:schemeClr val="bg1">
                    <a:lumMod val="65000"/>
                  </a:schemeClr>
                </a:solidFill>
                <a:latin typeface="맑은 고딕" panose="020B0503020000020004" pitchFamily="50" charset="-127"/>
                <a:ea typeface="맑은 고딕" panose="020B0503020000020004" pitchFamily="50" charset="-127"/>
              </a:rPr>
              <a:t> </a:t>
            </a:r>
            <a:r>
              <a:rPr lang="en-US" altLang="ko-KR" sz="800" dirty="0">
                <a:solidFill>
                  <a:schemeClr val="bg1">
                    <a:lumMod val="65000"/>
                  </a:schemeClr>
                </a:solidFill>
                <a:latin typeface="맑은 고딕" panose="020B0503020000020004" pitchFamily="50" charset="-127"/>
                <a:ea typeface="맑은 고딕" panose="020B0503020000020004" pitchFamily="50" charset="-127"/>
              </a:rPr>
              <a:t>Positive Effect of Cannabis sativa L. Herb Extracts on Skin Cells and Assessment of Cannabinoid-Based Hydrogels Properties]</a:t>
            </a:r>
          </a:p>
        </p:txBody>
      </p:sp>
      <p:pic>
        <p:nvPicPr>
          <p:cNvPr id="33" name="그림 32"/>
          <p:cNvPicPr>
            <a:picLocks noChangeAspect="1"/>
          </p:cNvPicPr>
          <p:nvPr/>
        </p:nvPicPr>
        <p:blipFill>
          <a:blip r:embed="rId2"/>
          <a:stretch>
            <a:fillRect/>
          </a:stretch>
        </p:blipFill>
        <p:spPr>
          <a:xfrm>
            <a:off x="8003633" y="2291302"/>
            <a:ext cx="2159755" cy="1768089"/>
          </a:xfrm>
          <a:prstGeom prst="rect">
            <a:avLst/>
          </a:prstGeom>
        </p:spPr>
      </p:pic>
      <p:pic>
        <p:nvPicPr>
          <p:cNvPr id="34" name="그림 33"/>
          <p:cNvPicPr>
            <a:picLocks noChangeAspect="1"/>
          </p:cNvPicPr>
          <p:nvPr/>
        </p:nvPicPr>
        <p:blipFill>
          <a:blip r:embed="rId3"/>
          <a:stretch>
            <a:fillRect/>
          </a:stretch>
        </p:blipFill>
        <p:spPr>
          <a:xfrm>
            <a:off x="7964825" y="3803470"/>
            <a:ext cx="2237370" cy="1844849"/>
          </a:xfrm>
          <a:prstGeom prst="rect">
            <a:avLst/>
          </a:prstGeom>
        </p:spPr>
      </p:pic>
      <p:sp>
        <p:nvSpPr>
          <p:cNvPr id="35" name="직사각형 34"/>
          <p:cNvSpPr/>
          <p:nvPr/>
        </p:nvSpPr>
        <p:spPr>
          <a:xfrm>
            <a:off x="8612897" y="5387646"/>
            <a:ext cx="1080120"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6" name="TextBox 35"/>
          <p:cNvSpPr txBox="1"/>
          <p:nvPr/>
        </p:nvSpPr>
        <p:spPr>
          <a:xfrm>
            <a:off x="7604786" y="5467976"/>
            <a:ext cx="3033202" cy="338554"/>
          </a:xfrm>
          <a:prstGeom prst="rect">
            <a:avLst/>
          </a:prstGeom>
          <a:noFill/>
          <a:ln>
            <a:solidFill>
              <a:schemeClr val="tx1"/>
            </a:solidFill>
          </a:ln>
        </p:spPr>
        <p:txBody>
          <a:bodyPr wrap="square" rtlCol="0">
            <a:spAutoFit/>
          </a:bodyPr>
          <a:lstStyle/>
          <a:p>
            <a:pPr defTabSz="822934"/>
            <a:r>
              <a:rPr lang="en-US" altLang="ko-KR" sz="800" b="1" dirty="0">
                <a:solidFill>
                  <a:prstClr val="black"/>
                </a:solidFill>
                <a:latin typeface="맑은 고딕" panose="020B0503020000020004" pitchFamily="50" charset="-127"/>
                <a:ea typeface="맑은 고딕" panose="020B0503020000020004" pitchFamily="50" charset="-127"/>
              </a:rPr>
              <a:t>- MAE: </a:t>
            </a:r>
            <a:r>
              <a:rPr lang="en-US" altLang="ko-KR" sz="800" dirty="0">
                <a:solidFill>
                  <a:prstClr val="black"/>
                </a:solidFill>
                <a:latin typeface="맑은 고딕" panose="020B0503020000020004" pitchFamily="50" charset="-127"/>
                <a:ea typeface="맑은 고딕" panose="020B0503020000020004" pitchFamily="50" charset="-127"/>
              </a:rPr>
              <a:t>Magnetic stirrer assisted </a:t>
            </a:r>
            <a:r>
              <a:rPr lang="en-US" altLang="ko-KR" sz="800">
                <a:solidFill>
                  <a:prstClr val="black"/>
                </a:solidFill>
                <a:latin typeface="맑은 고딕" panose="020B0503020000020004" pitchFamily="50" charset="-127"/>
                <a:ea typeface="맑은 고딕" panose="020B0503020000020004" pitchFamily="50" charset="-127"/>
              </a:rPr>
              <a:t>extraction </a:t>
            </a:r>
            <a:endParaRPr lang="en-US" altLang="ko-KR" sz="800" dirty="0">
              <a:solidFill>
                <a:prstClr val="black"/>
              </a:solidFill>
              <a:latin typeface="맑은 고딕" panose="020B0503020000020004" pitchFamily="50" charset="-127"/>
              <a:ea typeface="맑은 고딕" panose="020B0503020000020004" pitchFamily="50" charset="-127"/>
            </a:endParaRPr>
          </a:p>
          <a:p>
            <a:pPr defTabSz="822934"/>
            <a:r>
              <a:rPr lang="en-US" altLang="ko-KR" sz="800" b="1" dirty="0">
                <a:solidFill>
                  <a:prstClr val="black"/>
                </a:solidFill>
                <a:latin typeface="맑은 고딕" panose="020B0503020000020004" pitchFamily="50" charset="-127"/>
                <a:ea typeface="맑은 고딕" panose="020B0503020000020004" pitchFamily="50" charset="-127"/>
              </a:rPr>
              <a:t>- UAE: </a:t>
            </a:r>
            <a:r>
              <a:rPr lang="en-US" altLang="ko-KR" sz="800" dirty="0">
                <a:solidFill>
                  <a:prstClr val="black"/>
                </a:solidFill>
                <a:latin typeface="맑은 고딕" panose="020B0503020000020004" pitchFamily="50" charset="-127"/>
                <a:ea typeface="맑은 고딕" panose="020B0503020000020004" pitchFamily="50" charset="-127"/>
              </a:rPr>
              <a:t>Ultrasound </a:t>
            </a:r>
            <a:r>
              <a:rPr lang="en-US" altLang="ko-KR" sz="800">
                <a:solidFill>
                  <a:prstClr val="black"/>
                </a:solidFill>
                <a:latin typeface="맑은 고딕" panose="020B0503020000020004" pitchFamily="50" charset="-127"/>
                <a:ea typeface="맑은 고딕" panose="020B0503020000020004" pitchFamily="50" charset="-127"/>
              </a:rPr>
              <a:t>assisted </a:t>
            </a:r>
            <a:r>
              <a:rPr lang="en-US" altLang="ko-KR" sz="800" smtClean="0">
                <a:solidFill>
                  <a:prstClr val="black"/>
                </a:solidFill>
                <a:latin typeface="맑은 고딕" panose="020B0503020000020004" pitchFamily="50" charset="-127"/>
                <a:ea typeface="맑은 고딕" panose="020B0503020000020004" pitchFamily="50" charset="-127"/>
              </a:rPr>
              <a:t>extraction</a:t>
            </a:r>
            <a:endParaRPr lang="ko-KR" altLang="en-US" sz="800" dirty="0">
              <a:solidFill>
                <a:prstClr val="black"/>
              </a:solidFill>
              <a:latin typeface="맑은 고딕" panose="020B0503020000020004" pitchFamily="50" charset="-127"/>
              <a:ea typeface="맑은 고딕" panose="020B0503020000020004" pitchFamily="50" charset="-127"/>
            </a:endParaRPr>
          </a:p>
        </p:txBody>
      </p:sp>
      <p:sp>
        <p:nvSpPr>
          <p:cNvPr id="37" name="TextBox 36"/>
          <p:cNvSpPr txBox="1"/>
          <p:nvPr/>
        </p:nvSpPr>
        <p:spPr>
          <a:xfrm>
            <a:off x="7604785" y="1931262"/>
            <a:ext cx="3033203" cy="383182"/>
          </a:xfrm>
          <a:prstGeom prst="rect">
            <a:avLst/>
          </a:prstGeom>
          <a:solidFill>
            <a:srgbClr val="323030"/>
          </a:solidFill>
          <a:ln>
            <a:noFill/>
          </a:ln>
        </p:spPr>
        <p:txBody>
          <a:bodyPr wrap="square" rtlCol="0">
            <a:spAutoFit/>
          </a:bodyPr>
          <a:lstStyle/>
          <a:p>
            <a:pPr algn="ctr" defTabSz="822934"/>
            <a:r>
              <a:rPr lang="en-US" altLang="ko-KR" sz="945" b="1">
                <a:solidFill>
                  <a:srgbClr val="BFBFBF"/>
                </a:solidFill>
                <a:latin typeface="맑은 고딕" panose="020B0503020000020004" pitchFamily="50" charset="-127"/>
              </a:rPr>
              <a:t>Effect of </a:t>
            </a:r>
            <a:r>
              <a:rPr lang="en-US" altLang="ko-KR" sz="945" b="1" smtClean="0">
                <a:solidFill>
                  <a:srgbClr val="BFBFBF"/>
                </a:solidFill>
                <a:latin typeface="맑은 고딕" panose="020B0503020000020004" pitchFamily="50" charset="-127"/>
              </a:rPr>
              <a:t>increasing skin moisture </a:t>
            </a:r>
            <a:r>
              <a:rPr lang="en-US" altLang="ko-KR" sz="945" b="1">
                <a:solidFill>
                  <a:srgbClr val="BFBFBF"/>
                </a:solidFill>
                <a:latin typeface="맑은 고딕" panose="020B0503020000020004" pitchFamily="50" charset="-127"/>
              </a:rPr>
              <a:t>and transepidermal water loss reduction effect</a:t>
            </a:r>
            <a:endParaRPr lang="ko-KR" altLang="en-US" sz="945" b="1" dirty="0">
              <a:solidFill>
                <a:srgbClr val="BFBFBF"/>
              </a:solidFill>
              <a:latin typeface="맑은 고딕" panose="020B0503020000020004" pitchFamily="50" charset="-127"/>
              <a:ea typeface="맑은 고딕" panose="020B0503020000020004" pitchFamily="50" charset="-127"/>
            </a:endParaRPr>
          </a:p>
        </p:txBody>
      </p:sp>
      <p:sp>
        <p:nvSpPr>
          <p:cNvPr id="38" name="직사각형 37"/>
          <p:cNvSpPr/>
          <p:nvPr/>
        </p:nvSpPr>
        <p:spPr>
          <a:xfrm>
            <a:off x="8468881" y="4482806"/>
            <a:ext cx="1008112" cy="48257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22934"/>
            <a:endParaRPr lang="ko-KR" altLang="en-US" sz="1260">
              <a:solidFill>
                <a:prstClr val="white"/>
              </a:solidFill>
              <a:latin typeface="맑은 고딕" panose="020F0502020204030204"/>
              <a:ea typeface="맑은 고딕" panose="020B0503020000020004" pitchFamily="50" charset="-127"/>
            </a:endParaRPr>
          </a:p>
        </p:txBody>
      </p:sp>
      <p:sp>
        <p:nvSpPr>
          <p:cNvPr id="39" name="직사각형 38"/>
          <p:cNvSpPr/>
          <p:nvPr/>
        </p:nvSpPr>
        <p:spPr>
          <a:xfrm>
            <a:off x="9186187" y="2437622"/>
            <a:ext cx="290806" cy="97227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22934"/>
            <a:endParaRPr lang="ko-KR" altLang="en-US" sz="1260">
              <a:solidFill>
                <a:prstClr val="white"/>
              </a:solidFill>
              <a:latin typeface="맑은 고딕" panose="020F0502020204030204"/>
              <a:ea typeface="맑은 고딕" panose="020B0503020000020004" pitchFamily="50" charset="-127"/>
            </a:endParaRPr>
          </a:p>
        </p:txBody>
      </p:sp>
      <p:sp>
        <p:nvSpPr>
          <p:cNvPr id="18" name="TextBox 17">
            <a:extLst>
              <a:ext uri="{FF2B5EF4-FFF2-40B4-BE49-F238E27FC236}">
                <a16:creationId xmlns:a16="http://schemas.microsoft.com/office/drawing/2014/main" id="{2A4086BA-CF8A-774C-9F5E-52BDAFA3B7C8}"/>
              </a:ext>
            </a:extLst>
          </p:cNvPr>
          <p:cNvSpPr txBox="1"/>
          <p:nvPr/>
        </p:nvSpPr>
        <p:spPr>
          <a:xfrm>
            <a:off x="1011612" y="1229531"/>
            <a:ext cx="5527734" cy="701731"/>
          </a:xfrm>
          <a:prstGeom prst="rect">
            <a:avLst/>
          </a:prstGeom>
          <a:noFill/>
        </p:spPr>
        <p:txBody>
          <a:bodyPr wrap="square" rtlCol="0">
            <a:spAutoFit/>
          </a:bodyPr>
          <a:lstStyle/>
          <a:p>
            <a:pPr>
              <a:lnSpc>
                <a:spcPct val="110000"/>
              </a:lnSpc>
            </a:pPr>
            <a:r>
              <a:rPr lang="en-US" altLang="ko-KR" b="1" smtClean="0">
                <a:latin typeface="+mj-ea"/>
                <a:ea typeface="+mj-ea"/>
              </a:rPr>
              <a:t>Anti-skin </a:t>
            </a:r>
            <a:r>
              <a:rPr lang="en-US" altLang="ko-KR" b="1">
                <a:latin typeface="+mj-ea"/>
                <a:ea typeface="+mj-ea"/>
              </a:rPr>
              <a:t>Aging </a:t>
            </a:r>
            <a:r>
              <a:rPr lang="en-US" altLang="ko-KR" b="1">
                <a:solidFill>
                  <a:schemeClr val="tx1">
                    <a:lumMod val="85000"/>
                    <a:lumOff val="15000"/>
                  </a:schemeClr>
                </a:solidFill>
                <a:latin typeface="+mj-ea"/>
                <a:ea typeface="+mj-ea"/>
              </a:rPr>
              <a:t>, Reduction of oxidative stress</a:t>
            </a:r>
            <a:r>
              <a:rPr lang="en-US" altLang="ko-KR" b="1" smtClean="0">
                <a:solidFill>
                  <a:schemeClr val="tx1">
                    <a:lumMod val="85000"/>
                    <a:lumOff val="15000"/>
                  </a:schemeClr>
                </a:solidFill>
                <a:latin typeface="+mj-ea"/>
                <a:ea typeface="+mj-ea"/>
              </a:rPr>
              <a:t>, </a:t>
            </a:r>
            <a:br>
              <a:rPr lang="en-US" altLang="ko-KR" b="1" smtClean="0">
                <a:solidFill>
                  <a:schemeClr val="tx1">
                    <a:lumMod val="85000"/>
                    <a:lumOff val="15000"/>
                  </a:schemeClr>
                </a:solidFill>
                <a:latin typeface="+mj-ea"/>
                <a:ea typeface="+mj-ea"/>
              </a:rPr>
            </a:br>
            <a:r>
              <a:rPr lang="en-US" altLang="ko-KR" b="1" smtClean="0">
                <a:solidFill>
                  <a:schemeClr val="tx1">
                    <a:lumMod val="85000"/>
                    <a:lumOff val="15000"/>
                  </a:schemeClr>
                </a:solidFill>
                <a:latin typeface="+mj-ea"/>
                <a:ea typeface="+mj-ea"/>
              </a:rPr>
              <a:t>Skin hydration | </a:t>
            </a:r>
            <a:r>
              <a:rPr lang="en-US" altLang="ko-KR" b="1" dirty="0" smtClean="0">
                <a:solidFill>
                  <a:schemeClr val="tx1">
                    <a:lumMod val="85000"/>
                    <a:lumOff val="15000"/>
                  </a:schemeClr>
                </a:solidFill>
                <a:latin typeface="+mj-ea"/>
                <a:ea typeface="+mj-ea"/>
              </a:rPr>
              <a:t>Hempseed extract</a:t>
            </a:r>
            <a:endParaRPr lang="en-US" altLang="ko-KR" b="1" dirty="0">
              <a:solidFill>
                <a:schemeClr val="tx1">
                  <a:lumMod val="85000"/>
                  <a:lumOff val="15000"/>
                </a:schemeClr>
              </a:solidFill>
              <a:latin typeface="+mj-ea"/>
              <a:ea typeface="+mj-ea"/>
            </a:endParaRPr>
          </a:p>
        </p:txBody>
      </p:sp>
      <p:sp>
        <p:nvSpPr>
          <p:cNvPr id="24" name="직사각형 23"/>
          <p:cNvSpPr/>
          <p:nvPr/>
        </p:nvSpPr>
        <p:spPr>
          <a:xfrm>
            <a:off x="1154865" y="2040914"/>
            <a:ext cx="5404669" cy="3956404"/>
          </a:xfrm>
          <a:prstGeom prst="rect">
            <a:avLst/>
          </a:prstGeom>
        </p:spPr>
        <p:txBody>
          <a:bodyPr wrap="square">
            <a:spAutoFit/>
          </a:bodyPr>
          <a:lstStyle/>
          <a:p>
            <a:pPr marL="171450" indent="-171450">
              <a:lnSpc>
                <a:spcPct val="150000"/>
              </a:lnSpc>
              <a:buFont typeface="Arial" panose="020B0604020202020204" pitchFamily="34" charset="0"/>
              <a:buChar char="•"/>
            </a:pPr>
            <a:r>
              <a:rPr lang="ko-KR" altLang="en-US" sz="1103" dirty="0" err="1">
                <a:solidFill>
                  <a:prstClr val="black"/>
                </a:solidFill>
                <a:latin typeface="맑은 고딕" panose="020B0503020000020004" pitchFamily="50" charset="-127"/>
                <a:ea typeface="맑은 고딕" panose="020B0503020000020004" pitchFamily="50" charset="-127"/>
              </a:rPr>
              <a:t>In</a:t>
            </a:r>
            <a:r>
              <a:rPr lang="ko-KR" altLang="en-US" sz="1103" dirty="0">
                <a:solidFill>
                  <a:prstClr val="black"/>
                </a:solidFill>
                <a:latin typeface="맑은 고딕" panose="020B0503020000020004" pitchFamily="50" charset="-127"/>
                <a:ea typeface="맑은 고딕" panose="020B0503020000020004" pitchFamily="50" charset="-127"/>
              </a:rPr>
              <a:t> </a:t>
            </a:r>
            <a:r>
              <a:rPr lang="ko-KR" altLang="en-US" sz="1103" dirty="0" err="1">
                <a:solidFill>
                  <a:prstClr val="black"/>
                </a:solidFill>
                <a:latin typeface="맑은 고딕" panose="020B0503020000020004" pitchFamily="50" charset="-127"/>
                <a:ea typeface="맑은 고딕" panose="020B0503020000020004" pitchFamily="50" charset="-127"/>
              </a:rPr>
              <a:t>the</a:t>
            </a:r>
            <a:r>
              <a:rPr lang="ko-KR" altLang="en-US" sz="1103" dirty="0">
                <a:solidFill>
                  <a:prstClr val="black"/>
                </a:solidFill>
                <a:latin typeface="맑은 고딕" panose="020B0503020000020004" pitchFamily="50" charset="-127"/>
                <a:ea typeface="맑은 고딕" panose="020B0503020000020004" pitchFamily="50" charset="-127"/>
              </a:rPr>
              <a:t> </a:t>
            </a:r>
            <a:r>
              <a:rPr lang="ko-KR" altLang="en-US" sz="1103" dirty="0" err="1">
                <a:solidFill>
                  <a:prstClr val="black"/>
                </a:solidFill>
                <a:latin typeface="맑은 고딕" panose="020B0503020000020004" pitchFamily="50" charset="-127"/>
                <a:ea typeface="맑은 고딕" panose="020B0503020000020004" pitchFamily="50" charset="-127"/>
              </a:rPr>
              <a:t>case</a:t>
            </a:r>
            <a:r>
              <a:rPr lang="ko-KR" altLang="en-US" sz="1103" dirty="0">
                <a:solidFill>
                  <a:prstClr val="black"/>
                </a:solidFill>
                <a:latin typeface="맑은 고딕" panose="020B0503020000020004" pitchFamily="50" charset="-127"/>
                <a:ea typeface="맑은 고딕" panose="020B0503020000020004" pitchFamily="50" charset="-127"/>
              </a:rPr>
              <a:t> of </a:t>
            </a:r>
            <a:r>
              <a:rPr lang="ko-KR" altLang="en-US" sz="1103" dirty="0" err="1">
                <a:solidFill>
                  <a:prstClr val="black"/>
                </a:solidFill>
                <a:latin typeface="맑은 고딕" panose="020B0503020000020004" pitchFamily="50" charset="-127"/>
                <a:ea typeface="맑은 고딕" panose="020B0503020000020004" pitchFamily="50" charset="-127"/>
              </a:rPr>
              <a:t>many</a:t>
            </a:r>
            <a:r>
              <a:rPr lang="ko-KR" altLang="en-US" sz="1103" dirty="0">
                <a:solidFill>
                  <a:prstClr val="black"/>
                </a:solidFill>
                <a:latin typeface="맑은 고딕" panose="020B0503020000020004" pitchFamily="50" charset="-127"/>
                <a:ea typeface="맑은 고딕" panose="020B0503020000020004" pitchFamily="50" charset="-127"/>
              </a:rPr>
              <a:t> </a:t>
            </a:r>
            <a:r>
              <a:rPr lang="ko-KR" altLang="en-US" sz="1103" dirty="0" err="1">
                <a:solidFill>
                  <a:prstClr val="black"/>
                </a:solidFill>
                <a:latin typeface="맑은 고딕" panose="020B0503020000020004" pitchFamily="50" charset="-127"/>
                <a:ea typeface="맑은 고딕" panose="020B0503020000020004" pitchFamily="50" charset="-127"/>
              </a:rPr>
              <a:t>dermatological</a:t>
            </a:r>
            <a:r>
              <a:rPr lang="ko-KR" altLang="en-US" sz="1103" dirty="0">
                <a:solidFill>
                  <a:prstClr val="black"/>
                </a:solidFill>
                <a:latin typeface="맑은 고딕" panose="020B0503020000020004" pitchFamily="50" charset="-127"/>
                <a:ea typeface="맑은 고딕" panose="020B0503020000020004" pitchFamily="50" charset="-127"/>
              </a:rPr>
              <a:t> </a:t>
            </a:r>
            <a:r>
              <a:rPr lang="ko-KR" altLang="en-US" sz="1103" dirty="0" err="1">
                <a:solidFill>
                  <a:prstClr val="black"/>
                </a:solidFill>
                <a:latin typeface="맑은 고딕" panose="020B0503020000020004" pitchFamily="50" charset="-127"/>
                <a:ea typeface="맑은 고딕" panose="020B0503020000020004" pitchFamily="50" charset="-127"/>
              </a:rPr>
              <a:t>problems</a:t>
            </a:r>
            <a:r>
              <a:rPr lang="ko-KR" altLang="en-US" sz="1103" dirty="0">
                <a:solidFill>
                  <a:prstClr val="black"/>
                </a:solidFill>
                <a:latin typeface="맑은 고딕" panose="020B0503020000020004" pitchFamily="50" charset="-127"/>
                <a:ea typeface="맑은 고딕" panose="020B0503020000020004" pitchFamily="50" charset="-127"/>
              </a:rPr>
              <a:t> </a:t>
            </a:r>
            <a:r>
              <a:rPr lang="ko-KR" altLang="en-US" sz="1103" dirty="0" err="1">
                <a:solidFill>
                  <a:prstClr val="black"/>
                </a:solidFill>
                <a:latin typeface="맑은 고딕" panose="020B0503020000020004" pitchFamily="50" charset="-127"/>
                <a:ea typeface="맑은 고딕" panose="020B0503020000020004" pitchFamily="50" charset="-127"/>
              </a:rPr>
              <a:t>such</a:t>
            </a:r>
            <a:r>
              <a:rPr lang="ko-KR" altLang="en-US" sz="1103" dirty="0">
                <a:solidFill>
                  <a:prstClr val="black"/>
                </a:solidFill>
                <a:latin typeface="맑은 고딕" panose="020B0503020000020004" pitchFamily="50" charset="-127"/>
                <a:ea typeface="맑은 고딕" panose="020B0503020000020004" pitchFamily="50" charset="-127"/>
              </a:rPr>
              <a:t> </a:t>
            </a:r>
            <a:r>
              <a:rPr lang="ko-KR" altLang="en-US" sz="1103" dirty="0" err="1">
                <a:solidFill>
                  <a:prstClr val="black"/>
                </a:solidFill>
                <a:latin typeface="맑은 고딕" panose="020B0503020000020004" pitchFamily="50" charset="-127"/>
                <a:ea typeface="맑은 고딕" panose="020B0503020000020004" pitchFamily="50" charset="-127"/>
              </a:rPr>
              <a:t>as</a:t>
            </a:r>
            <a:r>
              <a:rPr lang="ko-KR" altLang="en-US" sz="1103" dirty="0">
                <a:solidFill>
                  <a:prstClr val="black"/>
                </a:solidFill>
                <a:latin typeface="맑은 고딕" panose="020B0503020000020004" pitchFamily="50" charset="-127"/>
                <a:ea typeface="맑은 고딕" panose="020B0503020000020004" pitchFamily="50" charset="-127"/>
              </a:rPr>
              <a:t> </a:t>
            </a:r>
            <a:r>
              <a:rPr lang="ko-KR" altLang="en-US" sz="1103" dirty="0" err="1">
                <a:solidFill>
                  <a:prstClr val="black"/>
                </a:solidFill>
                <a:latin typeface="맑은 고딕" panose="020B0503020000020004" pitchFamily="50" charset="-127"/>
                <a:ea typeface="맑은 고딕" panose="020B0503020000020004" pitchFamily="50" charset="-127"/>
              </a:rPr>
              <a:t>atopy</a:t>
            </a:r>
            <a:r>
              <a:rPr lang="ko-KR" altLang="en-US" sz="1103" dirty="0">
                <a:solidFill>
                  <a:prstClr val="black"/>
                </a:solidFill>
                <a:latin typeface="맑은 고딕" panose="020B0503020000020004" pitchFamily="50" charset="-127"/>
                <a:ea typeface="맑은 고딕" panose="020B0503020000020004" pitchFamily="50" charset="-127"/>
              </a:rPr>
              <a:t>, </a:t>
            </a:r>
            <a:r>
              <a:rPr lang="ko-KR" altLang="en-US" sz="1103" dirty="0" err="1">
                <a:solidFill>
                  <a:prstClr val="black"/>
                </a:solidFill>
                <a:latin typeface="맑은 고딕" panose="020B0503020000020004" pitchFamily="50" charset="-127"/>
                <a:ea typeface="맑은 고딕" panose="020B0503020000020004" pitchFamily="50" charset="-127"/>
              </a:rPr>
              <a:t>skin</a:t>
            </a:r>
            <a:r>
              <a:rPr lang="ko-KR" altLang="en-US" sz="1103" dirty="0">
                <a:solidFill>
                  <a:prstClr val="black"/>
                </a:solidFill>
                <a:latin typeface="맑은 고딕" panose="020B0503020000020004" pitchFamily="50" charset="-127"/>
                <a:ea typeface="맑은 고딕" panose="020B0503020000020004" pitchFamily="50" charset="-127"/>
              </a:rPr>
              <a:t> </a:t>
            </a:r>
            <a:r>
              <a:rPr lang="ko-KR" altLang="en-US" sz="1103" dirty="0" err="1">
                <a:solidFill>
                  <a:prstClr val="black"/>
                </a:solidFill>
                <a:latin typeface="맑은 고딕" panose="020B0503020000020004" pitchFamily="50" charset="-127"/>
                <a:ea typeface="맑은 고딕" panose="020B0503020000020004" pitchFamily="50" charset="-127"/>
              </a:rPr>
              <a:t>disease</a:t>
            </a:r>
            <a:r>
              <a:rPr lang="ko-KR" altLang="en-US" sz="1103" dirty="0">
                <a:solidFill>
                  <a:prstClr val="black"/>
                </a:solidFill>
                <a:latin typeface="맑은 고딕" panose="020B0503020000020004" pitchFamily="50" charset="-127"/>
                <a:ea typeface="맑은 고딕" panose="020B0503020000020004" pitchFamily="50" charset="-127"/>
              </a:rPr>
              <a:t>, and </a:t>
            </a:r>
            <a:r>
              <a:rPr lang="ko-KR" altLang="en-US" sz="1103" dirty="0" err="1">
                <a:solidFill>
                  <a:prstClr val="black"/>
                </a:solidFill>
                <a:latin typeface="맑은 고딕" panose="020B0503020000020004" pitchFamily="50" charset="-127"/>
                <a:ea typeface="맑은 고딕" panose="020B0503020000020004" pitchFamily="50" charset="-127"/>
              </a:rPr>
              <a:t>psoriasis</a:t>
            </a:r>
            <a:r>
              <a:rPr lang="ko-KR" altLang="en-US" sz="1103" dirty="0">
                <a:solidFill>
                  <a:prstClr val="black"/>
                </a:solidFill>
                <a:latin typeface="맑은 고딕" panose="020B0503020000020004" pitchFamily="50" charset="-127"/>
                <a:ea typeface="맑은 고딕" panose="020B0503020000020004" pitchFamily="50" charset="-127"/>
              </a:rPr>
              <a:t>, </a:t>
            </a:r>
            <a:r>
              <a:rPr lang="ko-KR" altLang="en-US" sz="1103" dirty="0" err="1">
                <a:solidFill>
                  <a:prstClr val="black"/>
                </a:solidFill>
                <a:latin typeface="맑은 고딕" panose="020B0503020000020004" pitchFamily="50" charset="-127"/>
                <a:ea typeface="맑은 고딕" panose="020B0503020000020004" pitchFamily="50" charset="-127"/>
              </a:rPr>
              <a:t>the</a:t>
            </a:r>
            <a:r>
              <a:rPr lang="ko-KR" altLang="en-US" sz="1103" dirty="0">
                <a:solidFill>
                  <a:prstClr val="black"/>
                </a:solidFill>
                <a:latin typeface="맑은 고딕" panose="020B0503020000020004" pitchFamily="50" charset="-127"/>
                <a:ea typeface="맑은 고딕" panose="020B0503020000020004" pitchFamily="50" charset="-127"/>
              </a:rPr>
              <a:t> </a:t>
            </a:r>
            <a:r>
              <a:rPr lang="ko-KR" altLang="en-US" sz="1103" dirty="0" err="1">
                <a:solidFill>
                  <a:prstClr val="black"/>
                </a:solidFill>
                <a:latin typeface="맑은 고딕" panose="020B0503020000020004" pitchFamily="50" charset="-127"/>
                <a:ea typeface="맑은 고딕" panose="020B0503020000020004" pitchFamily="50" charset="-127"/>
              </a:rPr>
              <a:t>wound</a:t>
            </a:r>
            <a:r>
              <a:rPr lang="ko-KR" altLang="en-US" sz="1103" dirty="0">
                <a:solidFill>
                  <a:prstClr val="black"/>
                </a:solidFill>
                <a:latin typeface="맑은 고딕" panose="020B0503020000020004" pitchFamily="50" charset="-127"/>
                <a:ea typeface="맑은 고딕" panose="020B0503020000020004" pitchFamily="50" charset="-127"/>
              </a:rPr>
              <a:t> </a:t>
            </a:r>
            <a:r>
              <a:rPr lang="ko-KR" altLang="en-US" sz="1103" dirty="0" err="1">
                <a:solidFill>
                  <a:prstClr val="black"/>
                </a:solidFill>
                <a:latin typeface="맑은 고딕" panose="020B0503020000020004" pitchFamily="50" charset="-127"/>
                <a:ea typeface="맑은 고딕" panose="020B0503020000020004" pitchFamily="50" charset="-127"/>
              </a:rPr>
              <a:t>heals</a:t>
            </a:r>
            <a:r>
              <a:rPr lang="ko-KR" altLang="en-US" sz="1103" dirty="0">
                <a:solidFill>
                  <a:prstClr val="black"/>
                </a:solidFill>
                <a:latin typeface="맑은 고딕" panose="020B0503020000020004" pitchFamily="50" charset="-127"/>
                <a:ea typeface="맑은 고딕" panose="020B0503020000020004" pitchFamily="50" charset="-127"/>
              </a:rPr>
              <a:t> </a:t>
            </a:r>
            <a:r>
              <a:rPr lang="ko-KR" altLang="en-US" sz="1103" dirty="0" err="1">
                <a:solidFill>
                  <a:prstClr val="black"/>
                </a:solidFill>
                <a:latin typeface="맑은 고딕" panose="020B0503020000020004" pitchFamily="50" charset="-127"/>
                <a:ea typeface="맑은 고딕" panose="020B0503020000020004" pitchFamily="50" charset="-127"/>
              </a:rPr>
              <a:t>maintaining</a:t>
            </a:r>
            <a:r>
              <a:rPr lang="ko-KR" altLang="en-US" sz="1103" dirty="0">
                <a:solidFill>
                  <a:prstClr val="black"/>
                </a:solidFill>
                <a:latin typeface="맑은 고딕" panose="020B0503020000020004" pitchFamily="50" charset="-127"/>
                <a:ea typeface="맑은 고딕" panose="020B0503020000020004" pitchFamily="50" charset="-127"/>
              </a:rPr>
              <a:t> </a:t>
            </a:r>
            <a:r>
              <a:rPr lang="ko-KR" altLang="en-US" sz="1103" dirty="0" err="1">
                <a:solidFill>
                  <a:prstClr val="black"/>
                </a:solidFill>
                <a:latin typeface="맑은 고딕" panose="020B0503020000020004" pitchFamily="50" charset="-127"/>
                <a:ea typeface="맑은 고딕" panose="020B0503020000020004" pitchFamily="50" charset="-127"/>
              </a:rPr>
              <a:t>an</a:t>
            </a:r>
            <a:r>
              <a:rPr lang="ko-KR" altLang="en-US" sz="1103" dirty="0">
                <a:solidFill>
                  <a:prstClr val="black"/>
                </a:solidFill>
                <a:latin typeface="맑은 고딕" panose="020B0503020000020004" pitchFamily="50" charset="-127"/>
                <a:ea typeface="맑은 고딕" panose="020B0503020000020004" pitchFamily="50" charset="-127"/>
              </a:rPr>
              <a:t> </a:t>
            </a:r>
            <a:r>
              <a:rPr lang="ko-KR" altLang="en-US" sz="1103" dirty="0" err="1">
                <a:solidFill>
                  <a:prstClr val="black"/>
                </a:solidFill>
                <a:latin typeface="맑은 고딕" panose="020B0503020000020004" pitchFamily="50" charset="-127"/>
                <a:ea typeface="맑은 고딕" panose="020B0503020000020004" pitchFamily="50" charset="-127"/>
              </a:rPr>
              <a:t>appropriate</a:t>
            </a:r>
            <a:r>
              <a:rPr lang="ko-KR" altLang="en-US" sz="1103" dirty="0">
                <a:solidFill>
                  <a:prstClr val="black"/>
                </a:solidFill>
                <a:latin typeface="맑은 고딕" panose="020B0503020000020004" pitchFamily="50" charset="-127"/>
                <a:ea typeface="맑은 고딕" panose="020B0503020000020004" pitchFamily="50" charset="-127"/>
              </a:rPr>
              <a:t> </a:t>
            </a:r>
            <a:r>
              <a:rPr lang="ko-KR" altLang="en-US" sz="1103" dirty="0" err="1">
                <a:solidFill>
                  <a:prstClr val="black"/>
                </a:solidFill>
                <a:latin typeface="맑은 고딕" panose="020B0503020000020004" pitchFamily="50" charset="-127"/>
                <a:ea typeface="맑은 고딕" panose="020B0503020000020004" pitchFamily="50" charset="-127"/>
              </a:rPr>
              <a:t>level</a:t>
            </a:r>
            <a:r>
              <a:rPr lang="ko-KR" altLang="en-US" sz="1103" dirty="0">
                <a:solidFill>
                  <a:prstClr val="black"/>
                </a:solidFill>
                <a:latin typeface="맑은 고딕" panose="020B0503020000020004" pitchFamily="50" charset="-127"/>
                <a:ea typeface="맑은 고딕" panose="020B0503020000020004" pitchFamily="50" charset="-127"/>
              </a:rPr>
              <a:t> of </a:t>
            </a:r>
            <a:r>
              <a:rPr lang="ko-KR" altLang="en-US" sz="1103" dirty="0" err="1">
                <a:solidFill>
                  <a:prstClr val="black"/>
                </a:solidFill>
                <a:latin typeface="맑은 고딕" panose="020B0503020000020004" pitchFamily="50" charset="-127"/>
                <a:ea typeface="맑은 고딕" panose="020B0503020000020004" pitchFamily="50" charset="-127"/>
              </a:rPr>
              <a:t>skin</a:t>
            </a:r>
            <a:r>
              <a:rPr lang="ko-KR" altLang="en-US" sz="1103" dirty="0">
                <a:solidFill>
                  <a:prstClr val="black"/>
                </a:solidFill>
                <a:latin typeface="맑은 고딕" panose="020B0503020000020004" pitchFamily="50" charset="-127"/>
                <a:ea typeface="맑은 고딕" panose="020B0503020000020004" pitchFamily="50" charset="-127"/>
              </a:rPr>
              <a:t> </a:t>
            </a:r>
            <a:r>
              <a:rPr lang="ko-KR" altLang="en-US" sz="1103" dirty="0" err="1">
                <a:solidFill>
                  <a:prstClr val="black"/>
                </a:solidFill>
                <a:latin typeface="맑은 고딕" panose="020B0503020000020004" pitchFamily="50" charset="-127"/>
                <a:ea typeface="맑은 고딕" panose="020B0503020000020004" pitchFamily="50" charset="-127"/>
              </a:rPr>
              <a:t>moisture</a:t>
            </a:r>
            <a:r>
              <a:rPr lang="ko-KR" altLang="en-US" sz="1103" dirty="0">
                <a:solidFill>
                  <a:prstClr val="black"/>
                </a:solidFill>
                <a:latin typeface="맑은 고딕" panose="020B0503020000020004" pitchFamily="50" charset="-127"/>
                <a:ea typeface="맑은 고딕" panose="020B0503020000020004" pitchFamily="50" charset="-127"/>
              </a:rPr>
              <a:t> </a:t>
            </a:r>
            <a:r>
              <a:rPr lang="ko-KR" altLang="en-US" sz="1103" dirty="0" err="1">
                <a:solidFill>
                  <a:prstClr val="black"/>
                </a:solidFill>
                <a:latin typeface="맑은 고딕" panose="020B0503020000020004" pitchFamily="50" charset="-127"/>
                <a:ea typeface="맑은 고딕" panose="020B0503020000020004" pitchFamily="50" charset="-127"/>
              </a:rPr>
              <a:t>during</a:t>
            </a:r>
            <a:r>
              <a:rPr lang="ko-KR" altLang="en-US" sz="1103" dirty="0">
                <a:solidFill>
                  <a:prstClr val="black"/>
                </a:solidFill>
                <a:latin typeface="맑은 고딕" panose="020B0503020000020004" pitchFamily="50" charset="-127"/>
                <a:ea typeface="맑은 고딕" panose="020B0503020000020004" pitchFamily="50" charset="-127"/>
              </a:rPr>
              <a:t> </a:t>
            </a:r>
            <a:r>
              <a:rPr lang="ko-KR" altLang="en-US" sz="1103" dirty="0" err="1">
                <a:solidFill>
                  <a:prstClr val="black"/>
                </a:solidFill>
                <a:latin typeface="맑은 고딕" panose="020B0503020000020004" pitchFamily="50" charset="-127"/>
                <a:ea typeface="맑은 고딕" panose="020B0503020000020004" pitchFamily="50" charset="-127"/>
              </a:rPr>
              <a:t>the</a:t>
            </a:r>
            <a:r>
              <a:rPr lang="ko-KR" altLang="en-US" sz="1103" dirty="0">
                <a:solidFill>
                  <a:prstClr val="black"/>
                </a:solidFill>
                <a:latin typeface="맑은 고딕" panose="020B0503020000020004" pitchFamily="50" charset="-127"/>
                <a:ea typeface="맑은 고딕" panose="020B0503020000020004" pitchFamily="50" charset="-127"/>
              </a:rPr>
              <a:t> </a:t>
            </a:r>
            <a:r>
              <a:rPr lang="ko-KR" altLang="en-US" sz="1103" dirty="0" err="1">
                <a:solidFill>
                  <a:prstClr val="black"/>
                </a:solidFill>
                <a:latin typeface="맑은 고딕" panose="020B0503020000020004" pitchFamily="50" charset="-127"/>
                <a:ea typeface="맑은 고딕" panose="020B0503020000020004" pitchFamily="50" charset="-127"/>
              </a:rPr>
              <a:t>process</a:t>
            </a:r>
            <a:r>
              <a:rPr lang="ko-KR" altLang="en-US" sz="1103" dirty="0">
                <a:solidFill>
                  <a:prstClr val="black"/>
                </a:solidFill>
                <a:latin typeface="맑은 고딕" panose="020B0503020000020004" pitchFamily="50" charset="-127"/>
                <a:ea typeface="맑은 고딕" panose="020B0503020000020004" pitchFamily="50" charset="-127"/>
              </a:rPr>
              <a:t> </a:t>
            </a:r>
            <a:r>
              <a:rPr lang="ko-KR" altLang="en-US" sz="1103" dirty="0" err="1">
                <a:solidFill>
                  <a:prstClr val="black"/>
                </a:solidFill>
                <a:latin typeface="맑은 고딕" panose="020B0503020000020004" pitchFamily="50" charset="-127"/>
                <a:ea typeface="맑은 고딕" panose="020B0503020000020004" pitchFamily="50" charset="-127"/>
              </a:rPr>
              <a:t>is</a:t>
            </a:r>
            <a:r>
              <a:rPr lang="ko-KR" altLang="en-US" sz="1103" dirty="0">
                <a:solidFill>
                  <a:prstClr val="black"/>
                </a:solidFill>
                <a:latin typeface="맑은 고딕" panose="020B0503020000020004" pitchFamily="50" charset="-127"/>
                <a:ea typeface="맑은 고딕" panose="020B0503020000020004" pitchFamily="50" charset="-127"/>
              </a:rPr>
              <a:t> </a:t>
            </a:r>
            <a:r>
              <a:rPr lang="ko-KR" altLang="en-US" sz="1103" dirty="0" err="1">
                <a:solidFill>
                  <a:prstClr val="black"/>
                </a:solidFill>
                <a:latin typeface="맑은 고딕" panose="020B0503020000020004" pitchFamily="50" charset="-127"/>
                <a:ea typeface="맑은 고딕" panose="020B0503020000020004" pitchFamily="50" charset="-127"/>
              </a:rPr>
              <a:t>very</a:t>
            </a:r>
            <a:r>
              <a:rPr lang="ko-KR" altLang="en-US" sz="1103" dirty="0">
                <a:solidFill>
                  <a:prstClr val="black"/>
                </a:solidFill>
                <a:latin typeface="맑은 고딕" panose="020B0503020000020004" pitchFamily="50" charset="-127"/>
                <a:ea typeface="맑은 고딕" panose="020B0503020000020004" pitchFamily="50" charset="-127"/>
              </a:rPr>
              <a:t> </a:t>
            </a:r>
            <a:r>
              <a:rPr lang="ko-KR" altLang="en-US" sz="1103" dirty="0" err="1">
                <a:solidFill>
                  <a:prstClr val="black"/>
                </a:solidFill>
                <a:latin typeface="맑은 고딕" panose="020B0503020000020004" pitchFamily="50" charset="-127"/>
                <a:ea typeface="맑은 고딕" panose="020B0503020000020004" pitchFamily="50" charset="-127"/>
              </a:rPr>
              <a:t>important</a:t>
            </a:r>
            <a:r>
              <a:rPr lang="ko-KR" altLang="en-US" sz="1103" dirty="0" smtClean="0">
                <a:solidFill>
                  <a:prstClr val="black"/>
                </a:solidFill>
                <a:latin typeface="맑은 고딕" panose="020B0503020000020004" pitchFamily="50" charset="-127"/>
                <a:ea typeface="맑은 고딕" panose="020B0503020000020004" pitchFamily="50" charset="-127"/>
              </a:rPr>
              <a:t>.</a:t>
            </a:r>
            <a:endParaRPr lang="ko-KR" altLang="en-US" sz="1103" dirty="0">
              <a:solidFill>
                <a:prstClr val="black"/>
              </a:solidFill>
              <a:latin typeface="맑은 고딕" panose="020B0503020000020004" pitchFamily="50" charset="-127"/>
              <a:ea typeface="맑은 고딕" panose="020B0503020000020004" pitchFamily="50" charset="-127"/>
            </a:endParaRPr>
          </a:p>
          <a:p>
            <a:pPr marL="171450" indent="-171450">
              <a:lnSpc>
                <a:spcPct val="150000"/>
              </a:lnSpc>
              <a:buFont typeface="Arial" panose="020B0604020202020204" pitchFamily="34" charset="0"/>
              <a:buChar char="•"/>
            </a:pPr>
            <a:r>
              <a:rPr lang="ko-KR" altLang="en-US" sz="1103" dirty="0">
                <a:solidFill>
                  <a:prstClr val="black"/>
                </a:solidFill>
                <a:latin typeface="맑은 고딕" panose="020B0503020000020004" pitchFamily="50" charset="-127"/>
                <a:ea typeface="맑은 고딕" panose="020B0503020000020004" pitchFamily="50" charset="-127"/>
              </a:rPr>
              <a:t>The </a:t>
            </a:r>
            <a:r>
              <a:rPr lang="ko-KR" altLang="en-US" sz="1103" dirty="0" err="1">
                <a:solidFill>
                  <a:prstClr val="black"/>
                </a:solidFill>
                <a:latin typeface="맑은 고딕" panose="020B0503020000020004" pitchFamily="50" charset="-127"/>
                <a:ea typeface="맑은 고딕" panose="020B0503020000020004" pitchFamily="50" charset="-127"/>
              </a:rPr>
              <a:t>effect</a:t>
            </a:r>
            <a:r>
              <a:rPr lang="ko-KR" altLang="en-US" sz="1103" dirty="0">
                <a:solidFill>
                  <a:prstClr val="black"/>
                </a:solidFill>
                <a:latin typeface="맑은 고딕" panose="020B0503020000020004" pitchFamily="50" charset="-127"/>
                <a:ea typeface="맑은 고딕" panose="020B0503020000020004" pitchFamily="50" charset="-127"/>
              </a:rPr>
              <a:t> of </a:t>
            </a:r>
            <a:r>
              <a:rPr lang="ko-KR" altLang="en-US" sz="1103" dirty="0" err="1">
                <a:solidFill>
                  <a:prstClr val="black"/>
                </a:solidFill>
                <a:latin typeface="맑은 고딕" panose="020B0503020000020004" pitchFamily="50" charset="-127"/>
                <a:ea typeface="맑은 고딕" panose="020B0503020000020004" pitchFamily="50" charset="-127"/>
              </a:rPr>
              <a:t>cannabis</a:t>
            </a:r>
            <a:r>
              <a:rPr lang="ko-KR" altLang="en-US" sz="1103" dirty="0">
                <a:solidFill>
                  <a:prstClr val="black"/>
                </a:solidFill>
                <a:latin typeface="맑은 고딕" panose="020B0503020000020004" pitchFamily="50" charset="-127"/>
                <a:ea typeface="맑은 고딕" panose="020B0503020000020004" pitchFamily="50" charset="-127"/>
              </a:rPr>
              <a:t> </a:t>
            </a:r>
            <a:r>
              <a:rPr lang="ko-KR" altLang="en-US" sz="1103" dirty="0" err="1">
                <a:solidFill>
                  <a:prstClr val="black"/>
                </a:solidFill>
                <a:latin typeface="맑은 고딕" panose="020B0503020000020004" pitchFamily="50" charset="-127"/>
                <a:ea typeface="맑은 고딕" panose="020B0503020000020004" pitchFamily="50" charset="-127"/>
              </a:rPr>
              <a:t>extract</a:t>
            </a:r>
            <a:r>
              <a:rPr lang="ko-KR" altLang="en-US" sz="1103" dirty="0">
                <a:solidFill>
                  <a:prstClr val="black"/>
                </a:solidFill>
                <a:latin typeface="맑은 고딕" panose="020B0503020000020004" pitchFamily="50" charset="-127"/>
                <a:ea typeface="맑은 고딕" panose="020B0503020000020004" pitchFamily="50" charset="-127"/>
              </a:rPr>
              <a:t> </a:t>
            </a:r>
            <a:r>
              <a:rPr lang="ko-KR" altLang="en-US" sz="1103" dirty="0" err="1">
                <a:solidFill>
                  <a:prstClr val="black"/>
                </a:solidFill>
                <a:latin typeface="맑은 고딕" panose="020B0503020000020004" pitchFamily="50" charset="-127"/>
                <a:ea typeface="맑은 고딕" panose="020B0503020000020004" pitchFamily="50" charset="-127"/>
              </a:rPr>
              <a:t>on</a:t>
            </a:r>
            <a:r>
              <a:rPr lang="ko-KR" altLang="en-US" sz="1103" dirty="0">
                <a:solidFill>
                  <a:prstClr val="black"/>
                </a:solidFill>
                <a:latin typeface="맑은 고딕" panose="020B0503020000020004" pitchFamily="50" charset="-127"/>
                <a:ea typeface="맑은 고딕" panose="020B0503020000020004" pitchFamily="50" charset="-127"/>
              </a:rPr>
              <a:t> </a:t>
            </a:r>
            <a:r>
              <a:rPr lang="ko-KR" altLang="en-US" sz="1103" dirty="0" err="1">
                <a:solidFill>
                  <a:prstClr val="black"/>
                </a:solidFill>
                <a:latin typeface="맑은 고딕" panose="020B0503020000020004" pitchFamily="50" charset="-127"/>
                <a:ea typeface="맑은 고딕" panose="020B0503020000020004" pitchFamily="50" charset="-127"/>
              </a:rPr>
              <a:t>skin</a:t>
            </a:r>
            <a:r>
              <a:rPr lang="ko-KR" altLang="en-US" sz="1103" dirty="0">
                <a:solidFill>
                  <a:prstClr val="black"/>
                </a:solidFill>
                <a:latin typeface="맑은 고딕" panose="020B0503020000020004" pitchFamily="50" charset="-127"/>
                <a:ea typeface="맑은 고딕" panose="020B0503020000020004" pitchFamily="50" charset="-127"/>
              </a:rPr>
              <a:t> </a:t>
            </a:r>
            <a:r>
              <a:rPr lang="ko-KR" altLang="en-US" sz="1103" dirty="0" err="1">
                <a:solidFill>
                  <a:prstClr val="black"/>
                </a:solidFill>
                <a:latin typeface="맑은 고딕" panose="020B0503020000020004" pitchFamily="50" charset="-127"/>
                <a:ea typeface="맑은 고딕" panose="020B0503020000020004" pitchFamily="50" charset="-127"/>
              </a:rPr>
              <a:t>moisture</a:t>
            </a:r>
            <a:r>
              <a:rPr lang="ko-KR" altLang="en-US" sz="1103" dirty="0">
                <a:solidFill>
                  <a:prstClr val="black"/>
                </a:solidFill>
                <a:latin typeface="맑은 고딕" panose="020B0503020000020004" pitchFamily="50" charset="-127"/>
                <a:ea typeface="맑은 고딕" panose="020B0503020000020004" pitchFamily="50" charset="-127"/>
              </a:rPr>
              <a:t> and </a:t>
            </a:r>
            <a:r>
              <a:rPr lang="ko-KR" altLang="en-US" sz="1103" dirty="0" err="1">
                <a:solidFill>
                  <a:prstClr val="black"/>
                </a:solidFill>
                <a:latin typeface="맑은 고딕" panose="020B0503020000020004" pitchFamily="50" charset="-127"/>
                <a:ea typeface="맑은 고딕" panose="020B0503020000020004" pitchFamily="50" charset="-127"/>
              </a:rPr>
              <a:t>transepidermal</a:t>
            </a:r>
            <a:r>
              <a:rPr lang="ko-KR" altLang="en-US" sz="1103" dirty="0">
                <a:solidFill>
                  <a:prstClr val="black"/>
                </a:solidFill>
                <a:latin typeface="맑은 고딕" panose="020B0503020000020004" pitchFamily="50" charset="-127"/>
                <a:ea typeface="맑은 고딕" panose="020B0503020000020004" pitchFamily="50" charset="-127"/>
              </a:rPr>
              <a:t> </a:t>
            </a:r>
            <a:r>
              <a:rPr lang="ko-KR" altLang="en-US" sz="1103" dirty="0" err="1">
                <a:solidFill>
                  <a:prstClr val="black"/>
                </a:solidFill>
                <a:latin typeface="맑은 고딕" panose="020B0503020000020004" pitchFamily="50" charset="-127"/>
                <a:ea typeface="맑은 고딕" panose="020B0503020000020004" pitchFamily="50" charset="-127"/>
              </a:rPr>
              <a:t>water</a:t>
            </a:r>
            <a:r>
              <a:rPr lang="ko-KR" altLang="en-US" sz="1103" dirty="0">
                <a:solidFill>
                  <a:prstClr val="black"/>
                </a:solidFill>
                <a:latin typeface="맑은 고딕" panose="020B0503020000020004" pitchFamily="50" charset="-127"/>
                <a:ea typeface="맑은 고딕" panose="020B0503020000020004" pitchFamily="50" charset="-127"/>
              </a:rPr>
              <a:t> </a:t>
            </a:r>
            <a:r>
              <a:rPr lang="ko-KR" altLang="en-US" sz="1103" dirty="0" err="1">
                <a:solidFill>
                  <a:prstClr val="black"/>
                </a:solidFill>
                <a:latin typeface="맑은 고딕" panose="020B0503020000020004" pitchFamily="50" charset="-127"/>
                <a:ea typeface="맑은 고딕" panose="020B0503020000020004" pitchFamily="50" charset="-127"/>
              </a:rPr>
              <a:t>loss</a:t>
            </a:r>
            <a:r>
              <a:rPr lang="ko-KR" altLang="en-US" sz="1103" dirty="0">
                <a:solidFill>
                  <a:prstClr val="black"/>
                </a:solidFill>
                <a:latin typeface="맑은 고딕" panose="020B0503020000020004" pitchFamily="50" charset="-127"/>
                <a:ea typeface="맑은 고딕" panose="020B0503020000020004" pitchFamily="50" charset="-127"/>
              </a:rPr>
              <a:t> (TEWL) </a:t>
            </a:r>
            <a:r>
              <a:rPr lang="ko-KR" altLang="en-US" sz="1103" dirty="0" err="1">
                <a:solidFill>
                  <a:prstClr val="black"/>
                </a:solidFill>
                <a:latin typeface="맑은 고딕" panose="020B0503020000020004" pitchFamily="50" charset="-127"/>
                <a:ea typeface="맑은 고딕" panose="020B0503020000020004" pitchFamily="50" charset="-127"/>
              </a:rPr>
              <a:t>was</a:t>
            </a:r>
            <a:r>
              <a:rPr lang="ko-KR" altLang="en-US" sz="1103" dirty="0">
                <a:solidFill>
                  <a:prstClr val="black"/>
                </a:solidFill>
                <a:latin typeface="맑은 고딕" panose="020B0503020000020004" pitchFamily="50" charset="-127"/>
                <a:ea typeface="맑은 고딕" panose="020B0503020000020004" pitchFamily="50" charset="-127"/>
              </a:rPr>
              <a:t> </a:t>
            </a:r>
            <a:r>
              <a:rPr lang="ko-KR" altLang="en-US" sz="1103" dirty="0" err="1">
                <a:solidFill>
                  <a:prstClr val="black"/>
                </a:solidFill>
                <a:latin typeface="맑은 고딕" panose="020B0503020000020004" pitchFamily="50" charset="-127"/>
                <a:ea typeface="맑은 고딕" panose="020B0503020000020004" pitchFamily="50" charset="-127"/>
              </a:rPr>
              <a:t>evaluated</a:t>
            </a:r>
            <a:r>
              <a:rPr lang="ko-KR" altLang="en-US" sz="1103" dirty="0">
                <a:solidFill>
                  <a:prstClr val="black"/>
                </a:solidFill>
                <a:latin typeface="맑은 고딕" panose="020B0503020000020004" pitchFamily="50" charset="-127"/>
                <a:ea typeface="맑은 고딕" panose="020B0503020000020004" pitchFamily="50" charset="-127"/>
              </a:rPr>
              <a:t> </a:t>
            </a:r>
            <a:r>
              <a:rPr lang="ko-KR" altLang="en-US" sz="1103" dirty="0" err="1">
                <a:solidFill>
                  <a:prstClr val="black"/>
                </a:solidFill>
                <a:latin typeface="맑은 고딕" panose="020B0503020000020004" pitchFamily="50" charset="-127"/>
                <a:ea typeface="맑은 고딕" panose="020B0503020000020004" pitchFamily="50" charset="-127"/>
              </a:rPr>
              <a:t>after</a:t>
            </a:r>
            <a:r>
              <a:rPr lang="ko-KR" altLang="en-US" sz="1103" dirty="0">
                <a:solidFill>
                  <a:prstClr val="black"/>
                </a:solidFill>
                <a:latin typeface="맑은 고딕" panose="020B0503020000020004" pitchFamily="50" charset="-127"/>
                <a:ea typeface="맑은 고딕" panose="020B0503020000020004" pitchFamily="50" charset="-127"/>
              </a:rPr>
              <a:t> </a:t>
            </a:r>
            <a:r>
              <a:rPr lang="ko-KR" altLang="en-US" sz="1103" dirty="0" err="1">
                <a:solidFill>
                  <a:prstClr val="black"/>
                </a:solidFill>
                <a:latin typeface="맑은 고딕" panose="020B0503020000020004" pitchFamily="50" charset="-127"/>
                <a:ea typeface="맑은 고딕" panose="020B0503020000020004" pitchFamily="50" charset="-127"/>
              </a:rPr>
              <a:t>application</a:t>
            </a:r>
            <a:r>
              <a:rPr lang="ko-KR" altLang="en-US" sz="1103" dirty="0">
                <a:solidFill>
                  <a:prstClr val="black"/>
                </a:solidFill>
                <a:latin typeface="맑은 고딕" panose="020B0503020000020004" pitchFamily="50" charset="-127"/>
                <a:ea typeface="맑은 고딕" panose="020B0503020000020004" pitchFamily="50" charset="-127"/>
              </a:rPr>
              <a:t> of </a:t>
            </a:r>
            <a:r>
              <a:rPr lang="ko-KR" altLang="en-US" sz="1103" dirty="0" err="1">
                <a:solidFill>
                  <a:prstClr val="black"/>
                </a:solidFill>
                <a:latin typeface="맑은 고딕" panose="020B0503020000020004" pitchFamily="50" charset="-127"/>
                <a:ea typeface="맑은 고딕" panose="020B0503020000020004" pitchFamily="50" charset="-127"/>
              </a:rPr>
              <a:t>a</a:t>
            </a:r>
            <a:r>
              <a:rPr lang="ko-KR" altLang="en-US" sz="1103" dirty="0">
                <a:solidFill>
                  <a:prstClr val="black"/>
                </a:solidFill>
                <a:latin typeface="맑은 고딕" panose="020B0503020000020004" pitchFamily="50" charset="-127"/>
                <a:ea typeface="맑은 고딕" panose="020B0503020000020004" pitchFamily="50" charset="-127"/>
              </a:rPr>
              <a:t> </a:t>
            </a:r>
            <a:r>
              <a:rPr lang="ko-KR" altLang="en-US" sz="1103" dirty="0" err="1">
                <a:solidFill>
                  <a:prstClr val="black"/>
                </a:solidFill>
                <a:latin typeface="맑은 고딕" panose="020B0503020000020004" pitchFamily="50" charset="-127"/>
                <a:ea typeface="맑은 고딕" panose="020B0503020000020004" pitchFamily="50" charset="-127"/>
              </a:rPr>
              <a:t>hydrogel</a:t>
            </a:r>
            <a:r>
              <a:rPr lang="ko-KR" altLang="en-US" sz="1103" dirty="0">
                <a:solidFill>
                  <a:prstClr val="black"/>
                </a:solidFill>
                <a:latin typeface="맑은 고딕" panose="020B0503020000020004" pitchFamily="50" charset="-127"/>
                <a:ea typeface="맑은 고딕" panose="020B0503020000020004" pitchFamily="50" charset="-127"/>
              </a:rPr>
              <a:t> </a:t>
            </a:r>
            <a:r>
              <a:rPr lang="ko-KR" altLang="en-US" sz="1103" dirty="0" err="1">
                <a:solidFill>
                  <a:prstClr val="black"/>
                </a:solidFill>
                <a:latin typeface="맑은 고딕" panose="020B0503020000020004" pitchFamily="50" charset="-127"/>
                <a:ea typeface="맑은 고딕" panose="020B0503020000020004" pitchFamily="50" charset="-127"/>
              </a:rPr>
              <a:t>containing</a:t>
            </a:r>
            <a:r>
              <a:rPr lang="ko-KR" altLang="en-US" sz="1103" dirty="0">
                <a:solidFill>
                  <a:prstClr val="black"/>
                </a:solidFill>
                <a:latin typeface="맑은 고딕" panose="020B0503020000020004" pitchFamily="50" charset="-127"/>
                <a:ea typeface="맑은 고딕" panose="020B0503020000020004" pitchFamily="50" charset="-127"/>
              </a:rPr>
              <a:t> </a:t>
            </a:r>
            <a:r>
              <a:rPr lang="ko-KR" altLang="en-US" sz="1103" dirty="0" err="1">
                <a:solidFill>
                  <a:prstClr val="black"/>
                </a:solidFill>
                <a:latin typeface="맑은 고딕" panose="020B0503020000020004" pitchFamily="50" charset="-127"/>
                <a:ea typeface="맑은 고딕" panose="020B0503020000020004" pitchFamily="50" charset="-127"/>
              </a:rPr>
              <a:t>cannabis</a:t>
            </a:r>
            <a:r>
              <a:rPr lang="ko-KR" altLang="en-US" sz="1103" dirty="0">
                <a:solidFill>
                  <a:prstClr val="black"/>
                </a:solidFill>
                <a:latin typeface="맑은 고딕" panose="020B0503020000020004" pitchFamily="50" charset="-127"/>
                <a:ea typeface="맑은 고딕" panose="020B0503020000020004" pitchFamily="50" charset="-127"/>
              </a:rPr>
              <a:t> </a:t>
            </a:r>
            <a:r>
              <a:rPr lang="ko-KR" altLang="en-US" sz="1103" dirty="0" err="1">
                <a:solidFill>
                  <a:prstClr val="black"/>
                </a:solidFill>
                <a:latin typeface="맑은 고딕" panose="020B0503020000020004" pitchFamily="50" charset="-127"/>
                <a:ea typeface="맑은 고딕" panose="020B0503020000020004" pitchFamily="50" charset="-127"/>
              </a:rPr>
              <a:t>extract</a:t>
            </a:r>
            <a:r>
              <a:rPr lang="ko-KR" altLang="en-US" sz="1103" dirty="0">
                <a:solidFill>
                  <a:prstClr val="black"/>
                </a:solidFill>
                <a:latin typeface="맑은 고딕" panose="020B0503020000020004" pitchFamily="50" charset="-127"/>
                <a:ea typeface="맑은 고딕" panose="020B0503020000020004" pitchFamily="50" charset="-127"/>
              </a:rPr>
              <a:t> </a:t>
            </a:r>
            <a:r>
              <a:rPr lang="ko-KR" altLang="en-US" sz="1103" dirty="0" err="1">
                <a:solidFill>
                  <a:prstClr val="black"/>
                </a:solidFill>
                <a:latin typeface="맑은 고딕" panose="020B0503020000020004" pitchFamily="50" charset="-127"/>
                <a:ea typeface="맑은 고딕" panose="020B0503020000020004" pitchFamily="50" charset="-127"/>
              </a:rPr>
              <a:t>to</a:t>
            </a:r>
            <a:r>
              <a:rPr lang="ko-KR" altLang="en-US" sz="1103" dirty="0">
                <a:solidFill>
                  <a:prstClr val="black"/>
                </a:solidFill>
                <a:latin typeface="맑은 고딕" panose="020B0503020000020004" pitchFamily="50" charset="-127"/>
                <a:ea typeface="맑은 고딕" panose="020B0503020000020004" pitchFamily="50" charset="-127"/>
              </a:rPr>
              <a:t> 15 </a:t>
            </a:r>
            <a:r>
              <a:rPr lang="ko-KR" altLang="en-US" sz="1103" dirty="0" err="1">
                <a:solidFill>
                  <a:prstClr val="black"/>
                </a:solidFill>
                <a:latin typeface="맑은 고딕" panose="020B0503020000020004" pitchFamily="50" charset="-127"/>
                <a:ea typeface="맑은 고딕" panose="020B0503020000020004" pitchFamily="50" charset="-127"/>
              </a:rPr>
              <a:t>participants</a:t>
            </a:r>
            <a:r>
              <a:rPr lang="ko-KR" altLang="en-US" sz="1103" dirty="0">
                <a:solidFill>
                  <a:prstClr val="black"/>
                </a:solidFill>
                <a:latin typeface="맑은 고딕" panose="020B0503020000020004" pitchFamily="50" charset="-127"/>
                <a:ea typeface="맑은 고딕" panose="020B0503020000020004" pitchFamily="50" charset="-127"/>
              </a:rPr>
              <a:t>.</a:t>
            </a:r>
          </a:p>
          <a:p>
            <a:pPr marL="171450" indent="-171450">
              <a:lnSpc>
                <a:spcPct val="150000"/>
              </a:lnSpc>
              <a:buFont typeface="Arial" panose="020B0604020202020204" pitchFamily="34" charset="0"/>
              <a:buChar char="•"/>
            </a:pPr>
            <a:r>
              <a:rPr lang="ko-KR" altLang="en-US" sz="1103" b="1" dirty="0" err="1" smtClean="0">
                <a:solidFill>
                  <a:prstClr val="black"/>
                </a:solidFill>
                <a:latin typeface="맑은 고딕" panose="020B0503020000020004" pitchFamily="50" charset="-127"/>
                <a:ea typeface="맑은 고딕" panose="020B0503020000020004" pitchFamily="50" charset="-127"/>
              </a:rPr>
              <a:t>Effects</a:t>
            </a:r>
            <a:r>
              <a:rPr lang="ko-KR" altLang="en-US" sz="1103" b="1" dirty="0" smtClean="0">
                <a:solidFill>
                  <a:prstClr val="black"/>
                </a:solidFill>
                <a:latin typeface="맑은 고딕" panose="020B0503020000020004" pitchFamily="50" charset="-127"/>
                <a:ea typeface="맑은 고딕" panose="020B0503020000020004" pitchFamily="50" charset="-127"/>
              </a:rPr>
              <a:t> of </a:t>
            </a:r>
            <a:r>
              <a:rPr lang="ko-KR" altLang="en-US" sz="1103" b="1" dirty="0" err="1" smtClean="0">
                <a:solidFill>
                  <a:prstClr val="black"/>
                </a:solidFill>
                <a:latin typeface="맑은 고딕" panose="020B0503020000020004" pitchFamily="50" charset="-127"/>
                <a:ea typeface="맑은 고딕" panose="020B0503020000020004" pitchFamily="50" charset="-127"/>
              </a:rPr>
              <a:t>increasing</a:t>
            </a:r>
            <a:r>
              <a:rPr lang="ko-KR" altLang="en-US" sz="1103" b="1" dirty="0" smtClean="0">
                <a:solidFill>
                  <a:prstClr val="black"/>
                </a:solidFill>
                <a:latin typeface="맑은 고딕" panose="020B0503020000020004" pitchFamily="50" charset="-127"/>
                <a:ea typeface="맑은 고딕" panose="020B0503020000020004" pitchFamily="50" charset="-127"/>
              </a:rPr>
              <a:t> </a:t>
            </a:r>
            <a:r>
              <a:rPr lang="ko-KR" altLang="en-US" sz="1103" b="1" dirty="0" err="1" smtClean="0">
                <a:solidFill>
                  <a:prstClr val="black"/>
                </a:solidFill>
                <a:latin typeface="맑은 고딕" panose="020B0503020000020004" pitchFamily="50" charset="-127"/>
                <a:ea typeface="맑은 고딕" panose="020B0503020000020004" pitchFamily="50" charset="-127"/>
              </a:rPr>
              <a:t>skin</a:t>
            </a:r>
            <a:r>
              <a:rPr lang="ko-KR" altLang="en-US" sz="1103" b="1" dirty="0" smtClean="0">
                <a:solidFill>
                  <a:prstClr val="black"/>
                </a:solidFill>
                <a:latin typeface="맑은 고딕" panose="020B0503020000020004" pitchFamily="50" charset="-127"/>
                <a:ea typeface="맑은 고딕" panose="020B0503020000020004" pitchFamily="50" charset="-127"/>
              </a:rPr>
              <a:t> </a:t>
            </a:r>
            <a:r>
              <a:rPr lang="ko-KR" altLang="en-US" sz="1103" b="1" dirty="0" err="1" smtClean="0">
                <a:solidFill>
                  <a:prstClr val="black"/>
                </a:solidFill>
                <a:latin typeface="맑은 고딕" panose="020B0503020000020004" pitchFamily="50" charset="-127"/>
                <a:ea typeface="맑은 고딕" panose="020B0503020000020004" pitchFamily="50" charset="-127"/>
              </a:rPr>
              <a:t>moisture</a:t>
            </a:r>
            <a:r>
              <a:rPr lang="ko-KR" altLang="en-US" sz="1103" b="1" dirty="0" smtClean="0">
                <a:solidFill>
                  <a:prstClr val="black"/>
                </a:solidFill>
                <a:latin typeface="맑은 고딕" panose="020B0503020000020004" pitchFamily="50" charset="-127"/>
                <a:ea typeface="맑은 고딕" panose="020B0503020000020004" pitchFamily="50" charset="-127"/>
              </a:rPr>
              <a:t> and </a:t>
            </a:r>
            <a:r>
              <a:rPr lang="ko-KR" altLang="en-US" sz="1103" b="1" dirty="0" err="1" smtClean="0">
                <a:solidFill>
                  <a:prstClr val="black"/>
                </a:solidFill>
                <a:latin typeface="맑은 고딕" panose="020B0503020000020004" pitchFamily="50" charset="-127"/>
                <a:ea typeface="맑은 고딕" panose="020B0503020000020004" pitchFamily="50" charset="-127"/>
              </a:rPr>
              <a:t>reducing</a:t>
            </a:r>
            <a:r>
              <a:rPr lang="ko-KR" altLang="en-US" sz="1103" b="1" dirty="0" smtClean="0">
                <a:solidFill>
                  <a:prstClr val="black"/>
                </a:solidFill>
                <a:latin typeface="맑은 고딕" panose="020B0503020000020004" pitchFamily="50" charset="-127"/>
                <a:ea typeface="맑은 고딕" panose="020B0503020000020004" pitchFamily="50" charset="-127"/>
              </a:rPr>
              <a:t> </a:t>
            </a:r>
            <a:r>
              <a:rPr lang="ko-KR" altLang="en-US" sz="1103" b="1" dirty="0" err="1" smtClean="0">
                <a:solidFill>
                  <a:prstClr val="black"/>
                </a:solidFill>
                <a:latin typeface="맑은 고딕" panose="020B0503020000020004" pitchFamily="50" charset="-127"/>
                <a:ea typeface="맑은 고딕" panose="020B0503020000020004" pitchFamily="50" charset="-127"/>
              </a:rPr>
              <a:t>transepidermal</a:t>
            </a:r>
            <a:r>
              <a:rPr lang="ko-KR" altLang="en-US" sz="1103" b="1" dirty="0" smtClean="0">
                <a:solidFill>
                  <a:prstClr val="black"/>
                </a:solidFill>
                <a:latin typeface="맑은 고딕" panose="020B0503020000020004" pitchFamily="50" charset="-127"/>
                <a:ea typeface="맑은 고딕" panose="020B0503020000020004" pitchFamily="50" charset="-127"/>
              </a:rPr>
              <a:t> </a:t>
            </a:r>
            <a:r>
              <a:rPr lang="ko-KR" altLang="en-US" sz="1103" b="1" dirty="0" err="1" smtClean="0">
                <a:solidFill>
                  <a:prstClr val="black"/>
                </a:solidFill>
                <a:latin typeface="맑은 고딕" panose="020B0503020000020004" pitchFamily="50" charset="-127"/>
                <a:ea typeface="맑은 고딕" panose="020B0503020000020004" pitchFamily="50" charset="-127"/>
              </a:rPr>
              <a:t>water</a:t>
            </a:r>
            <a:r>
              <a:rPr lang="ko-KR" altLang="en-US" sz="1103" b="1" dirty="0" smtClean="0">
                <a:solidFill>
                  <a:prstClr val="black"/>
                </a:solidFill>
                <a:latin typeface="맑은 고딕" panose="020B0503020000020004" pitchFamily="50" charset="-127"/>
                <a:ea typeface="맑은 고딕" panose="020B0503020000020004" pitchFamily="50" charset="-127"/>
              </a:rPr>
              <a:t> </a:t>
            </a:r>
            <a:r>
              <a:rPr lang="ko-KR" altLang="en-US" sz="1103" b="1" dirty="0" err="1" smtClean="0">
                <a:solidFill>
                  <a:prstClr val="black"/>
                </a:solidFill>
                <a:latin typeface="맑은 고딕" panose="020B0503020000020004" pitchFamily="50" charset="-127"/>
                <a:ea typeface="맑은 고딕" panose="020B0503020000020004" pitchFamily="50" charset="-127"/>
              </a:rPr>
              <a:t>loss</a:t>
            </a:r>
            <a:endParaRPr lang="ko-KR" altLang="en-US" sz="1103" b="1" dirty="0" smtClean="0">
              <a:solidFill>
                <a:prstClr val="black"/>
              </a:solidFill>
              <a:latin typeface="맑은 고딕" panose="020B0503020000020004" pitchFamily="50" charset="-127"/>
              <a:ea typeface="맑은 고딕" panose="020B0503020000020004" pitchFamily="50" charset="-127"/>
            </a:endParaRPr>
          </a:p>
          <a:p>
            <a:pPr>
              <a:lnSpc>
                <a:spcPct val="150000"/>
              </a:lnSpc>
            </a:pPr>
            <a:r>
              <a:rPr lang="ko-KR" altLang="en-US" sz="1103" b="1" dirty="0" smtClean="0">
                <a:solidFill>
                  <a:srgbClr val="357D76"/>
                </a:solidFill>
                <a:latin typeface="맑은 고딕" panose="020B0503020000020004" pitchFamily="50" charset="-127"/>
                <a:ea typeface="맑은 고딕" panose="020B0503020000020004" pitchFamily="50" charset="-127"/>
              </a:rPr>
              <a:t>▶ The </a:t>
            </a:r>
            <a:r>
              <a:rPr lang="ko-KR" altLang="en-US" sz="1103" b="1" dirty="0" err="1" smtClean="0">
                <a:solidFill>
                  <a:srgbClr val="357D76"/>
                </a:solidFill>
                <a:latin typeface="맑은 고딕" panose="020B0503020000020004" pitchFamily="50" charset="-127"/>
                <a:ea typeface="맑은 고딕" panose="020B0503020000020004" pitchFamily="50" charset="-127"/>
              </a:rPr>
              <a:t>sample</a:t>
            </a:r>
            <a:r>
              <a:rPr lang="ko-KR" altLang="en-US" sz="1103" b="1" dirty="0" smtClean="0">
                <a:solidFill>
                  <a:srgbClr val="357D76"/>
                </a:solidFill>
                <a:latin typeface="맑은 고딕" panose="020B0503020000020004" pitchFamily="50" charset="-127"/>
                <a:ea typeface="맑은 고딕" panose="020B0503020000020004" pitchFamily="50" charset="-127"/>
              </a:rPr>
              <a:t> </a:t>
            </a:r>
            <a:r>
              <a:rPr lang="ko-KR" altLang="en-US" sz="1103" b="1" dirty="0" err="1" smtClean="0">
                <a:solidFill>
                  <a:srgbClr val="357D76"/>
                </a:solidFill>
                <a:latin typeface="맑은 고딕" panose="020B0503020000020004" pitchFamily="50" charset="-127"/>
                <a:ea typeface="맑은 고딕" panose="020B0503020000020004" pitchFamily="50" charset="-127"/>
              </a:rPr>
              <a:t>containing</a:t>
            </a:r>
            <a:r>
              <a:rPr lang="ko-KR" altLang="en-US" sz="1103" b="1" dirty="0" smtClean="0">
                <a:solidFill>
                  <a:srgbClr val="357D76"/>
                </a:solidFill>
                <a:latin typeface="맑은 고딕" panose="020B0503020000020004" pitchFamily="50" charset="-127"/>
                <a:ea typeface="맑은 고딕" panose="020B0503020000020004" pitchFamily="50" charset="-127"/>
              </a:rPr>
              <a:t> 1.0% of </a:t>
            </a:r>
            <a:r>
              <a:rPr lang="ko-KR" altLang="en-US" sz="1103" b="1" dirty="0" err="1" smtClean="0">
                <a:solidFill>
                  <a:srgbClr val="357D76"/>
                </a:solidFill>
                <a:latin typeface="맑은 고딕" panose="020B0503020000020004" pitchFamily="50" charset="-127"/>
                <a:ea typeface="맑은 고딕" panose="020B0503020000020004" pitchFamily="50" charset="-127"/>
              </a:rPr>
              <a:t>the</a:t>
            </a:r>
            <a:r>
              <a:rPr lang="ko-KR" altLang="en-US" sz="1103" b="1" dirty="0" smtClean="0">
                <a:solidFill>
                  <a:srgbClr val="357D76"/>
                </a:solidFill>
                <a:latin typeface="맑은 고딕" panose="020B0503020000020004" pitchFamily="50" charset="-127"/>
                <a:ea typeface="맑은 고딕" panose="020B0503020000020004" pitchFamily="50" charset="-127"/>
              </a:rPr>
              <a:t> </a:t>
            </a:r>
            <a:r>
              <a:rPr lang="ko-KR" altLang="en-US" sz="1103" b="1" dirty="0" err="1" smtClean="0">
                <a:solidFill>
                  <a:srgbClr val="357D76"/>
                </a:solidFill>
                <a:latin typeface="맑은 고딕" panose="020B0503020000020004" pitchFamily="50" charset="-127"/>
                <a:ea typeface="맑은 고딕" panose="020B0503020000020004" pitchFamily="50" charset="-127"/>
              </a:rPr>
              <a:t>extract</a:t>
            </a:r>
            <a:r>
              <a:rPr lang="ko-KR" altLang="en-US" sz="1103" b="1" dirty="0" smtClean="0">
                <a:solidFill>
                  <a:srgbClr val="357D76"/>
                </a:solidFill>
                <a:latin typeface="맑은 고딕" panose="020B0503020000020004" pitchFamily="50" charset="-127"/>
                <a:ea typeface="맑은 고딕" panose="020B0503020000020004" pitchFamily="50" charset="-127"/>
              </a:rPr>
              <a:t> </a:t>
            </a:r>
            <a:r>
              <a:rPr lang="ko-KR" altLang="en-US" sz="1103" b="1" dirty="0" err="1" smtClean="0">
                <a:solidFill>
                  <a:srgbClr val="357D76"/>
                </a:solidFill>
                <a:latin typeface="맑은 고딕" panose="020B0503020000020004" pitchFamily="50" charset="-127"/>
                <a:ea typeface="맑은 고딕" panose="020B0503020000020004" pitchFamily="50" charset="-127"/>
              </a:rPr>
              <a:t>had</a:t>
            </a:r>
            <a:r>
              <a:rPr lang="ko-KR" altLang="en-US" sz="1103" b="1" dirty="0" smtClean="0">
                <a:solidFill>
                  <a:srgbClr val="357D76"/>
                </a:solidFill>
                <a:latin typeface="맑은 고딕" panose="020B0503020000020004" pitchFamily="50" charset="-127"/>
                <a:ea typeface="맑은 고딕" panose="020B0503020000020004" pitchFamily="50" charset="-127"/>
              </a:rPr>
              <a:t> </a:t>
            </a:r>
            <a:r>
              <a:rPr lang="ko-KR" altLang="en-US" sz="1103" b="1" dirty="0" err="1" smtClean="0">
                <a:solidFill>
                  <a:srgbClr val="357D76"/>
                </a:solidFill>
                <a:latin typeface="맑은 고딕" panose="020B0503020000020004" pitchFamily="50" charset="-127"/>
                <a:ea typeface="맑은 고딕" panose="020B0503020000020004" pitchFamily="50" charset="-127"/>
              </a:rPr>
              <a:t>stronger</a:t>
            </a:r>
            <a:r>
              <a:rPr lang="ko-KR" altLang="en-US" sz="1103" b="1" dirty="0" smtClean="0">
                <a:solidFill>
                  <a:srgbClr val="357D76"/>
                </a:solidFill>
                <a:latin typeface="맑은 고딕" panose="020B0503020000020004" pitchFamily="50" charset="-127"/>
                <a:ea typeface="맑은 고딕" panose="020B0503020000020004" pitchFamily="50" charset="-127"/>
              </a:rPr>
              <a:t> </a:t>
            </a:r>
            <a:r>
              <a:rPr lang="ko-KR" altLang="en-US" sz="1103" b="1" dirty="0" err="1" smtClean="0">
                <a:solidFill>
                  <a:srgbClr val="357D76"/>
                </a:solidFill>
                <a:latin typeface="맑은 고딕" panose="020B0503020000020004" pitchFamily="50" charset="-127"/>
                <a:ea typeface="맑은 고딕" panose="020B0503020000020004" pitchFamily="50" charset="-127"/>
              </a:rPr>
              <a:t>skin</a:t>
            </a:r>
            <a:r>
              <a:rPr lang="ko-KR" altLang="en-US" sz="1103" b="1" dirty="0" smtClean="0">
                <a:solidFill>
                  <a:srgbClr val="357D76"/>
                </a:solidFill>
                <a:latin typeface="맑은 고딕" panose="020B0503020000020004" pitchFamily="50" charset="-127"/>
                <a:ea typeface="맑은 고딕" panose="020B0503020000020004" pitchFamily="50" charset="-127"/>
              </a:rPr>
              <a:t> </a:t>
            </a:r>
            <a:r>
              <a:rPr lang="ko-KR" altLang="en-US" sz="1103" b="1" dirty="0" err="1" smtClean="0">
                <a:solidFill>
                  <a:srgbClr val="357D76"/>
                </a:solidFill>
                <a:latin typeface="맑은 고딕" panose="020B0503020000020004" pitchFamily="50" charset="-127"/>
                <a:ea typeface="맑은 고딕" panose="020B0503020000020004" pitchFamily="50" charset="-127"/>
              </a:rPr>
              <a:t>moisturizing</a:t>
            </a:r>
            <a:endParaRPr lang="en-US" altLang="ko-KR" sz="1103" b="1" dirty="0" smtClean="0">
              <a:solidFill>
                <a:srgbClr val="357D76"/>
              </a:solidFill>
              <a:latin typeface="맑은 고딕" panose="020B0503020000020004" pitchFamily="50" charset="-127"/>
              <a:ea typeface="맑은 고딕" panose="020B0503020000020004" pitchFamily="50" charset="-127"/>
            </a:endParaRPr>
          </a:p>
          <a:p>
            <a:pPr>
              <a:lnSpc>
                <a:spcPct val="150000"/>
              </a:lnSpc>
            </a:pPr>
            <a:r>
              <a:rPr lang="en-US" altLang="ko-KR" sz="1103" b="1" dirty="0">
                <a:solidFill>
                  <a:srgbClr val="357D76"/>
                </a:solidFill>
                <a:latin typeface="맑은 고딕" panose="020B0503020000020004" pitchFamily="50" charset="-127"/>
                <a:ea typeface="맑은 고딕" panose="020B0503020000020004" pitchFamily="50" charset="-127"/>
              </a:rPr>
              <a:t> </a:t>
            </a:r>
            <a:r>
              <a:rPr lang="en-US" altLang="ko-KR" sz="1103" b="1" dirty="0" smtClean="0">
                <a:solidFill>
                  <a:srgbClr val="357D76"/>
                </a:solidFill>
                <a:latin typeface="맑은 고딕" panose="020B0503020000020004" pitchFamily="50" charset="-127"/>
                <a:ea typeface="맑은 고딕" panose="020B0503020000020004" pitchFamily="50" charset="-127"/>
              </a:rPr>
              <a:t>  </a:t>
            </a:r>
            <a:r>
              <a:rPr lang="ko-KR" altLang="en-US" sz="1103" b="1" dirty="0" smtClean="0">
                <a:solidFill>
                  <a:srgbClr val="357D76"/>
                </a:solidFill>
                <a:latin typeface="맑은 고딕" panose="020B0503020000020004" pitchFamily="50" charset="-127"/>
                <a:ea typeface="맑은 고딕" panose="020B0503020000020004" pitchFamily="50" charset="-127"/>
              </a:rPr>
              <a:t> </a:t>
            </a:r>
            <a:r>
              <a:rPr lang="ko-KR" altLang="en-US" sz="1103" b="1" dirty="0" err="1" smtClean="0">
                <a:solidFill>
                  <a:srgbClr val="357D76"/>
                </a:solidFill>
                <a:latin typeface="맑은 고딕" panose="020B0503020000020004" pitchFamily="50" charset="-127"/>
                <a:ea typeface="맑은 고딕" panose="020B0503020000020004" pitchFamily="50" charset="-127"/>
              </a:rPr>
              <a:t>potential</a:t>
            </a:r>
            <a:r>
              <a:rPr lang="ko-KR" altLang="en-US" sz="1103" b="1" dirty="0" smtClean="0">
                <a:solidFill>
                  <a:srgbClr val="357D76"/>
                </a:solidFill>
                <a:latin typeface="맑은 고딕" panose="020B0503020000020004" pitchFamily="50" charset="-127"/>
                <a:ea typeface="맑은 고딕" panose="020B0503020000020004" pitchFamily="50" charset="-127"/>
              </a:rPr>
              <a:t>, and </a:t>
            </a:r>
            <a:r>
              <a:rPr lang="ko-KR" altLang="en-US" sz="1103" b="1" dirty="0" err="1" smtClean="0">
                <a:solidFill>
                  <a:srgbClr val="357D76"/>
                </a:solidFill>
                <a:latin typeface="맑은 고딕" panose="020B0503020000020004" pitchFamily="50" charset="-127"/>
                <a:ea typeface="맑은 고딕" panose="020B0503020000020004" pitchFamily="50" charset="-127"/>
              </a:rPr>
              <a:t>in</a:t>
            </a:r>
            <a:r>
              <a:rPr lang="ko-KR" altLang="en-US" sz="1103" b="1" dirty="0" smtClean="0">
                <a:solidFill>
                  <a:srgbClr val="357D76"/>
                </a:solidFill>
                <a:latin typeface="맑은 고딕" panose="020B0503020000020004" pitchFamily="50" charset="-127"/>
                <a:ea typeface="맑은 고딕" panose="020B0503020000020004" pitchFamily="50" charset="-127"/>
              </a:rPr>
              <a:t> </a:t>
            </a:r>
            <a:r>
              <a:rPr lang="ko-KR" altLang="en-US" sz="1103" b="1" dirty="0" err="1" smtClean="0">
                <a:solidFill>
                  <a:srgbClr val="357D76"/>
                </a:solidFill>
                <a:latin typeface="맑은 고딕" panose="020B0503020000020004" pitchFamily="50" charset="-127"/>
                <a:ea typeface="맑은 고딕" panose="020B0503020000020004" pitchFamily="50" charset="-127"/>
              </a:rPr>
              <a:t>the</a:t>
            </a:r>
            <a:r>
              <a:rPr lang="ko-KR" altLang="en-US" sz="1103" b="1" dirty="0" smtClean="0">
                <a:solidFill>
                  <a:srgbClr val="357D76"/>
                </a:solidFill>
                <a:latin typeface="맑은 고딕" panose="020B0503020000020004" pitchFamily="50" charset="-127"/>
                <a:ea typeface="맑은 고딕" panose="020B0503020000020004" pitchFamily="50" charset="-127"/>
              </a:rPr>
              <a:t> </a:t>
            </a:r>
            <a:r>
              <a:rPr lang="ko-KR" altLang="en-US" sz="1103" b="1" dirty="0" err="1" smtClean="0">
                <a:solidFill>
                  <a:srgbClr val="357D76"/>
                </a:solidFill>
                <a:latin typeface="맑은 고딕" panose="020B0503020000020004" pitchFamily="50" charset="-127"/>
                <a:ea typeface="맑은 고딕" panose="020B0503020000020004" pitchFamily="50" charset="-127"/>
              </a:rPr>
              <a:t>case</a:t>
            </a:r>
            <a:r>
              <a:rPr lang="ko-KR" altLang="en-US" sz="1103" b="1" dirty="0" smtClean="0">
                <a:solidFill>
                  <a:srgbClr val="357D76"/>
                </a:solidFill>
                <a:latin typeface="맑은 고딕" panose="020B0503020000020004" pitchFamily="50" charset="-127"/>
                <a:ea typeface="맑은 고딕" panose="020B0503020000020004" pitchFamily="50" charset="-127"/>
              </a:rPr>
              <a:t> of </a:t>
            </a:r>
            <a:r>
              <a:rPr lang="ko-KR" altLang="en-US" sz="1103" b="1" dirty="0" err="1" smtClean="0">
                <a:solidFill>
                  <a:srgbClr val="357D76"/>
                </a:solidFill>
                <a:latin typeface="맑은 고딕" panose="020B0503020000020004" pitchFamily="50" charset="-127"/>
                <a:ea typeface="맑은 고딕" panose="020B0503020000020004" pitchFamily="50" charset="-127"/>
              </a:rPr>
              <a:t>the</a:t>
            </a:r>
            <a:r>
              <a:rPr lang="ko-KR" altLang="en-US" sz="1103" b="1" dirty="0" smtClean="0">
                <a:solidFill>
                  <a:srgbClr val="357D76"/>
                </a:solidFill>
                <a:latin typeface="맑은 고딕" panose="020B0503020000020004" pitchFamily="50" charset="-127"/>
                <a:ea typeface="맑은 고딕" panose="020B0503020000020004" pitchFamily="50" charset="-127"/>
              </a:rPr>
              <a:t> UAE </a:t>
            </a:r>
            <a:r>
              <a:rPr lang="ko-KR" altLang="en-US" sz="1103" b="1" dirty="0" err="1" smtClean="0">
                <a:solidFill>
                  <a:srgbClr val="357D76"/>
                </a:solidFill>
                <a:latin typeface="맑은 고딕" panose="020B0503020000020004" pitchFamily="50" charset="-127"/>
                <a:ea typeface="맑은 고딕" panose="020B0503020000020004" pitchFamily="50" charset="-127"/>
              </a:rPr>
              <a:t>extract</a:t>
            </a:r>
            <a:r>
              <a:rPr lang="ko-KR" altLang="en-US" sz="1103" b="1" dirty="0" smtClean="0">
                <a:solidFill>
                  <a:srgbClr val="357D76"/>
                </a:solidFill>
                <a:latin typeface="맑은 고딕" panose="020B0503020000020004" pitchFamily="50" charset="-127"/>
                <a:ea typeface="맑은 고딕" panose="020B0503020000020004" pitchFamily="50" charset="-127"/>
              </a:rPr>
              <a:t>, </a:t>
            </a:r>
            <a:r>
              <a:rPr lang="ko-KR" altLang="en-US" sz="1103" b="1" dirty="0" err="1" smtClean="0">
                <a:solidFill>
                  <a:srgbClr val="357D76"/>
                </a:solidFill>
                <a:latin typeface="맑은 고딕" panose="020B0503020000020004" pitchFamily="50" charset="-127"/>
                <a:ea typeface="맑은 고딕" panose="020B0503020000020004" pitchFamily="50" charset="-127"/>
              </a:rPr>
              <a:t>the</a:t>
            </a:r>
            <a:r>
              <a:rPr lang="ko-KR" altLang="en-US" sz="1103" b="1" dirty="0" smtClean="0">
                <a:solidFill>
                  <a:srgbClr val="357D76"/>
                </a:solidFill>
                <a:latin typeface="맑은 고딕" panose="020B0503020000020004" pitchFamily="50" charset="-127"/>
                <a:ea typeface="맑은 고딕" panose="020B0503020000020004" pitchFamily="50" charset="-127"/>
              </a:rPr>
              <a:t> </a:t>
            </a:r>
            <a:r>
              <a:rPr lang="ko-KR" altLang="en-US" sz="1103" b="1" dirty="0" err="1" smtClean="0">
                <a:solidFill>
                  <a:srgbClr val="357D76"/>
                </a:solidFill>
                <a:latin typeface="맑은 고딕" panose="020B0503020000020004" pitchFamily="50" charset="-127"/>
                <a:ea typeface="맑은 고딕" panose="020B0503020000020004" pitchFamily="50" charset="-127"/>
              </a:rPr>
              <a:t>durability</a:t>
            </a:r>
            <a:r>
              <a:rPr lang="ko-KR" altLang="en-US" sz="1103" b="1" dirty="0" smtClean="0">
                <a:solidFill>
                  <a:srgbClr val="357D76"/>
                </a:solidFill>
                <a:latin typeface="맑은 고딕" panose="020B0503020000020004" pitchFamily="50" charset="-127"/>
                <a:ea typeface="맑은 고딕" panose="020B0503020000020004" pitchFamily="50" charset="-127"/>
              </a:rPr>
              <a:t> </a:t>
            </a:r>
            <a:r>
              <a:rPr lang="ko-KR" altLang="en-US" sz="1103" b="1" dirty="0" smtClean="0">
                <a:solidFill>
                  <a:srgbClr val="357D76"/>
                </a:solidFill>
                <a:latin typeface="맑은 고딕" panose="020B0503020000020004" pitchFamily="50" charset="-127"/>
                <a:ea typeface="맑은 고딕" panose="020B0503020000020004" pitchFamily="50" charset="-127"/>
              </a:rPr>
              <a:t>and</a:t>
            </a:r>
            <a:endParaRPr lang="en-US" altLang="ko-KR" sz="1103" b="1" dirty="0" smtClean="0">
              <a:solidFill>
                <a:srgbClr val="357D76"/>
              </a:solidFill>
              <a:latin typeface="맑은 고딕" panose="020B0503020000020004" pitchFamily="50" charset="-127"/>
              <a:ea typeface="맑은 고딕" panose="020B0503020000020004" pitchFamily="50" charset="-127"/>
            </a:endParaRPr>
          </a:p>
          <a:p>
            <a:pPr>
              <a:lnSpc>
                <a:spcPct val="150000"/>
              </a:lnSpc>
            </a:pPr>
            <a:r>
              <a:rPr lang="en-US" altLang="ko-KR" sz="1103" b="1" dirty="0">
                <a:solidFill>
                  <a:srgbClr val="357D76"/>
                </a:solidFill>
                <a:latin typeface="맑은 고딕" panose="020B0503020000020004" pitchFamily="50" charset="-127"/>
                <a:ea typeface="맑은 고딕" panose="020B0503020000020004" pitchFamily="50" charset="-127"/>
              </a:rPr>
              <a:t> </a:t>
            </a:r>
            <a:r>
              <a:rPr lang="en-US" altLang="ko-KR" sz="1103" b="1" dirty="0" smtClean="0">
                <a:solidFill>
                  <a:srgbClr val="357D76"/>
                </a:solidFill>
                <a:latin typeface="맑은 고딕" panose="020B0503020000020004" pitchFamily="50" charset="-127"/>
                <a:ea typeface="맑은 고딕" panose="020B0503020000020004" pitchFamily="50" charset="-127"/>
              </a:rPr>
              <a:t>   </a:t>
            </a:r>
            <a:r>
              <a:rPr lang="ko-KR" altLang="en-US" sz="1103" b="1" dirty="0" err="1" smtClean="0">
                <a:solidFill>
                  <a:srgbClr val="357D76"/>
                </a:solidFill>
                <a:latin typeface="맑은 고딕" panose="020B0503020000020004" pitchFamily="50" charset="-127"/>
                <a:ea typeface="맑은 고딕" panose="020B0503020000020004" pitchFamily="50" charset="-127"/>
              </a:rPr>
              <a:t>moisturizing</a:t>
            </a:r>
            <a:r>
              <a:rPr lang="ko-KR" altLang="en-US" sz="1103" b="1" dirty="0" smtClean="0">
                <a:solidFill>
                  <a:srgbClr val="357D76"/>
                </a:solidFill>
                <a:latin typeface="맑은 고딕" panose="020B0503020000020004" pitchFamily="50" charset="-127"/>
                <a:ea typeface="맑은 고딕" panose="020B0503020000020004" pitchFamily="50" charset="-127"/>
              </a:rPr>
              <a:t> </a:t>
            </a:r>
            <a:r>
              <a:rPr lang="ko-KR" altLang="en-US" sz="1103" b="1" dirty="0" err="1" smtClean="0">
                <a:solidFill>
                  <a:srgbClr val="357D76"/>
                </a:solidFill>
                <a:latin typeface="맑은 고딕" panose="020B0503020000020004" pitchFamily="50" charset="-127"/>
                <a:ea typeface="맑은 고딕" panose="020B0503020000020004" pitchFamily="50" charset="-127"/>
              </a:rPr>
              <a:t>properties</a:t>
            </a:r>
            <a:r>
              <a:rPr lang="ko-KR" altLang="en-US" sz="1103" b="1" dirty="0" smtClean="0">
                <a:solidFill>
                  <a:srgbClr val="357D76"/>
                </a:solidFill>
                <a:latin typeface="맑은 고딕" panose="020B0503020000020004" pitchFamily="50" charset="-127"/>
                <a:ea typeface="맑은 고딕" panose="020B0503020000020004" pitchFamily="50" charset="-127"/>
              </a:rPr>
              <a:t> </a:t>
            </a:r>
            <a:r>
              <a:rPr lang="ko-KR" altLang="en-US" sz="1103" b="1" dirty="0" err="1" smtClean="0">
                <a:solidFill>
                  <a:srgbClr val="357D76"/>
                </a:solidFill>
                <a:latin typeface="맑은 고딕" panose="020B0503020000020004" pitchFamily="50" charset="-127"/>
                <a:ea typeface="맑은 고딕" panose="020B0503020000020004" pitchFamily="50" charset="-127"/>
              </a:rPr>
              <a:t>were</a:t>
            </a:r>
            <a:r>
              <a:rPr lang="ko-KR" altLang="en-US" sz="1103" b="1" dirty="0" smtClean="0">
                <a:solidFill>
                  <a:srgbClr val="357D76"/>
                </a:solidFill>
                <a:latin typeface="맑은 고딕" panose="020B0503020000020004" pitchFamily="50" charset="-127"/>
                <a:ea typeface="맑은 고딕" panose="020B0503020000020004" pitchFamily="50" charset="-127"/>
              </a:rPr>
              <a:t> </a:t>
            </a:r>
            <a:r>
              <a:rPr lang="ko-KR" altLang="en-US" sz="1103" b="1" dirty="0" err="1" smtClean="0">
                <a:solidFill>
                  <a:srgbClr val="357D76"/>
                </a:solidFill>
                <a:latin typeface="맑은 고딕" panose="020B0503020000020004" pitchFamily="50" charset="-127"/>
                <a:ea typeface="맑은 고딕" panose="020B0503020000020004" pitchFamily="50" charset="-127"/>
              </a:rPr>
              <a:t>far</a:t>
            </a:r>
            <a:r>
              <a:rPr lang="ko-KR" altLang="en-US" sz="1103" b="1" dirty="0" smtClean="0">
                <a:solidFill>
                  <a:srgbClr val="357D76"/>
                </a:solidFill>
                <a:latin typeface="맑은 고딕" panose="020B0503020000020004" pitchFamily="50" charset="-127"/>
                <a:ea typeface="맑은 고딕" panose="020B0503020000020004" pitchFamily="50" charset="-127"/>
              </a:rPr>
              <a:t> </a:t>
            </a:r>
            <a:r>
              <a:rPr lang="ko-KR" altLang="en-US" sz="1103" b="1" dirty="0" err="1" smtClean="0">
                <a:solidFill>
                  <a:srgbClr val="357D76"/>
                </a:solidFill>
                <a:latin typeface="맑은 고딕" panose="020B0503020000020004" pitchFamily="50" charset="-127"/>
                <a:ea typeface="맑은 고딕" panose="020B0503020000020004" pitchFamily="50" charset="-127"/>
              </a:rPr>
              <a:t>superior</a:t>
            </a:r>
            <a:r>
              <a:rPr lang="ko-KR" altLang="en-US" sz="1103" b="1" dirty="0" smtClean="0">
                <a:solidFill>
                  <a:srgbClr val="357D76"/>
                </a:solidFill>
                <a:latin typeface="맑은 고딕" panose="020B0503020000020004" pitchFamily="50" charset="-127"/>
                <a:ea typeface="맑은 고딕" panose="020B0503020000020004" pitchFamily="50" charset="-127"/>
              </a:rPr>
              <a:t> </a:t>
            </a:r>
            <a:r>
              <a:rPr lang="ko-KR" altLang="en-US" sz="1103" b="1" dirty="0" err="1" smtClean="0">
                <a:solidFill>
                  <a:srgbClr val="357D76"/>
                </a:solidFill>
                <a:latin typeface="맑은 고딕" panose="020B0503020000020004" pitchFamily="50" charset="-127"/>
                <a:ea typeface="맑은 고딕" panose="020B0503020000020004" pitchFamily="50" charset="-127"/>
              </a:rPr>
              <a:t>to</a:t>
            </a:r>
            <a:r>
              <a:rPr lang="ko-KR" altLang="en-US" sz="1103" b="1" dirty="0" smtClean="0">
                <a:solidFill>
                  <a:srgbClr val="357D76"/>
                </a:solidFill>
                <a:latin typeface="맑은 고딕" panose="020B0503020000020004" pitchFamily="50" charset="-127"/>
                <a:ea typeface="맑은 고딕" panose="020B0503020000020004" pitchFamily="50" charset="-127"/>
              </a:rPr>
              <a:t> </a:t>
            </a:r>
            <a:r>
              <a:rPr lang="ko-KR" altLang="en-US" sz="1103" b="1" dirty="0" err="1" smtClean="0">
                <a:solidFill>
                  <a:srgbClr val="357D76"/>
                </a:solidFill>
                <a:latin typeface="맑은 고딕" panose="020B0503020000020004" pitchFamily="50" charset="-127"/>
                <a:ea typeface="맑은 고딕" panose="020B0503020000020004" pitchFamily="50" charset="-127"/>
              </a:rPr>
              <a:t>that</a:t>
            </a:r>
            <a:r>
              <a:rPr lang="ko-KR" altLang="en-US" sz="1103" b="1" dirty="0" smtClean="0">
                <a:solidFill>
                  <a:srgbClr val="357D76"/>
                </a:solidFill>
                <a:latin typeface="맑은 고딕" panose="020B0503020000020004" pitchFamily="50" charset="-127"/>
                <a:ea typeface="맑은 고딕" panose="020B0503020000020004" pitchFamily="50" charset="-127"/>
              </a:rPr>
              <a:t> of </a:t>
            </a:r>
            <a:r>
              <a:rPr lang="ko-KR" altLang="en-US" sz="1103" b="1" dirty="0" err="1" smtClean="0">
                <a:solidFill>
                  <a:srgbClr val="357D76"/>
                </a:solidFill>
                <a:latin typeface="맑은 고딕" panose="020B0503020000020004" pitchFamily="50" charset="-127"/>
                <a:ea typeface="맑은 고딕" panose="020B0503020000020004" pitchFamily="50" charset="-127"/>
              </a:rPr>
              <a:t>the</a:t>
            </a:r>
            <a:r>
              <a:rPr lang="ko-KR" altLang="en-US" sz="1103" b="1" dirty="0" smtClean="0">
                <a:solidFill>
                  <a:srgbClr val="357D76"/>
                </a:solidFill>
                <a:latin typeface="맑은 고딕" panose="020B0503020000020004" pitchFamily="50" charset="-127"/>
                <a:ea typeface="맑은 고딕" panose="020B0503020000020004" pitchFamily="50" charset="-127"/>
              </a:rPr>
              <a:t> MAE </a:t>
            </a:r>
            <a:r>
              <a:rPr lang="ko-KR" altLang="en-US" sz="1103" b="1" dirty="0" err="1" smtClean="0">
                <a:solidFill>
                  <a:srgbClr val="357D76"/>
                </a:solidFill>
                <a:latin typeface="맑은 고딕" panose="020B0503020000020004" pitchFamily="50" charset="-127"/>
                <a:ea typeface="맑은 고딕" panose="020B0503020000020004" pitchFamily="50" charset="-127"/>
              </a:rPr>
              <a:t>extract</a:t>
            </a:r>
            <a:r>
              <a:rPr lang="ko-KR" altLang="en-US" sz="1103" b="1" dirty="0" smtClean="0">
                <a:solidFill>
                  <a:srgbClr val="357D76"/>
                </a:solidFill>
                <a:latin typeface="맑은 고딕" panose="020B0503020000020004" pitchFamily="50" charset="-127"/>
                <a:ea typeface="맑은 고딕" panose="020B0503020000020004" pitchFamily="50" charset="-127"/>
              </a:rPr>
              <a:t>.</a:t>
            </a:r>
          </a:p>
          <a:p>
            <a:pPr>
              <a:lnSpc>
                <a:spcPct val="150000"/>
              </a:lnSpc>
            </a:pPr>
            <a:r>
              <a:rPr lang="ko-KR" altLang="en-US" sz="1200" b="1" dirty="0" smtClean="0">
                <a:solidFill>
                  <a:srgbClr val="357D76"/>
                </a:solidFill>
                <a:latin typeface="맑은 고딕" panose="020B0503020000020004" pitchFamily="50" charset="-127"/>
              </a:rPr>
              <a:t>▶</a:t>
            </a:r>
            <a:r>
              <a:rPr lang="ko-KR" altLang="en-US" sz="1103" b="1" dirty="0" smtClean="0">
                <a:solidFill>
                  <a:srgbClr val="357D76"/>
                </a:solidFill>
                <a:latin typeface="맑은 고딕" panose="020B0503020000020004" pitchFamily="50" charset="-127"/>
              </a:rPr>
              <a:t> </a:t>
            </a:r>
            <a:r>
              <a:rPr lang="ko-KR" altLang="en-US" sz="1103" b="1" dirty="0" err="1" smtClean="0">
                <a:solidFill>
                  <a:srgbClr val="357D76"/>
                </a:solidFill>
                <a:latin typeface="맑은 고딕" panose="020B0503020000020004" pitchFamily="50" charset="-127"/>
                <a:ea typeface="맑은 고딕" panose="020B0503020000020004" pitchFamily="50" charset="-127"/>
              </a:rPr>
              <a:t>After</a:t>
            </a:r>
            <a:r>
              <a:rPr lang="ko-KR" altLang="en-US" sz="1103" b="1" dirty="0" smtClean="0">
                <a:solidFill>
                  <a:srgbClr val="357D76"/>
                </a:solidFill>
                <a:latin typeface="맑은 고딕" panose="020B0503020000020004" pitchFamily="50" charset="-127"/>
                <a:ea typeface="맑은 고딕" panose="020B0503020000020004" pitchFamily="50" charset="-127"/>
              </a:rPr>
              <a:t> </a:t>
            </a:r>
            <a:r>
              <a:rPr lang="ko-KR" altLang="en-US" sz="1103" b="1" dirty="0">
                <a:solidFill>
                  <a:srgbClr val="357D76"/>
                </a:solidFill>
                <a:latin typeface="맑은 고딕" panose="020B0503020000020004" pitchFamily="50" charset="-127"/>
                <a:ea typeface="맑은 고딕" panose="020B0503020000020004" pitchFamily="50" charset="-127"/>
              </a:rPr>
              <a:t>5 </a:t>
            </a:r>
            <a:r>
              <a:rPr lang="ko-KR" altLang="en-US" sz="1103" b="1" dirty="0" err="1">
                <a:solidFill>
                  <a:srgbClr val="357D76"/>
                </a:solidFill>
                <a:latin typeface="맑은 고딕" panose="020B0503020000020004" pitchFamily="50" charset="-127"/>
                <a:ea typeface="맑은 고딕" panose="020B0503020000020004" pitchFamily="50" charset="-127"/>
              </a:rPr>
              <a:t>hours</a:t>
            </a:r>
            <a:r>
              <a:rPr lang="ko-KR" altLang="en-US" sz="1103" b="1" dirty="0">
                <a:solidFill>
                  <a:srgbClr val="357D76"/>
                </a:solidFill>
                <a:latin typeface="맑은 고딕" panose="020B0503020000020004" pitchFamily="50" charset="-127"/>
                <a:ea typeface="맑은 고딕" panose="020B0503020000020004" pitchFamily="50" charset="-127"/>
              </a:rPr>
              <a:t> (</a:t>
            </a:r>
            <a:r>
              <a:rPr lang="ko-KR" altLang="en-US" sz="1103" b="1" dirty="0" err="1">
                <a:solidFill>
                  <a:srgbClr val="357D76"/>
                </a:solidFill>
                <a:latin typeface="맑은 고딕" panose="020B0503020000020004" pitchFamily="50" charset="-127"/>
                <a:ea typeface="맑은 고딕" panose="020B0503020000020004" pitchFamily="50" charset="-127"/>
              </a:rPr>
              <a:t>relative</a:t>
            </a:r>
            <a:r>
              <a:rPr lang="ko-KR" altLang="en-US" sz="1103" b="1" dirty="0">
                <a:solidFill>
                  <a:srgbClr val="357D76"/>
                </a:solidFill>
                <a:latin typeface="맑은 고딕" panose="020B0503020000020004" pitchFamily="50" charset="-127"/>
                <a:ea typeface="맑은 고딕" panose="020B0503020000020004" pitchFamily="50" charset="-127"/>
              </a:rPr>
              <a:t> </a:t>
            </a:r>
            <a:r>
              <a:rPr lang="ko-KR" altLang="en-US" sz="1103" b="1" dirty="0" err="1">
                <a:solidFill>
                  <a:srgbClr val="357D76"/>
                </a:solidFill>
                <a:latin typeface="맑은 고딕" panose="020B0503020000020004" pitchFamily="50" charset="-127"/>
                <a:ea typeface="맑은 고딕" panose="020B0503020000020004" pitchFamily="50" charset="-127"/>
              </a:rPr>
              <a:t>to</a:t>
            </a:r>
            <a:r>
              <a:rPr lang="ko-KR" altLang="en-US" sz="1103" b="1" dirty="0">
                <a:solidFill>
                  <a:srgbClr val="357D76"/>
                </a:solidFill>
                <a:latin typeface="맑은 고딕" panose="020B0503020000020004" pitchFamily="50" charset="-127"/>
                <a:ea typeface="맑은 고딕" panose="020B0503020000020004" pitchFamily="50" charset="-127"/>
              </a:rPr>
              <a:t> </a:t>
            </a:r>
            <a:r>
              <a:rPr lang="ko-KR" altLang="en-US" sz="1103" b="1" dirty="0" err="1">
                <a:solidFill>
                  <a:srgbClr val="357D76"/>
                </a:solidFill>
                <a:latin typeface="맑은 고딕" panose="020B0503020000020004" pitchFamily="50" charset="-127"/>
                <a:ea typeface="맑은 고딕" panose="020B0503020000020004" pitchFamily="50" charset="-127"/>
              </a:rPr>
              <a:t>the</a:t>
            </a:r>
            <a:r>
              <a:rPr lang="ko-KR" altLang="en-US" sz="1103" b="1" dirty="0">
                <a:solidFill>
                  <a:srgbClr val="357D76"/>
                </a:solidFill>
                <a:latin typeface="맑은 고딕" panose="020B0503020000020004" pitchFamily="50" charset="-127"/>
                <a:ea typeface="맑은 고딕" panose="020B0503020000020004" pitchFamily="50" charset="-127"/>
              </a:rPr>
              <a:t> </a:t>
            </a:r>
            <a:r>
              <a:rPr lang="ko-KR" altLang="en-US" sz="1103" b="1" dirty="0" err="1">
                <a:solidFill>
                  <a:srgbClr val="357D76"/>
                </a:solidFill>
                <a:latin typeface="맑은 고딕" panose="020B0503020000020004" pitchFamily="50" charset="-127"/>
                <a:ea typeface="맑은 고딕" panose="020B0503020000020004" pitchFamily="50" charset="-127"/>
              </a:rPr>
              <a:t>control</a:t>
            </a:r>
            <a:r>
              <a:rPr lang="ko-KR" altLang="en-US" sz="1103" b="1" dirty="0">
                <a:solidFill>
                  <a:srgbClr val="357D76"/>
                </a:solidFill>
                <a:latin typeface="맑은 고딕" panose="020B0503020000020004" pitchFamily="50" charset="-127"/>
                <a:ea typeface="맑은 고딕" panose="020B0503020000020004" pitchFamily="50" charset="-127"/>
              </a:rPr>
              <a:t> </a:t>
            </a:r>
            <a:r>
              <a:rPr lang="ko-KR" altLang="en-US" sz="1103" b="1" dirty="0" err="1">
                <a:solidFill>
                  <a:srgbClr val="357D76"/>
                </a:solidFill>
                <a:latin typeface="맑은 고딕" panose="020B0503020000020004" pitchFamily="50" charset="-127"/>
                <a:ea typeface="맑은 고딕" panose="020B0503020000020004" pitchFamily="50" charset="-127"/>
              </a:rPr>
              <a:t>group</a:t>
            </a:r>
            <a:r>
              <a:rPr lang="ko-KR" altLang="en-US" sz="1103" b="1" dirty="0">
                <a:solidFill>
                  <a:srgbClr val="357D76"/>
                </a:solidFill>
                <a:latin typeface="맑은 고딕" panose="020B0503020000020004" pitchFamily="50" charset="-127"/>
                <a:ea typeface="맑은 고딕" panose="020B0503020000020004" pitchFamily="50" charset="-127"/>
              </a:rPr>
              <a:t>), </a:t>
            </a:r>
            <a:r>
              <a:rPr lang="ko-KR" altLang="en-US" sz="1103" b="1" dirty="0" err="1">
                <a:solidFill>
                  <a:srgbClr val="357D76"/>
                </a:solidFill>
                <a:latin typeface="맑은 고딕" panose="020B0503020000020004" pitchFamily="50" charset="-127"/>
                <a:ea typeface="맑은 고딕" panose="020B0503020000020004" pitchFamily="50" charset="-127"/>
              </a:rPr>
              <a:t>the</a:t>
            </a:r>
            <a:r>
              <a:rPr lang="ko-KR" altLang="en-US" sz="1103" b="1" dirty="0">
                <a:solidFill>
                  <a:srgbClr val="357D76"/>
                </a:solidFill>
                <a:latin typeface="맑은 고딕" panose="020B0503020000020004" pitchFamily="50" charset="-127"/>
                <a:ea typeface="맑은 고딕" panose="020B0503020000020004" pitchFamily="50" charset="-127"/>
              </a:rPr>
              <a:t> </a:t>
            </a:r>
            <a:r>
              <a:rPr lang="ko-KR" altLang="en-US" sz="1103" b="1" dirty="0" err="1">
                <a:solidFill>
                  <a:srgbClr val="357D76"/>
                </a:solidFill>
                <a:latin typeface="맑은 고딕" panose="020B0503020000020004" pitchFamily="50" charset="-127"/>
                <a:ea typeface="맑은 고딕" panose="020B0503020000020004" pitchFamily="50" charset="-127"/>
              </a:rPr>
              <a:t>increase</a:t>
            </a:r>
            <a:r>
              <a:rPr lang="ko-KR" altLang="en-US" sz="1103" b="1" dirty="0">
                <a:solidFill>
                  <a:srgbClr val="357D76"/>
                </a:solidFill>
                <a:latin typeface="맑은 고딕" panose="020B0503020000020004" pitchFamily="50" charset="-127"/>
                <a:ea typeface="맑은 고딕" panose="020B0503020000020004" pitchFamily="50" charset="-127"/>
              </a:rPr>
              <a:t> </a:t>
            </a:r>
            <a:r>
              <a:rPr lang="ko-KR" altLang="en-US" sz="1103" b="1" dirty="0" err="1">
                <a:solidFill>
                  <a:srgbClr val="357D76"/>
                </a:solidFill>
                <a:latin typeface="맑은 고딕" panose="020B0503020000020004" pitchFamily="50" charset="-127"/>
                <a:ea typeface="맑은 고딕" panose="020B0503020000020004" pitchFamily="50" charset="-127"/>
              </a:rPr>
              <a:t>in</a:t>
            </a:r>
            <a:r>
              <a:rPr lang="ko-KR" altLang="en-US" sz="1103" b="1" dirty="0">
                <a:solidFill>
                  <a:srgbClr val="357D76"/>
                </a:solidFill>
                <a:latin typeface="맑은 고딕" panose="020B0503020000020004" pitchFamily="50" charset="-127"/>
                <a:ea typeface="맑은 고딕" panose="020B0503020000020004" pitchFamily="50" charset="-127"/>
              </a:rPr>
              <a:t> </a:t>
            </a:r>
            <a:r>
              <a:rPr lang="ko-KR" altLang="en-US" sz="1103" b="1" dirty="0" err="1">
                <a:solidFill>
                  <a:srgbClr val="357D76"/>
                </a:solidFill>
                <a:latin typeface="맑은 고딕" panose="020B0503020000020004" pitchFamily="50" charset="-127"/>
                <a:ea typeface="맑은 고딕" panose="020B0503020000020004" pitchFamily="50" charset="-127"/>
              </a:rPr>
              <a:t>skin</a:t>
            </a:r>
            <a:r>
              <a:rPr lang="ko-KR" altLang="en-US" sz="1103" b="1" dirty="0">
                <a:solidFill>
                  <a:srgbClr val="357D76"/>
                </a:solidFill>
                <a:latin typeface="맑은 고딕" panose="020B0503020000020004" pitchFamily="50" charset="-127"/>
                <a:ea typeface="맑은 고딕" panose="020B0503020000020004" pitchFamily="50" charset="-127"/>
              </a:rPr>
              <a:t> </a:t>
            </a:r>
            <a:r>
              <a:rPr lang="ko-KR" altLang="en-US" sz="1103" b="1" dirty="0" err="1" smtClean="0">
                <a:solidFill>
                  <a:srgbClr val="357D76"/>
                </a:solidFill>
                <a:latin typeface="맑은 고딕" panose="020B0503020000020004" pitchFamily="50" charset="-127"/>
                <a:ea typeface="맑은 고딕" panose="020B0503020000020004" pitchFamily="50" charset="-127"/>
              </a:rPr>
              <a:t>moisture</a:t>
            </a:r>
            <a:endParaRPr lang="en-US" altLang="ko-KR" sz="1103" b="1" dirty="0" smtClean="0">
              <a:solidFill>
                <a:srgbClr val="357D76"/>
              </a:solidFill>
              <a:latin typeface="맑은 고딕" panose="020B0503020000020004" pitchFamily="50" charset="-127"/>
              <a:ea typeface="맑은 고딕" panose="020B0503020000020004" pitchFamily="50" charset="-127"/>
            </a:endParaRPr>
          </a:p>
          <a:p>
            <a:pPr>
              <a:lnSpc>
                <a:spcPct val="150000"/>
              </a:lnSpc>
            </a:pPr>
            <a:r>
              <a:rPr lang="en-US" altLang="ko-KR" sz="1103" b="1" dirty="0">
                <a:solidFill>
                  <a:srgbClr val="357D76"/>
                </a:solidFill>
                <a:latin typeface="맑은 고딕" panose="020B0503020000020004" pitchFamily="50" charset="-127"/>
                <a:ea typeface="맑은 고딕" panose="020B0503020000020004" pitchFamily="50" charset="-127"/>
              </a:rPr>
              <a:t> </a:t>
            </a:r>
            <a:r>
              <a:rPr lang="en-US" altLang="ko-KR" sz="1103" b="1" dirty="0" smtClean="0">
                <a:solidFill>
                  <a:srgbClr val="357D76"/>
                </a:solidFill>
                <a:latin typeface="맑은 고딕" panose="020B0503020000020004" pitchFamily="50" charset="-127"/>
                <a:ea typeface="맑은 고딕" panose="020B0503020000020004" pitchFamily="50" charset="-127"/>
              </a:rPr>
              <a:t> </a:t>
            </a:r>
            <a:r>
              <a:rPr lang="ko-KR" altLang="en-US" sz="1103" b="1" dirty="0" smtClean="0">
                <a:solidFill>
                  <a:srgbClr val="357D76"/>
                </a:solidFill>
                <a:latin typeface="맑은 고딕" panose="020B0503020000020004" pitchFamily="50" charset="-127"/>
                <a:ea typeface="맑은 고딕" panose="020B0503020000020004" pitchFamily="50" charset="-127"/>
              </a:rPr>
              <a:t>  </a:t>
            </a:r>
            <a:r>
              <a:rPr lang="ko-KR" altLang="en-US" sz="1103" b="1" dirty="0" err="1" smtClean="0">
                <a:solidFill>
                  <a:srgbClr val="357D76"/>
                </a:solidFill>
                <a:latin typeface="맑은 고딕" panose="020B0503020000020004" pitchFamily="50" charset="-127"/>
                <a:ea typeface="맑은 고딕" panose="020B0503020000020004" pitchFamily="50" charset="-127"/>
              </a:rPr>
              <a:t>increased</a:t>
            </a:r>
            <a:r>
              <a:rPr lang="ko-KR" altLang="en-US" sz="1103" b="1" dirty="0" smtClean="0">
                <a:solidFill>
                  <a:srgbClr val="357D76"/>
                </a:solidFill>
                <a:latin typeface="맑은 고딕" panose="020B0503020000020004" pitchFamily="50" charset="-127"/>
                <a:ea typeface="맑은 고딕" panose="020B0503020000020004" pitchFamily="50" charset="-127"/>
              </a:rPr>
              <a:t> </a:t>
            </a:r>
            <a:r>
              <a:rPr lang="ko-KR" altLang="en-US" sz="1103" b="1" dirty="0" err="1">
                <a:solidFill>
                  <a:srgbClr val="357D76"/>
                </a:solidFill>
                <a:latin typeface="맑은 고딕" panose="020B0503020000020004" pitchFamily="50" charset="-127"/>
                <a:ea typeface="맑은 고딕" panose="020B0503020000020004" pitchFamily="50" charset="-127"/>
              </a:rPr>
              <a:t>by</a:t>
            </a:r>
            <a:r>
              <a:rPr lang="ko-KR" altLang="en-US" sz="1103" b="1" dirty="0">
                <a:solidFill>
                  <a:srgbClr val="357D76"/>
                </a:solidFill>
                <a:latin typeface="맑은 고딕" panose="020B0503020000020004" pitchFamily="50" charset="-127"/>
                <a:ea typeface="맑은 고딕" panose="020B0503020000020004" pitchFamily="50" charset="-127"/>
              </a:rPr>
              <a:t> </a:t>
            </a:r>
            <a:r>
              <a:rPr lang="ko-KR" altLang="en-US" sz="1103" b="1" dirty="0" err="1">
                <a:solidFill>
                  <a:srgbClr val="357D76"/>
                </a:solidFill>
                <a:latin typeface="맑은 고딕" panose="020B0503020000020004" pitchFamily="50" charset="-127"/>
                <a:ea typeface="맑은 고딕" panose="020B0503020000020004" pitchFamily="50" charset="-127"/>
              </a:rPr>
              <a:t>about</a:t>
            </a:r>
            <a:r>
              <a:rPr lang="ko-KR" altLang="en-US" sz="1103" b="1" dirty="0">
                <a:solidFill>
                  <a:srgbClr val="357D76"/>
                </a:solidFill>
                <a:latin typeface="맑은 고딕" panose="020B0503020000020004" pitchFamily="50" charset="-127"/>
                <a:ea typeface="맑은 고딕" panose="020B0503020000020004" pitchFamily="50" charset="-127"/>
              </a:rPr>
              <a:t> 10% </a:t>
            </a:r>
            <a:r>
              <a:rPr lang="ko-KR" altLang="en-US" sz="1103" b="1" dirty="0" err="1">
                <a:solidFill>
                  <a:srgbClr val="357D76"/>
                </a:solidFill>
                <a:latin typeface="맑은 고딕" panose="020B0503020000020004" pitchFamily="50" charset="-127"/>
                <a:ea typeface="맑은 고딕" panose="020B0503020000020004" pitchFamily="50" charset="-127"/>
              </a:rPr>
              <a:t>for</a:t>
            </a:r>
            <a:r>
              <a:rPr lang="ko-KR" altLang="en-US" sz="1103" b="1" dirty="0">
                <a:solidFill>
                  <a:srgbClr val="357D76"/>
                </a:solidFill>
                <a:latin typeface="맑은 고딕" panose="020B0503020000020004" pitchFamily="50" charset="-127"/>
                <a:ea typeface="맑은 고딕" panose="020B0503020000020004" pitchFamily="50" charset="-127"/>
              </a:rPr>
              <a:t> </a:t>
            </a:r>
            <a:r>
              <a:rPr lang="ko-KR" altLang="en-US" sz="1103" b="1" dirty="0" err="1">
                <a:solidFill>
                  <a:srgbClr val="357D76"/>
                </a:solidFill>
                <a:latin typeface="맑은 고딕" panose="020B0503020000020004" pitchFamily="50" charset="-127"/>
                <a:ea typeface="맑은 고딕" panose="020B0503020000020004" pitchFamily="50" charset="-127"/>
              </a:rPr>
              <a:t>the</a:t>
            </a:r>
            <a:r>
              <a:rPr lang="ko-KR" altLang="en-US" sz="1103" b="1" dirty="0">
                <a:solidFill>
                  <a:srgbClr val="357D76"/>
                </a:solidFill>
                <a:latin typeface="맑은 고딕" panose="020B0503020000020004" pitchFamily="50" charset="-127"/>
                <a:ea typeface="맑은 고딕" panose="020B0503020000020004" pitchFamily="50" charset="-127"/>
              </a:rPr>
              <a:t> UAE_1.0 </a:t>
            </a:r>
            <a:r>
              <a:rPr lang="ko-KR" altLang="en-US" sz="1103" b="1" dirty="0" err="1">
                <a:solidFill>
                  <a:srgbClr val="357D76"/>
                </a:solidFill>
                <a:latin typeface="맑은 고딕" panose="020B0503020000020004" pitchFamily="50" charset="-127"/>
                <a:ea typeface="맑은 고딕" panose="020B0503020000020004" pitchFamily="50" charset="-127"/>
              </a:rPr>
              <a:t>sample</a:t>
            </a:r>
            <a:r>
              <a:rPr lang="ko-KR" altLang="en-US" sz="1103" b="1" dirty="0">
                <a:solidFill>
                  <a:srgbClr val="357D76"/>
                </a:solidFill>
                <a:latin typeface="맑은 고딕" panose="020B0503020000020004" pitchFamily="50" charset="-127"/>
                <a:ea typeface="맑은 고딕" panose="020B0503020000020004" pitchFamily="50" charset="-127"/>
              </a:rPr>
              <a:t> and </a:t>
            </a:r>
            <a:r>
              <a:rPr lang="ko-KR" altLang="en-US" sz="1103" b="1" dirty="0" err="1">
                <a:solidFill>
                  <a:srgbClr val="357D76"/>
                </a:solidFill>
                <a:latin typeface="맑은 고딕" panose="020B0503020000020004" pitchFamily="50" charset="-127"/>
                <a:ea typeface="맑은 고딕" panose="020B0503020000020004" pitchFamily="50" charset="-127"/>
              </a:rPr>
              <a:t>about</a:t>
            </a:r>
            <a:r>
              <a:rPr lang="ko-KR" altLang="en-US" sz="1103" b="1" dirty="0">
                <a:solidFill>
                  <a:srgbClr val="357D76"/>
                </a:solidFill>
                <a:latin typeface="맑은 고딕" panose="020B0503020000020004" pitchFamily="50" charset="-127"/>
                <a:ea typeface="맑은 고딕" panose="020B0503020000020004" pitchFamily="50" charset="-127"/>
              </a:rPr>
              <a:t> 5% </a:t>
            </a:r>
            <a:r>
              <a:rPr lang="ko-KR" altLang="en-US" sz="1103" b="1" dirty="0" err="1">
                <a:solidFill>
                  <a:srgbClr val="357D76"/>
                </a:solidFill>
                <a:latin typeface="맑은 고딕" panose="020B0503020000020004" pitchFamily="50" charset="-127"/>
                <a:ea typeface="맑은 고딕" panose="020B0503020000020004" pitchFamily="50" charset="-127"/>
              </a:rPr>
              <a:t>for</a:t>
            </a:r>
            <a:r>
              <a:rPr lang="ko-KR" altLang="en-US" sz="1103" b="1" dirty="0">
                <a:solidFill>
                  <a:srgbClr val="357D76"/>
                </a:solidFill>
                <a:latin typeface="맑은 고딕" panose="020B0503020000020004" pitchFamily="50" charset="-127"/>
                <a:ea typeface="맑은 고딕" panose="020B0503020000020004" pitchFamily="50" charset="-127"/>
              </a:rPr>
              <a:t> </a:t>
            </a:r>
            <a:endParaRPr lang="en-US" altLang="ko-KR" sz="1103" b="1" dirty="0" smtClean="0">
              <a:solidFill>
                <a:srgbClr val="357D76"/>
              </a:solidFill>
              <a:latin typeface="맑은 고딕" panose="020B0503020000020004" pitchFamily="50" charset="-127"/>
              <a:ea typeface="맑은 고딕" panose="020B0503020000020004" pitchFamily="50" charset="-127"/>
            </a:endParaRPr>
          </a:p>
          <a:p>
            <a:pPr>
              <a:lnSpc>
                <a:spcPct val="150000"/>
              </a:lnSpc>
            </a:pPr>
            <a:r>
              <a:rPr lang="en-US" altLang="ko-KR" sz="1103" b="1" dirty="0">
                <a:solidFill>
                  <a:srgbClr val="357D76"/>
                </a:solidFill>
                <a:latin typeface="맑은 고딕" panose="020B0503020000020004" pitchFamily="50" charset="-127"/>
                <a:ea typeface="맑은 고딕" panose="020B0503020000020004" pitchFamily="50" charset="-127"/>
              </a:rPr>
              <a:t> </a:t>
            </a:r>
            <a:r>
              <a:rPr lang="en-US" altLang="ko-KR" sz="1103" b="1" dirty="0" smtClean="0">
                <a:solidFill>
                  <a:srgbClr val="357D76"/>
                </a:solidFill>
                <a:latin typeface="맑은 고딕" panose="020B0503020000020004" pitchFamily="50" charset="-127"/>
                <a:ea typeface="맑은 고딕" panose="020B0503020000020004" pitchFamily="50" charset="-127"/>
              </a:rPr>
              <a:t>   </a:t>
            </a:r>
            <a:r>
              <a:rPr lang="ko-KR" altLang="en-US" sz="1103" b="1" dirty="0" err="1" smtClean="0">
                <a:solidFill>
                  <a:srgbClr val="357D76"/>
                </a:solidFill>
                <a:latin typeface="맑은 고딕" panose="020B0503020000020004" pitchFamily="50" charset="-127"/>
                <a:ea typeface="맑은 고딕" panose="020B0503020000020004" pitchFamily="50" charset="-127"/>
              </a:rPr>
              <a:t>the</a:t>
            </a:r>
            <a:r>
              <a:rPr lang="ko-KR" altLang="en-US" sz="1103" b="1" dirty="0" smtClean="0">
                <a:solidFill>
                  <a:srgbClr val="357D76"/>
                </a:solidFill>
                <a:latin typeface="맑은 고딕" panose="020B0503020000020004" pitchFamily="50" charset="-127"/>
                <a:ea typeface="맑은 고딕" panose="020B0503020000020004" pitchFamily="50" charset="-127"/>
              </a:rPr>
              <a:t> </a:t>
            </a:r>
            <a:r>
              <a:rPr lang="ko-KR" altLang="en-US" sz="1103" b="1" dirty="0">
                <a:solidFill>
                  <a:srgbClr val="357D76"/>
                </a:solidFill>
                <a:latin typeface="맑은 고딕" panose="020B0503020000020004" pitchFamily="50" charset="-127"/>
                <a:ea typeface="맑은 고딕" panose="020B0503020000020004" pitchFamily="50" charset="-127"/>
              </a:rPr>
              <a:t>MAE_1.0 </a:t>
            </a:r>
            <a:r>
              <a:rPr lang="ko-KR" altLang="en-US" sz="1103" b="1" dirty="0" err="1">
                <a:solidFill>
                  <a:srgbClr val="357D76"/>
                </a:solidFill>
                <a:latin typeface="맑은 고딕" panose="020B0503020000020004" pitchFamily="50" charset="-127"/>
                <a:ea typeface="맑은 고딕" panose="020B0503020000020004" pitchFamily="50" charset="-127"/>
              </a:rPr>
              <a:t>hydrogel</a:t>
            </a:r>
            <a:r>
              <a:rPr lang="ko-KR" altLang="en-US" sz="1103" b="1" dirty="0">
                <a:solidFill>
                  <a:srgbClr val="357D76"/>
                </a:solidFill>
                <a:latin typeface="맑은 고딕" panose="020B0503020000020004" pitchFamily="50" charset="-127"/>
                <a:ea typeface="맑은 고딕" panose="020B0503020000020004" pitchFamily="50" charset="-127"/>
              </a:rPr>
              <a:t>.</a:t>
            </a:r>
          </a:p>
          <a:p>
            <a:pPr>
              <a:lnSpc>
                <a:spcPct val="150000"/>
              </a:lnSpc>
            </a:pPr>
            <a:r>
              <a:rPr lang="ko-KR" altLang="en-US" sz="1200" b="1" dirty="0" smtClean="0">
                <a:solidFill>
                  <a:srgbClr val="357D76"/>
                </a:solidFill>
                <a:latin typeface="맑은 고딕" panose="020B0503020000020004" pitchFamily="50" charset="-127"/>
              </a:rPr>
              <a:t>▶</a:t>
            </a:r>
            <a:r>
              <a:rPr lang="ko-KR" altLang="en-US" sz="1103" b="1" dirty="0" smtClean="0">
                <a:solidFill>
                  <a:srgbClr val="357D76"/>
                </a:solidFill>
                <a:latin typeface="맑은 고딕" panose="020B0503020000020004" pitchFamily="50" charset="-127"/>
              </a:rPr>
              <a:t> </a:t>
            </a:r>
            <a:r>
              <a:rPr lang="ko-KR" altLang="en-US" sz="1103" b="1" dirty="0" smtClean="0">
                <a:solidFill>
                  <a:srgbClr val="357D76"/>
                </a:solidFill>
                <a:latin typeface="맑은 고딕" panose="020B0503020000020004" pitchFamily="50" charset="-127"/>
                <a:ea typeface="맑은 고딕" panose="020B0503020000020004" pitchFamily="50" charset="-127"/>
              </a:rPr>
              <a:t>The </a:t>
            </a:r>
            <a:r>
              <a:rPr lang="ko-KR" altLang="en-US" sz="1103" b="1" dirty="0" err="1">
                <a:solidFill>
                  <a:srgbClr val="357D76"/>
                </a:solidFill>
                <a:latin typeface="맑은 고딕" panose="020B0503020000020004" pitchFamily="50" charset="-127"/>
                <a:ea typeface="맑은 고딕" panose="020B0503020000020004" pitchFamily="50" charset="-127"/>
              </a:rPr>
              <a:t>protective</a:t>
            </a:r>
            <a:r>
              <a:rPr lang="ko-KR" altLang="en-US" sz="1103" b="1" dirty="0">
                <a:solidFill>
                  <a:srgbClr val="357D76"/>
                </a:solidFill>
                <a:latin typeface="맑은 고딕" panose="020B0503020000020004" pitchFamily="50" charset="-127"/>
                <a:ea typeface="맑은 고딕" panose="020B0503020000020004" pitchFamily="50" charset="-127"/>
              </a:rPr>
              <a:t> </a:t>
            </a:r>
            <a:r>
              <a:rPr lang="ko-KR" altLang="en-US" sz="1103" b="1" dirty="0" err="1">
                <a:solidFill>
                  <a:srgbClr val="357D76"/>
                </a:solidFill>
                <a:latin typeface="맑은 고딕" panose="020B0503020000020004" pitchFamily="50" charset="-127"/>
                <a:ea typeface="맑은 고딕" panose="020B0503020000020004" pitchFamily="50" charset="-127"/>
              </a:rPr>
              <a:t>effect</a:t>
            </a:r>
            <a:r>
              <a:rPr lang="ko-KR" altLang="en-US" sz="1103" b="1" dirty="0">
                <a:solidFill>
                  <a:srgbClr val="357D76"/>
                </a:solidFill>
                <a:latin typeface="맑은 고딕" panose="020B0503020000020004" pitchFamily="50" charset="-127"/>
                <a:ea typeface="맑은 고딕" panose="020B0503020000020004" pitchFamily="50" charset="-127"/>
              </a:rPr>
              <a:t> </a:t>
            </a:r>
            <a:r>
              <a:rPr lang="ko-KR" altLang="en-US" sz="1103" b="1" dirty="0" err="1">
                <a:solidFill>
                  <a:srgbClr val="357D76"/>
                </a:solidFill>
                <a:latin typeface="맑은 고딕" panose="020B0503020000020004" pitchFamily="50" charset="-127"/>
                <a:ea typeface="맑은 고딕" panose="020B0503020000020004" pitchFamily="50" charset="-127"/>
              </a:rPr>
              <a:t>against</a:t>
            </a:r>
            <a:r>
              <a:rPr lang="ko-KR" altLang="en-US" sz="1103" b="1" dirty="0">
                <a:solidFill>
                  <a:srgbClr val="357D76"/>
                </a:solidFill>
                <a:latin typeface="맑은 고딕" panose="020B0503020000020004" pitchFamily="50" charset="-127"/>
                <a:ea typeface="맑은 고딕" panose="020B0503020000020004" pitchFamily="50" charset="-127"/>
              </a:rPr>
              <a:t> </a:t>
            </a:r>
            <a:r>
              <a:rPr lang="ko-KR" altLang="en-US" sz="1103" b="1" dirty="0" err="1">
                <a:solidFill>
                  <a:srgbClr val="357D76"/>
                </a:solidFill>
                <a:latin typeface="맑은 고딕" panose="020B0503020000020004" pitchFamily="50" charset="-127"/>
                <a:ea typeface="맑은 고딕" panose="020B0503020000020004" pitchFamily="50" charset="-127"/>
              </a:rPr>
              <a:t>water</a:t>
            </a:r>
            <a:r>
              <a:rPr lang="ko-KR" altLang="en-US" sz="1103" b="1" dirty="0">
                <a:solidFill>
                  <a:srgbClr val="357D76"/>
                </a:solidFill>
                <a:latin typeface="맑은 고딕" panose="020B0503020000020004" pitchFamily="50" charset="-127"/>
                <a:ea typeface="맑은 고딕" panose="020B0503020000020004" pitchFamily="50" charset="-127"/>
              </a:rPr>
              <a:t> </a:t>
            </a:r>
            <a:r>
              <a:rPr lang="ko-KR" altLang="en-US" sz="1103" b="1" dirty="0" err="1">
                <a:solidFill>
                  <a:srgbClr val="357D76"/>
                </a:solidFill>
                <a:latin typeface="맑은 고딕" panose="020B0503020000020004" pitchFamily="50" charset="-127"/>
                <a:ea typeface="맑은 고딕" panose="020B0503020000020004" pitchFamily="50" charset="-127"/>
              </a:rPr>
              <a:t>loss</a:t>
            </a:r>
            <a:r>
              <a:rPr lang="ko-KR" altLang="en-US" sz="1103" b="1" dirty="0">
                <a:solidFill>
                  <a:srgbClr val="357D76"/>
                </a:solidFill>
                <a:latin typeface="맑은 고딕" panose="020B0503020000020004" pitchFamily="50" charset="-127"/>
                <a:ea typeface="맑은 고딕" panose="020B0503020000020004" pitchFamily="50" charset="-127"/>
              </a:rPr>
              <a:t> </a:t>
            </a:r>
            <a:r>
              <a:rPr lang="ko-KR" altLang="en-US" sz="1103" b="1" dirty="0" err="1">
                <a:solidFill>
                  <a:srgbClr val="357D76"/>
                </a:solidFill>
                <a:latin typeface="맑은 고딕" panose="020B0503020000020004" pitchFamily="50" charset="-127"/>
                <a:ea typeface="맑은 고딕" panose="020B0503020000020004" pitchFamily="50" charset="-127"/>
              </a:rPr>
              <a:t>in</a:t>
            </a:r>
            <a:r>
              <a:rPr lang="ko-KR" altLang="en-US" sz="1103" b="1" dirty="0">
                <a:solidFill>
                  <a:srgbClr val="357D76"/>
                </a:solidFill>
                <a:latin typeface="맑은 고딕" panose="020B0503020000020004" pitchFamily="50" charset="-127"/>
                <a:ea typeface="맑은 고딕" panose="020B0503020000020004" pitchFamily="50" charset="-127"/>
              </a:rPr>
              <a:t> </a:t>
            </a:r>
            <a:r>
              <a:rPr lang="ko-KR" altLang="en-US" sz="1103" b="1" dirty="0" err="1">
                <a:solidFill>
                  <a:srgbClr val="357D76"/>
                </a:solidFill>
                <a:latin typeface="맑은 고딕" panose="020B0503020000020004" pitchFamily="50" charset="-127"/>
                <a:ea typeface="맑은 고딕" panose="020B0503020000020004" pitchFamily="50" charset="-127"/>
              </a:rPr>
              <a:t>the</a:t>
            </a:r>
            <a:r>
              <a:rPr lang="ko-KR" altLang="en-US" sz="1103" b="1" dirty="0">
                <a:solidFill>
                  <a:srgbClr val="357D76"/>
                </a:solidFill>
                <a:latin typeface="맑은 고딕" panose="020B0503020000020004" pitchFamily="50" charset="-127"/>
                <a:ea typeface="맑은 고딕" panose="020B0503020000020004" pitchFamily="50" charset="-127"/>
              </a:rPr>
              <a:t> </a:t>
            </a:r>
            <a:r>
              <a:rPr lang="ko-KR" altLang="en-US" sz="1103" b="1" dirty="0" err="1">
                <a:solidFill>
                  <a:srgbClr val="357D76"/>
                </a:solidFill>
                <a:latin typeface="맑은 고딕" panose="020B0503020000020004" pitchFamily="50" charset="-127"/>
                <a:ea typeface="맑은 고딕" panose="020B0503020000020004" pitchFamily="50" charset="-127"/>
              </a:rPr>
              <a:t>epidermis</a:t>
            </a:r>
            <a:r>
              <a:rPr lang="ko-KR" altLang="en-US" sz="1103" b="1" dirty="0">
                <a:solidFill>
                  <a:srgbClr val="357D76"/>
                </a:solidFill>
                <a:latin typeface="맑은 고딕" panose="020B0503020000020004" pitchFamily="50" charset="-127"/>
                <a:ea typeface="맑은 고딕" panose="020B0503020000020004" pitchFamily="50" charset="-127"/>
              </a:rPr>
              <a:t> </a:t>
            </a:r>
            <a:endParaRPr lang="en-US" altLang="ko-KR" sz="1103" b="1" dirty="0" smtClean="0">
              <a:solidFill>
                <a:srgbClr val="357D76"/>
              </a:solidFill>
              <a:latin typeface="맑은 고딕" panose="020B0503020000020004" pitchFamily="50" charset="-127"/>
              <a:ea typeface="맑은 고딕" panose="020B0503020000020004" pitchFamily="50" charset="-127"/>
            </a:endParaRPr>
          </a:p>
          <a:p>
            <a:pPr>
              <a:lnSpc>
                <a:spcPct val="150000"/>
              </a:lnSpc>
            </a:pPr>
            <a:r>
              <a:rPr lang="en-US" altLang="ko-KR" sz="1103" b="1" dirty="0">
                <a:solidFill>
                  <a:srgbClr val="357D76"/>
                </a:solidFill>
                <a:latin typeface="맑은 고딕" panose="020B0503020000020004" pitchFamily="50" charset="-127"/>
                <a:ea typeface="맑은 고딕" panose="020B0503020000020004" pitchFamily="50" charset="-127"/>
              </a:rPr>
              <a:t> </a:t>
            </a:r>
            <a:r>
              <a:rPr lang="en-US" altLang="ko-KR" sz="1103" b="1" dirty="0" smtClean="0">
                <a:solidFill>
                  <a:srgbClr val="357D76"/>
                </a:solidFill>
                <a:latin typeface="맑은 고딕" panose="020B0503020000020004" pitchFamily="50" charset="-127"/>
                <a:ea typeface="맑은 고딕" panose="020B0503020000020004" pitchFamily="50" charset="-127"/>
              </a:rPr>
              <a:t>   </a:t>
            </a:r>
            <a:r>
              <a:rPr lang="ko-KR" altLang="en-US" sz="1103" b="1" dirty="0" err="1" smtClean="0">
                <a:solidFill>
                  <a:srgbClr val="357D76"/>
                </a:solidFill>
                <a:latin typeface="맑은 고딕" panose="020B0503020000020004" pitchFamily="50" charset="-127"/>
                <a:ea typeface="맑은 고딕" panose="020B0503020000020004" pitchFamily="50" charset="-127"/>
              </a:rPr>
              <a:t>was</a:t>
            </a:r>
            <a:r>
              <a:rPr lang="ko-KR" altLang="en-US" sz="1103" b="1" dirty="0" smtClean="0">
                <a:solidFill>
                  <a:srgbClr val="357D76"/>
                </a:solidFill>
                <a:latin typeface="맑은 고딕" panose="020B0503020000020004" pitchFamily="50" charset="-127"/>
                <a:ea typeface="맑은 고딕" panose="020B0503020000020004" pitchFamily="50" charset="-127"/>
              </a:rPr>
              <a:t> </a:t>
            </a:r>
            <a:r>
              <a:rPr lang="ko-KR" altLang="en-US" sz="1103" b="1" dirty="0" err="1">
                <a:solidFill>
                  <a:srgbClr val="357D76"/>
                </a:solidFill>
                <a:latin typeface="맑은 고딕" panose="020B0503020000020004" pitchFamily="50" charset="-127"/>
                <a:ea typeface="맑은 고딕" panose="020B0503020000020004" pitchFamily="50" charset="-127"/>
              </a:rPr>
              <a:t>approximately</a:t>
            </a:r>
            <a:r>
              <a:rPr lang="ko-KR" altLang="en-US" sz="1103" b="1" dirty="0">
                <a:solidFill>
                  <a:srgbClr val="357D76"/>
                </a:solidFill>
                <a:latin typeface="맑은 고딕" panose="020B0503020000020004" pitchFamily="50" charset="-127"/>
                <a:ea typeface="맑은 고딕" panose="020B0503020000020004" pitchFamily="50" charset="-127"/>
              </a:rPr>
              <a:t> 20-30% </a:t>
            </a:r>
            <a:r>
              <a:rPr lang="ko-KR" altLang="en-US" sz="1103" b="1" dirty="0" err="1">
                <a:solidFill>
                  <a:srgbClr val="357D76"/>
                </a:solidFill>
                <a:latin typeface="맑은 고딕" panose="020B0503020000020004" pitchFamily="50" charset="-127"/>
                <a:ea typeface="맑은 고딕" panose="020B0503020000020004" pitchFamily="50" charset="-127"/>
              </a:rPr>
              <a:t>lower</a:t>
            </a:r>
            <a:r>
              <a:rPr lang="ko-KR" altLang="en-US" sz="1103" b="1" dirty="0">
                <a:solidFill>
                  <a:srgbClr val="357D76"/>
                </a:solidFill>
                <a:latin typeface="맑은 고딕" panose="020B0503020000020004" pitchFamily="50" charset="-127"/>
                <a:ea typeface="맑은 고딕" panose="020B0503020000020004" pitchFamily="50" charset="-127"/>
              </a:rPr>
              <a:t> </a:t>
            </a:r>
            <a:r>
              <a:rPr lang="ko-KR" altLang="en-US" sz="1103" b="1" dirty="0" err="1">
                <a:solidFill>
                  <a:srgbClr val="357D76"/>
                </a:solidFill>
                <a:latin typeface="맑은 고딕" panose="020B0503020000020004" pitchFamily="50" charset="-127"/>
                <a:ea typeface="맑은 고딕" panose="020B0503020000020004" pitchFamily="50" charset="-127"/>
              </a:rPr>
              <a:t>than</a:t>
            </a:r>
            <a:r>
              <a:rPr lang="ko-KR" altLang="en-US" sz="1103" b="1" dirty="0">
                <a:solidFill>
                  <a:srgbClr val="357D76"/>
                </a:solidFill>
                <a:latin typeface="맑은 고딕" panose="020B0503020000020004" pitchFamily="50" charset="-127"/>
                <a:ea typeface="맑은 고딕" panose="020B0503020000020004" pitchFamily="50" charset="-127"/>
              </a:rPr>
              <a:t> </a:t>
            </a:r>
            <a:r>
              <a:rPr lang="ko-KR" altLang="en-US" sz="1103" b="1" dirty="0" err="1">
                <a:solidFill>
                  <a:srgbClr val="357D76"/>
                </a:solidFill>
                <a:latin typeface="맑은 고딕" panose="020B0503020000020004" pitchFamily="50" charset="-127"/>
                <a:ea typeface="맑은 고딕" panose="020B0503020000020004" pitchFamily="50" charset="-127"/>
              </a:rPr>
              <a:t>that</a:t>
            </a:r>
            <a:r>
              <a:rPr lang="ko-KR" altLang="en-US" sz="1103" b="1" dirty="0">
                <a:solidFill>
                  <a:srgbClr val="357D76"/>
                </a:solidFill>
                <a:latin typeface="맑은 고딕" panose="020B0503020000020004" pitchFamily="50" charset="-127"/>
                <a:ea typeface="맑은 고딕" panose="020B0503020000020004" pitchFamily="50" charset="-127"/>
              </a:rPr>
              <a:t> of SLS-</a:t>
            </a:r>
            <a:r>
              <a:rPr lang="ko-KR" altLang="en-US" sz="1103" b="1" dirty="0" err="1">
                <a:solidFill>
                  <a:srgbClr val="357D76"/>
                </a:solidFill>
                <a:latin typeface="맑은 고딕" panose="020B0503020000020004" pitchFamily="50" charset="-127"/>
                <a:ea typeface="맑은 고딕" panose="020B0503020000020004" pitchFamily="50" charset="-127"/>
              </a:rPr>
              <a:t>treated</a:t>
            </a:r>
            <a:r>
              <a:rPr lang="ko-KR" altLang="en-US" sz="1103" b="1" dirty="0">
                <a:solidFill>
                  <a:srgbClr val="357D76"/>
                </a:solidFill>
                <a:latin typeface="맑은 고딕" panose="020B0503020000020004" pitchFamily="50" charset="-127"/>
                <a:ea typeface="맑은 고딕" panose="020B0503020000020004" pitchFamily="50" charset="-127"/>
              </a:rPr>
              <a:t> </a:t>
            </a:r>
            <a:r>
              <a:rPr lang="ko-KR" altLang="en-US" sz="1103" b="1" dirty="0" err="1">
                <a:solidFill>
                  <a:srgbClr val="357D76"/>
                </a:solidFill>
                <a:latin typeface="맑은 고딕" panose="020B0503020000020004" pitchFamily="50" charset="-127"/>
                <a:ea typeface="맑은 고딕" panose="020B0503020000020004" pitchFamily="50" charset="-127"/>
              </a:rPr>
              <a:t>skin</a:t>
            </a:r>
            <a:endParaRPr lang="ko-KR" altLang="en-US" sz="1103" b="1" dirty="0">
              <a:solidFill>
                <a:srgbClr val="357D76"/>
              </a:solidFill>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197351783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모서리가 둥근 사각형 설명선 29"/>
          <p:cNvSpPr/>
          <p:nvPr/>
        </p:nvSpPr>
        <p:spPr>
          <a:xfrm>
            <a:off x="5699760" y="848446"/>
            <a:ext cx="6182930" cy="2183459"/>
          </a:xfrm>
          <a:prstGeom prst="wedgeRoundRectCallout">
            <a:avLst>
              <a:gd name="adj1" fmla="val -61251"/>
              <a:gd name="adj2" fmla="val -27430"/>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smtClean="0"/>
              <a:t>   </a:t>
            </a:r>
            <a:endParaRPr lang="ko-KR" altLang="en-US" dirty="0"/>
          </a:p>
        </p:txBody>
      </p:sp>
      <p:pic>
        <p:nvPicPr>
          <p:cNvPr id="3" name="그림 2"/>
          <p:cNvPicPr>
            <a:picLocks noChangeAspect="1"/>
          </p:cNvPicPr>
          <p:nvPr/>
        </p:nvPicPr>
        <p:blipFill>
          <a:blip r:embed="rId2"/>
          <a:stretch>
            <a:fillRect/>
          </a:stretch>
        </p:blipFill>
        <p:spPr>
          <a:xfrm>
            <a:off x="1422473" y="3304540"/>
            <a:ext cx="2266229" cy="3023331"/>
          </a:xfrm>
          <a:prstGeom prst="rect">
            <a:avLst/>
          </a:prstGeom>
          <a:effectLst>
            <a:outerShdw blurRad="76200" dir="18900000" sy="23000" kx="-1200000" algn="bl" rotWithShape="0">
              <a:prstClr val="black">
                <a:alpha val="20000"/>
              </a:prstClr>
            </a:outerShdw>
          </a:effectLst>
        </p:spPr>
      </p:pic>
      <p:sp>
        <p:nvSpPr>
          <p:cNvPr id="5" name="직사각형 4"/>
          <p:cNvSpPr/>
          <p:nvPr/>
        </p:nvSpPr>
        <p:spPr>
          <a:xfrm>
            <a:off x="1622673" y="6432190"/>
            <a:ext cx="1964096" cy="213007"/>
          </a:xfrm>
          <a:prstGeom prst="rect">
            <a:avLst/>
          </a:prstGeom>
        </p:spPr>
        <p:txBody>
          <a:bodyPr wrap="square">
            <a:spAutoFit/>
          </a:bodyPr>
          <a:lstStyle>
            <a:defPPr>
              <a:defRPr lang="ko-KR"/>
            </a:defPPr>
            <a:lvl1pPr marL="0" algn="l" defTabSz="822960" rtl="0" eaLnBrk="1" latinLnBrk="1" hangingPunct="1">
              <a:defRPr sz="1600" kern="1200">
                <a:solidFill>
                  <a:schemeClr val="tx1"/>
                </a:solidFill>
                <a:latin typeface="+mn-lt"/>
                <a:ea typeface="+mn-ea"/>
                <a:cs typeface="+mn-cs"/>
              </a:defRPr>
            </a:lvl1pPr>
            <a:lvl2pPr marL="411480" algn="l" defTabSz="822960" rtl="0" eaLnBrk="1" latinLnBrk="1" hangingPunct="1">
              <a:defRPr sz="1600" kern="1200">
                <a:solidFill>
                  <a:schemeClr val="tx1"/>
                </a:solidFill>
                <a:latin typeface="+mn-lt"/>
                <a:ea typeface="+mn-ea"/>
                <a:cs typeface="+mn-cs"/>
              </a:defRPr>
            </a:lvl2pPr>
            <a:lvl3pPr marL="822960" algn="l" defTabSz="822960" rtl="0" eaLnBrk="1" latinLnBrk="1" hangingPunct="1">
              <a:defRPr sz="1600" kern="1200">
                <a:solidFill>
                  <a:schemeClr val="tx1"/>
                </a:solidFill>
                <a:latin typeface="+mn-lt"/>
                <a:ea typeface="+mn-ea"/>
                <a:cs typeface="+mn-cs"/>
              </a:defRPr>
            </a:lvl3pPr>
            <a:lvl4pPr marL="1234440" algn="l" defTabSz="822960" rtl="0" eaLnBrk="1" latinLnBrk="1" hangingPunct="1">
              <a:defRPr sz="1600" kern="1200">
                <a:solidFill>
                  <a:schemeClr val="tx1"/>
                </a:solidFill>
                <a:latin typeface="+mn-lt"/>
                <a:ea typeface="+mn-ea"/>
                <a:cs typeface="+mn-cs"/>
              </a:defRPr>
            </a:lvl4pPr>
            <a:lvl5pPr marL="1645920" algn="l" defTabSz="822960" rtl="0" eaLnBrk="1" latinLnBrk="1" hangingPunct="1">
              <a:defRPr sz="1600" kern="1200">
                <a:solidFill>
                  <a:schemeClr val="tx1"/>
                </a:solidFill>
                <a:latin typeface="+mn-lt"/>
                <a:ea typeface="+mn-ea"/>
                <a:cs typeface="+mn-cs"/>
              </a:defRPr>
            </a:lvl5pPr>
            <a:lvl6pPr marL="2057400" algn="l" defTabSz="822960" rtl="0" eaLnBrk="1" latinLnBrk="1" hangingPunct="1">
              <a:defRPr sz="1600" kern="1200">
                <a:solidFill>
                  <a:schemeClr val="tx1"/>
                </a:solidFill>
                <a:latin typeface="+mn-lt"/>
                <a:ea typeface="+mn-ea"/>
                <a:cs typeface="+mn-cs"/>
              </a:defRPr>
            </a:lvl6pPr>
            <a:lvl7pPr marL="2468880" algn="l" defTabSz="822960" rtl="0" eaLnBrk="1" latinLnBrk="1" hangingPunct="1">
              <a:defRPr sz="1600" kern="1200">
                <a:solidFill>
                  <a:schemeClr val="tx1"/>
                </a:solidFill>
                <a:latin typeface="+mn-lt"/>
                <a:ea typeface="+mn-ea"/>
                <a:cs typeface="+mn-cs"/>
              </a:defRPr>
            </a:lvl7pPr>
            <a:lvl8pPr marL="2880360" algn="l" defTabSz="822960" rtl="0" eaLnBrk="1" latinLnBrk="1" hangingPunct="1">
              <a:defRPr sz="1600" kern="1200">
                <a:solidFill>
                  <a:schemeClr val="tx1"/>
                </a:solidFill>
                <a:latin typeface="+mn-lt"/>
                <a:ea typeface="+mn-ea"/>
                <a:cs typeface="+mn-cs"/>
              </a:defRPr>
            </a:lvl8pPr>
            <a:lvl9pPr marL="3291840" algn="l" defTabSz="822960" rtl="0" eaLnBrk="1" latinLnBrk="1" hangingPunct="1">
              <a:defRPr sz="1600" kern="1200">
                <a:solidFill>
                  <a:schemeClr val="tx1"/>
                </a:solidFill>
                <a:latin typeface="+mn-lt"/>
                <a:ea typeface="+mn-ea"/>
                <a:cs typeface="+mn-cs"/>
              </a:defRPr>
            </a:lvl9pPr>
          </a:lstStyle>
          <a:p>
            <a:pPr algn="ctr" defTabSz="1044995">
              <a:lnSpc>
                <a:spcPct val="150000"/>
              </a:lnSpc>
              <a:defRPr/>
            </a:pPr>
            <a:r>
              <a:rPr lang="en-US" altLang="ko-KR" sz="600" dirty="0">
                <a:solidFill>
                  <a:schemeClr val="bg1">
                    <a:lumMod val="50000"/>
                  </a:schemeClr>
                </a:solidFill>
                <a:latin typeface="맑은 고딕" panose="020B0503020000020004" pitchFamily="50" charset="-127"/>
              </a:rPr>
              <a:t>Source: TIME (USA) (2014))</a:t>
            </a:r>
            <a:endParaRPr lang="en-US" altLang="ko-KR" sz="600" dirty="0">
              <a:solidFill>
                <a:schemeClr val="bg1">
                  <a:lumMod val="50000"/>
                </a:schemeClr>
              </a:solidFill>
              <a:latin typeface="맑은 고딕" panose="020B0503020000020004" pitchFamily="50" charset="-127"/>
              <a:ea typeface="맑은 고딕" panose="020B0503020000020004" pitchFamily="50" charset="-127"/>
            </a:endParaRPr>
          </a:p>
        </p:txBody>
      </p:sp>
      <p:sp>
        <p:nvSpPr>
          <p:cNvPr id="6" name="직사각형 5"/>
          <p:cNvSpPr/>
          <p:nvPr/>
        </p:nvSpPr>
        <p:spPr>
          <a:xfrm>
            <a:off x="360102" y="918034"/>
            <a:ext cx="12192000" cy="877163"/>
          </a:xfrm>
          <a:prstGeom prst="rect">
            <a:avLst/>
          </a:prstGeom>
        </p:spPr>
        <p:txBody>
          <a:bodyPr wrap="square">
            <a:spAutoFit/>
          </a:bodyPr>
          <a:lstStyle>
            <a:defPPr>
              <a:defRPr lang="ko-KR"/>
            </a:defPPr>
            <a:lvl1pPr marL="0" algn="l" defTabSz="822960" rtl="0" eaLnBrk="1" latinLnBrk="1" hangingPunct="1">
              <a:defRPr sz="1600" kern="1200">
                <a:solidFill>
                  <a:schemeClr val="tx1"/>
                </a:solidFill>
                <a:latin typeface="+mn-lt"/>
                <a:ea typeface="+mn-ea"/>
                <a:cs typeface="+mn-cs"/>
              </a:defRPr>
            </a:lvl1pPr>
            <a:lvl2pPr marL="411480" algn="l" defTabSz="822960" rtl="0" eaLnBrk="1" latinLnBrk="1" hangingPunct="1">
              <a:defRPr sz="1600" kern="1200">
                <a:solidFill>
                  <a:schemeClr val="tx1"/>
                </a:solidFill>
                <a:latin typeface="+mn-lt"/>
                <a:ea typeface="+mn-ea"/>
                <a:cs typeface="+mn-cs"/>
              </a:defRPr>
            </a:lvl2pPr>
            <a:lvl3pPr marL="822960" algn="l" defTabSz="822960" rtl="0" eaLnBrk="1" latinLnBrk="1" hangingPunct="1">
              <a:defRPr sz="1600" kern="1200">
                <a:solidFill>
                  <a:schemeClr val="tx1"/>
                </a:solidFill>
                <a:latin typeface="+mn-lt"/>
                <a:ea typeface="+mn-ea"/>
                <a:cs typeface="+mn-cs"/>
              </a:defRPr>
            </a:lvl3pPr>
            <a:lvl4pPr marL="1234440" algn="l" defTabSz="822960" rtl="0" eaLnBrk="1" latinLnBrk="1" hangingPunct="1">
              <a:defRPr sz="1600" kern="1200">
                <a:solidFill>
                  <a:schemeClr val="tx1"/>
                </a:solidFill>
                <a:latin typeface="+mn-lt"/>
                <a:ea typeface="+mn-ea"/>
                <a:cs typeface="+mn-cs"/>
              </a:defRPr>
            </a:lvl4pPr>
            <a:lvl5pPr marL="1645920" algn="l" defTabSz="822960" rtl="0" eaLnBrk="1" latinLnBrk="1" hangingPunct="1">
              <a:defRPr sz="1600" kern="1200">
                <a:solidFill>
                  <a:schemeClr val="tx1"/>
                </a:solidFill>
                <a:latin typeface="+mn-lt"/>
                <a:ea typeface="+mn-ea"/>
                <a:cs typeface="+mn-cs"/>
              </a:defRPr>
            </a:lvl5pPr>
            <a:lvl6pPr marL="2057400" algn="l" defTabSz="822960" rtl="0" eaLnBrk="1" latinLnBrk="1" hangingPunct="1">
              <a:defRPr sz="1600" kern="1200">
                <a:solidFill>
                  <a:schemeClr val="tx1"/>
                </a:solidFill>
                <a:latin typeface="+mn-lt"/>
                <a:ea typeface="+mn-ea"/>
                <a:cs typeface="+mn-cs"/>
              </a:defRPr>
            </a:lvl6pPr>
            <a:lvl7pPr marL="2468880" algn="l" defTabSz="822960" rtl="0" eaLnBrk="1" latinLnBrk="1" hangingPunct="1">
              <a:defRPr sz="1600" kern="1200">
                <a:solidFill>
                  <a:schemeClr val="tx1"/>
                </a:solidFill>
                <a:latin typeface="+mn-lt"/>
                <a:ea typeface="+mn-ea"/>
                <a:cs typeface="+mn-cs"/>
              </a:defRPr>
            </a:lvl7pPr>
            <a:lvl8pPr marL="2880360" algn="l" defTabSz="822960" rtl="0" eaLnBrk="1" latinLnBrk="1" hangingPunct="1">
              <a:defRPr sz="1600" kern="1200">
                <a:solidFill>
                  <a:schemeClr val="tx1"/>
                </a:solidFill>
                <a:latin typeface="+mn-lt"/>
                <a:ea typeface="+mn-ea"/>
                <a:cs typeface="+mn-cs"/>
              </a:defRPr>
            </a:lvl8pPr>
            <a:lvl9pPr marL="3291840" algn="l" defTabSz="822960" rtl="0" eaLnBrk="1" latinLnBrk="1" hangingPunct="1">
              <a:defRPr sz="1600" kern="1200">
                <a:solidFill>
                  <a:schemeClr val="tx1"/>
                </a:solidFill>
                <a:latin typeface="+mn-lt"/>
                <a:ea typeface="+mn-ea"/>
                <a:cs typeface="+mn-cs"/>
              </a:defRPr>
            </a:lvl9pPr>
          </a:lstStyle>
          <a:p>
            <a:pPr>
              <a:lnSpc>
                <a:spcPct val="150000"/>
              </a:lnSpc>
            </a:pPr>
            <a:r>
              <a:rPr lang="en-US" altLang="ko-KR" sz="2200" b="1" dirty="0">
                <a:solidFill>
                  <a:srgbClr val="357D76"/>
                </a:solidFill>
                <a:latin typeface="맑은 고딕" panose="020B0503020000020004" pitchFamily="50" charset="-127"/>
              </a:rPr>
              <a:t>“Global Superfood (Hemp Seed </a:t>
            </a:r>
            <a:r>
              <a:rPr lang="en-US" altLang="ko-KR" sz="2200" b="1" dirty="0" smtClean="0">
                <a:solidFill>
                  <a:srgbClr val="357D76"/>
                </a:solidFill>
                <a:latin typeface="맑은 고딕" panose="020B0503020000020004" pitchFamily="50" charset="-127"/>
              </a:rPr>
              <a:t>)”</a:t>
            </a:r>
          </a:p>
          <a:p>
            <a:pPr>
              <a:lnSpc>
                <a:spcPct val="150000"/>
              </a:lnSpc>
            </a:pPr>
            <a:r>
              <a:rPr lang="en-US" altLang="ko-KR" sz="1200" dirty="0" smtClean="0">
                <a:latin typeface="맑은 고딕" panose="020B0503020000020004" pitchFamily="50" charset="-127"/>
              </a:rPr>
              <a:t>   Proven </a:t>
            </a:r>
            <a:r>
              <a:rPr lang="en-US" altLang="ko-KR" sz="1200" dirty="0">
                <a:latin typeface="맑은 고딕" panose="020B0503020000020004" pitchFamily="50" charset="-127"/>
              </a:rPr>
              <a:t>Guaranteed Effect of Six Global Superfood Seeds”</a:t>
            </a:r>
            <a:endParaRPr lang="en-US" altLang="ko-KR" sz="1200" dirty="0">
              <a:latin typeface="맑은 고딕" panose="020B0503020000020004" pitchFamily="50" charset="-127"/>
              <a:ea typeface="맑은 고딕" panose="020B0503020000020004" pitchFamily="50" charset="-127"/>
            </a:endParaRPr>
          </a:p>
        </p:txBody>
      </p:sp>
      <p:sp>
        <p:nvSpPr>
          <p:cNvPr id="7" name="직사각형 6"/>
          <p:cNvSpPr/>
          <p:nvPr/>
        </p:nvSpPr>
        <p:spPr>
          <a:xfrm rot="5400000">
            <a:off x="10745661" y="3693784"/>
            <a:ext cx="2520280" cy="246221"/>
          </a:xfrm>
          <a:prstGeom prst="rect">
            <a:avLst/>
          </a:prstGeom>
        </p:spPr>
        <p:txBody>
          <a:bodyPr wrap="square">
            <a:spAutoFit/>
          </a:bodyPr>
          <a:lstStyle>
            <a:defPPr>
              <a:defRPr lang="ko-KR"/>
            </a:defPPr>
            <a:lvl1pPr marL="0" algn="l" defTabSz="822960" rtl="0" eaLnBrk="1" latinLnBrk="1" hangingPunct="1">
              <a:defRPr sz="1600" kern="1200">
                <a:solidFill>
                  <a:schemeClr val="tx1"/>
                </a:solidFill>
                <a:latin typeface="+mn-lt"/>
                <a:ea typeface="+mn-ea"/>
                <a:cs typeface="+mn-cs"/>
              </a:defRPr>
            </a:lvl1pPr>
            <a:lvl2pPr marL="411480" algn="l" defTabSz="822960" rtl="0" eaLnBrk="1" latinLnBrk="1" hangingPunct="1">
              <a:defRPr sz="1600" kern="1200">
                <a:solidFill>
                  <a:schemeClr val="tx1"/>
                </a:solidFill>
                <a:latin typeface="+mn-lt"/>
                <a:ea typeface="+mn-ea"/>
                <a:cs typeface="+mn-cs"/>
              </a:defRPr>
            </a:lvl2pPr>
            <a:lvl3pPr marL="822960" algn="l" defTabSz="822960" rtl="0" eaLnBrk="1" latinLnBrk="1" hangingPunct="1">
              <a:defRPr sz="1600" kern="1200">
                <a:solidFill>
                  <a:schemeClr val="tx1"/>
                </a:solidFill>
                <a:latin typeface="+mn-lt"/>
                <a:ea typeface="+mn-ea"/>
                <a:cs typeface="+mn-cs"/>
              </a:defRPr>
            </a:lvl3pPr>
            <a:lvl4pPr marL="1234440" algn="l" defTabSz="822960" rtl="0" eaLnBrk="1" latinLnBrk="1" hangingPunct="1">
              <a:defRPr sz="1600" kern="1200">
                <a:solidFill>
                  <a:schemeClr val="tx1"/>
                </a:solidFill>
                <a:latin typeface="+mn-lt"/>
                <a:ea typeface="+mn-ea"/>
                <a:cs typeface="+mn-cs"/>
              </a:defRPr>
            </a:lvl4pPr>
            <a:lvl5pPr marL="1645920" algn="l" defTabSz="822960" rtl="0" eaLnBrk="1" latinLnBrk="1" hangingPunct="1">
              <a:defRPr sz="1600" kern="1200">
                <a:solidFill>
                  <a:schemeClr val="tx1"/>
                </a:solidFill>
                <a:latin typeface="+mn-lt"/>
                <a:ea typeface="+mn-ea"/>
                <a:cs typeface="+mn-cs"/>
              </a:defRPr>
            </a:lvl5pPr>
            <a:lvl6pPr marL="2057400" algn="l" defTabSz="822960" rtl="0" eaLnBrk="1" latinLnBrk="1" hangingPunct="1">
              <a:defRPr sz="1600" kern="1200">
                <a:solidFill>
                  <a:schemeClr val="tx1"/>
                </a:solidFill>
                <a:latin typeface="+mn-lt"/>
                <a:ea typeface="+mn-ea"/>
                <a:cs typeface="+mn-cs"/>
              </a:defRPr>
            </a:lvl6pPr>
            <a:lvl7pPr marL="2468880" algn="l" defTabSz="822960" rtl="0" eaLnBrk="1" latinLnBrk="1" hangingPunct="1">
              <a:defRPr sz="1600" kern="1200">
                <a:solidFill>
                  <a:schemeClr val="tx1"/>
                </a:solidFill>
                <a:latin typeface="+mn-lt"/>
                <a:ea typeface="+mn-ea"/>
                <a:cs typeface="+mn-cs"/>
              </a:defRPr>
            </a:lvl7pPr>
            <a:lvl8pPr marL="2880360" algn="l" defTabSz="822960" rtl="0" eaLnBrk="1" latinLnBrk="1" hangingPunct="1">
              <a:defRPr sz="1600" kern="1200">
                <a:solidFill>
                  <a:schemeClr val="tx1"/>
                </a:solidFill>
                <a:latin typeface="+mn-lt"/>
                <a:ea typeface="+mn-ea"/>
                <a:cs typeface="+mn-cs"/>
              </a:defRPr>
            </a:lvl8pPr>
            <a:lvl9pPr marL="3291840" algn="l" defTabSz="822960" rtl="0" eaLnBrk="1" latinLnBrk="1" hangingPunct="1">
              <a:defRPr sz="1600" kern="1200">
                <a:solidFill>
                  <a:schemeClr val="tx1"/>
                </a:solidFill>
                <a:latin typeface="+mn-lt"/>
                <a:ea typeface="+mn-ea"/>
                <a:cs typeface="+mn-cs"/>
              </a:defRPr>
            </a:lvl9pPr>
          </a:lstStyle>
          <a:p>
            <a:pPr algn="dist"/>
            <a:r>
              <a:rPr lang="en-US" altLang="ko-KR" sz="1000" dirty="0">
                <a:latin typeface="맑은 고딕" panose="020B0503020000020004" pitchFamily="50" charset="-127"/>
                <a:ea typeface="맑은 고딕" panose="020B0503020000020004" pitchFamily="50" charset="-127"/>
              </a:rPr>
              <a:t>Reason to Believe</a:t>
            </a:r>
          </a:p>
        </p:txBody>
      </p:sp>
      <p:grpSp>
        <p:nvGrpSpPr>
          <p:cNvPr id="18" name="그룹 17"/>
          <p:cNvGrpSpPr/>
          <p:nvPr/>
        </p:nvGrpSpPr>
        <p:grpSpPr>
          <a:xfrm>
            <a:off x="8016240" y="3304540"/>
            <a:ext cx="2886086" cy="2949702"/>
            <a:chOff x="4242816" y="2359152"/>
            <a:chExt cx="3035808" cy="3310128"/>
          </a:xfrm>
          <a:effectLst>
            <a:outerShdw blurRad="76200" dir="18900000" sy="23000" kx="-1200000" algn="bl" rotWithShape="0">
              <a:prstClr val="black">
                <a:alpha val="20000"/>
              </a:prstClr>
            </a:outerShdw>
          </a:effectLst>
        </p:grpSpPr>
        <p:sp>
          <p:nvSpPr>
            <p:cNvPr id="17" name="직사각형 16"/>
            <p:cNvSpPr/>
            <p:nvPr/>
          </p:nvSpPr>
          <p:spPr>
            <a:xfrm>
              <a:off x="4242816" y="2359152"/>
              <a:ext cx="3035808" cy="33101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10" name="그림 9"/>
            <p:cNvPicPr>
              <a:picLocks noChangeAspect="1"/>
            </p:cNvPicPr>
            <p:nvPr/>
          </p:nvPicPr>
          <p:blipFill>
            <a:blip r:embed="rId3"/>
            <a:stretch>
              <a:fillRect/>
            </a:stretch>
          </p:blipFill>
          <p:spPr>
            <a:xfrm>
              <a:off x="4251061" y="2359931"/>
              <a:ext cx="3024336" cy="384217"/>
            </a:xfrm>
            <a:prstGeom prst="rect">
              <a:avLst/>
            </a:prstGeom>
          </p:spPr>
        </p:pic>
        <p:pic>
          <p:nvPicPr>
            <p:cNvPr id="11" name="그림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55416" y="2780718"/>
              <a:ext cx="2416922" cy="1583084"/>
            </a:xfrm>
            <a:prstGeom prst="rect">
              <a:avLst/>
            </a:prstGeom>
          </p:spPr>
        </p:pic>
        <p:pic>
          <p:nvPicPr>
            <p:cNvPr id="12" name="그림 11"/>
            <p:cNvPicPr>
              <a:picLocks noChangeAspect="1"/>
            </p:cNvPicPr>
            <p:nvPr/>
          </p:nvPicPr>
          <p:blipFill>
            <a:blip r:embed="rId5"/>
            <a:stretch>
              <a:fillRect/>
            </a:stretch>
          </p:blipFill>
          <p:spPr>
            <a:xfrm>
              <a:off x="4555417" y="4505855"/>
              <a:ext cx="2475170" cy="1083175"/>
            </a:xfrm>
            <a:prstGeom prst="rect">
              <a:avLst/>
            </a:prstGeom>
          </p:spPr>
        </p:pic>
      </p:grpSp>
      <p:sp>
        <p:nvSpPr>
          <p:cNvPr id="13" name="직사각형 12"/>
          <p:cNvSpPr/>
          <p:nvPr/>
        </p:nvSpPr>
        <p:spPr>
          <a:xfrm>
            <a:off x="7746597" y="6506762"/>
            <a:ext cx="3672408" cy="184666"/>
          </a:xfrm>
          <a:prstGeom prst="rect">
            <a:avLst/>
          </a:prstGeom>
        </p:spPr>
        <p:txBody>
          <a:bodyPr wrap="square">
            <a:spAutoFit/>
          </a:bodyPr>
          <a:lstStyle>
            <a:defPPr>
              <a:defRPr lang="ko-KR"/>
            </a:defPPr>
            <a:lvl1pPr marL="0" algn="l" defTabSz="822960" rtl="0" eaLnBrk="1" latinLnBrk="1" hangingPunct="1">
              <a:defRPr sz="1600" kern="1200">
                <a:solidFill>
                  <a:schemeClr val="tx1"/>
                </a:solidFill>
                <a:latin typeface="+mn-lt"/>
                <a:ea typeface="+mn-ea"/>
                <a:cs typeface="+mn-cs"/>
              </a:defRPr>
            </a:lvl1pPr>
            <a:lvl2pPr marL="411480" algn="l" defTabSz="822960" rtl="0" eaLnBrk="1" latinLnBrk="1" hangingPunct="1">
              <a:defRPr sz="1600" kern="1200">
                <a:solidFill>
                  <a:schemeClr val="tx1"/>
                </a:solidFill>
                <a:latin typeface="+mn-lt"/>
                <a:ea typeface="+mn-ea"/>
                <a:cs typeface="+mn-cs"/>
              </a:defRPr>
            </a:lvl2pPr>
            <a:lvl3pPr marL="822960" algn="l" defTabSz="822960" rtl="0" eaLnBrk="1" latinLnBrk="1" hangingPunct="1">
              <a:defRPr sz="1600" kern="1200">
                <a:solidFill>
                  <a:schemeClr val="tx1"/>
                </a:solidFill>
                <a:latin typeface="+mn-lt"/>
                <a:ea typeface="+mn-ea"/>
                <a:cs typeface="+mn-cs"/>
              </a:defRPr>
            </a:lvl3pPr>
            <a:lvl4pPr marL="1234440" algn="l" defTabSz="822960" rtl="0" eaLnBrk="1" latinLnBrk="1" hangingPunct="1">
              <a:defRPr sz="1600" kern="1200">
                <a:solidFill>
                  <a:schemeClr val="tx1"/>
                </a:solidFill>
                <a:latin typeface="+mn-lt"/>
                <a:ea typeface="+mn-ea"/>
                <a:cs typeface="+mn-cs"/>
              </a:defRPr>
            </a:lvl4pPr>
            <a:lvl5pPr marL="1645920" algn="l" defTabSz="822960" rtl="0" eaLnBrk="1" latinLnBrk="1" hangingPunct="1">
              <a:defRPr sz="1600" kern="1200">
                <a:solidFill>
                  <a:schemeClr val="tx1"/>
                </a:solidFill>
                <a:latin typeface="+mn-lt"/>
                <a:ea typeface="+mn-ea"/>
                <a:cs typeface="+mn-cs"/>
              </a:defRPr>
            </a:lvl5pPr>
            <a:lvl6pPr marL="2057400" algn="l" defTabSz="822960" rtl="0" eaLnBrk="1" latinLnBrk="1" hangingPunct="1">
              <a:defRPr sz="1600" kern="1200">
                <a:solidFill>
                  <a:schemeClr val="tx1"/>
                </a:solidFill>
                <a:latin typeface="+mn-lt"/>
                <a:ea typeface="+mn-ea"/>
                <a:cs typeface="+mn-cs"/>
              </a:defRPr>
            </a:lvl6pPr>
            <a:lvl7pPr marL="2468880" algn="l" defTabSz="822960" rtl="0" eaLnBrk="1" latinLnBrk="1" hangingPunct="1">
              <a:defRPr sz="1600" kern="1200">
                <a:solidFill>
                  <a:schemeClr val="tx1"/>
                </a:solidFill>
                <a:latin typeface="+mn-lt"/>
                <a:ea typeface="+mn-ea"/>
                <a:cs typeface="+mn-cs"/>
              </a:defRPr>
            </a:lvl7pPr>
            <a:lvl8pPr marL="2880360" algn="l" defTabSz="822960" rtl="0" eaLnBrk="1" latinLnBrk="1" hangingPunct="1">
              <a:defRPr sz="1600" kern="1200">
                <a:solidFill>
                  <a:schemeClr val="tx1"/>
                </a:solidFill>
                <a:latin typeface="+mn-lt"/>
                <a:ea typeface="+mn-ea"/>
                <a:cs typeface="+mn-cs"/>
              </a:defRPr>
            </a:lvl8pPr>
            <a:lvl9pPr marL="3291840" algn="l" defTabSz="822960" rtl="0" eaLnBrk="1" latinLnBrk="1" hangingPunct="1">
              <a:defRPr sz="1600" kern="1200">
                <a:solidFill>
                  <a:schemeClr val="tx1"/>
                </a:solidFill>
                <a:latin typeface="+mn-lt"/>
                <a:ea typeface="+mn-ea"/>
                <a:cs typeface="+mn-cs"/>
              </a:defRPr>
            </a:lvl9pPr>
          </a:lstStyle>
          <a:p>
            <a:pPr algn="ctr" defTabSz="1044995">
              <a:defRPr/>
            </a:pPr>
            <a:r>
              <a:rPr lang="en-US" altLang="ko-KR" sz="600" dirty="0">
                <a:solidFill>
                  <a:schemeClr val="bg1">
                    <a:lumMod val="50000"/>
                  </a:schemeClr>
                </a:solidFill>
                <a:latin typeface="맑은 고딕" panose="020B0503020000020004" pitchFamily="50" charset="-127"/>
              </a:rPr>
              <a:t>[Source] </a:t>
            </a:r>
            <a:r>
              <a:rPr lang="en-US" altLang="ko-KR" sz="600" dirty="0" smtClean="0">
                <a:solidFill>
                  <a:schemeClr val="bg1">
                    <a:lumMod val="50000"/>
                  </a:schemeClr>
                </a:solidFill>
                <a:latin typeface="맑은 고딕" panose="020B0503020000020004" pitchFamily="50" charset="-127"/>
                <a:ea typeface="맑은 고딕" panose="020B0503020000020004" pitchFamily="50" charset="-127"/>
              </a:rPr>
              <a:t>https</a:t>
            </a:r>
            <a:r>
              <a:rPr lang="en-US" altLang="ko-KR" sz="600" dirty="0">
                <a:solidFill>
                  <a:schemeClr val="bg1">
                    <a:lumMod val="50000"/>
                  </a:schemeClr>
                </a:solidFill>
                <a:latin typeface="맑은 고딕" panose="020B0503020000020004" pitchFamily="50" charset="-127"/>
                <a:ea typeface="맑은 고딕" panose="020B0503020000020004" pitchFamily="50" charset="-127"/>
              </a:rPr>
              <a:t>://time.com/2946028/seeds-chia-hemp-flax-sesame-pumpkin-nigella/</a:t>
            </a:r>
          </a:p>
        </p:txBody>
      </p:sp>
      <p:pic>
        <p:nvPicPr>
          <p:cNvPr id="14" name="그림 13"/>
          <p:cNvPicPr>
            <a:picLocks noChangeAspect="1"/>
          </p:cNvPicPr>
          <p:nvPr/>
        </p:nvPicPr>
        <p:blipFill>
          <a:blip r:embed="rId6"/>
          <a:stretch>
            <a:fillRect/>
          </a:stretch>
        </p:blipFill>
        <p:spPr>
          <a:xfrm>
            <a:off x="4727601" y="3304540"/>
            <a:ext cx="2349854" cy="3023332"/>
          </a:xfrm>
          <a:prstGeom prst="rect">
            <a:avLst/>
          </a:prstGeom>
          <a:effectLst>
            <a:outerShdw blurRad="76200" dir="18900000" sy="23000" kx="-1200000" algn="bl" rotWithShape="0">
              <a:prstClr val="black">
                <a:alpha val="20000"/>
              </a:prstClr>
            </a:outerShdw>
          </a:effectLst>
        </p:spPr>
      </p:pic>
      <p:sp>
        <p:nvSpPr>
          <p:cNvPr id="15" name="직사각형 14"/>
          <p:cNvSpPr/>
          <p:nvPr/>
        </p:nvSpPr>
        <p:spPr>
          <a:xfrm>
            <a:off x="4450211" y="6506762"/>
            <a:ext cx="3009433" cy="184666"/>
          </a:xfrm>
          <a:prstGeom prst="rect">
            <a:avLst/>
          </a:prstGeom>
        </p:spPr>
        <p:txBody>
          <a:bodyPr wrap="square">
            <a:spAutoFit/>
          </a:bodyPr>
          <a:lstStyle>
            <a:defPPr>
              <a:defRPr lang="ko-KR"/>
            </a:defPPr>
            <a:lvl1pPr marL="0" algn="l" defTabSz="822960" rtl="0" eaLnBrk="1" latinLnBrk="1" hangingPunct="1">
              <a:defRPr sz="1600" kern="1200">
                <a:solidFill>
                  <a:schemeClr val="tx1"/>
                </a:solidFill>
                <a:latin typeface="+mn-lt"/>
                <a:ea typeface="+mn-ea"/>
                <a:cs typeface="+mn-cs"/>
              </a:defRPr>
            </a:lvl1pPr>
            <a:lvl2pPr marL="411480" algn="l" defTabSz="822960" rtl="0" eaLnBrk="1" latinLnBrk="1" hangingPunct="1">
              <a:defRPr sz="1600" kern="1200">
                <a:solidFill>
                  <a:schemeClr val="tx1"/>
                </a:solidFill>
                <a:latin typeface="+mn-lt"/>
                <a:ea typeface="+mn-ea"/>
                <a:cs typeface="+mn-cs"/>
              </a:defRPr>
            </a:lvl2pPr>
            <a:lvl3pPr marL="822960" algn="l" defTabSz="822960" rtl="0" eaLnBrk="1" latinLnBrk="1" hangingPunct="1">
              <a:defRPr sz="1600" kern="1200">
                <a:solidFill>
                  <a:schemeClr val="tx1"/>
                </a:solidFill>
                <a:latin typeface="+mn-lt"/>
                <a:ea typeface="+mn-ea"/>
                <a:cs typeface="+mn-cs"/>
              </a:defRPr>
            </a:lvl3pPr>
            <a:lvl4pPr marL="1234440" algn="l" defTabSz="822960" rtl="0" eaLnBrk="1" latinLnBrk="1" hangingPunct="1">
              <a:defRPr sz="1600" kern="1200">
                <a:solidFill>
                  <a:schemeClr val="tx1"/>
                </a:solidFill>
                <a:latin typeface="+mn-lt"/>
                <a:ea typeface="+mn-ea"/>
                <a:cs typeface="+mn-cs"/>
              </a:defRPr>
            </a:lvl4pPr>
            <a:lvl5pPr marL="1645920" algn="l" defTabSz="822960" rtl="0" eaLnBrk="1" latinLnBrk="1" hangingPunct="1">
              <a:defRPr sz="1600" kern="1200">
                <a:solidFill>
                  <a:schemeClr val="tx1"/>
                </a:solidFill>
                <a:latin typeface="+mn-lt"/>
                <a:ea typeface="+mn-ea"/>
                <a:cs typeface="+mn-cs"/>
              </a:defRPr>
            </a:lvl5pPr>
            <a:lvl6pPr marL="2057400" algn="l" defTabSz="822960" rtl="0" eaLnBrk="1" latinLnBrk="1" hangingPunct="1">
              <a:defRPr sz="1600" kern="1200">
                <a:solidFill>
                  <a:schemeClr val="tx1"/>
                </a:solidFill>
                <a:latin typeface="+mn-lt"/>
                <a:ea typeface="+mn-ea"/>
                <a:cs typeface="+mn-cs"/>
              </a:defRPr>
            </a:lvl6pPr>
            <a:lvl7pPr marL="2468880" algn="l" defTabSz="822960" rtl="0" eaLnBrk="1" latinLnBrk="1" hangingPunct="1">
              <a:defRPr sz="1600" kern="1200">
                <a:solidFill>
                  <a:schemeClr val="tx1"/>
                </a:solidFill>
                <a:latin typeface="+mn-lt"/>
                <a:ea typeface="+mn-ea"/>
                <a:cs typeface="+mn-cs"/>
              </a:defRPr>
            </a:lvl7pPr>
            <a:lvl8pPr marL="2880360" algn="l" defTabSz="822960" rtl="0" eaLnBrk="1" latinLnBrk="1" hangingPunct="1">
              <a:defRPr sz="1600" kern="1200">
                <a:solidFill>
                  <a:schemeClr val="tx1"/>
                </a:solidFill>
                <a:latin typeface="+mn-lt"/>
                <a:ea typeface="+mn-ea"/>
                <a:cs typeface="+mn-cs"/>
              </a:defRPr>
            </a:lvl8pPr>
            <a:lvl9pPr marL="3291840" algn="l" defTabSz="822960" rtl="0" eaLnBrk="1" latinLnBrk="1" hangingPunct="1">
              <a:defRPr sz="1600" kern="1200">
                <a:solidFill>
                  <a:schemeClr val="tx1"/>
                </a:solidFill>
                <a:latin typeface="+mn-lt"/>
                <a:ea typeface="+mn-ea"/>
                <a:cs typeface="+mn-cs"/>
              </a:defRPr>
            </a:lvl9pPr>
          </a:lstStyle>
          <a:p>
            <a:pPr algn="ctr"/>
            <a:r>
              <a:rPr lang="en-US" altLang="ko-KR" sz="600" dirty="0">
                <a:solidFill>
                  <a:schemeClr val="bg1">
                    <a:lumMod val="50000"/>
                  </a:schemeClr>
                </a:solidFill>
                <a:latin typeface="맑은 고딕" panose="020B0503020000020004" pitchFamily="50" charset="-127"/>
              </a:rPr>
              <a:t>[Source] </a:t>
            </a:r>
            <a:r>
              <a:rPr lang="ko-KR" altLang="en-US" sz="600" dirty="0">
                <a:solidFill>
                  <a:schemeClr val="bg1">
                    <a:lumMod val="50000"/>
                  </a:schemeClr>
                </a:solidFill>
              </a:rPr>
              <a:t>https://www.sommeliertimes.com/news/articleView.html?idxno=16686</a:t>
            </a:r>
          </a:p>
        </p:txBody>
      </p:sp>
      <p:sp>
        <p:nvSpPr>
          <p:cNvPr id="16" name="TextBox 15">
            <a:extLst>
              <a:ext uri="{FF2B5EF4-FFF2-40B4-BE49-F238E27FC236}">
                <a16:creationId xmlns:a16="http://schemas.microsoft.com/office/drawing/2014/main" id="{2A4086BA-CF8A-774C-9F5E-52BDAFA3B7C8}"/>
              </a:ext>
            </a:extLst>
          </p:cNvPr>
          <p:cNvSpPr txBox="1"/>
          <p:nvPr/>
        </p:nvSpPr>
        <p:spPr>
          <a:xfrm>
            <a:off x="1919536" y="298672"/>
            <a:ext cx="2232248" cy="363176"/>
          </a:xfrm>
          <a:prstGeom prst="rect">
            <a:avLst/>
          </a:prstGeom>
          <a:noFill/>
        </p:spPr>
        <p:txBody>
          <a:bodyPr wrap="square" rtlCol="0">
            <a:spAutoFit/>
          </a:bodyPr>
          <a:lstStyle/>
          <a:p>
            <a:pPr>
              <a:lnSpc>
                <a:spcPct val="110000"/>
              </a:lnSpc>
            </a:pPr>
            <a:r>
              <a:rPr lang="en-US" altLang="ko-KR" sz="1600" b="1" dirty="0">
                <a:latin typeface="맑은 고딕" panose="020B0503020000020004" pitchFamily="50" charset="-127"/>
                <a:ea typeface="맑은 고딕" panose="020B0503020000020004" pitchFamily="50" charset="-127"/>
              </a:rPr>
              <a:t>04. Reference</a:t>
            </a:r>
          </a:p>
        </p:txBody>
      </p:sp>
      <p:sp>
        <p:nvSpPr>
          <p:cNvPr id="19" name="직사각형 18"/>
          <p:cNvSpPr/>
          <p:nvPr/>
        </p:nvSpPr>
        <p:spPr>
          <a:xfrm>
            <a:off x="5784392" y="182175"/>
            <a:ext cx="631648" cy="1749069"/>
          </a:xfrm>
          <a:prstGeom prst="rect">
            <a:avLst/>
          </a:prstGeom>
        </p:spPr>
        <p:txBody>
          <a:bodyPr wrap="square">
            <a:spAutoFit/>
          </a:bodyPr>
          <a:lstStyle/>
          <a:p>
            <a:pPr>
              <a:lnSpc>
                <a:spcPct val="150000"/>
              </a:lnSpc>
            </a:pPr>
            <a:r>
              <a:rPr lang="en-US" altLang="ko-KR" sz="8000" dirty="0" smtClean="0">
                <a:solidFill>
                  <a:srgbClr val="E1F3E8"/>
                </a:solidFill>
                <a:latin typeface="Bodoni MT Condensed" panose="02070606080606020203" pitchFamily="18" charset="0"/>
                <a:ea typeface="맑은 고딕" panose="020B0503020000020004" pitchFamily="50" charset="-127"/>
              </a:rPr>
              <a:t>“</a:t>
            </a:r>
            <a:endParaRPr lang="en-US" altLang="ko-KR" sz="8000" dirty="0">
              <a:solidFill>
                <a:srgbClr val="E1F3E8"/>
              </a:solidFill>
              <a:latin typeface="Bodoni MT Condensed" panose="02070606080606020203" pitchFamily="18" charset="0"/>
              <a:ea typeface="맑은 고딕" panose="020B0503020000020004" pitchFamily="50" charset="-127"/>
            </a:endParaRPr>
          </a:p>
        </p:txBody>
      </p:sp>
      <p:sp>
        <p:nvSpPr>
          <p:cNvPr id="4" name="직사각형 3"/>
          <p:cNvSpPr/>
          <p:nvPr/>
        </p:nvSpPr>
        <p:spPr>
          <a:xfrm>
            <a:off x="6195061" y="942054"/>
            <a:ext cx="5527040" cy="2316019"/>
          </a:xfrm>
          <a:prstGeom prst="rect">
            <a:avLst/>
          </a:prstGeom>
        </p:spPr>
        <p:txBody>
          <a:bodyPr wrap="square">
            <a:spAutoFit/>
          </a:bodyPr>
          <a:lstStyle>
            <a:defPPr>
              <a:defRPr lang="ko-KR"/>
            </a:defPPr>
            <a:lvl1pPr marL="0" algn="l" defTabSz="822960" rtl="0" eaLnBrk="1" latinLnBrk="1" hangingPunct="1">
              <a:defRPr sz="1600" kern="1200">
                <a:solidFill>
                  <a:schemeClr val="tx1"/>
                </a:solidFill>
                <a:latin typeface="+mn-lt"/>
                <a:ea typeface="+mn-ea"/>
                <a:cs typeface="+mn-cs"/>
              </a:defRPr>
            </a:lvl1pPr>
            <a:lvl2pPr marL="411480" algn="l" defTabSz="822960" rtl="0" eaLnBrk="1" latinLnBrk="1" hangingPunct="1">
              <a:defRPr sz="1600" kern="1200">
                <a:solidFill>
                  <a:schemeClr val="tx1"/>
                </a:solidFill>
                <a:latin typeface="+mn-lt"/>
                <a:ea typeface="+mn-ea"/>
                <a:cs typeface="+mn-cs"/>
              </a:defRPr>
            </a:lvl2pPr>
            <a:lvl3pPr marL="822960" algn="l" defTabSz="822960" rtl="0" eaLnBrk="1" latinLnBrk="1" hangingPunct="1">
              <a:defRPr sz="1600" kern="1200">
                <a:solidFill>
                  <a:schemeClr val="tx1"/>
                </a:solidFill>
                <a:latin typeface="+mn-lt"/>
                <a:ea typeface="+mn-ea"/>
                <a:cs typeface="+mn-cs"/>
              </a:defRPr>
            </a:lvl3pPr>
            <a:lvl4pPr marL="1234440" algn="l" defTabSz="822960" rtl="0" eaLnBrk="1" latinLnBrk="1" hangingPunct="1">
              <a:defRPr sz="1600" kern="1200">
                <a:solidFill>
                  <a:schemeClr val="tx1"/>
                </a:solidFill>
                <a:latin typeface="+mn-lt"/>
                <a:ea typeface="+mn-ea"/>
                <a:cs typeface="+mn-cs"/>
              </a:defRPr>
            </a:lvl4pPr>
            <a:lvl5pPr marL="1645920" algn="l" defTabSz="822960" rtl="0" eaLnBrk="1" latinLnBrk="1" hangingPunct="1">
              <a:defRPr sz="1600" kern="1200">
                <a:solidFill>
                  <a:schemeClr val="tx1"/>
                </a:solidFill>
                <a:latin typeface="+mn-lt"/>
                <a:ea typeface="+mn-ea"/>
                <a:cs typeface="+mn-cs"/>
              </a:defRPr>
            </a:lvl5pPr>
            <a:lvl6pPr marL="2057400" algn="l" defTabSz="822960" rtl="0" eaLnBrk="1" latinLnBrk="1" hangingPunct="1">
              <a:defRPr sz="1600" kern="1200">
                <a:solidFill>
                  <a:schemeClr val="tx1"/>
                </a:solidFill>
                <a:latin typeface="+mn-lt"/>
                <a:ea typeface="+mn-ea"/>
                <a:cs typeface="+mn-cs"/>
              </a:defRPr>
            </a:lvl6pPr>
            <a:lvl7pPr marL="2468880" algn="l" defTabSz="822960" rtl="0" eaLnBrk="1" latinLnBrk="1" hangingPunct="1">
              <a:defRPr sz="1600" kern="1200">
                <a:solidFill>
                  <a:schemeClr val="tx1"/>
                </a:solidFill>
                <a:latin typeface="+mn-lt"/>
                <a:ea typeface="+mn-ea"/>
                <a:cs typeface="+mn-cs"/>
              </a:defRPr>
            </a:lvl7pPr>
            <a:lvl8pPr marL="2880360" algn="l" defTabSz="822960" rtl="0" eaLnBrk="1" latinLnBrk="1" hangingPunct="1">
              <a:defRPr sz="1600" kern="1200">
                <a:solidFill>
                  <a:schemeClr val="tx1"/>
                </a:solidFill>
                <a:latin typeface="+mn-lt"/>
                <a:ea typeface="+mn-ea"/>
                <a:cs typeface="+mn-cs"/>
              </a:defRPr>
            </a:lvl8pPr>
            <a:lvl9pPr marL="3291840" algn="l" defTabSz="822960" rtl="0" eaLnBrk="1" latinLnBrk="1" hangingPunct="1">
              <a:defRPr sz="1600" kern="1200">
                <a:solidFill>
                  <a:schemeClr val="tx1"/>
                </a:solidFill>
                <a:latin typeface="+mn-lt"/>
                <a:ea typeface="+mn-ea"/>
                <a:cs typeface="+mn-cs"/>
              </a:defRPr>
            </a:lvl9pPr>
          </a:lstStyle>
          <a:p>
            <a:pPr defTabSz="1044995">
              <a:lnSpc>
                <a:spcPct val="150000"/>
              </a:lnSpc>
              <a:defRPr/>
            </a:pPr>
            <a:r>
              <a:rPr lang="en-US" altLang="ko-KR" sz="1300" b="1" dirty="0">
                <a:solidFill>
                  <a:srgbClr val="5AC68B"/>
                </a:solidFill>
                <a:latin typeface="맑은 고딕" panose="020B0503020000020004" pitchFamily="50" charset="-127"/>
              </a:rPr>
              <a:t>“Hemp seeds are rich in protein, which makes them an excellent nutritional source for replacing animal protein</a:t>
            </a:r>
            <a:r>
              <a:rPr lang="en-US" altLang="ko-KR" sz="1300" b="1" dirty="0" smtClean="0">
                <a:solidFill>
                  <a:srgbClr val="5AC68B"/>
                </a:solidFill>
                <a:latin typeface="맑은 고딕" panose="020B0503020000020004" pitchFamily="50" charset="-127"/>
              </a:rPr>
              <a:t>.”</a:t>
            </a:r>
          </a:p>
          <a:p>
            <a:pPr defTabSz="1044995">
              <a:lnSpc>
                <a:spcPct val="150000"/>
              </a:lnSpc>
              <a:defRPr/>
            </a:pPr>
            <a:endParaRPr lang="en-US" altLang="ko-KR" sz="1300" b="1" dirty="0">
              <a:solidFill>
                <a:srgbClr val="5AC68B"/>
              </a:solidFill>
              <a:latin typeface="맑은 고딕" panose="020B0503020000020004" pitchFamily="50" charset="-127"/>
            </a:endParaRPr>
          </a:p>
          <a:p>
            <a:pPr marL="285750" indent="-285750" defTabSz="1044995">
              <a:lnSpc>
                <a:spcPct val="150000"/>
              </a:lnSpc>
              <a:buFont typeface="Wingdings" panose="05000000000000000000" pitchFamily="2" charset="2"/>
              <a:buChar char="Ø"/>
              <a:defRPr/>
            </a:pPr>
            <a:r>
              <a:rPr lang="en-US" altLang="ko-KR" sz="1300" b="1" dirty="0" smtClean="0">
                <a:solidFill>
                  <a:srgbClr val="5AC68B"/>
                </a:solidFill>
                <a:latin typeface="맑은 고딕" panose="020B0503020000020004" pitchFamily="50" charset="-127"/>
              </a:rPr>
              <a:t> </a:t>
            </a:r>
            <a:r>
              <a:rPr lang="en-US" altLang="ko-KR" sz="1300" b="1" dirty="0">
                <a:solidFill>
                  <a:srgbClr val="5AC68B"/>
                </a:solidFill>
                <a:latin typeface="맑은 고딕" panose="020B0503020000020004" pitchFamily="50" charset="-127"/>
              </a:rPr>
              <a:t>Why is the beauty industry going crazy for hemp seeds?</a:t>
            </a:r>
          </a:p>
          <a:p>
            <a:pPr defTabSz="1044995">
              <a:defRPr/>
            </a:pPr>
            <a:r>
              <a:rPr lang="en-US" altLang="ko-KR" sz="1300" b="1" dirty="0" smtClean="0">
                <a:solidFill>
                  <a:srgbClr val="357D76"/>
                </a:solidFill>
                <a:latin typeface="맑은 고딕" panose="020B0503020000020004" pitchFamily="50" charset="-127"/>
              </a:rPr>
              <a:t>      </a:t>
            </a:r>
            <a:r>
              <a:rPr lang="en-US" altLang="ko-KR" sz="1100" dirty="0" smtClean="0">
                <a:solidFill>
                  <a:srgbClr val="357D76"/>
                </a:solidFill>
                <a:latin typeface="맑은 고딕" panose="020B0503020000020004" pitchFamily="50" charset="-127"/>
              </a:rPr>
              <a:t>Hemp </a:t>
            </a:r>
            <a:r>
              <a:rPr lang="en-US" altLang="ko-KR" sz="1100" dirty="0">
                <a:solidFill>
                  <a:srgbClr val="357D76"/>
                </a:solidFill>
                <a:latin typeface="맑은 고딕" panose="020B0503020000020004" pitchFamily="50" charset="-127"/>
              </a:rPr>
              <a:t>is one of the world's first cultivated crops.</a:t>
            </a:r>
          </a:p>
          <a:p>
            <a:pPr marL="285750" indent="-285750" defTabSz="1044995">
              <a:lnSpc>
                <a:spcPct val="150000"/>
              </a:lnSpc>
              <a:buFont typeface="Wingdings" panose="05000000000000000000" pitchFamily="2" charset="2"/>
              <a:buChar char="Ø"/>
              <a:defRPr/>
            </a:pPr>
            <a:r>
              <a:rPr lang="en-US" altLang="ko-KR" sz="1300" b="1" dirty="0" smtClean="0">
                <a:solidFill>
                  <a:srgbClr val="5AC68B"/>
                </a:solidFill>
                <a:latin typeface="맑은 고딕" panose="020B0503020000020004" pitchFamily="50" charset="-127"/>
              </a:rPr>
              <a:t> </a:t>
            </a:r>
            <a:r>
              <a:rPr lang="en-US" altLang="ko-KR" sz="1300" b="1" dirty="0">
                <a:solidFill>
                  <a:srgbClr val="5AC68B"/>
                </a:solidFill>
                <a:latin typeface="맑은 고딕" panose="020B0503020000020004" pitchFamily="50" charset="-127"/>
              </a:rPr>
              <a:t>What makes it special?  </a:t>
            </a:r>
          </a:p>
          <a:p>
            <a:pPr defTabSz="1044995">
              <a:defRPr/>
            </a:pPr>
            <a:r>
              <a:rPr lang="en-US" altLang="ko-KR" sz="1300" b="1" dirty="0" smtClean="0">
                <a:solidFill>
                  <a:srgbClr val="357D76"/>
                </a:solidFill>
                <a:latin typeface="맑은 고딕" panose="020B0503020000020004" pitchFamily="50" charset="-127"/>
              </a:rPr>
              <a:t>       </a:t>
            </a:r>
            <a:r>
              <a:rPr lang="en-US" altLang="ko-KR" sz="1100" dirty="0" smtClean="0">
                <a:solidFill>
                  <a:srgbClr val="357D76"/>
                </a:solidFill>
                <a:latin typeface="맑은 고딕" panose="020B0503020000020004" pitchFamily="50" charset="-127"/>
              </a:rPr>
              <a:t>Skin</a:t>
            </a:r>
            <a:r>
              <a:rPr lang="en-US" altLang="ko-KR" sz="1100" dirty="0">
                <a:solidFill>
                  <a:srgbClr val="357D76"/>
                </a:solidFill>
                <a:latin typeface="맑은 고딕" panose="020B0503020000020004" pitchFamily="50" charset="-127"/>
              </a:rPr>
              <a:t>, hair, and even nails can benefit from hempseed cosmetics.</a:t>
            </a:r>
          </a:p>
          <a:p>
            <a:pPr defTabSz="1044995">
              <a:lnSpc>
                <a:spcPct val="150000"/>
              </a:lnSpc>
              <a:defRPr/>
            </a:pPr>
            <a:endParaRPr lang="en-US" altLang="ko-KR" sz="1400" b="1" dirty="0">
              <a:solidFill>
                <a:srgbClr val="5AC68B"/>
              </a:solidFill>
              <a:latin typeface="맑은 고딕" panose="020B0503020000020004" pitchFamily="50" charset="-127"/>
              <a:ea typeface="맑은 고딕" panose="020B0503020000020004" pitchFamily="50" charset="-127"/>
            </a:endParaRPr>
          </a:p>
        </p:txBody>
      </p:sp>
      <p:sp>
        <p:nvSpPr>
          <p:cNvPr id="29" name="직사각형 28"/>
          <p:cNvSpPr/>
          <p:nvPr/>
        </p:nvSpPr>
        <p:spPr>
          <a:xfrm>
            <a:off x="10738666" y="1858435"/>
            <a:ext cx="631648" cy="1749069"/>
          </a:xfrm>
          <a:prstGeom prst="rect">
            <a:avLst/>
          </a:prstGeom>
        </p:spPr>
        <p:txBody>
          <a:bodyPr wrap="square">
            <a:spAutoFit/>
          </a:bodyPr>
          <a:lstStyle/>
          <a:p>
            <a:pPr>
              <a:lnSpc>
                <a:spcPct val="150000"/>
              </a:lnSpc>
            </a:pPr>
            <a:r>
              <a:rPr lang="en-US" altLang="ko-KR" sz="8000" dirty="0" smtClean="0">
                <a:solidFill>
                  <a:srgbClr val="E1F3E8"/>
                </a:solidFill>
                <a:latin typeface="Bodoni MT Condensed" panose="02070606080606020203" pitchFamily="18" charset="0"/>
                <a:ea typeface="맑은 고딕" panose="020B0503020000020004" pitchFamily="50" charset="-127"/>
              </a:rPr>
              <a:t>”</a:t>
            </a:r>
            <a:endParaRPr lang="en-US" altLang="ko-KR" sz="8000" dirty="0">
              <a:solidFill>
                <a:srgbClr val="E1F3E8"/>
              </a:solidFill>
              <a:latin typeface="Bodoni MT Condensed" panose="02070606080606020203" pitchFamily="18" charset="0"/>
              <a:ea typeface="맑은 고딕" panose="020B0503020000020004" pitchFamily="50" charset="-127"/>
            </a:endParaRPr>
          </a:p>
        </p:txBody>
      </p:sp>
    </p:spTree>
    <p:extLst>
      <p:ext uri="{BB962C8B-B14F-4D97-AF65-F5344CB8AC3E}">
        <p14:creationId xmlns:p14="http://schemas.microsoft.com/office/powerpoint/2010/main" val="182205447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순서도: 처리 1"/>
          <p:cNvSpPr/>
          <p:nvPr/>
        </p:nvSpPr>
        <p:spPr>
          <a:xfrm>
            <a:off x="0" y="0"/>
            <a:ext cx="12192000" cy="3787140"/>
          </a:xfrm>
          <a:prstGeom prst="flowChartProcess">
            <a:avLst/>
          </a:prstGeom>
          <a:solidFill>
            <a:srgbClr val="E1F3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 name="타원 19"/>
          <p:cNvSpPr/>
          <p:nvPr/>
        </p:nvSpPr>
        <p:spPr>
          <a:xfrm>
            <a:off x="4101738" y="1698171"/>
            <a:ext cx="914400" cy="914400"/>
          </a:xfrm>
          <a:prstGeom prst="ellipse">
            <a:avLst/>
          </a:prstGeom>
          <a:noFill/>
          <a:ln w="28575">
            <a:solidFill>
              <a:srgbClr val="357E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3" name="직선 연결선 2"/>
          <p:cNvCxnSpPr/>
          <p:nvPr/>
        </p:nvCxnSpPr>
        <p:spPr>
          <a:xfrm>
            <a:off x="0" y="742881"/>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직선 연결선 3"/>
          <p:cNvCxnSpPr/>
          <p:nvPr/>
        </p:nvCxnSpPr>
        <p:spPr>
          <a:xfrm>
            <a:off x="0" y="221407"/>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직선 연결선 4"/>
          <p:cNvCxnSpPr/>
          <p:nvPr/>
        </p:nvCxnSpPr>
        <p:spPr>
          <a:xfrm>
            <a:off x="1800225" y="221407"/>
            <a:ext cx="0" cy="5214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직선 연결선 5"/>
          <p:cNvCxnSpPr/>
          <p:nvPr/>
        </p:nvCxnSpPr>
        <p:spPr>
          <a:xfrm>
            <a:off x="4007768" y="221407"/>
            <a:ext cx="0" cy="5214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그림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4350" y="191417"/>
            <a:ext cx="603250" cy="603250"/>
          </a:xfrm>
          <a:prstGeom prst="rect">
            <a:avLst/>
          </a:prstGeom>
        </p:spPr>
      </p:pic>
      <p:sp>
        <p:nvSpPr>
          <p:cNvPr id="8" name="직사각형 7">
            <a:extLst>
              <a:ext uri="{FF2B5EF4-FFF2-40B4-BE49-F238E27FC236}">
                <a16:creationId xmlns:a16="http://schemas.microsoft.com/office/drawing/2014/main" id="{65939DC9-F5D3-354F-BA31-7660C7571B6D}"/>
              </a:ext>
            </a:extLst>
          </p:cNvPr>
          <p:cNvSpPr/>
          <p:nvPr/>
        </p:nvSpPr>
        <p:spPr>
          <a:xfrm rot="5400000">
            <a:off x="10902996" y="5606325"/>
            <a:ext cx="2295340" cy="194156"/>
          </a:xfrm>
          <a:prstGeom prst="rect">
            <a:avLst/>
          </a:prstGeom>
          <a:noFill/>
          <a:ln w="9525">
            <a:noFill/>
            <a:miter lim="800000"/>
            <a:headEnd/>
            <a:tailEnd/>
          </a:ln>
        </p:spPr>
        <p:txBody>
          <a:bodyPr wrap="square">
            <a:spAutoFit/>
          </a:bodyPr>
          <a:lstStyle/>
          <a:p>
            <a:pPr algn="r" defTabSz="995690">
              <a:lnSpc>
                <a:spcPct val="150000"/>
              </a:lnSpc>
              <a:defRPr/>
            </a:pPr>
            <a:r>
              <a:rPr kumimoji="1" lang="en-US" altLang="ko-KR" sz="500" kern="0" dirty="0">
                <a:solidFill>
                  <a:schemeClr val="bg1">
                    <a:lumMod val="65000"/>
                  </a:schemeClr>
                </a:solidFill>
                <a:latin typeface="나눔스퀘어" panose="020B0503020204020204" pitchFamily="34" charset="-122"/>
                <a:ea typeface="나눔스퀘어" panose="020B0503020204020204" pitchFamily="34" charset="-122"/>
              </a:rPr>
              <a:t>COPYRIGHT © </a:t>
            </a:r>
            <a:r>
              <a:rPr kumimoji="1" lang="en-US" altLang="ko-KR" sz="500" kern="0" dirty="0" smtClean="0">
                <a:solidFill>
                  <a:schemeClr val="bg1">
                    <a:lumMod val="65000"/>
                  </a:schemeClr>
                </a:solidFill>
                <a:latin typeface="나눔스퀘어" panose="020B0503020204020204" pitchFamily="34" charset="-122"/>
                <a:ea typeface="나눔스퀘어" panose="020B0503020204020204" pitchFamily="34" charset="-122"/>
              </a:rPr>
              <a:t>2022 GCOOP </a:t>
            </a:r>
            <a:r>
              <a:rPr kumimoji="1" lang="en-US" altLang="ko-KR" sz="500" kern="0" dirty="0">
                <a:solidFill>
                  <a:schemeClr val="bg1">
                    <a:lumMod val="65000"/>
                  </a:schemeClr>
                </a:solidFill>
                <a:latin typeface="나눔스퀘어" panose="020B0503020204020204" pitchFamily="34" charset="-122"/>
                <a:ea typeface="나눔스퀘어" panose="020B0503020204020204" pitchFamily="34" charset="-122"/>
              </a:rPr>
              <a:t>All Rights Reserved.</a:t>
            </a:r>
          </a:p>
        </p:txBody>
      </p:sp>
      <p:pic>
        <p:nvPicPr>
          <p:cNvPr id="9" name="그림 8"/>
          <p:cNvPicPr>
            <a:picLocks noChangeAspect="1"/>
          </p:cNvPicPr>
          <p:nvPr/>
        </p:nvPicPr>
        <p:blipFill rotWithShape="1">
          <a:blip r:embed="rId3" cstate="print">
            <a:extLst>
              <a:ext uri="{28A0092B-C50C-407E-A947-70E740481C1C}">
                <a14:useLocalDpi xmlns:a14="http://schemas.microsoft.com/office/drawing/2010/main" val="0"/>
              </a:ext>
            </a:extLst>
          </a:blip>
          <a:srcRect b="84480"/>
          <a:stretch/>
        </p:blipFill>
        <p:spPr>
          <a:xfrm>
            <a:off x="11239256" y="6627131"/>
            <a:ext cx="641530" cy="106515"/>
          </a:xfrm>
          <a:prstGeom prst="rect">
            <a:avLst/>
          </a:prstGeom>
        </p:spPr>
      </p:pic>
      <p:pic>
        <p:nvPicPr>
          <p:cNvPr id="10" name="그림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7354" y="1744854"/>
            <a:ext cx="4301408" cy="2419542"/>
          </a:xfrm>
          <a:prstGeom prst="rect">
            <a:avLst/>
          </a:prstGeom>
        </p:spPr>
      </p:pic>
      <p:pic>
        <p:nvPicPr>
          <p:cNvPr id="11" name="그림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00225" y="919416"/>
            <a:ext cx="1069781" cy="1069781"/>
          </a:xfrm>
          <a:prstGeom prst="rect">
            <a:avLst/>
          </a:prstGeom>
        </p:spPr>
      </p:pic>
      <p:sp>
        <p:nvSpPr>
          <p:cNvPr id="12" name="부제목 2"/>
          <p:cNvSpPr txBox="1">
            <a:spLocks/>
          </p:cNvSpPr>
          <p:nvPr/>
        </p:nvSpPr>
        <p:spPr>
          <a:xfrm>
            <a:off x="695100" y="4445909"/>
            <a:ext cx="6506193" cy="2062841"/>
          </a:xfrm>
          <a:prstGeom prst="rect">
            <a:avLst/>
          </a:prstGeom>
        </p:spPr>
        <p:txBody>
          <a:bodyPr>
            <a:noAutofit/>
          </a:bodyPr>
          <a:lst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buFont typeface="Wingdings" panose="05000000000000000000" pitchFamily="2" charset="2"/>
              <a:buChar char="ü"/>
            </a:pPr>
            <a:r>
              <a:rPr lang="en-US" altLang="ko-KR" sz="1100" b="1" dirty="0">
                <a:solidFill>
                  <a:srgbClr val="357D76"/>
                </a:solidFill>
              </a:rPr>
              <a:t>90% Naturally Derived </a:t>
            </a:r>
            <a:r>
              <a:rPr lang="en-US" altLang="ko-KR" sz="1100" b="1" dirty="0" smtClean="0">
                <a:solidFill>
                  <a:srgbClr val="357D76"/>
                </a:solidFill>
              </a:rPr>
              <a:t>Ingredients</a:t>
            </a:r>
          </a:p>
          <a:p>
            <a:pPr>
              <a:lnSpc>
                <a:spcPct val="100000"/>
              </a:lnSpc>
              <a:buFont typeface="Wingdings" panose="05000000000000000000" pitchFamily="2" charset="2"/>
              <a:buChar char="ü"/>
            </a:pPr>
            <a:r>
              <a:rPr lang="en-US" altLang="ko-KR" sz="1100" b="1" dirty="0" smtClean="0">
                <a:solidFill>
                  <a:srgbClr val="357D76"/>
                </a:solidFill>
              </a:rPr>
              <a:t>70-80</a:t>
            </a:r>
            <a:r>
              <a:rPr lang="en-US" altLang="ko-KR" sz="1100" b="1" dirty="0">
                <a:solidFill>
                  <a:srgbClr val="357D76"/>
                </a:solidFill>
              </a:rPr>
              <a:t>% Hemp Seed Extract and Key </a:t>
            </a:r>
            <a:r>
              <a:rPr lang="en-US" altLang="ko-KR" sz="1100" b="1" dirty="0" smtClean="0">
                <a:solidFill>
                  <a:srgbClr val="357D76"/>
                </a:solidFill>
              </a:rPr>
              <a:t>Ingredients</a:t>
            </a:r>
          </a:p>
          <a:p>
            <a:pPr>
              <a:lnSpc>
                <a:spcPct val="100000"/>
              </a:lnSpc>
              <a:buFont typeface="Wingdings" panose="05000000000000000000" pitchFamily="2" charset="2"/>
              <a:buChar char="ü"/>
            </a:pPr>
            <a:r>
              <a:rPr lang="en-US" altLang="ko-KR" sz="1100" b="1" dirty="0" smtClean="0">
                <a:solidFill>
                  <a:srgbClr val="357D76"/>
                </a:solidFill>
              </a:rPr>
              <a:t>Hemp </a:t>
            </a:r>
            <a:r>
              <a:rPr lang="en-US" altLang="ko-KR" sz="1100" b="1" dirty="0">
                <a:solidFill>
                  <a:srgbClr val="357D76"/>
                </a:solidFill>
              </a:rPr>
              <a:t>seed effective content 18,000 ppm to 114,000 </a:t>
            </a:r>
            <a:r>
              <a:rPr lang="en-US" altLang="ko-KR" sz="1100" b="1" dirty="0" smtClean="0">
                <a:solidFill>
                  <a:srgbClr val="357D76"/>
                </a:solidFill>
              </a:rPr>
              <a:t>ppm</a:t>
            </a:r>
          </a:p>
          <a:p>
            <a:pPr>
              <a:lnSpc>
                <a:spcPct val="100000"/>
              </a:lnSpc>
              <a:buFont typeface="Wingdings" panose="05000000000000000000" pitchFamily="2" charset="2"/>
              <a:buChar char="ü"/>
            </a:pPr>
            <a:r>
              <a:rPr lang="en-US" altLang="ko-KR" sz="1100" b="1" dirty="0" smtClean="0">
                <a:solidFill>
                  <a:srgbClr val="357D76"/>
                </a:solidFill>
              </a:rPr>
              <a:t>90</a:t>
            </a:r>
            <a:r>
              <a:rPr lang="en-US" altLang="ko-KR" sz="1100" b="1" dirty="0">
                <a:solidFill>
                  <a:srgbClr val="357D76"/>
                </a:solidFill>
              </a:rPr>
              <a:t>% naturally derived </a:t>
            </a:r>
            <a:r>
              <a:rPr lang="en-US" altLang="ko-KR" sz="1100" b="1" dirty="0" smtClean="0">
                <a:solidFill>
                  <a:srgbClr val="357D76"/>
                </a:solidFill>
              </a:rPr>
              <a:t>ingredients</a:t>
            </a:r>
          </a:p>
          <a:p>
            <a:pPr>
              <a:lnSpc>
                <a:spcPct val="100000"/>
              </a:lnSpc>
              <a:buFont typeface="Wingdings" panose="05000000000000000000" pitchFamily="2" charset="2"/>
              <a:buChar char="ü"/>
            </a:pPr>
            <a:r>
              <a:rPr lang="en-US" altLang="ko-KR" sz="1100" b="1" dirty="0" smtClean="0">
                <a:solidFill>
                  <a:srgbClr val="357D76"/>
                </a:solidFill>
              </a:rPr>
              <a:t>Complete </a:t>
            </a:r>
            <a:r>
              <a:rPr lang="en-US" altLang="ko-KR" sz="1100" b="1" dirty="0">
                <a:solidFill>
                  <a:srgbClr val="357D76"/>
                </a:solidFill>
              </a:rPr>
              <a:t>active ingredients to maximize active </a:t>
            </a:r>
            <a:r>
              <a:rPr lang="en-US" altLang="ko-KR" sz="1100" b="1" dirty="0" smtClean="0">
                <a:solidFill>
                  <a:srgbClr val="357D76"/>
                </a:solidFill>
              </a:rPr>
              <a:t>ingredient absorption    </a:t>
            </a:r>
          </a:p>
          <a:p>
            <a:pPr marL="0" indent="0">
              <a:lnSpc>
                <a:spcPct val="80000"/>
              </a:lnSpc>
              <a:buNone/>
            </a:pPr>
            <a:r>
              <a:rPr lang="en-US" altLang="ko-KR" sz="900" b="1" dirty="0" smtClean="0">
                <a:solidFill>
                  <a:srgbClr val="357D76"/>
                </a:solidFill>
              </a:rPr>
              <a:t>     </a:t>
            </a:r>
            <a:r>
              <a:rPr lang="en-US" altLang="ko-KR" sz="900" dirty="0" smtClean="0">
                <a:solidFill>
                  <a:srgbClr val="357D76"/>
                </a:solidFill>
              </a:rPr>
              <a:t>(Hemp Seed, </a:t>
            </a:r>
            <a:r>
              <a:rPr lang="en-US" altLang="ko-KR" sz="900" dirty="0" err="1" smtClean="0">
                <a:solidFill>
                  <a:srgbClr val="357D76"/>
                </a:solidFill>
              </a:rPr>
              <a:t>Guggenheimia</a:t>
            </a:r>
            <a:r>
              <a:rPr lang="en-US" altLang="ko-KR" sz="900" dirty="0" smtClean="0">
                <a:solidFill>
                  <a:srgbClr val="357D76"/>
                </a:solidFill>
              </a:rPr>
              <a:t>, CICA, Hyaluronic Acid, Collagen, Peptide Complex)</a:t>
            </a:r>
          </a:p>
          <a:p>
            <a:pPr>
              <a:lnSpc>
                <a:spcPct val="100000"/>
              </a:lnSpc>
              <a:buFont typeface="Wingdings" panose="05000000000000000000" pitchFamily="2" charset="2"/>
              <a:buChar char="ü"/>
            </a:pPr>
            <a:r>
              <a:rPr lang="en-US" altLang="ko-KR" sz="900" dirty="0" smtClean="0">
                <a:solidFill>
                  <a:srgbClr val="357D76"/>
                </a:solidFill>
              </a:rPr>
              <a:t> </a:t>
            </a:r>
            <a:r>
              <a:rPr lang="en-US" altLang="ko-KR" sz="1100" b="1" dirty="0" smtClean="0">
                <a:solidFill>
                  <a:srgbClr val="357D76"/>
                </a:solidFill>
              </a:rPr>
              <a:t>Formulated using Exosome  &amp; liposome technology</a:t>
            </a:r>
            <a:endParaRPr lang="ko-KR" altLang="en-US" sz="1100" dirty="0" smtClean="0">
              <a:solidFill>
                <a:schemeClr val="tx1">
                  <a:lumMod val="65000"/>
                  <a:lumOff val="35000"/>
                </a:schemeClr>
              </a:solidFill>
              <a:latin typeface="+mj-ea"/>
            </a:endParaRPr>
          </a:p>
          <a:p>
            <a:pPr marL="0" indent="0">
              <a:lnSpc>
                <a:spcPct val="100000"/>
              </a:lnSpc>
              <a:buNone/>
            </a:pPr>
            <a:endParaRPr lang="en-US" altLang="ko-KR" sz="1100" b="1" dirty="0" smtClean="0">
              <a:solidFill>
                <a:srgbClr val="357D76"/>
              </a:solidFill>
              <a:latin typeface="+mj-ea"/>
              <a:ea typeface="+mj-ea"/>
            </a:endParaRPr>
          </a:p>
          <a:p>
            <a:pPr marL="0" indent="0">
              <a:lnSpc>
                <a:spcPct val="100000"/>
              </a:lnSpc>
              <a:buNone/>
            </a:pPr>
            <a:endParaRPr lang="ko-KR" altLang="en-US" sz="1100" b="1" dirty="0">
              <a:solidFill>
                <a:srgbClr val="357D76"/>
              </a:solidFill>
              <a:latin typeface="+mj-ea"/>
              <a:ea typeface="+mj-ea"/>
            </a:endParaRPr>
          </a:p>
        </p:txBody>
      </p:sp>
      <p:pic>
        <p:nvPicPr>
          <p:cNvPr id="14" name="그림 13"/>
          <p:cNvPicPr>
            <a:picLocks noChangeAspect="1"/>
          </p:cNvPicPr>
          <p:nvPr/>
        </p:nvPicPr>
        <p:blipFill>
          <a:blip r:embed="rId6" cstate="print">
            <a:extLst>
              <a:ext uri="{BEBA8EAE-BF5A-486C-A8C5-ECC9F3942E4B}">
                <a14:imgProps xmlns:a14="http://schemas.microsoft.com/office/drawing/2010/main">
                  <a14:imgLayer r:embed="rId7">
                    <a14:imgEffect>
                      <a14:backgroundRemoval t="0" b="100000" l="0" r="100000">
                        <a14:foregroundMark x1="6496" y1="24138" x2="5774" y2="71869"/>
                        <a14:foregroundMark x1="4892" y1="21597" x2="8340" y2="23230"/>
                        <a14:foregroundMark x1="34643" y1="9256" x2="35124" y2="64610"/>
                        <a14:foregroundMark x1="38332" y1="60073" x2="63994" y2="59528"/>
                        <a14:foregroundMark x1="74018" y1="16878" x2="76343" y2="82214"/>
                        <a14:foregroundMark x1="88693" y1="3993" x2="89415" y2="92196"/>
                        <a14:foregroundMark x1="42903" y1="67695" x2="62390" y2="71325"/>
                        <a14:foregroundMark x1="57819" y1="62613" x2="64234" y2="63702"/>
                        <a14:foregroundMark x1="29832" y1="62069" x2="4411" y2="77677"/>
                        <a14:foregroundMark x1="33761" y1="79673" x2="34403" y2="93103"/>
                        <a14:foregroundMark x1="21572" y1="87477" x2="28709" y2="93648"/>
                        <a14:foregroundMark x1="19968" y1="86933" x2="8741" y2="99819"/>
                        <a14:foregroundMark x1="73857" y1="93103" x2="86688" y2="99456"/>
                        <a14:foregroundMark x1="49559" y1="93103" x2="56856" y2="99456"/>
                        <a14:foregroundMark x1="15878" y1="54809" x2="23176" y2="53176"/>
                        <a14:foregroundMark x1="71051" y1="93103" x2="77466" y2="98367"/>
                        <a14:foregroundMark x1="91901" y1="44465" x2="90537" y2="99819"/>
                        <a14:foregroundMark x1="94467" y1="95281" x2="94467" y2="95281"/>
                        <a14:foregroundMark x1="96953" y1="96189" x2="98557" y2="96733"/>
                        <a14:foregroundMark x1="58220" y1="63702" x2="63994" y2="69873"/>
                        <a14:backgroundMark x1="17482" y1="10163" x2="19968" y2="38657"/>
                        <a14:backgroundMark x1="56215" y1="10708" x2="54852" y2="37750"/>
                        <a14:backgroundMark x1="64635" y1="14338" x2="62630" y2="47550"/>
                        <a14:backgroundMark x1="66961" y1="58439" x2="67201" y2="83848"/>
                        <a14:backgroundMark x1="98557" y1="16515" x2="97915" y2="58984"/>
                        <a14:backgroundMark x1="2566" y1="22686" x2="2566" y2="22686"/>
                        <a14:backgroundMark x1="2566" y1="22686" x2="2566" y2="22686"/>
                        <a14:backgroundMark x1="2566" y1="22686" x2="1203" y2="36116"/>
                        <a14:backgroundMark x1="14034" y1="43920" x2="13793" y2="55898"/>
                        <a14:backgroundMark x1="1684" y1="36661" x2="321" y2="42287"/>
                      </a14:backgroundRemoval>
                    </a14:imgEffect>
                  </a14:imgLayer>
                </a14:imgProps>
              </a:ext>
              <a:ext uri="{28A0092B-C50C-407E-A947-70E740481C1C}">
                <a14:useLocalDpi xmlns:a14="http://schemas.microsoft.com/office/drawing/2010/main" val="0"/>
              </a:ext>
            </a:extLst>
          </a:blip>
          <a:stretch>
            <a:fillRect/>
          </a:stretch>
        </p:blipFill>
        <p:spPr>
          <a:xfrm>
            <a:off x="6799430" y="2406394"/>
            <a:ext cx="3800864" cy="1679451"/>
          </a:xfrm>
          <a:prstGeom prst="rect">
            <a:avLst/>
          </a:prstGeom>
        </p:spPr>
      </p:pic>
      <p:sp>
        <p:nvSpPr>
          <p:cNvPr id="15" name="부제목 2"/>
          <p:cNvSpPr txBox="1">
            <a:spLocks/>
          </p:cNvSpPr>
          <p:nvPr/>
        </p:nvSpPr>
        <p:spPr>
          <a:xfrm>
            <a:off x="7095172" y="4445909"/>
            <a:ext cx="5237146" cy="1703503"/>
          </a:xfrm>
          <a:prstGeom prst="rect">
            <a:avLst/>
          </a:prstGeom>
        </p:spPr>
        <p:txBody>
          <a:bodyPr>
            <a:noAutofit/>
          </a:bodyPr>
          <a:lst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ü"/>
            </a:pPr>
            <a:r>
              <a:rPr lang="en-US" altLang="ko-KR" sz="1100" b="1" dirty="0">
                <a:solidFill>
                  <a:schemeClr val="tx1">
                    <a:lumMod val="65000"/>
                    <a:lumOff val="35000"/>
                  </a:schemeClr>
                </a:solidFill>
                <a:latin typeface="+mj-ea"/>
                <a:ea typeface="+mj-ea"/>
              </a:rPr>
              <a:t>Mostly purified </a:t>
            </a:r>
            <a:r>
              <a:rPr lang="en-US" altLang="ko-KR" sz="1100" b="1" dirty="0" smtClean="0">
                <a:solidFill>
                  <a:schemeClr val="tx1">
                    <a:lumMod val="65000"/>
                    <a:lumOff val="35000"/>
                  </a:schemeClr>
                </a:solidFill>
                <a:latin typeface="+mj-ea"/>
                <a:ea typeface="+mj-ea"/>
              </a:rPr>
              <a:t>water</a:t>
            </a:r>
          </a:p>
          <a:p>
            <a:pPr>
              <a:buFont typeface="Wingdings" panose="05000000000000000000" pitchFamily="2" charset="2"/>
              <a:buChar char="ü"/>
            </a:pPr>
            <a:r>
              <a:rPr lang="en-US" altLang="ko-KR" sz="1100" b="1" dirty="0" smtClean="0">
                <a:solidFill>
                  <a:schemeClr val="tx1">
                    <a:lumMod val="65000"/>
                    <a:lumOff val="35000"/>
                  </a:schemeClr>
                </a:solidFill>
                <a:latin typeface="+mj-ea"/>
                <a:ea typeface="+mj-ea"/>
              </a:rPr>
              <a:t>40-50</a:t>
            </a:r>
            <a:r>
              <a:rPr lang="en-US" altLang="ko-KR" sz="1100" b="1" dirty="0">
                <a:solidFill>
                  <a:schemeClr val="tx1">
                    <a:lumMod val="65000"/>
                    <a:lumOff val="35000"/>
                  </a:schemeClr>
                </a:solidFill>
                <a:latin typeface="+mj-ea"/>
                <a:ea typeface="+mj-ea"/>
              </a:rPr>
              <a:t>% natural </a:t>
            </a:r>
            <a:r>
              <a:rPr lang="en-US" altLang="ko-KR" sz="1100" b="1" dirty="0" smtClean="0">
                <a:solidFill>
                  <a:schemeClr val="tx1">
                    <a:lumMod val="65000"/>
                    <a:lumOff val="35000"/>
                  </a:schemeClr>
                </a:solidFill>
                <a:latin typeface="+mj-ea"/>
                <a:ea typeface="+mj-ea"/>
              </a:rPr>
              <a:t>ingredients</a:t>
            </a:r>
          </a:p>
          <a:p>
            <a:pPr>
              <a:buFont typeface="Wingdings" panose="05000000000000000000" pitchFamily="2" charset="2"/>
              <a:buChar char="ü"/>
            </a:pPr>
            <a:r>
              <a:rPr lang="en-US" altLang="ko-KR" sz="1100" b="1" dirty="0" smtClean="0">
                <a:solidFill>
                  <a:schemeClr val="tx1">
                    <a:lumMod val="65000"/>
                    <a:lumOff val="35000"/>
                  </a:schemeClr>
                </a:solidFill>
                <a:latin typeface="+mj-ea"/>
                <a:ea typeface="+mj-ea"/>
              </a:rPr>
              <a:t>Uses </a:t>
            </a:r>
            <a:r>
              <a:rPr lang="en-US" altLang="ko-KR" sz="1100" b="1" dirty="0">
                <a:solidFill>
                  <a:schemeClr val="tx1">
                    <a:lumMod val="65000"/>
                    <a:lumOff val="35000"/>
                  </a:schemeClr>
                </a:solidFill>
                <a:latin typeface="+mj-ea"/>
                <a:ea typeface="+mj-ea"/>
              </a:rPr>
              <a:t>1-2 active </a:t>
            </a:r>
            <a:r>
              <a:rPr lang="en-US" altLang="ko-KR" sz="1100" b="1" dirty="0" smtClean="0">
                <a:solidFill>
                  <a:schemeClr val="tx1">
                    <a:lumMod val="65000"/>
                    <a:lumOff val="35000"/>
                  </a:schemeClr>
                </a:solidFill>
                <a:latin typeface="+mj-ea"/>
                <a:ea typeface="+mj-ea"/>
              </a:rPr>
              <a:t>ingredients</a:t>
            </a:r>
          </a:p>
          <a:p>
            <a:pPr>
              <a:buFont typeface="Wingdings" panose="05000000000000000000" pitchFamily="2" charset="2"/>
              <a:buChar char="ü"/>
            </a:pPr>
            <a:r>
              <a:rPr lang="en-US" altLang="ko-KR" sz="1100" b="1" dirty="0" smtClean="0">
                <a:solidFill>
                  <a:schemeClr val="tx1">
                    <a:lumMod val="65000"/>
                    <a:lumOff val="35000"/>
                  </a:schemeClr>
                </a:solidFill>
                <a:latin typeface="+mj-ea"/>
                <a:ea typeface="+mj-ea"/>
              </a:rPr>
              <a:t>Reduced </a:t>
            </a:r>
            <a:r>
              <a:rPr lang="en-US" altLang="ko-KR" sz="1100" b="1" dirty="0">
                <a:solidFill>
                  <a:schemeClr val="tx1">
                    <a:lumMod val="65000"/>
                    <a:lumOff val="35000"/>
                  </a:schemeClr>
                </a:solidFill>
                <a:latin typeface="+mj-ea"/>
                <a:ea typeface="+mj-ea"/>
              </a:rPr>
              <a:t>absorption due to conventional </a:t>
            </a:r>
            <a:r>
              <a:rPr lang="en-US" altLang="ko-KR" sz="1100" b="1" dirty="0" smtClean="0">
                <a:solidFill>
                  <a:schemeClr val="tx1">
                    <a:lumMod val="65000"/>
                    <a:lumOff val="35000"/>
                  </a:schemeClr>
                </a:solidFill>
                <a:latin typeface="+mj-ea"/>
                <a:ea typeface="+mj-ea"/>
              </a:rPr>
              <a:t>formulation</a:t>
            </a:r>
          </a:p>
          <a:p>
            <a:pPr>
              <a:buFont typeface="Wingdings" panose="05000000000000000000" pitchFamily="2" charset="2"/>
              <a:buChar char="ü"/>
            </a:pPr>
            <a:r>
              <a:rPr lang="en-US" altLang="ko-KR" sz="1100" b="1" dirty="0" smtClean="0">
                <a:solidFill>
                  <a:schemeClr val="tx1">
                    <a:lumMod val="65000"/>
                    <a:lumOff val="35000"/>
                  </a:schemeClr>
                </a:solidFill>
                <a:latin typeface="+mj-ea"/>
                <a:ea typeface="+mj-ea"/>
              </a:rPr>
              <a:t>Reduced </a:t>
            </a:r>
            <a:r>
              <a:rPr lang="en-US" altLang="ko-KR" sz="1100" b="1" dirty="0">
                <a:solidFill>
                  <a:schemeClr val="tx1">
                    <a:lumMod val="65000"/>
                    <a:lumOff val="35000"/>
                  </a:schemeClr>
                </a:solidFill>
                <a:latin typeface="+mj-ea"/>
                <a:ea typeface="+mj-ea"/>
              </a:rPr>
              <a:t>active ingredient functionality</a:t>
            </a:r>
            <a:endParaRPr lang="ko-KR" altLang="en-US" sz="1100" b="1" dirty="0">
              <a:solidFill>
                <a:schemeClr val="tx1">
                  <a:lumMod val="65000"/>
                  <a:lumOff val="35000"/>
                </a:schemeClr>
              </a:solidFill>
              <a:latin typeface="+mj-ea"/>
              <a:ea typeface="+mj-ea"/>
            </a:endParaRPr>
          </a:p>
        </p:txBody>
      </p:sp>
      <p:pic>
        <p:nvPicPr>
          <p:cNvPr id="18" name="그림 17"/>
          <p:cNvPicPr>
            <a:picLocks noChangeAspect="1"/>
          </p:cNvPicPr>
          <p:nvPr/>
        </p:nvPicPr>
        <p:blipFill rotWithShape="1">
          <a:blip r:embed="rId8" cstate="print">
            <a:extLst>
              <a:ext uri="{28A0092B-C50C-407E-A947-70E740481C1C}">
                <a14:useLocalDpi xmlns:a14="http://schemas.microsoft.com/office/drawing/2010/main" val="0"/>
              </a:ext>
            </a:extLst>
          </a:blip>
          <a:srcRect l="74690"/>
          <a:stretch/>
        </p:blipFill>
        <p:spPr>
          <a:xfrm>
            <a:off x="10488488" y="1484033"/>
            <a:ext cx="585436" cy="821692"/>
          </a:xfrm>
          <a:prstGeom prst="rect">
            <a:avLst/>
          </a:prstGeom>
        </p:spPr>
      </p:pic>
      <p:pic>
        <p:nvPicPr>
          <p:cNvPr id="19" name="그림 18"/>
          <p:cNvPicPr>
            <a:picLocks noChangeAspect="1"/>
          </p:cNvPicPr>
          <p:nvPr/>
        </p:nvPicPr>
        <p:blipFill rotWithShape="1">
          <a:blip r:embed="rId9" cstate="print">
            <a:extLst>
              <a:ext uri="{BEBA8EAE-BF5A-486C-A8C5-ECC9F3942E4B}">
                <a14:imgProps xmlns:a14="http://schemas.microsoft.com/office/drawing/2010/main">
                  <a14:imgLayer r:embed="rId10">
                    <a14:imgEffect>
                      <a14:brightnessContrast bright="-20000" contrast="40000"/>
                    </a14:imgEffect>
                  </a14:imgLayer>
                </a14:imgProps>
              </a:ext>
              <a:ext uri="{28A0092B-C50C-407E-A947-70E740481C1C}">
                <a14:useLocalDpi xmlns:a14="http://schemas.microsoft.com/office/drawing/2010/main" val="0"/>
              </a:ext>
            </a:extLst>
          </a:blip>
          <a:srcRect l="34826" t="4750" r="31027" b="-4750"/>
          <a:stretch/>
        </p:blipFill>
        <p:spPr>
          <a:xfrm>
            <a:off x="4258494" y="1717345"/>
            <a:ext cx="627731" cy="653059"/>
          </a:xfrm>
          <a:prstGeom prst="rect">
            <a:avLst/>
          </a:prstGeom>
        </p:spPr>
      </p:pic>
      <p:sp>
        <p:nvSpPr>
          <p:cNvPr id="22" name="타원 21"/>
          <p:cNvSpPr/>
          <p:nvPr/>
        </p:nvSpPr>
        <p:spPr>
          <a:xfrm>
            <a:off x="10400484" y="1698171"/>
            <a:ext cx="914400" cy="914400"/>
          </a:xfrm>
          <a:prstGeom prst="ellipse">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4" name="부제목 2"/>
          <p:cNvSpPr txBox="1">
            <a:spLocks/>
          </p:cNvSpPr>
          <p:nvPr/>
        </p:nvSpPr>
        <p:spPr>
          <a:xfrm>
            <a:off x="10466390" y="2343159"/>
            <a:ext cx="828625" cy="294256"/>
          </a:xfrm>
          <a:prstGeom prst="rect">
            <a:avLst/>
          </a:prstGeom>
        </p:spPr>
        <p:txBody>
          <a:bodyPr>
            <a:noAutofit/>
          </a:bodyPr>
          <a:lst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ko-KR" altLang="en-US" sz="900" b="1" dirty="0" err="1" smtClean="0">
                <a:solidFill>
                  <a:schemeClr val="tx1">
                    <a:lumMod val="65000"/>
                    <a:lumOff val="35000"/>
                  </a:schemeClr>
                </a:solidFill>
              </a:rPr>
              <a:t>정제수</a:t>
            </a:r>
            <a:endParaRPr lang="ko-KR" altLang="en-US" sz="900" b="1" dirty="0">
              <a:solidFill>
                <a:schemeClr val="tx1">
                  <a:lumMod val="65000"/>
                  <a:lumOff val="35000"/>
                </a:schemeClr>
              </a:solidFill>
            </a:endParaRPr>
          </a:p>
        </p:txBody>
      </p:sp>
      <p:sp>
        <p:nvSpPr>
          <p:cNvPr id="25" name="부제목 2"/>
          <p:cNvSpPr txBox="1">
            <a:spLocks/>
          </p:cNvSpPr>
          <p:nvPr/>
        </p:nvSpPr>
        <p:spPr>
          <a:xfrm>
            <a:off x="4151784" y="2343159"/>
            <a:ext cx="828625" cy="294256"/>
          </a:xfrm>
          <a:prstGeom prst="rect">
            <a:avLst/>
          </a:prstGeom>
        </p:spPr>
        <p:txBody>
          <a:bodyPr>
            <a:noAutofit/>
          </a:bodyPr>
          <a:lst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ko-KR" altLang="en-US" sz="900" b="1" dirty="0" smtClean="0">
                <a:solidFill>
                  <a:srgbClr val="3C7374"/>
                </a:solidFill>
              </a:rPr>
              <a:t>추출물</a:t>
            </a:r>
            <a:endParaRPr lang="ko-KR" altLang="en-US" sz="900" b="1" dirty="0">
              <a:solidFill>
                <a:srgbClr val="3C7374"/>
              </a:solidFill>
            </a:endParaRPr>
          </a:p>
        </p:txBody>
      </p:sp>
      <p:sp>
        <p:nvSpPr>
          <p:cNvPr id="26" name="부제목 2"/>
          <p:cNvSpPr txBox="1">
            <a:spLocks/>
          </p:cNvSpPr>
          <p:nvPr/>
        </p:nvSpPr>
        <p:spPr>
          <a:xfrm>
            <a:off x="8097943" y="1451105"/>
            <a:ext cx="1548178" cy="1248276"/>
          </a:xfrm>
          <a:prstGeom prst="rect">
            <a:avLst/>
          </a:prstGeom>
        </p:spPr>
        <p:txBody>
          <a:bodyPr>
            <a:noAutofit/>
          </a:bodyPr>
          <a:lst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ko-KR" altLang="en-US" sz="1800" b="1" dirty="0" smtClean="0">
                <a:solidFill>
                  <a:schemeClr val="tx1">
                    <a:lumMod val="95000"/>
                    <a:lumOff val="5000"/>
                  </a:schemeClr>
                </a:solidFill>
                <a:latin typeface="+mj-ea"/>
              </a:rPr>
              <a:t>일반</a:t>
            </a:r>
            <a:r>
              <a:rPr lang="en-US" altLang="ko-KR" sz="1800" b="1" dirty="0">
                <a:solidFill>
                  <a:schemeClr val="tx1">
                    <a:lumMod val="95000"/>
                    <a:lumOff val="5000"/>
                  </a:schemeClr>
                </a:solidFill>
                <a:latin typeface="+mj-ea"/>
              </a:rPr>
              <a:t> </a:t>
            </a:r>
            <a:r>
              <a:rPr lang="ko-KR" altLang="en-US" sz="1800" b="1" dirty="0" smtClean="0">
                <a:solidFill>
                  <a:schemeClr val="tx1">
                    <a:lumMod val="95000"/>
                    <a:lumOff val="5000"/>
                  </a:schemeClr>
                </a:solidFill>
                <a:latin typeface="+mj-ea"/>
              </a:rPr>
              <a:t>화장품</a:t>
            </a:r>
            <a:endParaRPr lang="en-US" altLang="ko-KR" sz="1800" b="1" dirty="0" smtClean="0">
              <a:solidFill>
                <a:schemeClr val="tx1">
                  <a:lumMod val="95000"/>
                  <a:lumOff val="5000"/>
                </a:schemeClr>
              </a:solidFill>
              <a:latin typeface="+mj-ea"/>
            </a:endParaRPr>
          </a:p>
        </p:txBody>
      </p:sp>
      <p:pic>
        <p:nvPicPr>
          <p:cNvPr id="29" name="그림 28"/>
          <p:cNvPicPr>
            <a:picLocks noChangeAspect="1"/>
          </p:cNvPicPr>
          <p:nvPr/>
        </p:nvPicPr>
        <p:blipFill rotWithShape="1">
          <a:blip r:embed="rId11" cstate="print">
            <a:extLst>
              <a:ext uri="{28A0092B-C50C-407E-A947-70E740481C1C}">
                <a14:useLocalDpi xmlns:a14="http://schemas.microsoft.com/office/drawing/2010/main" val="0"/>
              </a:ext>
            </a:extLst>
          </a:blip>
          <a:srcRect b="31361"/>
          <a:stretch/>
        </p:blipFill>
        <p:spPr>
          <a:xfrm>
            <a:off x="4996971" y="3187338"/>
            <a:ext cx="1443083" cy="1010194"/>
          </a:xfrm>
          <a:prstGeom prst="rect">
            <a:avLst/>
          </a:prstGeom>
        </p:spPr>
      </p:pic>
      <p:sp>
        <p:nvSpPr>
          <p:cNvPr id="27" name="TextBox 26">
            <a:extLst>
              <a:ext uri="{FF2B5EF4-FFF2-40B4-BE49-F238E27FC236}">
                <a16:creationId xmlns:a16="http://schemas.microsoft.com/office/drawing/2014/main" id="{2A4086BA-CF8A-774C-9F5E-52BDAFA3B7C8}"/>
              </a:ext>
            </a:extLst>
          </p:cNvPr>
          <p:cNvSpPr txBox="1"/>
          <p:nvPr/>
        </p:nvSpPr>
        <p:spPr>
          <a:xfrm>
            <a:off x="1919536" y="298672"/>
            <a:ext cx="2232248" cy="363176"/>
          </a:xfrm>
          <a:prstGeom prst="rect">
            <a:avLst/>
          </a:prstGeom>
          <a:noFill/>
        </p:spPr>
        <p:txBody>
          <a:bodyPr wrap="square" rtlCol="0">
            <a:spAutoFit/>
          </a:bodyPr>
          <a:lstStyle/>
          <a:p>
            <a:pPr>
              <a:lnSpc>
                <a:spcPct val="110000"/>
              </a:lnSpc>
            </a:pPr>
            <a:r>
              <a:rPr lang="en-US" altLang="ko-KR" sz="1600" b="1" dirty="0">
                <a:latin typeface="맑은 고딕" panose="020B0503020000020004" pitchFamily="50" charset="-127"/>
                <a:ea typeface="맑은 고딕" panose="020B0503020000020004" pitchFamily="50" charset="-127"/>
              </a:rPr>
              <a:t>04. Reference</a:t>
            </a:r>
          </a:p>
        </p:txBody>
      </p:sp>
    </p:spTree>
    <p:extLst>
      <p:ext uri="{BB962C8B-B14F-4D97-AF65-F5344CB8AC3E}">
        <p14:creationId xmlns:p14="http://schemas.microsoft.com/office/powerpoint/2010/main" val="351927603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A4086BA-CF8A-774C-9F5E-52BDAFA3B7C8}"/>
              </a:ext>
            </a:extLst>
          </p:cNvPr>
          <p:cNvSpPr txBox="1"/>
          <p:nvPr/>
        </p:nvSpPr>
        <p:spPr>
          <a:xfrm>
            <a:off x="1919536" y="298672"/>
            <a:ext cx="2232248" cy="340158"/>
          </a:xfrm>
          <a:prstGeom prst="rect">
            <a:avLst/>
          </a:prstGeom>
          <a:noFill/>
        </p:spPr>
        <p:txBody>
          <a:bodyPr wrap="square" rtlCol="0">
            <a:spAutoFit/>
          </a:bodyPr>
          <a:lstStyle/>
          <a:p>
            <a:pPr>
              <a:lnSpc>
                <a:spcPct val="110000"/>
              </a:lnSpc>
            </a:pPr>
            <a:r>
              <a:rPr lang="en-US" altLang="ko-KR" sz="1600" b="1" dirty="0" smtClean="0">
                <a:latin typeface="맑은 고딕" panose="020B0503020000020004" pitchFamily="50" charset="-127"/>
                <a:ea typeface="맑은 고딕" panose="020B0503020000020004" pitchFamily="50" charset="-127"/>
              </a:rPr>
              <a:t>04. Reference</a:t>
            </a:r>
            <a:endParaRPr lang="en-US" altLang="ko-KR" sz="1600" b="1" dirty="0">
              <a:latin typeface="맑은 고딕" panose="020B0503020000020004" pitchFamily="50" charset="-127"/>
              <a:ea typeface="맑은 고딕" panose="020B0503020000020004" pitchFamily="50" charset="-127"/>
            </a:endParaRPr>
          </a:p>
        </p:txBody>
      </p:sp>
      <p:graphicFrame>
        <p:nvGraphicFramePr>
          <p:cNvPr id="5" name="다이어그램 4"/>
          <p:cNvGraphicFramePr/>
          <p:nvPr>
            <p:extLst>
              <p:ext uri="{D42A27DB-BD31-4B8C-83A1-F6EECF244321}">
                <p14:modId xmlns:p14="http://schemas.microsoft.com/office/powerpoint/2010/main" val="3328420332"/>
              </p:ext>
            </p:extLst>
          </p:nvPr>
        </p:nvGraphicFramePr>
        <p:xfrm>
          <a:off x="1592384" y="1953123"/>
          <a:ext cx="8896104" cy="41401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직사각형 1"/>
          <p:cNvSpPr/>
          <p:nvPr/>
        </p:nvSpPr>
        <p:spPr>
          <a:xfrm>
            <a:off x="4100984" y="1045371"/>
            <a:ext cx="3827330" cy="461665"/>
          </a:xfrm>
          <a:prstGeom prst="rect">
            <a:avLst/>
          </a:prstGeom>
        </p:spPr>
        <p:txBody>
          <a:bodyPr wrap="none">
            <a:spAutoFit/>
          </a:bodyPr>
          <a:lstStyle/>
          <a:p>
            <a:r>
              <a:rPr lang="en-US" altLang="ko-KR" sz="2400" b="1" dirty="0">
                <a:solidFill>
                  <a:srgbClr val="5AC68B"/>
                </a:solidFill>
                <a:latin typeface="맑은 고딕" panose="020B0503020000020004" pitchFamily="50" charset="-127"/>
              </a:rPr>
              <a:t>“Hemp Seed Key Points”</a:t>
            </a:r>
          </a:p>
        </p:txBody>
      </p:sp>
      <p:sp>
        <p:nvSpPr>
          <p:cNvPr id="6" name="직사각형 5"/>
          <p:cNvSpPr/>
          <p:nvPr/>
        </p:nvSpPr>
        <p:spPr>
          <a:xfrm>
            <a:off x="7804151" y="4569904"/>
            <a:ext cx="2514600" cy="1627369"/>
          </a:xfrm>
          <a:prstGeom prst="rect">
            <a:avLst/>
          </a:prstGeom>
        </p:spPr>
        <p:txBody>
          <a:bodyPr wrap="square">
            <a:spAutoFit/>
          </a:bodyPr>
          <a:lstStyle/>
          <a:p>
            <a:pPr lvl="0"/>
            <a:r>
              <a:rPr lang="en-US" altLang="ko-KR" sz="950" dirty="0">
                <a:solidFill>
                  <a:schemeClr val="tx1">
                    <a:lumMod val="65000"/>
                    <a:lumOff val="35000"/>
                  </a:schemeClr>
                </a:solidFill>
                <a:latin typeface="맑은 고딕" panose="020B0503020000020004" pitchFamily="50" charset="-127"/>
              </a:rPr>
              <a:t>Hemp seed oil contains </a:t>
            </a:r>
            <a:r>
              <a:rPr lang="en-US" altLang="ko-KR" sz="950" dirty="0" err="1">
                <a:solidFill>
                  <a:schemeClr val="tx1">
                    <a:lumMod val="65000"/>
                    <a:lumOff val="35000"/>
                  </a:schemeClr>
                </a:solidFill>
                <a:latin typeface="맑은 고딕" panose="020B0503020000020004" pitchFamily="50" charset="-127"/>
              </a:rPr>
              <a:t>linolenic</a:t>
            </a:r>
            <a:r>
              <a:rPr lang="en-US" altLang="ko-KR" sz="950" dirty="0">
                <a:solidFill>
                  <a:schemeClr val="tx1">
                    <a:lumMod val="65000"/>
                    <a:lumOff val="35000"/>
                  </a:schemeClr>
                </a:solidFill>
                <a:latin typeface="맑은 고딕" panose="020B0503020000020004" pitchFamily="50" charset="-127"/>
              </a:rPr>
              <a:t> and oleic acids, which prevent wrinkles and fine lines. The anti-aging benefits of hemp are not only preventative, </a:t>
            </a:r>
            <a:endParaRPr lang="en-US" altLang="ko-KR" sz="950" dirty="0" smtClean="0">
              <a:solidFill>
                <a:schemeClr val="tx1">
                  <a:lumMod val="65000"/>
                  <a:lumOff val="35000"/>
                </a:schemeClr>
              </a:solidFill>
              <a:latin typeface="맑은 고딕" panose="020B0503020000020004" pitchFamily="50" charset="-127"/>
            </a:endParaRPr>
          </a:p>
          <a:p>
            <a:pPr lvl="0"/>
            <a:r>
              <a:rPr lang="en-US" altLang="ko-KR" sz="950" dirty="0" smtClean="0">
                <a:solidFill>
                  <a:schemeClr val="tx1">
                    <a:lumMod val="65000"/>
                    <a:lumOff val="35000"/>
                  </a:schemeClr>
                </a:solidFill>
                <a:latin typeface="맑은 고딕" panose="020B0503020000020004" pitchFamily="50" charset="-127"/>
              </a:rPr>
              <a:t>but </a:t>
            </a:r>
            <a:r>
              <a:rPr lang="en-US" altLang="ko-KR" sz="950" dirty="0">
                <a:solidFill>
                  <a:schemeClr val="tx1">
                    <a:lumMod val="65000"/>
                    <a:lumOff val="35000"/>
                  </a:schemeClr>
                </a:solidFill>
                <a:latin typeface="맑은 고딕" panose="020B0503020000020004" pitchFamily="50" charset="-127"/>
              </a:rPr>
              <a:t>also regenerative</a:t>
            </a:r>
            <a:r>
              <a:rPr lang="en-US" altLang="ko-KR" sz="950" dirty="0" smtClean="0">
                <a:solidFill>
                  <a:schemeClr val="tx1">
                    <a:lumMod val="65000"/>
                    <a:lumOff val="35000"/>
                  </a:schemeClr>
                </a:solidFill>
                <a:latin typeface="맑은 고딕" panose="020B0503020000020004" pitchFamily="50" charset="-127"/>
              </a:rPr>
              <a:t>. </a:t>
            </a:r>
            <a:endParaRPr lang="en-US" altLang="ko-KR" sz="950" dirty="0" smtClean="0">
              <a:solidFill>
                <a:schemeClr val="tx1">
                  <a:lumMod val="65000"/>
                  <a:lumOff val="35000"/>
                </a:schemeClr>
              </a:solidFill>
              <a:latin typeface="맑은 고딕" panose="020B0503020000020004" pitchFamily="50" charset="-127"/>
            </a:endParaRPr>
          </a:p>
          <a:p>
            <a:pPr lvl="0">
              <a:lnSpc>
                <a:spcPct val="150000"/>
              </a:lnSpc>
            </a:pPr>
            <a:r>
              <a:rPr lang="en-US" altLang="ko-KR" sz="950" dirty="0" smtClean="0">
                <a:solidFill>
                  <a:schemeClr val="tx1">
                    <a:lumMod val="65000"/>
                    <a:lumOff val="35000"/>
                  </a:schemeClr>
                </a:solidFill>
                <a:latin typeface="맑은 고딕" panose="020B0503020000020004" pitchFamily="50" charset="-127"/>
              </a:rPr>
              <a:t>The </a:t>
            </a:r>
            <a:r>
              <a:rPr lang="en-US" altLang="ko-KR" sz="950" dirty="0">
                <a:solidFill>
                  <a:schemeClr val="tx1">
                    <a:lumMod val="65000"/>
                    <a:lumOff val="35000"/>
                  </a:schemeClr>
                </a:solidFill>
                <a:latin typeface="맑은 고딕" panose="020B0503020000020004" pitchFamily="50" charset="-127"/>
              </a:rPr>
              <a:t>amino acids present in </a:t>
            </a:r>
            <a:r>
              <a:rPr lang="en-US" altLang="ko-KR" sz="950" dirty="0" smtClean="0">
                <a:solidFill>
                  <a:schemeClr val="tx1">
                    <a:lumMod val="65000"/>
                    <a:lumOff val="35000"/>
                  </a:schemeClr>
                </a:solidFill>
                <a:latin typeface="맑은 고딕" panose="020B0503020000020004" pitchFamily="50" charset="-127"/>
              </a:rPr>
              <a:t>hempseed</a:t>
            </a:r>
          </a:p>
          <a:p>
            <a:pPr lvl="0"/>
            <a:r>
              <a:rPr lang="en-US" altLang="ko-KR" sz="950" dirty="0" smtClean="0">
                <a:solidFill>
                  <a:schemeClr val="tx1">
                    <a:lumMod val="65000"/>
                    <a:lumOff val="35000"/>
                  </a:schemeClr>
                </a:solidFill>
                <a:latin typeface="맑은 고딕" panose="020B0503020000020004" pitchFamily="50" charset="-127"/>
              </a:rPr>
              <a:t>oil </a:t>
            </a:r>
            <a:r>
              <a:rPr lang="en-US" altLang="ko-KR" sz="950" dirty="0">
                <a:solidFill>
                  <a:schemeClr val="tx1">
                    <a:lumMod val="65000"/>
                    <a:lumOff val="35000"/>
                  </a:schemeClr>
                </a:solidFill>
                <a:latin typeface="맑은 고딕" panose="020B0503020000020004" pitchFamily="50" charset="-127"/>
              </a:rPr>
              <a:t>make the skin look plump, and by regenerating the skin's natural protective barrier, it can actually turn back the hands of time with regular use.</a:t>
            </a:r>
            <a:endParaRPr lang="ko-KR" altLang="en-US" sz="950" dirty="0">
              <a:solidFill>
                <a:schemeClr val="tx1">
                  <a:lumMod val="65000"/>
                  <a:lumOff val="35000"/>
                </a:schemeClr>
              </a:solidFill>
            </a:endParaRPr>
          </a:p>
        </p:txBody>
      </p:sp>
      <p:sp>
        <p:nvSpPr>
          <p:cNvPr id="7" name="직사각형 6"/>
          <p:cNvSpPr/>
          <p:nvPr/>
        </p:nvSpPr>
        <p:spPr>
          <a:xfrm>
            <a:off x="1898658" y="4978542"/>
            <a:ext cx="2241542" cy="1015663"/>
          </a:xfrm>
          <a:prstGeom prst="rect">
            <a:avLst/>
          </a:prstGeom>
        </p:spPr>
        <p:txBody>
          <a:bodyPr wrap="square">
            <a:spAutoFit/>
          </a:bodyPr>
          <a:lstStyle/>
          <a:p>
            <a:r>
              <a:rPr lang="en-US" altLang="ko-KR" sz="1000" dirty="0">
                <a:solidFill>
                  <a:schemeClr val="tx1">
                    <a:lumMod val="65000"/>
                    <a:lumOff val="35000"/>
                  </a:schemeClr>
                </a:solidFill>
                <a:latin typeface="맑은 고딕" panose="020B0503020000020004" pitchFamily="50" charset="-127"/>
              </a:rPr>
              <a:t>Hempseed oil moisturizes the skin. It is perfect to combat dry skin.</a:t>
            </a:r>
          </a:p>
          <a:p>
            <a:r>
              <a:rPr lang="en-US" altLang="ko-KR" sz="1000" dirty="0" smtClean="0">
                <a:solidFill>
                  <a:schemeClr val="tx1">
                    <a:lumMod val="65000"/>
                    <a:lumOff val="35000"/>
                  </a:schemeClr>
                </a:solidFill>
                <a:latin typeface="맑은 고딕" panose="020B0503020000020004" pitchFamily="50" charset="-127"/>
              </a:rPr>
              <a:t>This </a:t>
            </a:r>
            <a:r>
              <a:rPr lang="en-US" altLang="ko-KR" sz="1000" dirty="0">
                <a:solidFill>
                  <a:schemeClr val="tx1">
                    <a:lumMod val="65000"/>
                    <a:lumOff val="35000"/>
                  </a:schemeClr>
                </a:solidFill>
                <a:latin typeface="맑은 고딕" panose="020B0503020000020004" pitchFamily="50" charset="-127"/>
              </a:rPr>
              <a:t>means that normal or combination skin types, even sensitive skin can benefit from </a:t>
            </a:r>
            <a:endParaRPr lang="en-US" altLang="ko-KR" sz="1000" dirty="0" smtClean="0">
              <a:solidFill>
                <a:schemeClr val="tx1">
                  <a:lumMod val="65000"/>
                  <a:lumOff val="35000"/>
                </a:schemeClr>
              </a:solidFill>
              <a:latin typeface="맑은 고딕" panose="020B0503020000020004" pitchFamily="50" charset="-127"/>
            </a:endParaRPr>
          </a:p>
          <a:p>
            <a:r>
              <a:rPr lang="en-US" altLang="ko-KR" sz="1000" dirty="0" smtClean="0">
                <a:solidFill>
                  <a:schemeClr val="tx1">
                    <a:lumMod val="65000"/>
                    <a:lumOff val="35000"/>
                  </a:schemeClr>
                </a:solidFill>
                <a:latin typeface="맑은 고딕" panose="020B0503020000020004" pitchFamily="50" charset="-127"/>
              </a:rPr>
              <a:t>this </a:t>
            </a:r>
            <a:r>
              <a:rPr lang="en-US" altLang="ko-KR" sz="1000" dirty="0">
                <a:solidFill>
                  <a:schemeClr val="tx1">
                    <a:lumMod val="65000"/>
                    <a:lumOff val="35000"/>
                  </a:schemeClr>
                </a:solidFill>
                <a:latin typeface="맑은 고딕" panose="020B0503020000020004" pitchFamily="50" charset="-127"/>
              </a:rPr>
              <a:t>great oil.</a:t>
            </a:r>
          </a:p>
        </p:txBody>
      </p:sp>
      <p:sp>
        <p:nvSpPr>
          <p:cNvPr id="8" name="직사각형 7"/>
          <p:cNvSpPr/>
          <p:nvPr/>
        </p:nvSpPr>
        <p:spPr>
          <a:xfrm>
            <a:off x="1898658" y="2451258"/>
            <a:ext cx="2858193" cy="553998"/>
          </a:xfrm>
          <a:prstGeom prst="rect">
            <a:avLst/>
          </a:prstGeom>
        </p:spPr>
        <p:txBody>
          <a:bodyPr wrap="square">
            <a:spAutoFit/>
          </a:bodyPr>
          <a:lstStyle/>
          <a:p>
            <a:pPr lvl="0"/>
            <a:r>
              <a:rPr lang="en-US" altLang="ko-KR" sz="1000" dirty="0">
                <a:solidFill>
                  <a:schemeClr val="tx1">
                    <a:lumMod val="65000"/>
                    <a:lumOff val="35000"/>
                  </a:schemeClr>
                </a:solidFill>
                <a:latin typeface="맑은 고딕" panose="020B0503020000020004" pitchFamily="50" charset="-127"/>
              </a:rPr>
              <a:t>This means it attracts moisture to the skin. </a:t>
            </a:r>
            <a:endParaRPr lang="en-US" altLang="ko-KR" sz="1000" dirty="0" smtClean="0">
              <a:solidFill>
                <a:schemeClr val="tx1">
                  <a:lumMod val="65000"/>
                  <a:lumOff val="35000"/>
                </a:schemeClr>
              </a:solidFill>
              <a:latin typeface="맑은 고딕" panose="020B0503020000020004" pitchFamily="50" charset="-127"/>
            </a:endParaRPr>
          </a:p>
          <a:p>
            <a:pPr lvl="0"/>
            <a:r>
              <a:rPr lang="en-US" altLang="ko-KR" sz="1000" dirty="0" smtClean="0">
                <a:solidFill>
                  <a:schemeClr val="tx1">
                    <a:lumMod val="65000"/>
                    <a:lumOff val="35000"/>
                  </a:schemeClr>
                </a:solidFill>
                <a:latin typeface="맑은 고딕" panose="020B0503020000020004" pitchFamily="50" charset="-127"/>
              </a:rPr>
              <a:t>It </a:t>
            </a:r>
            <a:r>
              <a:rPr lang="en-US" altLang="ko-KR" sz="1000" dirty="0">
                <a:solidFill>
                  <a:schemeClr val="tx1">
                    <a:lumMod val="65000"/>
                    <a:lumOff val="35000"/>
                  </a:schemeClr>
                </a:solidFill>
                <a:latin typeface="맑은 고딕" panose="020B0503020000020004" pitchFamily="50" charset="-127"/>
              </a:rPr>
              <a:t>helps water reach between cells, strengthening the cell-matrix.</a:t>
            </a:r>
            <a:endParaRPr lang="ko-KR" altLang="en-US" sz="1000" dirty="0">
              <a:solidFill>
                <a:schemeClr val="tx1">
                  <a:lumMod val="65000"/>
                  <a:lumOff val="35000"/>
                </a:schemeClr>
              </a:solidFill>
            </a:endParaRPr>
          </a:p>
        </p:txBody>
      </p:sp>
      <p:sp>
        <p:nvSpPr>
          <p:cNvPr id="9" name="직사각형 8"/>
          <p:cNvSpPr/>
          <p:nvPr/>
        </p:nvSpPr>
        <p:spPr>
          <a:xfrm>
            <a:off x="7804150" y="2199058"/>
            <a:ext cx="2482850" cy="1169551"/>
          </a:xfrm>
          <a:prstGeom prst="rect">
            <a:avLst/>
          </a:prstGeom>
        </p:spPr>
        <p:txBody>
          <a:bodyPr wrap="square">
            <a:spAutoFit/>
          </a:bodyPr>
          <a:lstStyle/>
          <a:p>
            <a:r>
              <a:rPr lang="en-US" altLang="ko-KR" sz="1000" dirty="0">
                <a:solidFill>
                  <a:schemeClr val="tx1">
                    <a:lumMod val="65000"/>
                    <a:lumOff val="35000"/>
                  </a:schemeClr>
                </a:solidFill>
                <a:latin typeface="맑은 고딕" panose="020B0503020000020004" pitchFamily="50" charset="-127"/>
              </a:rPr>
              <a:t>Hemp seed oil contains gamma-</a:t>
            </a:r>
            <a:r>
              <a:rPr lang="en-US" altLang="ko-KR" sz="1000" dirty="0" err="1">
                <a:solidFill>
                  <a:schemeClr val="tx1">
                    <a:lumMod val="65000"/>
                    <a:lumOff val="35000"/>
                  </a:schemeClr>
                </a:solidFill>
                <a:latin typeface="맑은 고딕" panose="020B0503020000020004" pitchFamily="50" charset="-127"/>
              </a:rPr>
              <a:t>linolenic</a:t>
            </a:r>
            <a:r>
              <a:rPr lang="en-US" altLang="ko-KR" sz="1000" dirty="0">
                <a:solidFill>
                  <a:schemeClr val="tx1">
                    <a:lumMod val="65000"/>
                    <a:lumOff val="35000"/>
                  </a:schemeClr>
                </a:solidFill>
                <a:latin typeface="맑은 고딕" panose="020B0503020000020004" pitchFamily="50" charset="-127"/>
              </a:rPr>
              <a:t> acid (GLA) and omega-9 fatty acids, which have anti-inflammatory properties. </a:t>
            </a:r>
          </a:p>
          <a:p>
            <a:r>
              <a:rPr lang="en-US" altLang="ko-KR" sz="1000" dirty="0" smtClean="0">
                <a:solidFill>
                  <a:schemeClr val="tx1">
                    <a:lumMod val="65000"/>
                    <a:lumOff val="35000"/>
                  </a:schemeClr>
                </a:solidFill>
                <a:latin typeface="맑은 고딕" panose="020B0503020000020004" pitchFamily="50" charset="-127"/>
              </a:rPr>
              <a:t>Studies </a:t>
            </a:r>
            <a:r>
              <a:rPr lang="en-US" altLang="ko-KR" sz="1000" dirty="0">
                <a:solidFill>
                  <a:schemeClr val="tx1">
                    <a:lumMod val="65000"/>
                    <a:lumOff val="35000"/>
                  </a:schemeClr>
                </a:solidFill>
                <a:latin typeface="맑은 고딕" panose="020B0503020000020004" pitchFamily="50" charset="-127"/>
              </a:rPr>
              <a:t>have shown that hempseed oil can make skin stronger, It can also be used to treat eczema and acne.</a:t>
            </a:r>
          </a:p>
        </p:txBody>
      </p:sp>
      <p:sp>
        <p:nvSpPr>
          <p:cNvPr id="10" name="직사각형 9"/>
          <p:cNvSpPr/>
          <p:nvPr/>
        </p:nvSpPr>
        <p:spPr>
          <a:xfrm>
            <a:off x="4445516" y="2829218"/>
            <a:ext cx="1536184" cy="1015663"/>
          </a:xfrm>
          <a:prstGeom prst="rect">
            <a:avLst/>
          </a:prstGeom>
        </p:spPr>
        <p:txBody>
          <a:bodyPr wrap="square">
            <a:spAutoFit/>
          </a:bodyPr>
          <a:lstStyle/>
          <a:p>
            <a:pPr lvl="0"/>
            <a:r>
              <a:rPr lang="en-US" altLang="ko-KR" sz="1000" b="1" dirty="0">
                <a:solidFill>
                  <a:srgbClr val="357D76"/>
                </a:solidFill>
                <a:latin typeface="맑은 고딕" panose="020B0503020000020004" pitchFamily="50" charset="-127"/>
              </a:rPr>
              <a:t>Hemp seeds have the highest concentration of some of the essential fatty acids that make them the best moisturizers.</a:t>
            </a:r>
            <a:endParaRPr lang="ko-KR" altLang="en-US" sz="1000" dirty="0">
              <a:solidFill>
                <a:srgbClr val="357D76"/>
              </a:solidFill>
            </a:endParaRPr>
          </a:p>
        </p:txBody>
      </p:sp>
      <p:sp>
        <p:nvSpPr>
          <p:cNvPr id="11" name="직사각형 10"/>
          <p:cNvSpPr/>
          <p:nvPr/>
        </p:nvSpPr>
        <p:spPr>
          <a:xfrm>
            <a:off x="6288658" y="2836044"/>
            <a:ext cx="1536184" cy="707886"/>
          </a:xfrm>
          <a:prstGeom prst="rect">
            <a:avLst/>
          </a:prstGeom>
        </p:spPr>
        <p:txBody>
          <a:bodyPr wrap="square">
            <a:spAutoFit/>
          </a:bodyPr>
          <a:lstStyle/>
          <a:p>
            <a:pPr lvl="0"/>
            <a:r>
              <a:rPr lang="en-US" altLang="ko-KR" sz="1000" b="1" dirty="0">
                <a:solidFill>
                  <a:srgbClr val="357D76"/>
                </a:solidFill>
                <a:latin typeface="맑은 고딕" panose="020B0503020000020004" pitchFamily="50" charset="-127"/>
              </a:rPr>
              <a:t>Hemp seeds are </a:t>
            </a:r>
            <a:endParaRPr lang="en-US" altLang="ko-KR" sz="1000" b="1" dirty="0" smtClean="0">
              <a:solidFill>
                <a:srgbClr val="357D76"/>
              </a:solidFill>
              <a:latin typeface="맑은 고딕" panose="020B0503020000020004" pitchFamily="50" charset="-127"/>
            </a:endParaRPr>
          </a:p>
          <a:p>
            <a:pPr lvl="0"/>
            <a:r>
              <a:rPr lang="en-US" altLang="ko-KR" sz="1000" b="1" dirty="0" smtClean="0">
                <a:solidFill>
                  <a:srgbClr val="357D76"/>
                </a:solidFill>
                <a:latin typeface="맑은 고딕" panose="020B0503020000020004" pitchFamily="50" charset="-127"/>
              </a:rPr>
              <a:t>anti-inflammatory </a:t>
            </a:r>
            <a:r>
              <a:rPr lang="en-US" altLang="ko-KR" sz="1000" b="1" dirty="0">
                <a:solidFill>
                  <a:srgbClr val="357D76"/>
                </a:solidFill>
                <a:latin typeface="맑은 고딕" panose="020B0503020000020004" pitchFamily="50" charset="-127"/>
              </a:rPr>
              <a:t>and very healthy </a:t>
            </a:r>
            <a:endParaRPr lang="en-US" altLang="ko-KR" sz="1000" b="1" dirty="0" smtClean="0">
              <a:solidFill>
                <a:srgbClr val="357D76"/>
              </a:solidFill>
              <a:latin typeface="맑은 고딕" panose="020B0503020000020004" pitchFamily="50" charset="-127"/>
            </a:endParaRPr>
          </a:p>
          <a:p>
            <a:pPr lvl="0"/>
            <a:r>
              <a:rPr lang="en-US" altLang="ko-KR" sz="1000" b="1" dirty="0" smtClean="0">
                <a:solidFill>
                  <a:srgbClr val="357D76"/>
                </a:solidFill>
                <a:latin typeface="맑은 고딕" panose="020B0503020000020004" pitchFamily="50" charset="-127"/>
              </a:rPr>
              <a:t>for </a:t>
            </a:r>
            <a:r>
              <a:rPr lang="en-US" altLang="ko-KR" sz="1000" b="1" dirty="0">
                <a:solidFill>
                  <a:srgbClr val="357D76"/>
                </a:solidFill>
                <a:latin typeface="맑은 고딕" panose="020B0503020000020004" pitchFamily="50" charset="-127"/>
              </a:rPr>
              <a:t>the skin.</a:t>
            </a:r>
            <a:endParaRPr lang="ko-KR" altLang="en-US" sz="1000" dirty="0">
              <a:solidFill>
                <a:srgbClr val="357D76"/>
              </a:solidFill>
            </a:endParaRPr>
          </a:p>
        </p:txBody>
      </p:sp>
    </p:spTree>
    <p:extLst>
      <p:ext uri="{BB962C8B-B14F-4D97-AF65-F5344CB8AC3E}">
        <p14:creationId xmlns:p14="http://schemas.microsoft.com/office/powerpoint/2010/main" val="70040839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직사각형 25"/>
          <p:cNvSpPr/>
          <p:nvPr/>
        </p:nvSpPr>
        <p:spPr>
          <a:xfrm>
            <a:off x="1159971" y="2698749"/>
            <a:ext cx="10155729" cy="3075363"/>
          </a:xfrm>
          <a:prstGeom prst="rect">
            <a:avLst/>
          </a:prstGeom>
          <a:solidFill>
            <a:srgbClr val="E1F3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mj-lt"/>
              <a:buAutoNum type="arabicPeriod"/>
            </a:pPr>
            <a:r>
              <a:rPr lang="en-US" altLang="ko-KR" sz="1100" u="sng" dirty="0">
                <a:solidFill>
                  <a:schemeClr val="tx1">
                    <a:lumMod val="65000"/>
                    <a:lumOff val="35000"/>
                  </a:schemeClr>
                </a:solidFill>
                <a:latin typeface="맑은 고딕"/>
                <a:hlinkClick r:id="rId2"/>
              </a:rPr>
              <a:t> </a:t>
            </a:r>
            <a:r>
              <a:rPr lang="en-US" altLang="ko-KR" sz="1100" u="sng" dirty="0" smtClean="0">
                <a:solidFill>
                  <a:schemeClr val="tx1">
                    <a:lumMod val="65000"/>
                    <a:lumOff val="35000"/>
                  </a:schemeClr>
                </a:solidFill>
                <a:latin typeface="맑은 고딕"/>
                <a:hlinkClick r:id="rId2"/>
              </a:rPr>
              <a:t>https</a:t>
            </a:r>
            <a:r>
              <a:rPr lang="en-US" altLang="ko-KR" sz="1100" u="sng" dirty="0">
                <a:solidFill>
                  <a:schemeClr val="tx1">
                    <a:lumMod val="65000"/>
                    <a:lumOff val="35000"/>
                  </a:schemeClr>
                </a:solidFill>
                <a:latin typeface="맑은 고딕"/>
                <a:hlinkClick r:id="rId2"/>
              </a:rPr>
              <a:t>://</a:t>
            </a:r>
            <a:r>
              <a:rPr lang="en-US" altLang="ko-KR" sz="1100" u="sng" dirty="0" smtClean="0">
                <a:solidFill>
                  <a:schemeClr val="tx1">
                    <a:lumMod val="65000"/>
                    <a:lumOff val="35000"/>
                  </a:schemeClr>
                </a:solidFill>
                <a:latin typeface="맑은 고딕"/>
                <a:hlinkClick r:id="rId2"/>
              </a:rPr>
              <a:t>www.cosmeticsdesign-europe.com/Headlines/Promotional-Features/Hemp-Seed-Oil-Trendy-sustainable-with-proven-efficacy-for-skin</a:t>
            </a:r>
            <a:endParaRPr lang="en-US" altLang="ko-KR" sz="1100" u="sng" dirty="0" smtClean="0">
              <a:solidFill>
                <a:schemeClr val="tx1">
                  <a:lumMod val="65000"/>
                  <a:lumOff val="35000"/>
                </a:schemeClr>
              </a:solidFill>
              <a:latin typeface="맑은 고딕"/>
            </a:endParaRPr>
          </a:p>
          <a:p>
            <a:pPr>
              <a:buFont typeface="+mj-lt"/>
              <a:buAutoNum type="arabicPeriod"/>
            </a:pPr>
            <a:endParaRPr lang="en-US" altLang="ko-KR" sz="1100" u="sng" dirty="0">
              <a:solidFill>
                <a:schemeClr val="tx1">
                  <a:lumMod val="65000"/>
                  <a:lumOff val="35000"/>
                </a:schemeClr>
              </a:solidFill>
              <a:latin typeface="맑은 고딕"/>
            </a:endParaRPr>
          </a:p>
          <a:p>
            <a:pPr>
              <a:buFont typeface="+mj-lt"/>
              <a:buAutoNum type="arabicPeriod"/>
            </a:pPr>
            <a:r>
              <a:rPr lang="en-US" altLang="ko-KR" sz="1100" u="sng" dirty="0" smtClean="0">
                <a:solidFill>
                  <a:schemeClr val="tx1">
                    <a:lumMod val="65000"/>
                    <a:lumOff val="35000"/>
                  </a:schemeClr>
                </a:solidFill>
                <a:latin typeface="맑은 고딕"/>
                <a:hlinkClick r:id="rId3"/>
              </a:rPr>
              <a:t> https</a:t>
            </a:r>
            <a:r>
              <a:rPr lang="en-US" altLang="ko-KR" sz="1100" u="sng" dirty="0">
                <a:solidFill>
                  <a:schemeClr val="tx1">
                    <a:lumMod val="65000"/>
                    <a:lumOff val="35000"/>
                  </a:schemeClr>
                </a:solidFill>
                <a:latin typeface="맑은 고딕"/>
                <a:hlinkClick r:id="rId3"/>
              </a:rPr>
              <a:t>://</a:t>
            </a:r>
            <a:r>
              <a:rPr lang="en-US" altLang="ko-KR" sz="1100" u="sng" dirty="0" smtClean="0">
                <a:solidFill>
                  <a:schemeClr val="tx1">
                    <a:lumMod val="65000"/>
                    <a:lumOff val="35000"/>
                  </a:schemeClr>
                </a:solidFill>
                <a:latin typeface="맑은 고딕"/>
                <a:hlinkClick r:id="rId3"/>
              </a:rPr>
              <a:t>www.healthline.com/health/hemp-oil-for-skin#benefits-for-your-skin</a:t>
            </a:r>
            <a:endParaRPr lang="en-US" altLang="ko-KR" sz="1100" u="sng" dirty="0" smtClean="0">
              <a:solidFill>
                <a:schemeClr val="tx1">
                  <a:lumMod val="65000"/>
                  <a:lumOff val="35000"/>
                </a:schemeClr>
              </a:solidFill>
              <a:latin typeface="맑은 고딕"/>
            </a:endParaRPr>
          </a:p>
          <a:p>
            <a:pPr>
              <a:buFont typeface="+mj-lt"/>
              <a:buAutoNum type="arabicPeriod"/>
            </a:pPr>
            <a:endParaRPr lang="en-US" altLang="ko-KR" sz="1100" u="sng" dirty="0">
              <a:solidFill>
                <a:schemeClr val="tx1">
                  <a:lumMod val="65000"/>
                  <a:lumOff val="35000"/>
                </a:schemeClr>
              </a:solidFill>
              <a:latin typeface="맑은 고딕"/>
            </a:endParaRPr>
          </a:p>
          <a:p>
            <a:pPr>
              <a:buFont typeface="+mj-lt"/>
              <a:buAutoNum type="arabicPeriod"/>
            </a:pPr>
            <a:r>
              <a:rPr lang="en-US" altLang="ko-KR" sz="1100" u="sng" dirty="0" smtClean="0">
                <a:solidFill>
                  <a:schemeClr val="tx1">
                    <a:lumMod val="65000"/>
                    <a:lumOff val="35000"/>
                  </a:schemeClr>
                </a:solidFill>
                <a:latin typeface="맑은 고딕"/>
                <a:hlinkClick r:id="rId4"/>
              </a:rPr>
              <a:t> https</a:t>
            </a:r>
            <a:r>
              <a:rPr lang="en-US" altLang="ko-KR" sz="1100" u="sng" dirty="0">
                <a:solidFill>
                  <a:schemeClr val="tx1">
                    <a:lumMod val="65000"/>
                    <a:lumOff val="35000"/>
                  </a:schemeClr>
                </a:solidFill>
                <a:latin typeface="맑은 고딕"/>
                <a:hlinkClick r:id="rId4"/>
              </a:rPr>
              <a:t>://</a:t>
            </a:r>
            <a:r>
              <a:rPr lang="en-US" altLang="ko-KR" sz="1100" u="sng" dirty="0" smtClean="0">
                <a:solidFill>
                  <a:schemeClr val="tx1">
                    <a:lumMod val="65000"/>
                    <a:lumOff val="35000"/>
                  </a:schemeClr>
                </a:solidFill>
                <a:latin typeface="맑은 고딕"/>
                <a:hlinkClick r:id="rId4"/>
              </a:rPr>
              <a:t>www.thehindu.com/life-and-style/hemp-on-a-high-why-beauty-products-are-turning-to-hemp/article25709457.ece</a:t>
            </a:r>
            <a:endParaRPr lang="en-US" altLang="ko-KR" sz="1100" u="sng" dirty="0" smtClean="0">
              <a:solidFill>
                <a:schemeClr val="tx1">
                  <a:lumMod val="65000"/>
                  <a:lumOff val="35000"/>
                </a:schemeClr>
              </a:solidFill>
              <a:latin typeface="맑은 고딕"/>
            </a:endParaRPr>
          </a:p>
          <a:p>
            <a:pPr>
              <a:buFont typeface="+mj-lt"/>
              <a:buAutoNum type="arabicPeriod"/>
            </a:pPr>
            <a:endParaRPr lang="en-US" altLang="ko-KR" sz="1100" u="sng" dirty="0">
              <a:solidFill>
                <a:schemeClr val="tx1">
                  <a:lumMod val="65000"/>
                  <a:lumOff val="35000"/>
                </a:schemeClr>
              </a:solidFill>
              <a:latin typeface="맑은 고딕"/>
            </a:endParaRPr>
          </a:p>
          <a:p>
            <a:pPr>
              <a:buFont typeface="+mj-lt"/>
              <a:buAutoNum type="arabicPeriod"/>
            </a:pPr>
            <a:r>
              <a:rPr lang="en-US" altLang="ko-KR" sz="1100" u="sng" dirty="0" smtClean="0">
                <a:solidFill>
                  <a:schemeClr val="tx1">
                    <a:lumMod val="65000"/>
                    <a:lumOff val="35000"/>
                  </a:schemeClr>
                </a:solidFill>
                <a:latin typeface="맑은 고딕"/>
                <a:hlinkClick r:id="rId5"/>
              </a:rPr>
              <a:t> https</a:t>
            </a:r>
            <a:r>
              <a:rPr lang="en-US" altLang="ko-KR" sz="1100" u="sng" dirty="0">
                <a:solidFill>
                  <a:schemeClr val="tx1">
                    <a:lumMod val="65000"/>
                    <a:lumOff val="35000"/>
                  </a:schemeClr>
                </a:solidFill>
                <a:latin typeface="맑은 고딕"/>
                <a:hlinkClick r:id="rId5"/>
              </a:rPr>
              <a:t>://</a:t>
            </a:r>
            <a:r>
              <a:rPr lang="en-US" altLang="ko-KR" sz="1100" u="sng" dirty="0" smtClean="0">
                <a:solidFill>
                  <a:schemeClr val="tx1">
                    <a:lumMod val="65000"/>
                    <a:lumOff val="35000"/>
                  </a:schemeClr>
                </a:solidFill>
                <a:latin typeface="맑은 고딕"/>
                <a:hlinkClick r:id="rId5"/>
              </a:rPr>
              <a:t>www.stephensonpersonalcare.com/blog/2019-05-13-ingredient-spotlight-hemp-oil-in-the-personal-care-industry</a:t>
            </a:r>
            <a:endParaRPr lang="en-US" altLang="ko-KR" sz="1100" u="sng" dirty="0" smtClean="0">
              <a:solidFill>
                <a:schemeClr val="tx1">
                  <a:lumMod val="65000"/>
                  <a:lumOff val="35000"/>
                </a:schemeClr>
              </a:solidFill>
              <a:latin typeface="맑은 고딕"/>
            </a:endParaRPr>
          </a:p>
          <a:p>
            <a:pPr>
              <a:buFont typeface="+mj-lt"/>
              <a:buAutoNum type="arabicPeriod"/>
            </a:pPr>
            <a:endParaRPr lang="en-US" altLang="ko-KR" sz="1100" u="sng" dirty="0">
              <a:solidFill>
                <a:schemeClr val="tx1">
                  <a:lumMod val="65000"/>
                  <a:lumOff val="35000"/>
                </a:schemeClr>
              </a:solidFill>
              <a:latin typeface="맑은 고딕"/>
            </a:endParaRPr>
          </a:p>
          <a:p>
            <a:pPr>
              <a:buFont typeface="+mj-lt"/>
              <a:buAutoNum type="arabicPeriod"/>
            </a:pPr>
            <a:r>
              <a:rPr lang="en-US" altLang="ko-KR" sz="1100" u="sng" dirty="0" smtClean="0">
                <a:solidFill>
                  <a:schemeClr val="tx1">
                    <a:lumMod val="65000"/>
                    <a:lumOff val="35000"/>
                  </a:schemeClr>
                </a:solidFill>
                <a:latin typeface="맑은 고딕"/>
                <a:hlinkClick r:id="rId6"/>
              </a:rPr>
              <a:t> </a:t>
            </a:r>
            <a:r>
              <a:rPr lang="en-US" altLang="ko-KR" sz="1100" u="sng" dirty="0" smtClean="0">
                <a:solidFill>
                  <a:schemeClr val="tx1">
                    <a:lumMod val="65000"/>
                    <a:lumOff val="35000"/>
                  </a:schemeClr>
                </a:solidFill>
                <a:latin typeface="맑은 고딕"/>
                <a:hlinkClick r:id="rId6"/>
              </a:rPr>
              <a:t>https</a:t>
            </a:r>
            <a:r>
              <a:rPr lang="en-US" altLang="ko-KR" sz="1100" u="sng" dirty="0">
                <a:solidFill>
                  <a:schemeClr val="tx1">
                    <a:lumMod val="65000"/>
                    <a:lumOff val="35000"/>
                  </a:schemeClr>
                </a:solidFill>
                <a:latin typeface="맑은 고딕"/>
                <a:hlinkClick r:id="rId6"/>
              </a:rPr>
              <a:t>://</a:t>
            </a:r>
            <a:r>
              <a:rPr lang="en-US" altLang="ko-KR" sz="1100" u="sng" dirty="0" smtClean="0">
                <a:solidFill>
                  <a:schemeClr val="tx1">
                    <a:lumMod val="65000"/>
                    <a:lumOff val="35000"/>
                  </a:schemeClr>
                </a:solidFill>
                <a:latin typeface="맑은 고딕"/>
                <a:hlinkClick r:id="rId6"/>
              </a:rPr>
              <a:t>cosmeticsbusiness.com/news/article_page/What_can_hemp_do_for_beauty/122380</a:t>
            </a:r>
            <a:endParaRPr lang="en-US" altLang="ko-KR" sz="1100" u="sng" dirty="0" smtClean="0">
              <a:solidFill>
                <a:schemeClr val="tx1">
                  <a:lumMod val="65000"/>
                  <a:lumOff val="35000"/>
                </a:schemeClr>
              </a:solidFill>
              <a:latin typeface="맑은 고딕"/>
            </a:endParaRPr>
          </a:p>
          <a:p>
            <a:pPr>
              <a:buFont typeface="+mj-lt"/>
              <a:buAutoNum type="arabicPeriod"/>
            </a:pPr>
            <a:endParaRPr lang="en-US" altLang="ko-KR" sz="1100" u="sng" dirty="0">
              <a:solidFill>
                <a:schemeClr val="tx1">
                  <a:lumMod val="65000"/>
                  <a:lumOff val="35000"/>
                </a:schemeClr>
              </a:solidFill>
              <a:latin typeface="맑은 고딕"/>
            </a:endParaRPr>
          </a:p>
          <a:p>
            <a:pPr>
              <a:buFont typeface="+mj-lt"/>
              <a:buAutoNum type="arabicPeriod"/>
            </a:pPr>
            <a:r>
              <a:rPr lang="en-US" altLang="ko-KR" sz="1100" u="sng" dirty="0" smtClean="0">
                <a:solidFill>
                  <a:schemeClr val="tx1">
                    <a:lumMod val="65000"/>
                    <a:lumOff val="35000"/>
                  </a:schemeClr>
                </a:solidFill>
                <a:latin typeface="맑은 고딕"/>
                <a:hlinkClick r:id="rId7"/>
              </a:rPr>
              <a:t> https</a:t>
            </a:r>
            <a:r>
              <a:rPr lang="en-US" altLang="ko-KR" sz="1100" u="sng" dirty="0">
                <a:solidFill>
                  <a:schemeClr val="tx1">
                    <a:lumMod val="65000"/>
                    <a:lumOff val="35000"/>
                  </a:schemeClr>
                </a:solidFill>
                <a:latin typeface="맑은 고딕"/>
                <a:hlinkClick r:id="rId7"/>
              </a:rPr>
              <a:t>://</a:t>
            </a:r>
            <a:r>
              <a:rPr lang="en-US" altLang="ko-KR" sz="1100" u="sng" dirty="0" smtClean="0">
                <a:solidFill>
                  <a:schemeClr val="tx1">
                    <a:lumMod val="65000"/>
                    <a:lumOff val="35000"/>
                  </a:schemeClr>
                </a:solidFill>
                <a:latin typeface="맑은 고딕"/>
                <a:hlinkClick r:id="rId7"/>
              </a:rPr>
              <a:t>www.byrdie.com/hemp-oil-for-skin</a:t>
            </a:r>
            <a:endParaRPr lang="en-US" altLang="ko-KR" sz="1100" u="sng" dirty="0" smtClean="0">
              <a:solidFill>
                <a:schemeClr val="tx1">
                  <a:lumMod val="65000"/>
                  <a:lumOff val="35000"/>
                </a:schemeClr>
              </a:solidFill>
              <a:latin typeface="맑은 고딕"/>
            </a:endParaRPr>
          </a:p>
          <a:p>
            <a:pPr>
              <a:buFont typeface="+mj-lt"/>
              <a:buAutoNum type="arabicPeriod"/>
            </a:pPr>
            <a:endParaRPr lang="en-US" altLang="ko-KR" sz="1100" u="sng" dirty="0">
              <a:solidFill>
                <a:schemeClr val="tx1">
                  <a:lumMod val="65000"/>
                  <a:lumOff val="35000"/>
                </a:schemeClr>
              </a:solidFill>
              <a:latin typeface="맑은 고딕"/>
            </a:endParaRPr>
          </a:p>
          <a:p>
            <a:pPr>
              <a:buFont typeface="+mj-lt"/>
              <a:buAutoNum type="arabicPeriod"/>
            </a:pPr>
            <a:r>
              <a:rPr lang="en-US" altLang="ko-KR" sz="1100" u="sng" dirty="0" smtClean="0">
                <a:solidFill>
                  <a:schemeClr val="tx1">
                    <a:lumMod val="65000"/>
                    <a:lumOff val="35000"/>
                  </a:schemeClr>
                </a:solidFill>
                <a:latin typeface="맑은 고딕"/>
                <a:hlinkClick r:id="rId8"/>
              </a:rPr>
              <a:t> https</a:t>
            </a:r>
            <a:r>
              <a:rPr lang="en-US" altLang="ko-KR" sz="1100" u="sng" dirty="0">
                <a:solidFill>
                  <a:schemeClr val="tx1">
                    <a:lumMod val="65000"/>
                    <a:lumOff val="35000"/>
                  </a:schemeClr>
                </a:solidFill>
                <a:latin typeface="맑은 고딕"/>
                <a:hlinkClick r:id="rId8"/>
              </a:rPr>
              <a:t>://thehempmag.com/2020/05/7-reasons-to-incorporate-hempseed-oil-into-your-beauty-routine</a:t>
            </a:r>
            <a:r>
              <a:rPr lang="en-US" altLang="ko-KR" sz="1100" u="sng" dirty="0" smtClean="0">
                <a:solidFill>
                  <a:schemeClr val="tx1">
                    <a:lumMod val="65000"/>
                    <a:lumOff val="35000"/>
                  </a:schemeClr>
                </a:solidFill>
                <a:latin typeface="맑은 고딕"/>
                <a:hlinkClick r:id="rId8"/>
              </a:rPr>
              <a:t>/</a:t>
            </a:r>
            <a:endParaRPr lang="en-US" altLang="ko-KR" sz="1100" u="sng" dirty="0" smtClean="0">
              <a:solidFill>
                <a:schemeClr val="tx1">
                  <a:lumMod val="65000"/>
                  <a:lumOff val="35000"/>
                </a:schemeClr>
              </a:solidFill>
              <a:latin typeface="맑은 고딕"/>
            </a:endParaRPr>
          </a:p>
          <a:p>
            <a:pPr>
              <a:buFont typeface="+mj-lt"/>
              <a:buAutoNum type="arabicPeriod"/>
            </a:pPr>
            <a:endParaRPr lang="en-US" altLang="ko-KR" sz="1100" u="sng" dirty="0">
              <a:solidFill>
                <a:schemeClr val="tx1">
                  <a:lumMod val="65000"/>
                  <a:lumOff val="35000"/>
                </a:schemeClr>
              </a:solidFill>
              <a:latin typeface="맑은 고딕"/>
            </a:endParaRPr>
          </a:p>
          <a:p>
            <a:pPr>
              <a:buFont typeface="+mj-lt"/>
              <a:buAutoNum type="arabicPeriod"/>
            </a:pPr>
            <a:r>
              <a:rPr lang="en-US" altLang="ko-KR" sz="1100" u="sng" dirty="0" smtClean="0">
                <a:solidFill>
                  <a:schemeClr val="tx1">
                    <a:lumMod val="65000"/>
                    <a:lumOff val="35000"/>
                  </a:schemeClr>
                </a:solidFill>
                <a:latin typeface="맑은 고딕"/>
                <a:hlinkClick r:id="rId9"/>
              </a:rPr>
              <a:t> https</a:t>
            </a:r>
            <a:r>
              <a:rPr lang="en-US" altLang="ko-KR" sz="1100" u="sng" dirty="0">
                <a:solidFill>
                  <a:schemeClr val="tx1">
                    <a:lumMod val="65000"/>
                    <a:lumOff val="35000"/>
                  </a:schemeClr>
                </a:solidFill>
                <a:latin typeface="맑은 고딕"/>
                <a:hlinkClick r:id="rId9"/>
              </a:rPr>
              <a:t>://</a:t>
            </a:r>
            <a:r>
              <a:rPr lang="en-US" altLang="ko-KR" sz="1100" u="sng" dirty="0" smtClean="0">
                <a:solidFill>
                  <a:schemeClr val="tx1">
                    <a:lumMod val="65000"/>
                    <a:lumOff val="35000"/>
                  </a:schemeClr>
                </a:solidFill>
                <a:latin typeface="맑은 고딕"/>
                <a:hlinkClick r:id="rId9"/>
              </a:rPr>
              <a:t>www.healthline.com/health/hemp-oil-for-skin</a:t>
            </a:r>
            <a:endParaRPr lang="en-US" altLang="ko-KR" sz="1100" u="sng" dirty="0" smtClean="0">
              <a:solidFill>
                <a:schemeClr val="tx1">
                  <a:lumMod val="65000"/>
                  <a:lumOff val="35000"/>
                </a:schemeClr>
              </a:solidFill>
              <a:latin typeface="맑은 고딕"/>
            </a:endParaRPr>
          </a:p>
          <a:p>
            <a:pPr>
              <a:buFont typeface="+mj-lt"/>
              <a:buAutoNum type="arabicPeriod"/>
            </a:pPr>
            <a:endParaRPr lang="en-US" altLang="ko-KR" sz="1100" u="sng" dirty="0">
              <a:solidFill>
                <a:schemeClr val="tx1">
                  <a:lumMod val="65000"/>
                  <a:lumOff val="35000"/>
                </a:schemeClr>
              </a:solidFill>
              <a:latin typeface="맑은 고딕"/>
            </a:endParaRPr>
          </a:p>
          <a:p>
            <a:pPr>
              <a:buFont typeface="+mj-lt"/>
              <a:buAutoNum type="arabicPeriod"/>
            </a:pPr>
            <a:r>
              <a:rPr lang="en-US" altLang="ko-KR" sz="1100" u="sng" dirty="0" smtClean="0">
                <a:solidFill>
                  <a:schemeClr val="tx1">
                    <a:lumMod val="65000"/>
                    <a:lumOff val="35000"/>
                  </a:schemeClr>
                </a:solidFill>
                <a:latin typeface="맑은 고딕"/>
                <a:hlinkClick r:id="rId10"/>
              </a:rPr>
              <a:t> https</a:t>
            </a:r>
            <a:r>
              <a:rPr lang="en-US" altLang="ko-KR" sz="1100" u="sng" dirty="0">
                <a:solidFill>
                  <a:schemeClr val="tx1">
                    <a:lumMod val="65000"/>
                    <a:lumOff val="35000"/>
                  </a:schemeClr>
                </a:solidFill>
                <a:latin typeface="맑은 고딕"/>
                <a:hlinkClick r:id="rId10"/>
              </a:rPr>
              <a:t>://www.ellabache.com.au/blogs/ella-bache/4-reasons-to-include-hemp-oil-in-your-skin-care-routine</a:t>
            </a:r>
            <a:endParaRPr lang="en-US" altLang="ko-KR" sz="1100" u="sng" dirty="0">
              <a:solidFill>
                <a:schemeClr val="tx1">
                  <a:lumMod val="65000"/>
                  <a:lumOff val="35000"/>
                </a:schemeClr>
              </a:solidFill>
              <a:latin typeface="맑은 고딕"/>
            </a:endParaRPr>
          </a:p>
        </p:txBody>
      </p:sp>
      <p:sp>
        <p:nvSpPr>
          <p:cNvPr id="4" name="TextBox 3">
            <a:extLst>
              <a:ext uri="{FF2B5EF4-FFF2-40B4-BE49-F238E27FC236}">
                <a16:creationId xmlns:a16="http://schemas.microsoft.com/office/drawing/2014/main" id="{2A4086BA-CF8A-774C-9F5E-52BDAFA3B7C8}"/>
              </a:ext>
            </a:extLst>
          </p:cNvPr>
          <p:cNvSpPr txBox="1"/>
          <p:nvPr/>
        </p:nvSpPr>
        <p:spPr>
          <a:xfrm>
            <a:off x="1919536" y="298672"/>
            <a:ext cx="2232248" cy="340158"/>
          </a:xfrm>
          <a:prstGeom prst="rect">
            <a:avLst/>
          </a:prstGeom>
          <a:noFill/>
        </p:spPr>
        <p:txBody>
          <a:bodyPr wrap="square" rtlCol="0">
            <a:spAutoFit/>
          </a:bodyPr>
          <a:lstStyle/>
          <a:p>
            <a:pPr>
              <a:lnSpc>
                <a:spcPct val="110000"/>
              </a:lnSpc>
            </a:pPr>
            <a:r>
              <a:rPr lang="en-US" altLang="ko-KR" sz="1600" b="1" dirty="0" smtClean="0">
                <a:latin typeface="맑은 고딕" panose="020B0503020000020004" pitchFamily="50" charset="-127"/>
                <a:ea typeface="맑은 고딕" panose="020B0503020000020004" pitchFamily="50" charset="-127"/>
              </a:rPr>
              <a:t>04. Reference</a:t>
            </a:r>
            <a:endParaRPr lang="en-US" altLang="ko-KR" sz="1600" b="1" dirty="0">
              <a:latin typeface="맑은 고딕" panose="020B0503020000020004" pitchFamily="50" charset="-127"/>
              <a:ea typeface="맑은 고딕" panose="020B0503020000020004" pitchFamily="50" charset="-127"/>
            </a:endParaRPr>
          </a:p>
        </p:txBody>
      </p:sp>
      <p:sp>
        <p:nvSpPr>
          <p:cNvPr id="5" name="직사각형 4"/>
          <p:cNvSpPr/>
          <p:nvPr/>
        </p:nvSpPr>
        <p:spPr>
          <a:xfrm>
            <a:off x="3590763" y="1984155"/>
            <a:ext cx="5010474" cy="461665"/>
          </a:xfrm>
          <a:prstGeom prst="rect">
            <a:avLst/>
          </a:prstGeom>
        </p:spPr>
        <p:txBody>
          <a:bodyPr wrap="none">
            <a:spAutoFit/>
          </a:bodyPr>
          <a:lstStyle/>
          <a:p>
            <a:r>
              <a:rPr lang="en-US" altLang="ko-KR" sz="2400" b="1" dirty="0">
                <a:solidFill>
                  <a:srgbClr val="5AC68B"/>
                </a:solidFill>
                <a:latin typeface="맑은 고딕" panose="020B0503020000020004" pitchFamily="50" charset="-127"/>
              </a:rPr>
              <a:t>“Hemp Seed Key Points” Source.</a:t>
            </a:r>
            <a:endParaRPr lang="en-US" altLang="ko-KR" sz="2400" b="1" dirty="0">
              <a:solidFill>
                <a:srgbClr val="5AC68B"/>
              </a:solidFill>
              <a:latin typeface="맑은 고딕" panose="020B0503020000020004" pitchFamily="50" charset="-127"/>
            </a:endParaRPr>
          </a:p>
        </p:txBody>
      </p:sp>
    </p:spTree>
    <p:extLst>
      <p:ext uri="{BB962C8B-B14F-4D97-AF65-F5344CB8AC3E}">
        <p14:creationId xmlns:p14="http://schemas.microsoft.com/office/powerpoint/2010/main" val="332432514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4086BA-CF8A-774C-9F5E-52BDAFA3B7C8}"/>
              </a:ext>
            </a:extLst>
          </p:cNvPr>
          <p:cNvSpPr txBox="1"/>
          <p:nvPr/>
        </p:nvSpPr>
        <p:spPr>
          <a:xfrm>
            <a:off x="1919536" y="298672"/>
            <a:ext cx="2232248" cy="340158"/>
          </a:xfrm>
          <a:prstGeom prst="rect">
            <a:avLst/>
          </a:prstGeom>
          <a:noFill/>
        </p:spPr>
        <p:txBody>
          <a:bodyPr wrap="square" rtlCol="0">
            <a:spAutoFit/>
          </a:bodyPr>
          <a:lstStyle/>
          <a:p>
            <a:pPr>
              <a:lnSpc>
                <a:spcPct val="110000"/>
              </a:lnSpc>
            </a:pPr>
            <a:r>
              <a:rPr lang="en-US" altLang="ko-KR" sz="1600" b="1" dirty="0" smtClean="0">
                <a:latin typeface="맑은 고딕" panose="020B0503020000020004" pitchFamily="50" charset="-127"/>
                <a:ea typeface="맑은 고딕" panose="020B0503020000020004" pitchFamily="50" charset="-127"/>
              </a:rPr>
              <a:t>05. </a:t>
            </a:r>
            <a:r>
              <a:rPr lang="en-US" altLang="ko-KR" sz="1600" b="1" dirty="0" smtClean="0">
                <a:latin typeface="맑은 고딕" panose="020B0503020000020004" pitchFamily="50" charset="-127"/>
              </a:rPr>
              <a:t>Compare</a:t>
            </a:r>
            <a:endParaRPr lang="en-US" altLang="ko-KR" sz="1600" b="1" dirty="0">
              <a:latin typeface="맑은 고딕" panose="020B0503020000020004" pitchFamily="50" charset="-127"/>
              <a:ea typeface="맑은 고딕" panose="020B0503020000020004" pitchFamily="50" charset="-127"/>
            </a:endParaRPr>
          </a:p>
        </p:txBody>
      </p:sp>
      <p:sp>
        <p:nvSpPr>
          <p:cNvPr id="3" name="TextBox 2">
            <a:extLst>
              <a:ext uri="{FF2B5EF4-FFF2-40B4-BE49-F238E27FC236}">
                <a16:creationId xmlns:a16="http://schemas.microsoft.com/office/drawing/2014/main" id="{2A4086BA-CF8A-774C-9F5E-52BDAFA3B7C8}"/>
              </a:ext>
            </a:extLst>
          </p:cNvPr>
          <p:cNvSpPr txBox="1"/>
          <p:nvPr/>
        </p:nvSpPr>
        <p:spPr>
          <a:xfrm>
            <a:off x="4135594" y="305250"/>
            <a:ext cx="5383056" cy="363176"/>
          </a:xfrm>
          <a:prstGeom prst="rect">
            <a:avLst/>
          </a:prstGeom>
          <a:noFill/>
        </p:spPr>
        <p:txBody>
          <a:bodyPr wrap="square" rtlCol="0">
            <a:spAutoFit/>
          </a:bodyPr>
          <a:lstStyle/>
          <a:p>
            <a:pPr>
              <a:lnSpc>
                <a:spcPct val="110000"/>
              </a:lnSpc>
            </a:pPr>
            <a:r>
              <a:rPr lang="en-US" altLang="ko-KR" sz="1600" b="1" dirty="0">
                <a:solidFill>
                  <a:schemeClr val="tx1">
                    <a:lumMod val="50000"/>
                    <a:lumOff val="50000"/>
                  </a:schemeClr>
                </a:solidFill>
                <a:latin typeface="맑은 고딕" panose="020B0503020000020004" pitchFamily="50" charset="-127"/>
              </a:rPr>
              <a:t>Competitor Comparison Analysis</a:t>
            </a:r>
            <a:endParaRPr lang="en-US" altLang="ko-KR" sz="1600" b="1" dirty="0">
              <a:solidFill>
                <a:schemeClr val="tx1">
                  <a:lumMod val="50000"/>
                  <a:lumOff val="50000"/>
                </a:schemeClr>
              </a:solidFill>
              <a:latin typeface="맑은 고딕" panose="020B0503020000020004" pitchFamily="50" charset="-127"/>
              <a:ea typeface="맑은 고딕" panose="020B0503020000020004" pitchFamily="50" charset="-127"/>
            </a:endParaRPr>
          </a:p>
        </p:txBody>
      </p:sp>
      <p:sp>
        <p:nvSpPr>
          <p:cNvPr id="4" name="TextBox 3">
            <a:extLst>
              <a:ext uri="{FF2B5EF4-FFF2-40B4-BE49-F238E27FC236}">
                <a16:creationId xmlns:a16="http://schemas.microsoft.com/office/drawing/2014/main" id="{2A4086BA-CF8A-774C-9F5E-52BDAFA3B7C8}"/>
              </a:ext>
            </a:extLst>
          </p:cNvPr>
          <p:cNvSpPr txBox="1"/>
          <p:nvPr/>
        </p:nvSpPr>
        <p:spPr>
          <a:xfrm>
            <a:off x="409632" y="1323003"/>
            <a:ext cx="6551661" cy="430887"/>
          </a:xfrm>
          <a:prstGeom prst="rect">
            <a:avLst/>
          </a:prstGeom>
          <a:noFill/>
        </p:spPr>
        <p:txBody>
          <a:bodyPr wrap="square" rtlCol="0">
            <a:spAutoFit/>
          </a:bodyPr>
          <a:lstStyle/>
          <a:p>
            <a:pPr>
              <a:lnSpc>
                <a:spcPct val="110000"/>
              </a:lnSpc>
            </a:pPr>
            <a:r>
              <a:rPr lang="en-US" altLang="ko-KR" sz="2000" b="1" dirty="0">
                <a:solidFill>
                  <a:schemeClr val="tx1">
                    <a:lumMod val="85000"/>
                    <a:lumOff val="15000"/>
                  </a:schemeClr>
                </a:solidFill>
                <a:latin typeface="맑은 고딕" panose="020B0503020000020004" pitchFamily="50" charset="-127"/>
              </a:rPr>
              <a:t>Competitor Comparison Analysis </a:t>
            </a:r>
            <a:r>
              <a:rPr lang="en-US" altLang="ko-KR" sz="1300" b="1" dirty="0">
                <a:solidFill>
                  <a:schemeClr val="tx1">
                    <a:lumMod val="85000"/>
                    <a:lumOff val="15000"/>
                  </a:schemeClr>
                </a:solidFill>
                <a:latin typeface="맑은 고딕" panose="020B0503020000020004" pitchFamily="50" charset="-127"/>
              </a:rPr>
              <a:t>(Hemp Cosmetics)</a:t>
            </a:r>
            <a:endParaRPr lang="en-US" altLang="ko-KR" sz="1300" b="1" dirty="0">
              <a:solidFill>
                <a:schemeClr val="tx1">
                  <a:lumMod val="85000"/>
                  <a:lumOff val="15000"/>
                </a:schemeClr>
              </a:solidFill>
              <a:latin typeface="맑은 고딕" panose="020B0503020000020004" pitchFamily="50" charset="-127"/>
              <a:ea typeface="맑은 고딕" panose="020B0503020000020004" pitchFamily="50" charset="-127"/>
            </a:endParaRPr>
          </a:p>
        </p:txBody>
      </p:sp>
      <p:graphicFrame>
        <p:nvGraphicFramePr>
          <p:cNvPr id="6" name="표 5"/>
          <p:cNvGraphicFramePr>
            <a:graphicFrameLocks noGrp="1"/>
          </p:cNvGraphicFramePr>
          <p:nvPr>
            <p:extLst>
              <p:ext uri="{D42A27DB-BD31-4B8C-83A1-F6EECF244321}">
                <p14:modId xmlns:p14="http://schemas.microsoft.com/office/powerpoint/2010/main" val="4194087123"/>
              </p:ext>
            </p:extLst>
          </p:nvPr>
        </p:nvGraphicFramePr>
        <p:xfrm>
          <a:off x="409632" y="2047406"/>
          <a:ext cx="11100378" cy="4435575"/>
        </p:xfrm>
        <a:graphic>
          <a:graphicData uri="http://schemas.openxmlformats.org/drawingml/2006/table">
            <a:tbl>
              <a:tblPr firstRow="1" bandRow="1">
                <a:tableStyleId>{912C8C85-51F0-491E-9774-3900AFEF0FD7}</a:tableStyleId>
              </a:tblPr>
              <a:tblGrid>
                <a:gridCol w="1700579">
                  <a:extLst>
                    <a:ext uri="{9D8B030D-6E8A-4147-A177-3AD203B41FA5}">
                      <a16:colId xmlns:a16="http://schemas.microsoft.com/office/drawing/2014/main" val="593704176"/>
                    </a:ext>
                  </a:extLst>
                </a:gridCol>
                <a:gridCol w="5223263">
                  <a:extLst>
                    <a:ext uri="{9D8B030D-6E8A-4147-A177-3AD203B41FA5}">
                      <a16:colId xmlns:a16="http://schemas.microsoft.com/office/drawing/2014/main" val="493114542"/>
                    </a:ext>
                  </a:extLst>
                </a:gridCol>
                <a:gridCol w="4176536">
                  <a:extLst>
                    <a:ext uri="{9D8B030D-6E8A-4147-A177-3AD203B41FA5}">
                      <a16:colId xmlns:a16="http://schemas.microsoft.com/office/drawing/2014/main" val="2352177464"/>
                    </a:ext>
                  </a:extLst>
                </a:gridCol>
              </a:tblGrid>
              <a:tr h="462876">
                <a:tc>
                  <a:txBody>
                    <a:bodyPr/>
                    <a:lstStyle/>
                    <a:p>
                      <a:pPr algn="ctr" latinLnBrk="1"/>
                      <a:r>
                        <a:rPr lang="en-US" altLang="ko-KR" sz="1200" b="1" dirty="0" smtClean="0">
                          <a:latin typeface="맑은 고딕" panose="020B0503020000020004" pitchFamily="50" charset="-127"/>
                          <a:ea typeface="+mn-ea"/>
                        </a:rPr>
                        <a:t>Division</a:t>
                      </a:r>
                      <a:endParaRPr lang="ko-KR" altLang="en-US" sz="1200" b="1" i="0" dirty="0">
                        <a:latin typeface="맑은 고딕" panose="020B0503020000020004" pitchFamily="50" charset="-127"/>
                        <a:ea typeface="맑은 고딕" panose="020B0503020000020004" pitchFamily="50" charset="-127"/>
                      </a:endParaRPr>
                    </a:p>
                  </a:txBody>
                  <a:tcPr marL="114340" marR="114340" marT="57170" marB="57170" anchor="ctr">
                    <a:lnL w="12700" cap="flat" cmpd="sng" algn="ctr">
                      <a:solidFill>
                        <a:srgbClr val="5AC68B"/>
                      </a:solidFill>
                      <a:prstDash val="solid"/>
                      <a:round/>
                      <a:headEnd type="none" w="med" len="med"/>
                      <a:tailEnd type="none" w="med" len="med"/>
                    </a:lnL>
                    <a:lnR w="6350" cap="flat" cmpd="sng" algn="ctr">
                      <a:solidFill>
                        <a:schemeClr val="bg2">
                          <a:lumMod val="90000"/>
                        </a:schemeClr>
                      </a:solidFill>
                      <a:prstDash val="sysDot"/>
                      <a:round/>
                      <a:headEnd type="none" w="med" len="med"/>
                      <a:tailEnd type="none" w="med" len="med"/>
                    </a:lnR>
                    <a:lnT w="12700" cap="flat" cmpd="sng" algn="ctr">
                      <a:solidFill>
                        <a:srgbClr val="5AC68B"/>
                      </a:solidFill>
                      <a:prstDash val="solid"/>
                      <a:round/>
                      <a:headEnd type="none" w="med" len="med"/>
                      <a:tailEnd type="none" w="med" len="med"/>
                    </a:lnT>
                    <a:lnB w="6350" cap="flat" cmpd="sng" algn="ctr">
                      <a:solidFill>
                        <a:schemeClr val="bg2">
                          <a:lumMod val="90000"/>
                        </a:schemeClr>
                      </a:solidFill>
                      <a:prstDash val="sysDot"/>
                      <a:round/>
                      <a:headEnd type="none" w="med" len="med"/>
                      <a:tailEnd type="none" w="med" len="med"/>
                    </a:lnB>
                    <a:solidFill>
                      <a:srgbClr val="5AC68B"/>
                    </a:solidFill>
                  </a:tcPr>
                </a:tc>
                <a:tc>
                  <a:txBody>
                    <a:bodyPr/>
                    <a:lstStyle/>
                    <a:p>
                      <a:pPr algn="ctr" latinLnBrk="1"/>
                      <a:r>
                        <a:rPr lang="en-US" altLang="ko-KR" sz="1200" b="1" dirty="0" smtClean="0">
                          <a:latin typeface="맑은 고딕" panose="020B0503020000020004" pitchFamily="50" charset="-127"/>
                          <a:ea typeface="맑은 고딕" panose="020B0503020000020004" pitchFamily="50" charset="-127"/>
                        </a:rPr>
                        <a:t>CB DERM EX </a:t>
                      </a:r>
                      <a:endParaRPr lang="ko-KR" altLang="en-US" sz="1200" b="1" dirty="0">
                        <a:latin typeface="맑은 고딕" panose="020B0503020000020004" pitchFamily="50" charset="-127"/>
                        <a:ea typeface="맑은 고딕" panose="020B0503020000020004" pitchFamily="50" charset="-127"/>
                      </a:endParaRPr>
                    </a:p>
                  </a:txBody>
                  <a:tcPr marL="114340" marR="114340" marT="57170" marB="57170" anchor="ctr">
                    <a:lnL w="6350" cap="flat" cmpd="sng" algn="ctr">
                      <a:solidFill>
                        <a:schemeClr val="bg2">
                          <a:lumMod val="90000"/>
                        </a:schemeClr>
                      </a:solidFill>
                      <a:prstDash val="sysDot"/>
                      <a:round/>
                      <a:headEnd type="none" w="med" len="med"/>
                      <a:tailEnd type="none" w="med" len="med"/>
                    </a:lnL>
                    <a:lnR w="6350" cap="flat" cmpd="sng" algn="ctr">
                      <a:solidFill>
                        <a:schemeClr val="bg2">
                          <a:lumMod val="90000"/>
                        </a:schemeClr>
                      </a:solidFill>
                      <a:prstDash val="sysDot"/>
                      <a:round/>
                      <a:headEnd type="none" w="med" len="med"/>
                      <a:tailEnd type="none" w="med" len="med"/>
                    </a:lnR>
                    <a:lnT w="12700" cap="flat" cmpd="sng" algn="ctr">
                      <a:solidFill>
                        <a:srgbClr val="5AC68B"/>
                      </a:solidFill>
                      <a:prstDash val="solid"/>
                      <a:round/>
                      <a:headEnd type="none" w="med" len="med"/>
                      <a:tailEnd type="none" w="med" len="med"/>
                    </a:lnT>
                    <a:lnB w="6350" cap="flat" cmpd="sng" algn="ctr">
                      <a:solidFill>
                        <a:schemeClr val="bg2">
                          <a:lumMod val="90000"/>
                        </a:schemeClr>
                      </a:solidFill>
                      <a:prstDash val="sysDot"/>
                      <a:round/>
                      <a:headEnd type="none" w="med" len="med"/>
                      <a:tailEnd type="none" w="med" len="med"/>
                    </a:lnB>
                    <a:solidFill>
                      <a:srgbClr val="5AC68B"/>
                    </a:solidFill>
                  </a:tcPr>
                </a:tc>
                <a:tc>
                  <a:txBody>
                    <a:bodyPr/>
                    <a:lstStyle/>
                    <a:p>
                      <a:pPr algn="ctr" latinLnBrk="1"/>
                      <a:r>
                        <a:rPr lang="en-US" altLang="ko-KR" sz="1200" b="1" dirty="0" smtClean="0">
                          <a:solidFill>
                            <a:srgbClr val="FFFF00"/>
                          </a:solidFill>
                          <a:latin typeface="맑은 고딕" panose="020B0503020000020004" pitchFamily="50" charset="-127"/>
                          <a:ea typeface="+mn-ea"/>
                        </a:rPr>
                        <a:t>Third Party Products</a:t>
                      </a:r>
                      <a:endParaRPr lang="ko-KR" altLang="en-US" sz="1200" b="1" dirty="0">
                        <a:solidFill>
                          <a:srgbClr val="FFFF00"/>
                        </a:solidFill>
                        <a:latin typeface="맑은 고딕" panose="020B0503020000020004" pitchFamily="50" charset="-127"/>
                        <a:ea typeface="맑은 고딕" panose="020B0503020000020004" pitchFamily="50" charset="-127"/>
                      </a:endParaRPr>
                    </a:p>
                  </a:txBody>
                  <a:tcPr marL="114340" marR="114340" marT="57170" marB="57170" anchor="ctr">
                    <a:lnL w="6350" cap="flat" cmpd="sng" algn="ctr">
                      <a:solidFill>
                        <a:schemeClr val="bg2">
                          <a:lumMod val="90000"/>
                        </a:schemeClr>
                      </a:solidFill>
                      <a:prstDash val="sysDot"/>
                      <a:round/>
                      <a:headEnd type="none" w="med" len="med"/>
                      <a:tailEnd type="none" w="med" len="med"/>
                    </a:lnL>
                    <a:lnR w="12700" cap="flat" cmpd="sng" algn="ctr">
                      <a:solidFill>
                        <a:srgbClr val="5AC68B"/>
                      </a:solidFill>
                      <a:prstDash val="solid"/>
                      <a:round/>
                      <a:headEnd type="none" w="med" len="med"/>
                      <a:tailEnd type="none" w="med" len="med"/>
                    </a:lnR>
                    <a:lnT w="12700" cap="flat" cmpd="sng" algn="ctr">
                      <a:solidFill>
                        <a:srgbClr val="5AC68B"/>
                      </a:solidFill>
                      <a:prstDash val="solid"/>
                      <a:round/>
                      <a:headEnd type="none" w="med" len="med"/>
                      <a:tailEnd type="none" w="med" len="med"/>
                    </a:lnT>
                    <a:lnB w="6350" cap="flat" cmpd="sng" algn="ctr">
                      <a:solidFill>
                        <a:schemeClr val="bg2">
                          <a:lumMod val="90000"/>
                        </a:schemeClr>
                      </a:solidFill>
                      <a:prstDash val="sysDot"/>
                      <a:round/>
                      <a:headEnd type="none" w="med" len="med"/>
                      <a:tailEnd type="none" w="med" len="med"/>
                    </a:lnB>
                    <a:solidFill>
                      <a:srgbClr val="5AC68B"/>
                    </a:solidFill>
                  </a:tcPr>
                </a:tc>
                <a:extLst>
                  <a:ext uri="{0D108BD9-81ED-4DB2-BD59-A6C34878D82A}">
                    <a16:rowId xmlns:a16="http://schemas.microsoft.com/office/drawing/2014/main" val="2559922589"/>
                  </a:ext>
                </a:extLst>
              </a:tr>
              <a:tr h="446278">
                <a:tc>
                  <a:txBody>
                    <a:bodyPr/>
                    <a:lstStyle/>
                    <a:p>
                      <a:pPr algn="ctr" latinLnBrk="1"/>
                      <a:r>
                        <a:rPr lang="en-US" altLang="ko-KR" sz="1200" b="1" dirty="0" smtClean="0">
                          <a:solidFill>
                            <a:schemeClr val="tx1">
                              <a:lumMod val="65000"/>
                              <a:lumOff val="35000"/>
                            </a:schemeClr>
                          </a:solidFill>
                          <a:latin typeface="맑은 고딕" panose="020B0503020000020004" pitchFamily="50" charset="-127"/>
                          <a:ea typeface="맑은 고딕" panose="020B0503020000020004" pitchFamily="50" charset="-127"/>
                        </a:rPr>
                        <a:t>Composition</a:t>
                      </a:r>
                    </a:p>
                  </a:txBody>
                  <a:tcPr marL="114340" marR="114340" marT="57170" marB="57170" anchor="ctr">
                    <a:lnL w="12700" cap="flat" cmpd="sng" algn="ctr">
                      <a:solidFill>
                        <a:srgbClr val="5AC68B"/>
                      </a:solidFill>
                      <a:prstDash val="solid"/>
                      <a:round/>
                      <a:headEnd type="none" w="med" len="med"/>
                      <a:tailEnd type="none" w="med" len="med"/>
                    </a:lnL>
                    <a:lnR w="6350" cap="flat" cmpd="sng" algn="ctr">
                      <a:solidFill>
                        <a:schemeClr val="bg2">
                          <a:lumMod val="90000"/>
                        </a:schemeClr>
                      </a:solidFill>
                      <a:prstDash val="sysDot"/>
                      <a:round/>
                      <a:headEnd type="none" w="med" len="med"/>
                      <a:tailEnd type="none" w="med" len="med"/>
                    </a:lnR>
                    <a:lnT w="6350" cap="flat" cmpd="sng" algn="ctr">
                      <a:solidFill>
                        <a:schemeClr val="bg2">
                          <a:lumMod val="90000"/>
                        </a:schemeClr>
                      </a:solidFill>
                      <a:prstDash val="sysDot"/>
                      <a:round/>
                      <a:headEnd type="none" w="med" len="med"/>
                      <a:tailEnd type="none" w="med" len="med"/>
                    </a:lnT>
                    <a:lnB w="6350" cap="flat" cmpd="sng" algn="ctr">
                      <a:solidFill>
                        <a:schemeClr val="bg2">
                          <a:lumMod val="90000"/>
                        </a:schemeClr>
                      </a:solidFill>
                      <a:prstDash val="sysDot"/>
                      <a:round/>
                      <a:headEnd type="none" w="med" len="med"/>
                      <a:tailEnd type="none" w="med" len="med"/>
                    </a:lnB>
                    <a:lnTlToBr w="12700" cmpd="sng">
                      <a:noFill/>
                      <a:prstDash val="solid"/>
                    </a:lnTlToBr>
                    <a:lnBlToTr w="12700" cmpd="sng">
                      <a:noFill/>
                      <a:prstDash val="solid"/>
                    </a:lnBlToTr>
                  </a:tcPr>
                </a:tc>
                <a:tc>
                  <a:txBody>
                    <a:bodyPr/>
                    <a:lstStyle/>
                    <a:p>
                      <a:pPr algn="ctr" latinLnBrk="1"/>
                      <a:r>
                        <a:rPr lang="en-US" altLang="ko-KR" sz="1200" b="1" dirty="0" smtClean="0">
                          <a:solidFill>
                            <a:schemeClr val="tx1">
                              <a:lumMod val="75000"/>
                              <a:lumOff val="25000"/>
                            </a:schemeClr>
                          </a:solidFill>
                          <a:latin typeface="맑은 고딕" panose="020B0503020000020004" pitchFamily="50" charset="-127"/>
                          <a:ea typeface="맑은 고딕" panose="020B0503020000020004" pitchFamily="50" charset="-127"/>
                        </a:rPr>
                        <a:t>Bubble Foam, Toner, Emulsion, Serum, Cream</a:t>
                      </a:r>
                      <a:endParaRPr lang="ko-KR" altLang="en-US" sz="1200" b="1" dirty="0">
                        <a:solidFill>
                          <a:schemeClr val="tx1">
                            <a:lumMod val="75000"/>
                            <a:lumOff val="25000"/>
                          </a:schemeClr>
                        </a:solidFill>
                        <a:latin typeface="맑은 고딕" panose="020B0503020000020004" pitchFamily="50" charset="-127"/>
                        <a:ea typeface="맑은 고딕" panose="020B0503020000020004" pitchFamily="50" charset="-127"/>
                      </a:endParaRPr>
                    </a:p>
                  </a:txBody>
                  <a:tcPr marL="114340" marR="114340" marT="57170" marB="57170" anchor="ctr">
                    <a:lnL w="6350" cap="flat" cmpd="sng" algn="ctr">
                      <a:solidFill>
                        <a:schemeClr val="bg2">
                          <a:lumMod val="90000"/>
                        </a:schemeClr>
                      </a:solidFill>
                      <a:prstDash val="sysDot"/>
                      <a:round/>
                      <a:headEnd type="none" w="med" len="med"/>
                      <a:tailEnd type="none" w="med" len="med"/>
                    </a:lnL>
                    <a:lnR w="6350" cap="flat" cmpd="sng" algn="ctr">
                      <a:solidFill>
                        <a:schemeClr val="bg2">
                          <a:lumMod val="90000"/>
                        </a:schemeClr>
                      </a:solidFill>
                      <a:prstDash val="sysDot"/>
                      <a:round/>
                      <a:headEnd type="none" w="med" len="med"/>
                      <a:tailEnd type="none" w="med" len="med"/>
                    </a:lnR>
                    <a:lnT w="6350" cap="flat" cmpd="sng" algn="ctr">
                      <a:solidFill>
                        <a:schemeClr val="bg2">
                          <a:lumMod val="90000"/>
                        </a:schemeClr>
                      </a:solidFill>
                      <a:prstDash val="sysDot"/>
                      <a:round/>
                      <a:headEnd type="none" w="med" len="med"/>
                      <a:tailEnd type="none" w="med" len="med"/>
                    </a:lnT>
                    <a:lnB w="6350" cap="flat" cmpd="sng" algn="ctr">
                      <a:solidFill>
                        <a:schemeClr val="bg2">
                          <a:lumMod val="90000"/>
                        </a:schemeClr>
                      </a:solidFill>
                      <a:prstDash val="sysDot"/>
                      <a:round/>
                      <a:headEnd type="none" w="med" len="med"/>
                      <a:tailEnd type="none" w="med" len="med"/>
                    </a:lnB>
                    <a:lnTlToBr w="12700" cmpd="sng">
                      <a:noFill/>
                      <a:prstDash val="solid"/>
                    </a:lnTlToBr>
                    <a:lnBlToTr w="12700" cmpd="sng">
                      <a:noFill/>
                      <a:prstDash val="solid"/>
                    </a:lnBlToTr>
                    <a:solidFill>
                      <a:srgbClr val="E1F3E8"/>
                    </a:solidFill>
                  </a:tcPr>
                </a:tc>
                <a:tc>
                  <a:txBody>
                    <a:bodyPr/>
                    <a:lstStyle/>
                    <a:p>
                      <a:pPr algn="ctr" latinLnBrk="1"/>
                      <a:r>
                        <a:rPr lang="en-US" altLang="ko-KR" sz="1200" b="1" dirty="0" smtClean="0">
                          <a:solidFill>
                            <a:schemeClr val="tx1">
                              <a:lumMod val="65000"/>
                              <a:lumOff val="35000"/>
                            </a:schemeClr>
                          </a:solidFill>
                          <a:latin typeface="맑은 고딕" panose="020B0503020000020004" pitchFamily="50" charset="-127"/>
                          <a:ea typeface="맑은 고딕" panose="020B0503020000020004" pitchFamily="50" charset="-127"/>
                        </a:rPr>
                        <a:t>Bubble Foam, Toner, Emulsion, Serum,</a:t>
                      </a:r>
                      <a:endParaRPr lang="ko-KR" altLang="en-US" sz="1200" b="1" dirty="0">
                        <a:solidFill>
                          <a:schemeClr val="tx1">
                            <a:lumMod val="65000"/>
                            <a:lumOff val="35000"/>
                          </a:schemeClr>
                        </a:solidFill>
                        <a:latin typeface="맑은 고딕" panose="020B0503020000020004" pitchFamily="50" charset="-127"/>
                        <a:ea typeface="맑은 고딕" panose="020B0503020000020004" pitchFamily="50" charset="-127"/>
                      </a:endParaRPr>
                    </a:p>
                  </a:txBody>
                  <a:tcPr marL="114340" marR="114340" marT="57170" marB="57170" anchor="ctr">
                    <a:lnL w="6350" cap="flat" cmpd="sng" algn="ctr">
                      <a:solidFill>
                        <a:schemeClr val="bg2">
                          <a:lumMod val="90000"/>
                        </a:schemeClr>
                      </a:solidFill>
                      <a:prstDash val="sysDot"/>
                      <a:round/>
                      <a:headEnd type="none" w="med" len="med"/>
                      <a:tailEnd type="none" w="med" len="med"/>
                    </a:lnL>
                    <a:lnR w="12700" cap="flat" cmpd="sng" algn="ctr">
                      <a:solidFill>
                        <a:srgbClr val="5AC68B"/>
                      </a:solidFill>
                      <a:prstDash val="solid"/>
                      <a:round/>
                      <a:headEnd type="none" w="med" len="med"/>
                      <a:tailEnd type="none" w="med" len="med"/>
                    </a:lnR>
                    <a:lnT w="6350" cap="flat" cmpd="sng" algn="ctr">
                      <a:solidFill>
                        <a:schemeClr val="bg2">
                          <a:lumMod val="90000"/>
                        </a:schemeClr>
                      </a:solidFill>
                      <a:prstDash val="sysDot"/>
                      <a:round/>
                      <a:headEnd type="none" w="med" len="med"/>
                      <a:tailEnd type="none" w="med" len="med"/>
                    </a:lnT>
                    <a:lnB w="6350" cap="flat" cmpd="sng" algn="ctr">
                      <a:solidFill>
                        <a:schemeClr val="bg2">
                          <a:lumMod val="90000"/>
                        </a:schemeClr>
                      </a:solid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82211385"/>
                  </a:ext>
                </a:extLst>
              </a:tr>
              <a:tr h="596347">
                <a:tc>
                  <a:txBody>
                    <a:bodyPr/>
                    <a:lstStyle/>
                    <a:p>
                      <a:pPr algn="ctr" latinLnBrk="1"/>
                      <a:r>
                        <a:rPr lang="en-US" altLang="ko-KR" sz="1200" b="1" dirty="0" smtClean="0">
                          <a:solidFill>
                            <a:schemeClr val="tx1">
                              <a:lumMod val="65000"/>
                              <a:lumOff val="35000"/>
                            </a:schemeClr>
                          </a:solidFill>
                          <a:latin typeface="맑은 고딕" panose="020B0503020000020004" pitchFamily="50" charset="-127"/>
                          <a:ea typeface="맑은 고딕" panose="020B0503020000020004" pitchFamily="50" charset="-127"/>
                        </a:rPr>
                        <a:t>Ingredients</a:t>
                      </a:r>
                    </a:p>
                  </a:txBody>
                  <a:tcPr marL="114340" marR="114340" marT="57170" marB="57170" anchor="ctr">
                    <a:lnL w="12700" cap="flat" cmpd="sng" algn="ctr">
                      <a:solidFill>
                        <a:srgbClr val="5AC68B"/>
                      </a:solidFill>
                      <a:prstDash val="solid"/>
                      <a:round/>
                      <a:headEnd type="none" w="med" len="med"/>
                      <a:tailEnd type="none" w="med" len="med"/>
                    </a:lnL>
                    <a:lnR w="6350" cap="flat" cmpd="sng" algn="ctr">
                      <a:solidFill>
                        <a:schemeClr val="bg2">
                          <a:lumMod val="90000"/>
                        </a:schemeClr>
                      </a:solidFill>
                      <a:prstDash val="sysDot"/>
                      <a:round/>
                      <a:headEnd type="none" w="med" len="med"/>
                      <a:tailEnd type="none" w="med" len="med"/>
                    </a:lnR>
                    <a:lnT w="6350" cap="flat" cmpd="sng" algn="ctr">
                      <a:solidFill>
                        <a:schemeClr val="bg2">
                          <a:lumMod val="90000"/>
                        </a:schemeClr>
                      </a:solidFill>
                      <a:prstDash val="sysDot"/>
                      <a:round/>
                      <a:headEnd type="none" w="med" len="med"/>
                      <a:tailEnd type="none" w="med" len="med"/>
                    </a:lnT>
                    <a:lnB w="6350" cap="flat" cmpd="sng" algn="ctr">
                      <a:solidFill>
                        <a:schemeClr val="bg2">
                          <a:lumMod val="90000"/>
                        </a:schemeClr>
                      </a:solidFill>
                      <a:prstDash val="sysDot"/>
                      <a:round/>
                      <a:headEnd type="none" w="med" len="med"/>
                      <a:tailEnd type="none" w="med" len="med"/>
                    </a:lnB>
                    <a:lnTlToBr w="12700" cmpd="sng">
                      <a:noFill/>
                      <a:prstDash val="solid"/>
                    </a:lnTlToBr>
                    <a:lnBlToTr w="12700" cmpd="sng">
                      <a:noFill/>
                      <a:prstDash val="solid"/>
                    </a:lnBlToTr>
                  </a:tcPr>
                </a:tc>
                <a:tc>
                  <a:txBody>
                    <a:bodyPr/>
                    <a:lstStyle/>
                    <a:p>
                      <a:pPr algn="ctr" latinLnBrk="1"/>
                      <a:r>
                        <a:rPr lang="en-US" altLang="ko-KR" sz="1200" b="1" dirty="0" smtClean="0">
                          <a:solidFill>
                            <a:schemeClr val="tx1">
                              <a:lumMod val="75000"/>
                              <a:lumOff val="25000"/>
                            </a:schemeClr>
                          </a:solidFill>
                          <a:latin typeface="맑은 고딕" panose="020B0503020000020004" pitchFamily="50" charset="-127"/>
                          <a:ea typeface="+mn-ea"/>
                        </a:rPr>
                        <a:t>All Products: Hemp seed oil, hemp stem extract, hemp root extract, and hemp root ferment filtrate. </a:t>
                      </a:r>
                      <a:endParaRPr lang="ko-KR" altLang="en-US" sz="1200" b="1" dirty="0">
                        <a:solidFill>
                          <a:schemeClr val="tx1">
                            <a:lumMod val="75000"/>
                            <a:lumOff val="25000"/>
                          </a:schemeClr>
                        </a:solidFill>
                        <a:latin typeface="맑은 고딕" panose="020B0503020000020004" pitchFamily="50" charset="-127"/>
                        <a:ea typeface="맑은 고딕" panose="020B0503020000020004" pitchFamily="50" charset="-127"/>
                      </a:endParaRPr>
                    </a:p>
                  </a:txBody>
                  <a:tcPr marL="114340" marR="114340" marT="57170" marB="57170" anchor="ctr">
                    <a:lnL w="6350" cap="flat" cmpd="sng" algn="ctr">
                      <a:solidFill>
                        <a:schemeClr val="bg2">
                          <a:lumMod val="90000"/>
                        </a:schemeClr>
                      </a:solidFill>
                      <a:prstDash val="sysDot"/>
                      <a:round/>
                      <a:headEnd type="none" w="med" len="med"/>
                      <a:tailEnd type="none" w="med" len="med"/>
                    </a:lnL>
                    <a:lnR w="6350" cap="flat" cmpd="sng" algn="ctr">
                      <a:solidFill>
                        <a:schemeClr val="bg2">
                          <a:lumMod val="90000"/>
                        </a:schemeClr>
                      </a:solidFill>
                      <a:prstDash val="sysDot"/>
                      <a:round/>
                      <a:headEnd type="none" w="med" len="med"/>
                      <a:tailEnd type="none" w="med" len="med"/>
                    </a:lnR>
                    <a:lnT w="6350" cap="flat" cmpd="sng" algn="ctr">
                      <a:solidFill>
                        <a:schemeClr val="bg2">
                          <a:lumMod val="90000"/>
                        </a:schemeClr>
                      </a:solidFill>
                      <a:prstDash val="sysDot"/>
                      <a:round/>
                      <a:headEnd type="none" w="med" len="med"/>
                      <a:tailEnd type="none" w="med" len="med"/>
                    </a:lnT>
                    <a:lnB w="6350" cap="flat" cmpd="sng" algn="ctr">
                      <a:solidFill>
                        <a:schemeClr val="bg2">
                          <a:lumMod val="90000"/>
                        </a:schemeClr>
                      </a:solidFill>
                      <a:prstDash val="sysDot"/>
                      <a:round/>
                      <a:headEnd type="none" w="med" len="med"/>
                      <a:tailEnd type="none" w="med" len="med"/>
                    </a:lnB>
                    <a:lnTlToBr w="12700" cmpd="sng">
                      <a:noFill/>
                      <a:prstDash val="solid"/>
                    </a:lnTlToBr>
                    <a:lnBlToTr w="12700" cmpd="sng">
                      <a:noFill/>
                      <a:prstDash val="solid"/>
                    </a:lnBlToTr>
                    <a:solidFill>
                      <a:srgbClr val="E1F3E8"/>
                    </a:solidFill>
                  </a:tcPr>
                </a:tc>
                <a:tc>
                  <a:txBody>
                    <a:bodyPr/>
                    <a:lstStyle/>
                    <a:p>
                      <a:pPr marL="0" marR="0" indent="0" algn="ctr" defTabSz="720090" rtl="0" eaLnBrk="1" fontAlgn="auto" latinLnBrk="1" hangingPunct="1">
                        <a:lnSpc>
                          <a:spcPct val="100000"/>
                        </a:lnSpc>
                        <a:spcBef>
                          <a:spcPts val="0"/>
                        </a:spcBef>
                        <a:spcAft>
                          <a:spcPts val="0"/>
                        </a:spcAft>
                        <a:buClrTx/>
                        <a:buSzTx/>
                        <a:buFontTx/>
                        <a:buNone/>
                        <a:tabLst/>
                        <a:defRPr/>
                      </a:pPr>
                      <a:r>
                        <a:rPr lang="en-US" altLang="ko-KR" sz="1200" b="1" dirty="0" smtClean="0">
                          <a:solidFill>
                            <a:schemeClr val="tx1">
                              <a:lumMod val="65000"/>
                              <a:lumOff val="35000"/>
                            </a:schemeClr>
                          </a:solidFill>
                          <a:latin typeface="맑은 고딕" panose="020B0503020000020004" pitchFamily="50" charset="-127"/>
                          <a:ea typeface="+mn-ea"/>
                        </a:rPr>
                        <a:t>Featured Ingredients: Fermented hemp stem/root.</a:t>
                      </a:r>
                      <a:endParaRPr lang="ko-KR" altLang="en-US" sz="1200" b="1" dirty="0" smtClean="0">
                        <a:solidFill>
                          <a:schemeClr val="tx1">
                            <a:lumMod val="65000"/>
                            <a:lumOff val="35000"/>
                          </a:schemeClr>
                        </a:solidFill>
                        <a:latin typeface="맑은 고딕" panose="020B0503020000020004" pitchFamily="50" charset="-127"/>
                        <a:ea typeface="맑은 고딕" panose="020B0503020000020004" pitchFamily="50" charset="-127"/>
                      </a:endParaRPr>
                    </a:p>
                  </a:txBody>
                  <a:tcPr marL="114340" marR="114340" marT="57170" marB="57170" anchor="ctr">
                    <a:lnL w="6350" cap="flat" cmpd="sng" algn="ctr">
                      <a:solidFill>
                        <a:schemeClr val="bg2">
                          <a:lumMod val="90000"/>
                        </a:schemeClr>
                      </a:solidFill>
                      <a:prstDash val="sysDot"/>
                      <a:round/>
                      <a:headEnd type="none" w="med" len="med"/>
                      <a:tailEnd type="none" w="med" len="med"/>
                    </a:lnL>
                    <a:lnR w="12700" cap="flat" cmpd="sng" algn="ctr">
                      <a:solidFill>
                        <a:srgbClr val="5AC68B"/>
                      </a:solidFill>
                      <a:prstDash val="solid"/>
                      <a:round/>
                      <a:headEnd type="none" w="med" len="med"/>
                      <a:tailEnd type="none" w="med" len="med"/>
                    </a:lnR>
                    <a:lnT w="6350" cap="flat" cmpd="sng" algn="ctr">
                      <a:solidFill>
                        <a:schemeClr val="bg2">
                          <a:lumMod val="90000"/>
                        </a:schemeClr>
                      </a:solidFill>
                      <a:prstDash val="sysDot"/>
                      <a:round/>
                      <a:headEnd type="none" w="med" len="med"/>
                      <a:tailEnd type="none" w="med" len="med"/>
                    </a:lnT>
                    <a:lnB w="6350" cap="flat" cmpd="sng" algn="ctr">
                      <a:solidFill>
                        <a:schemeClr val="bg2">
                          <a:lumMod val="90000"/>
                        </a:schemeClr>
                      </a:solid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31209579"/>
                  </a:ext>
                </a:extLst>
              </a:tr>
              <a:tr h="633221">
                <a:tc>
                  <a:txBody>
                    <a:bodyPr/>
                    <a:lstStyle/>
                    <a:p>
                      <a:pPr algn="ctr" latinLnBrk="1"/>
                      <a:r>
                        <a:rPr lang="en-US" altLang="ko-KR" sz="1200" b="1" dirty="0" smtClean="0">
                          <a:solidFill>
                            <a:schemeClr val="tx1"/>
                          </a:solidFill>
                          <a:latin typeface="맑은 고딕" panose="020B0503020000020004" pitchFamily="50" charset="-127"/>
                          <a:ea typeface="맑은 고딕" panose="020B0503020000020004" pitchFamily="50" charset="-127"/>
                        </a:rPr>
                        <a:t>Hemp Component</a:t>
                      </a:r>
                    </a:p>
                  </a:txBody>
                  <a:tcPr marL="114340" marR="114340" marT="57170" marB="57170" anchor="ctr">
                    <a:lnL w="12700" cap="flat" cmpd="sng" algn="ctr">
                      <a:solidFill>
                        <a:srgbClr val="5AC68B"/>
                      </a:solidFill>
                      <a:prstDash val="solid"/>
                      <a:round/>
                      <a:headEnd type="none" w="med" len="med"/>
                      <a:tailEnd type="none" w="med" len="med"/>
                    </a:lnL>
                    <a:lnR w="6350" cap="flat" cmpd="sng" algn="ctr">
                      <a:solidFill>
                        <a:schemeClr val="bg2">
                          <a:lumMod val="90000"/>
                        </a:schemeClr>
                      </a:solidFill>
                      <a:prstDash val="sysDot"/>
                      <a:round/>
                      <a:headEnd type="none" w="med" len="med"/>
                      <a:tailEnd type="none" w="med" len="med"/>
                    </a:lnR>
                    <a:lnT w="6350" cap="flat" cmpd="sng" algn="ctr">
                      <a:solidFill>
                        <a:schemeClr val="bg2">
                          <a:lumMod val="90000"/>
                        </a:schemeClr>
                      </a:solidFill>
                      <a:prstDash val="sysDot"/>
                      <a:round/>
                      <a:headEnd type="none" w="med" len="med"/>
                      <a:tailEnd type="none" w="med" len="med"/>
                    </a:lnT>
                    <a:lnB w="6350" cap="flat" cmpd="sng" algn="ctr">
                      <a:solidFill>
                        <a:schemeClr val="bg2">
                          <a:lumMod val="90000"/>
                        </a:schemeClr>
                      </a:solidFill>
                      <a:prstDash val="sysDot"/>
                      <a:round/>
                      <a:headEnd type="none" w="med" len="med"/>
                      <a:tailEnd type="none" w="med" len="med"/>
                    </a:lnB>
                    <a:lnTlToBr w="12700" cmpd="sng">
                      <a:noFill/>
                      <a:prstDash val="solid"/>
                    </a:lnTlToBr>
                    <a:lnBlToTr w="12700" cmpd="sng">
                      <a:noFill/>
                      <a:prstDash val="solid"/>
                    </a:lnBlToTr>
                  </a:tcPr>
                </a:tc>
                <a:tc>
                  <a:txBody>
                    <a:bodyPr/>
                    <a:lstStyle/>
                    <a:p>
                      <a:pPr algn="ctr" latinLnBrk="1"/>
                      <a:r>
                        <a:rPr lang="en-US" altLang="ko-KR" sz="1200" b="1" dirty="0" smtClean="0">
                          <a:solidFill>
                            <a:srgbClr val="C00000"/>
                          </a:solidFill>
                          <a:latin typeface="맑은 고딕" panose="020B0503020000020004" pitchFamily="50" charset="-127"/>
                          <a:ea typeface="+mn-ea"/>
                        </a:rPr>
                        <a:t>High Dose Application </a:t>
                      </a:r>
                      <a:r>
                        <a:rPr lang="en-US" altLang="ko-KR" sz="1000" b="0" dirty="0" smtClean="0">
                          <a:solidFill>
                            <a:srgbClr val="C00000"/>
                          </a:solidFill>
                          <a:latin typeface="맑은 고딕" panose="020B0503020000020004" pitchFamily="50" charset="-127"/>
                          <a:ea typeface="+mn-ea"/>
                        </a:rPr>
                        <a:t>(All Ingredients are Different)</a:t>
                      </a:r>
                    </a:p>
                    <a:p>
                      <a:pPr algn="ctr" latinLnBrk="1"/>
                      <a:r>
                        <a:rPr lang="en-US" altLang="ko-KR" sz="1200" b="1" dirty="0" smtClean="0">
                          <a:solidFill>
                            <a:srgbClr val="C00000"/>
                          </a:solidFill>
                          <a:latin typeface="맑은 고딕" panose="020B0503020000020004" pitchFamily="50" charset="-127"/>
                          <a:ea typeface="+mn-ea"/>
                        </a:rPr>
                        <a:t>80,000ppm or more</a:t>
                      </a:r>
                      <a:r>
                        <a:rPr lang="en-US" altLang="ko-KR" sz="1000" b="0" dirty="0" smtClean="0">
                          <a:solidFill>
                            <a:srgbClr val="C00000"/>
                          </a:solidFill>
                          <a:latin typeface="맑은 고딕" panose="020B0503020000020004" pitchFamily="50" charset="-127"/>
                          <a:ea typeface="+mn-ea"/>
                        </a:rPr>
                        <a:t> (per 100g)</a:t>
                      </a:r>
                    </a:p>
                  </a:txBody>
                  <a:tcPr marL="114340" marR="114340" marT="57170" marB="57170" anchor="ctr">
                    <a:lnL w="6350" cap="flat" cmpd="sng" algn="ctr">
                      <a:solidFill>
                        <a:schemeClr val="bg2">
                          <a:lumMod val="90000"/>
                        </a:schemeClr>
                      </a:solidFill>
                      <a:prstDash val="sysDot"/>
                      <a:round/>
                      <a:headEnd type="none" w="med" len="med"/>
                      <a:tailEnd type="none" w="med" len="med"/>
                    </a:lnL>
                    <a:lnR w="6350" cap="flat" cmpd="sng" algn="ctr">
                      <a:solidFill>
                        <a:schemeClr val="bg2">
                          <a:lumMod val="90000"/>
                        </a:schemeClr>
                      </a:solidFill>
                      <a:prstDash val="sysDot"/>
                      <a:round/>
                      <a:headEnd type="none" w="med" len="med"/>
                      <a:tailEnd type="none" w="med" len="med"/>
                    </a:lnR>
                    <a:lnT w="6350" cap="flat" cmpd="sng" algn="ctr">
                      <a:solidFill>
                        <a:schemeClr val="bg2">
                          <a:lumMod val="90000"/>
                        </a:schemeClr>
                      </a:solidFill>
                      <a:prstDash val="sysDot"/>
                      <a:round/>
                      <a:headEnd type="none" w="med" len="med"/>
                      <a:tailEnd type="none" w="med" len="med"/>
                    </a:lnT>
                    <a:lnB w="6350" cap="flat" cmpd="sng" algn="ctr">
                      <a:solidFill>
                        <a:schemeClr val="bg2">
                          <a:lumMod val="90000"/>
                        </a:schemeClr>
                      </a:solidFill>
                      <a:prstDash val="sysDot"/>
                      <a:round/>
                      <a:headEnd type="none" w="med" len="med"/>
                      <a:tailEnd type="none" w="med" len="med"/>
                    </a:lnB>
                    <a:lnTlToBr w="12700" cmpd="sng">
                      <a:noFill/>
                      <a:prstDash val="solid"/>
                    </a:lnTlToBr>
                    <a:lnBlToTr w="12700" cmpd="sng">
                      <a:noFill/>
                      <a:prstDash val="solid"/>
                    </a:lnBlToTr>
                    <a:solidFill>
                      <a:srgbClr val="E1F3E8"/>
                    </a:solidFill>
                  </a:tcPr>
                </a:tc>
                <a:tc>
                  <a:txBody>
                    <a:bodyPr/>
                    <a:lstStyle/>
                    <a:p>
                      <a:pPr marL="0" marR="0" indent="0" algn="ctr" defTabSz="720090" rtl="0" eaLnBrk="1" fontAlgn="auto" latinLnBrk="1" hangingPunct="1">
                        <a:lnSpc>
                          <a:spcPct val="100000"/>
                        </a:lnSpc>
                        <a:spcBef>
                          <a:spcPts val="0"/>
                        </a:spcBef>
                        <a:spcAft>
                          <a:spcPts val="0"/>
                        </a:spcAft>
                        <a:buClrTx/>
                        <a:buSzTx/>
                        <a:buFontTx/>
                        <a:buNone/>
                        <a:tabLst/>
                        <a:defRPr/>
                      </a:pPr>
                      <a:r>
                        <a:rPr lang="en-US" altLang="ko-KR" sz="1200" b="1" dirty="0" smtClean="0">
                          <a:solidFill>
                            <a:srgbClr val="C00000"/>
                          </a:solidFill>
                          <a:latin typeface="맑은 고딕" panose="020B0503020000020004" pitchFamily="50" charset="-127"/>
                          <a:ea typeface="+mn-ea"/>
                        </a:rPr>
                        <a:t>Concept Application </a:t>
                      </a:r>
                      <a:r>
                        <a:rPr lang="en-US" altLang="ko-KR" sz="1000" b="0" dirty="0" smtClean="0">
                          <a:solidFill>
                            <a:srgbClr val="C00000"/>
                          </a:solidFill>
                          <a:latin typeface="맑은 고딕" panose="020B0503020000020004" pitchFamily="50" charset="-127"/>
                          <a:ea typeface="+mn-ea"/>
                        </a:rPr>
                        <a:t>(All Ingredients Below)</a:t>
                      </a:r>
                    </a:p>
                    <a:p>
                      <a:pPr marL="0" marR="0" indent="0" algn="ctr" defTabSz="720090" rtl="0" eaLnBrk="1" fontAlgn="auto" latinLnBrk="1" hangingPunct="1">
                        <a:lnSpc>
                          <a:spcPct val="100000"/>
                        </a:lnSpc>
                        <a:spcBef>
                          <a:spcPts val="0"/>
                        </a:spcBef>
                        <a:spcAft>
                          <a:spcPts val="0"/>
                        </a:spcAft>
                        <a:buClrTx/>
                        <a:buSzTx/>
                        <a:buFontTx/>
                        <a:buNone/>
                        <a:tabLst/>
                        <a:defRPr/>
                      </a:pPr>
                      <a:r>
                        <a:rPr lang="en-US" altLang="ko-KR" sz="1200" b="1" dirty="0" smtClean="0">
                          <a:solidFill>
                            <a:srgbClr val="C00000"/>
                          </a:solidFill>
                          <a:latin typeface="맑은 고딕" panose="020B0503020000020004" pitchFamily="50" charset="-127"/>
                          <a:ea typeface="+mn-ea"/>
                        </a:rPr>
                        <a:t>Less than 400ppm</a:t>
                      </a:r>
                      <a:r>
                        <a:rPr lang="en-US" altLang="ko-KR" sz="1000" b="0" dirty="0" smtClean="0">
                          <a:solidFill>
                            <a:srgbClr val="C00000"/>
                          </a:solidFill>
                          <a:latin typeface="맑은 고딕" panose="020B0503020000020004" pitchFamily="50" charset="-127"/>
                          <a:ea typeface="+mn-ea"/>
                        </a:rPr>
                        <a:t> (per 100g)</a:t>
                      </a:r>
                    </a:p>
                  </a:txBody>
                  <a:tcPr marL="114340" marR="114340" marT="57170" marB="57170" anchor="ctr">
                    <a:lnL w="6350" cap="flat" cmpd="sng" algn="ctr">
                      <a:solidFill>
                        <a:schemeClr val="bg2">
                          <a:lumMod val="90000"/>
                        </a:schemeClr>
                      </a:solidFill>
                      <a:prstDash val="sysDot"/>
                      <a:round/>
                      <a:headEnd type="none" w="med" len="med"/>
                      <a:tailEnd type="none" w="med" len="med"/>
                    </a:lnL>
                    <a:lnR w="12700" cap="flat" cmpd="sng" algn="ctr">
                      <a:solidFill>
                        <a:srgbClr val="5AC68B"/>
                      </a:solidFill>
                      <a:prstDash val="solid"/>
                      <a:round/>
                      <a:headEnd type="none" w="med" len="med"/>
                      <a:tailEnd type="none" w="med" len="med"/>
                    </a:lnR>
                    <a:lnT w="6350" cap="flat" cmpd="sng" algn="ctr">
                      <a:solidFill>
                        <a:schemeClr val="bg2">
                          <a:lumMod val="90000"/>
                        </a:schemeClr>
                      </a:solidFill>
                      <a:prstDash val="sysDot"/>
                      <a:round/>
                      <a:headEnd type="none" w="med" len="med"/>
                      <a:tailEnd type="none" w="med" len="med"/>
                    </a:lnT>
                    <a:lnB w="6350" cap="flat" cmpd="sng" algn="ctr">
                      <a:solidFill>
                        <a:schemeClr val="bg2">
                          <a:lumMod val="90000"/>
                        </a:schemeClr>
                      </a:solid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02035438"/>
                  </a:ext>
                </a:extLst>
              </a:tr>
              <a:tr h="392858">
                <a:tc>
                  <a:txBody>
                    <a:bodyPr/>
                    <a:lstStyle/>
                    <a:p>
                      <a:pPr algn="ctr" latinLnBrk="1"/>
                      <a:r>
                        <a:rPr lang="en-US" altLang="ko-KR" sz="1200" b="1" dirty="0" smtClean="0">
                          <a:solidFill>
                            <a:schemeClr val="tx1"/>
                          </a:solidFill>
                          <a:latin typeface="맑은 고딕" panose="020B0503020000020004" pitchFamily="50" charset="-127"/>
                          <a:ea typeface="맑은 고딕" panose="020B0503020000020004" pitchFamily="50" charset="-127"/>
                        </a:rPr>
                        <a:t>Application of Exosomes</a:t>
                      </a:r>
                    </a:p>
                  </a:txBody>
                  <a:tcPr marL="114340" marR="114340" marT="57170" marB="57170" anchor="ctr">
                    <a:lnL w="12700" cap="flat" cmpd="sng" algn="ctr">
                      <a:solidFill>
                        <a:srgbClr val="5AC68B"/>
                      </a:solidFill>
                      <a:prstDash val="solid"/>
                      <a:round/>
                      <a:headEnd type="none" w="med" len="med"/>
                      <a:tailEnd type="none" w="med" len="med"/>
                    </a:lnL>
                    <a:lnR w="6350" cap="flat" cmpd="sng" algn="ctr">
                      <a:solidFill>
                        <a:schemeClr val="bg2">
                          <a:lumMod val="90000"/>
                        </a:schemeClr>
                      </a:solidFill>
                      <a:prstDash val="sysDot"/>
                      <a:round/>
                      <a:headEnd type="none" w="med" len="med"/>
                      <a:tailEnd type="none" w="med" len="med"/>
                    </a:lnR>
                    <a:lnT w="6350" cap="flat" cmpd="sng" algn="ctr">
                      <a:solidFill>
                        <a:schemeClr val="bg2">
                          <a:lumMod val="90000"/>
                        </a:schemeClr>
                      </a:solidFill>
                      <a:prstDash val="sysDot"/>
                      <a:round/>
                      <a:headEnd type="none" w="med" len="med"/>
                      <a:tailEnd type="none" w="med" len="med"/>
                    </a:lnT>
                    <a:lnB w="6350" cap="flat" cmpd="sng" algn="ctr">
                      <a:solidFill>
                        <a:schemeClr val="bg2">
                          <a:lumMod val="90000"/>
                        </a:schemeClr>
                      </a:solidFill>
                      <a:prstDash val="sysDot"/>
                      <a:round/>
                      <a:headEnd type="none" w="med" len="med"/>
                      <a:tailEnd type="none" w="med" len="med"/>
                    </a:lnB>
                    <a:lnTlToBr w="12700" cmpd="sng">
                      <a:noFill/>
                      <a:prstDash val="solid"/>
                    </a:lnTlToBr>
                    <a:lnBlToTr w="12700" cmpd="sng">
                      <a:noFill/>
                      <a:prstDash val="solid"/>
                    </a:lnBlToTr>
                  </a:tcPr>
                </a:tc>
                <a:tc>
                  <a:txBody>
                    <a:bodyPr/>
                    <a:lstStyle/>
                    <a:p>
                      <a:pPr algn="ctr" latinLnBrk="1"/>
                      <a:r>
                        <a:rPr lang="nl-NL" altLang="ko-KR" sz="1200" b="1" dirty="0" smtClean="0">
                          <a:solidFill>
                            <a:srgbClr val="C00000"/>
                          </a:solidFill>
                          <a:latin typeface="맑은 고딕" panose="020B0503020000020004" pitchFamily="50" charset="-127"/>
                          <a:ea typeface="맑은 고딕" panose="020B0503020000020004" pitchFamily="50" charset="-127"/>
                        </a:rPr>
                        <a:t>Hemp stem, Hemp root, Centella asiatica.</a:t>
                      </a:r>
                      <a:endParaRPr lang="ko-KR" altLang="en-US" sz="1200" b="1" dirty="0">
                        <a:solidFill>
                          <a:srgbClr val="C00000"/>
                        </a:solidFill>
                        <a:latin typeface="맑은 고딕" panose="020B0503020000020004" pitchFamily="50" charset="-127"/>
                        <a:ea typeface="맑은 고딕" panose="020B0503020000020004" pitchFamily="50" charset="-127"/>
                      </a:endParaRPr>
                    </a:p>
                  </a:txBody>
                  <a:tcPr marL="114340" marR="114340" marT="57170" marB="57170" anchor="ctr">
                    <a:lnL w="6350" cap="flat" cmpd="sng" algn="ctr">
                      <a:solidFill>
                        <a:schemeClr val="bg2">
                          <a:lumMod val="90000"/>
                        </a:schemeClr>
                      </a:solidFill>
                      <a:prstDash val="sysDot"/>
                      <a:round/>
                      <a:headEnd type="none" w="med" len="med"/>
                      <a:tailEnd type="none" w="med" len="med"/>
                    </a:lnL>
                    <a:lnR w="6350" cap="flat" cmpd="sng" algn="ctr">
                      <a:solidFill>
                        <a:schemeClr val="bg2">
                          <a:lumMod val="90000"/>
                        </a:schemeClr>
                      </a:solidFill>
                      <a:prstDash val="sysDot"/>
                      <a:round/>
                      <a:headEnd type="none" w="med" len="med"/>
                      <a:tailEnd type="none" w="med" len="med"/>
                    </a:lnR>
                    <a:lnT w="6350" cap="flat" cmpd="sng" algn="ctr">
                      <a:solidFill>
                        <a:schemeClr val="bg2">
                          <a:lumMod val="90000"/>
                        </a:schemeClr>
                      </a:solidFill>
                      <a:prstDash val="sysDot"/>
                      <a:round/>
                      <a:headEnd type="none" w="med" len="med"/>
                      <a:tailEnd type="none" w="med" len="med"/>
                    </a:lnT>
                    <a:lnB w="6350" cap="flat" cmpd="sng" algn="ctr">
                      <a:solidFill>
                        <a:schemeClr val="bg2">
                          <a:lumMod val="90000"/>
                        </a:schemeClr>
                      </a:solidFill>
                      <a:prstDash val="sysDot"/>
                      <a:round/>
                      <a:headEnd type="none" w="med" len="med"/>
                      <a:tailEnd type="none" w="med" len="med"/>
                    </a:lnB>
                    <a:lnTlToBr w="12700" cmpd="sng">
                      <a:noFill/>
                      <a:prstDash val="solid"/>
                    </a:lnTlToBr>
                    <a:lnBlToTr w="12700" cmpd="sng">
                      <a:noFill/>
                      <a:prstDash val="solid"/>
                    </a:lnBlToTr>
                    <a:solidFill>
                      <a:srgbClr val="E1F3E8"/>
                    </a:solidFill>
                  </a:tcPr>
                </a:tc>
                <a:tc>
                  <a:txBody>
                    <a:bodyPr/>
                    <a:lstStyle/>
                    <a:p>
                      <a:pPr marL="0" marR="0" indent="0" algn="ctr" defTabSz="720090" rtl="0" eaLnBrk="1" fontAlgn="auto" latinLnBrk="1" hangingPunct="1">
                        <a:lnSpc>
                          <a:spcPct val="100000"/>
                        </a:lnSpc>
                        <a:spcBef>
                          <a:spcPts val="0"/>
                        </a:spcBef>
                        <a:spcAft>
                          <a:spcPts val="0"/>
                        </a:spcAft>
                        <a:buClrTx/>
                        <a:buSzTx/>
                        <a:buFontTx/>
                        <a:buNone/>
                        <a:tabLst/>
                        <a:defRPr/>
                      </a:pPr>
                      <a:r>
                        <a:rPr lang="nl-NL" altLang="ko-KR" sz="1200" b="1" dirty="0" smtClean="0">
                          <a:solidFill>
                            <a:srgbClr val="C00000"/>
                          </a:solidFill>
                          <a:latin typeface="맑은 고딕" panose="020B0503020000020004" pitchFamily="50" charset="-127"/>
                          <a:ea typeface="맑은 고딕" panose="020B0503020000020004" pitchFamily="50" charset="-127"/>
                        </a:rPr>
                        <a:t>Hemp stem, hemp root, centella asiatica.</a:t>
                      </a:r>
                      <a:endParaRPr lang="ko-KR" altLang="en-US" sz="1200" b="1" dirty="0" smtClean="0">
                        <a:solidFill>
                          <a:srgbClr val="C00000"/>
                        </a:solidFill>
                        <a:latin typeface="맑은 고딕" panose="020B0503020000020004" pitchFamily="50" charset="-127"/>
                        <a:ea typeface="맑은 고딕" panose="020B0503020000020004" pitchFamily="50" charset="-127"/>
                      </a:endParaRPr>
                    </a:p>
                  </a:txBody>
                  <a:tcPr marL="114340" marR="114340" marT="57170" marB="57170" anchor="ctr">
                    <a:lnL w="6350" cap="flat" cmpd="sng" algn="ctr">
                      <a:solidFill>
                        <a:schemeClr val="bg2">
                          <a:lumMod val="90000"/>
                        </a:schemeClr>
                      </a:solidFill>
                      <a:prstDash val="sysDot"/>
                      <a:round/>
                      <a:headEnd type="none" w="med" len="med"/>
                      <a:tailEnd type="none" w="med" len="med"/>
                    </a:lnL>
                    <a:lnR w="12700" cap="flat" cmpd="sng" algn="ctr">
                      <a:solidFill>
                        <a:srgbClr val="5AC68B"/>
                      </a:solidFill>
                      <a:prstDash val="solid"/>
                      <a:round/>
                      <a:headEnd type="none" w="med" len="med"/>
                      <a:tailEnd type="none" w="med" len="med"/>
                    </a:lnR>
                    <a:lnT w="6350" cap="flat" cmpd="sng" algn="ctr">
                      <a:solidFill>
                        <a:schemeClr val="bg2">
                          <a:lumMod val="90000"/>
                        </a:schemeClr>
                      </a:solidFill>
                      <a:prstDash val="sysDot"/>
                      <a:round/>
                      <a:headEnd type="none" w="med" len="med"/>
                      <a:tailEnd type="none" w="med" len="med"/>
                    </a:lnT>
                    <a:lnB w="6350" cap="flat" cmpd="sng" algn="ctr">
                      <a:solidFill>
                        <a:schemeClr val="bg2">
                          <a:lumMod val="90000"/>
                        </a:schemeClr>
                      </a:solid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11320833"/>
                  </a:ext>
                </a:extLst>
              </a:tr>
              <a:tr h="434340">
                <a:tc>
                  <a:txBody>
                    <a:bodyPr/>
                    <a:lstStyle/>
                    <a:p>
                      <a:pPr algn="ctr" latinLnBrk="1"/>
                      <a:r>
                        <a:rPr lang="en-US" altLang="ko-KR" sz="1200" b="1" i="0" dirty="0" smtClean="0">
                          <a:solidFill>
                            <a:schemeClr val="tx1"/>
                          </a:solidFill>
                          <a:latin typeface="맑은 고딕" panose="020B0503020000020004" pitchFamily="50" charset="-127"/>
                          <a:ea typeface="맑은 고딕" panose="020B0503020000020004" pitchFamily="50" charset="-127"/>
                        </a:rPr>
                        <a:t>Application of Liposomes </a:t>
                      </a:r>
                    </a:p>
                  </a:txBody>
                  <a:tcPr marL="114340" marR="114340" marT="57170" marB="57170" anchor="ctr">
                    <a:lnL w="12700" cap="flat" cmpd="sng" algn="ctr">
                      <a:solidFill>
                        <a:srgbClr val="5AC68B"/>
                      </a:solidFill>
                      <a:prstDash val="solid"/>
                      <a:round/>
                      <a:headEnd type="none" w="med" len="med"/>
                      <a:tailEnd type="none" w="med" len="med"/>
                    </a:lnL>
                    <a:lnR w="6350" cap="flat" cmpd="sng" algn="ctr">
                      <a:solidFill>
                        <a:schemeClr val="bg2">
                          <a:lumMod val="90000"/>
                        </a:schemeClr>
                      </a:solidFill>
                      <a:prstDash val="sysDot"/>
                      <a:round/>
                      <a:headEnd type="none" w="med" len="med"/>
                      <a:tailEnd type="none" w="med" len="med"/>
                    </a:lnR>
                    <a:lnT w="6350" cap="flat" cmpd="sng" algn="ctr">
                      <a:solidFill>
                        <a:schemeClr val="bg2">
                          <a:lumMod val="90000"/>
                        </a:schemeClr>
                      </a:solidFill>
                      <a:prstDash val="sysDot"/>
                      <a:round/>
                      <a:headEnd type="none" w="med" len="med"/>
                      <a:tailEnd type="none" w="med" len="med"/>
                    </a:lnT>
                    <a:lnB w="6350" cap="flat" cmpd="sng" algn="ctr">
                      <a:solidFill>
                        <a:schemeClr val="bg2">
                          <a:lumMod val="90000"/>
                        </a:schemeClr>
                      </a:solidFill>
                      <a:prstDash val="sysDot"/>
                      <a:round/>
                      <a:headEnd type="none" w="med" len="med"/>
                      <a:tailEnd type="none" w="med" len="med"/>
                    </a:lnB>
                    <a:lnTlToBr w="12700" cmpd="sng">
                      <a:noFill/>
                      <a:prstDash val="solid"/>
                    </a:lnTlToBr>
                    <a:lnBlToTr w="12700" cmpd="sng">
                      <a:noFill/>
                      <a:prstDash val="solid"/>
                    </a:lnBlToTr>
                  </a:tcPr>
                </a:tc>
                <a:tc>
                  <a:txBody>
                    <a:bodyPr/>
                    <a:lstStyle/>
                    <a:p>
                      <a:pPr algn="ctr" latinLnBrk="1"/>
                      <a:r>
                        <a:rPr lang="en-US" altLang="ko-KR" sz="1200" b="1" dirty="0" smtClean="0">
                          <a:solidFill>
                            <a:srgbClr val="C00000"/>
                          </a:solidFill>
                          <a:latin typeface="맑은 고딕" panose="020B0503020000020004" pitchFamily="50" charset="-127"/>
                          <a:ea typeface="+mn-ea"/>
                        </a:rPr>
                        <a:t>All Core Raw Materials</a:t>
                      </a:r>
                      <a:endParaRPr lang="ko-KR" altLang="en-US" sz="1200" b="1" dirty="0">
                        <a:solidFill>
                          <a:srgbClr val="C00000"/>
                        </a:solidFill>
                        <a:latin typeface="맑은 고딕" panose="020B0503020000020004" pitchFamily="50" charset="-127"/>
                        <a:ea typeface="맑은 고딕" panose="020B0503020000020004" pitchFamily="50" charset="-127"/>
                      </a:endParaRPr>
                    </a:p>
                  </a:txBody>
                  <a:tcPr marL="114340" marR="114340" marT="57170" marB="57170" anchor="ctr">
                    <a:lnL w="6350" cap="flat" cmpd="sng" algn="ctr">
                      <a:solidFill>
                        <a:schemeClr val="bg2">
                          <a:lumMod val="90000"/>
                        </a:schemeClr>
                      </a:solidFill>
                      <a:prstDash val="sysDot"/>
                      <a:round/>
                      <a:headEnd type="none" w="med" len="med"/>
                      <a:tailEnd type="none" w="med" len="med"/>
                    </a:lnL>
                    <a:lnR w="6350" cap="flat" cmpd="sng" algn="ctr">
                      <a:solidFill>
                        <a:schemeClr val="bg2">
                          <a:lumMod val="90000"/>
                        </a:schemeClr>
                      </a:solidFill>
                      <a:prstDash val="sysDot"/>
                      <a:round/>
                      <a:headEnd type="none" w="med" len="med"/>
                      <a:tailEnd type="none" w="med" len="med"/>
                    </a:lnR>
                    <a:lnT w="6350" cap="flat" cmpd="sng" algn="ctr">
                      <a:solidFill>
                        <a:schemeClr val="bg2">
                          <a:lumMod val="90000"/>
                        </a:schemeClr>
                      </a:solidFill>
                      <a:prstDash val="sysDot"/>
                      <a:round/>
                      <a:headEnd type="none" w="med" len="med"/>
                      <a:tailEnd type="none" w="med" len="med"/>
                    </a:lnT>
                    <a:lnB w="6350" cap="flat" cmpd="sng" algn="ctr">
                      <a:solidFill>
                        <a:schemeClr val="bg2">
                          <a:lumMod val="90000"/>
                        </a:schemeClr>
                      </a:solidFill>
                      <a:prstDash val="sysDot"/>
                      <a:round/>
                      <a:headEnd type="none" w="med" len="med"/>
                      <a:tailEnd type="none" w="med" len="med"/>
                    </a:lnB>
                    <a:lnTlToBr w="12700" cmpd="sng">
                      <a:noFill/>
                      <a:prstDash val="solid"/>
                    </a:lnTlToBr>
                    <a:lnBlToTr w="12700" cmpd="sng">
                      <a:noFill/>
                      <a:prstDash val="solid"/>
                    </a:lnBlToTr>
                    <a:solidFill>
                      <a:srgbClr val="E1F3E8"/>
                    </a:solidFill>
                  </a:tcPr>
                </a:tc>
                <a:tc>
                  <a:txBody>
                    <a:bodyPr/>
                    <a:lstStyle/>
                    <a:p>
                      <a:pPr marL="0" marR="0" indent="0" algn="ctr" defTabSz="720090" rtl="0" eaLnBrk="1" fontAlgn="auto" latinLnBrk="1" hangingPunct="1">
                        <a:lnSpc>
                          <a:spcPct val="100000"/>
                        </a:lnSpc>
                        <a:spcBef>
                          <a:spcPts val="0"/>
                        </a:spcBef>
                        <a:spcAft>
                          <a:spcPts val="0"/>
                        </a:spcAft>
                        <a:buClrTx/>
                        <a:buSzTx/>
                        <a:buFontTx/>
                        <a:buNone/>
                        <a:tabLst/>
                        <a:defRPr/>
                      </a:pPr>
                      <a:r>
                        <a:rPr lang="en-US" altLang="ko-KR" sz="1200" b="1" dirty="0" smtClean="0">
                          <a:solidFill>
                            <a:srgbClr val="C00000"/>
                          </a:solidFill>
                          <a:latin typeface="맑은 고딕" panose="020B0503020000020004" pitchFamily="50" charset="-127"/>
                          <a:ea typeface="+mn-ea"/>
                        </a:rPr>
                        <a:t>Not Applicable </a:t>
                      </a:r>
                      <a:endParaRPr lang="ko-KR" altLang="en-US" sz="1200" b="1" dirty="0" smtClean="0">
                        <a:solidFill>
                          <a:srgbClr val="C00000"/>
                        </a:solidFill>
                        <a:latin typeface="맑은 고딕" panose="020B0503020000020004" pitchFamily="50" charset="-127"/>
                        <a:ea typeface="맑은 고딕" panose="020B0503020000020004" pitchFamily="50" charset="-127"/>
                      </a:endParaRPr>
                    </a:p>
                  </a:txBody>
                  <a:tcPr marL="114340" marR="114340" marT="57170" marB="57170" anchor="ctr">
                    <a:lnL w="6350" cap="flat" cmpd="sng" algn="ctr">
                      <a:solidFill>
                        <a:schemeClr val="bg2">
                          <a:lumMod val="90000"/>
                        </a:schemeClr>
                      </a:solidFill>
                      <a:prstDash val="sysDot"/>
                      <a:round/>
                      <a:headEnd type="none" w="med" len="med"/>
                      <a:tailEnd type="none" w="med" len="med"/>
                    </a:lnL>
                    <a:lnR w="12700" cap="flat" cmpd="sng" algn="ctr">
                      <a:solidFill>
                        <a:srgbClr val="5AC68B"/>
                      </a:solidFill>
                      <a:prstDash val="solid"/>
                      <a:round/>
                      <a:headEnd type="none" w="med" len="med"/>
                      <a:tailEnd type="none" w="med" len="med"/>
                    </a:lnR>
                    <a:lnT w="6350" cap="flat" cmpd="sng" algn="ctr">
                      <a:solidFill>
                        <a:schemeClr val="bg2">
                          <a:lumMod val="90000"/>
                        </a:schemeClr>
                      </a:solidFill>
                      <a:prstDash val="sysDot"/>
                      <a:round/>
                      <a:headEnd type="none" w="med" len="med"/>
                      <a:tailEnd type="none" w="med" len="med"/>
                    </a:lnT>
                    <a:lnB w="6350" cap="flat" cmpd="sng" algn="ctr">
                      <a:solidFill>
                        <a:schemeClr val="bg2">
                          <a:lumMod val="90000"/>
                        </a:schemeClr>
                      </a:solid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07233045"/>
                  </a:ext>
                </a:extLst>
              </a:tr>
              <a:tr h="298174">
                <a:tc>
                  <a:txBody>
                    <a:bodyPr/>
                    <a:lstStyle/>
                    <a:p>
                      <a:pPr algn="ctr" latinLnBrk="1"/>
                      <a:r>
                        <a:rPr lang="en-US" altLang="ko-KR" sz="1200" b="1" i="0" dirty="0" smtClean="0">
                          <a:solidFill>
                            <a:schemeClr val="tx1"/>
                          </a:solidFill>
                          <a:latin typeface="맑은 고딕" panose="020B0503020000020004" pitchFamily="50" charset="-127"/>
                          <a:ea typeface="맑은 고딕" panose="020B0503020000020004" pitchFamily="50" charset="-127"/>
                        </a:rPr>
                        <a:t>Mixture Ratio</a:t>
                      </a:r>
                    </a:p>
                  </a:txBody>
                  <a:tcPr marL="114340" marR="114340" marT="57170" marB="57170" anchor="ctr">
                    <a:lnL w="12700" cap="flat" cmpd="sng" algn="ctr">
                      <a:solidFill>
                        <a:srgbClr val="5AC68B"/>
                      </a:solidFill>
                      <a:prstDash val="solid"/>
                      <a:round/>
                      <a:headEnd type="none" w="med" len="med"/>
                      <a:tailEnd type="none" w="med" len="med"/>
                    </a:lnL>
                    <a:lnR w="6350" cap="flat" cmpd="sng" algn="ctr">
                      <a:solidFill>
                        <a:schemeClr val="bg2">
                          <a:lumMod val="90000"/>
                        </a:schemeClr>
                      </a:solidFill>
                      <a:prstDash val="sysDot"/>
                      <a:round/>
                      <a:headEnd type="none" w="med" len="med"/>
                      <a:tailEnd type="none" w="med" len="med"/>
                    </a:lnR>
                    <a:lnT w="6350" cap="flat" cmpd="sng" algn="ctr">
                      <a:solidFill>
                        <a:schemeClr val="bg2">
                          <a:lumMod val="90000"/>
                        </a:schemeClr>
                      </a:solidFill>
                      <a:prstDash val="sysDot"/>
                      <a:round/>
                      <a:headEnd type="none" w="med" len="med"/>
                      <a:tailEnd type="none" w="med" len="med"/>
                    </a:lnT>
                    <a:lnB w="6350" cap="flat" cmpd="sng" algn="ctr">
                      <a:solidFill>
                        <a:schemeClr val="bg2">
                          <a:lumMod val="90000"/>
                        </a:schemeClr>
                      </a:solidFill>
                      <a:prstDash val="sysDot"/>
                      <a:round/>
                      <a:headEnd type="none" w="med" len="med"/>
                      <a:tailEnd type="none" w="med" len="med"/>
                    </a:lnB>
                    <a:lnTlToBr w="12700" cmpd="sng">
                      <a:noFill/>
                      <a:prstDash val="solid"/>
                    </a:lnTlToBr>
                    <a:lnBlToTr w="12700" cmpd="sng">
                      <a:noFill/>
                      <a:prstDash val="solid"/>
                    </a:lnBlToTr>
                  </a:tcPr>
                </a:tc>
                <a:tc>
                  <a:txBody>
                    <a:bodyPr/>
                    <a:lstStyle/>
                    <a:p>
                      <a:pPr algn="ctr" latinLnBrk="1"/>
                      <a:r>
                        <a:rPr lang="en-US" altLang="ko-KR" sz="1200" b="1" dirty="0" smtClean="0">
                          <a:solidFill>
                            <a:srgbClr val="C00000"/>
                          </a:solidFill>
                          <a:latin typeface="맑은 고딕" panose="020B0503020000020004" pitchFamily="50" charset="-127"/>
                          <a:ea typeface="+mn-ea"/>
                        </a:rPr>
                        <a:t>Accurate</a:t>
                      </a:r>
                      <a:endParaRPr lang="ko-KR" altLang="en-US" sz="1200" b="1" dirty="0">
                        <a:solidFill>
                          <a:srgbClr val="C00000"/>
                        </a:solidFill>
                        <a:latin typeface="맑은 고딕" panose="020B0503020000020004" pitchFamily="50" charset="-127"/>
                        <a:ea typeface="맑은 고딕" panose="020B0503020000020004" pitchFamily="50" charset="-127"/>
                      </a:endParaRPr>
                    </a:p>
                  </a:txBody>
                  <a:tcPr marL="114340" marR="114340" marT="57170" marB="57170" anchor="ctr">
                    <a:lnL w="6350" cap="flat" cmpd="sng" algn="ctr">
                      <a:solidFill>
                        <a:schemeClr val="bg2">
                          <a:lumMod val="90000"/>
                        </a:schemeClr>
                      </a:solidFill>
                      <a:prstDash val="sysDot"/>
                      <a:round/>
                      <a:headEnd type="none" w="med" len="med"/>
                      <a:tailEnd type="none" w="med" len="med"/>
                    </a:lnL>
                    <a:lnR w="6350" cap="flat" cmpd="sng" algn="ctr">
                      <a:solidFill>
                        <a:schemeClr val="bg2">
                          <a:lumMod val="90000"/>
                        </a:schemeClr>
                      </a:solidFill>
                      <a:prstDash val="sysDot"/>
                      <a:round/>
                      <a:headEnd type="none" w="med" len="med"/>
                      <a:tailEnd type="none" w="med" len="med"/>
                    </a:lnR>
                    <a:lnT w="6350" cap="flat" cmpd="sng" algn="ctr">
                      <a:solidFill>
                        <a:schemeClr val="bg2">
                          <a:lumMod val="90000"/>
                        </a:schemeClr>
                      </a:solidFill>
                      <a:prstDash val="sysDot"/>
                      <a:round/>
                      <a:headEnd type="none" w="med" len="med"/>
                      <a:tailEnd type="none" w="med" len="med"/>
                    </a:lnT>
                    <a:lnB w="6350" cap="flat" cmpd="sng" algn="ctr">
                      <a:solidFill>
                        <a:schemeClr val="bg2">
                          <a:lumMod val="90000"/>
                        </a:schemeClr>
                      </a:solidFill>
                      <a:prstDash val="sysDot"/>
                      <a:round/>
                      <a:headEnd type="none" w="med" len="med"/>
                      <a:tailEnd type="none" w="med" len="med"/>
                    </a:lnB>
                    <a:lnTlToBr w="12700" cmpd="sng">
                      <a:noFill/>
                      <a:prstDash val="solid"/>
                    </a:lnTlToBr>
                    <a:lnBlToTr w="12700" cmpd="sng">
                      <a:noFill/>
                      <a:prstDash val="solid"/>
                    </a:lnBlToTr>
                    <a:solidFill>
                      <a:srgbClr val="E1F3E8"/>
                    </a:solidFill>
                  </a:tcPr>
                </a:tc>
                <a:tc>
                  <a:txBody>
                    <a:bodyPr/>
                    <a:lstStyle/>
                    <a:p>
                      <a:pPr marL="0" marR="0" indent="0" algn="ctr" defTabSz="720090" rtl="0" eaLnBrk="1" fontAlgn="auto" latinLnBrk="1" hangingPunct="1">
                        <a:lnSpc>
                          <a:spcPct val="100000"/>
                        </a:lnSpc>
                        <a:spcBef>
                          <a:spcPts val="0"/>
                        </a:spcBef>
                        <a:spcAft>
                          <a:spcPts val="0"/>
                        </a:spcAft>
                        <a:buClrTx/>
                        <a:buSzTx/>
                        <a:buFontTx/>
                        <a:buNone/>
                        <a:tabLst/>
                        <a:defRPr/>
                      </a:pPr>
                      <a:r>
                        <a:rPr lang="ko-KR" altLang="en-US" sz="1200" b="1" dirty="0" smtClean="0">
                          <a:solidFill>
                            <a:srgbClr val="C00000"/>
                          </a:solidFill>
                          <a:latin typeface="맑은 고딕" panose="020B0503020000020004" pitchFamily="50" charset="-127"/>
                          <a:ea typeface="맑은 고딕" panose="020B0503020000020004" pitchFamily="50" charset="-127"/>
                        </a:rPr>
                        <a:t> </a:t>
                      </a:r>
                      <a:r>
                        <a:rPr lang="en-US" altLang="ko-KR" sz="1200" b="1" dirty="0" smtClean="0">
                          <a:solidFill>
                            <a:srgbClr val="C00000"/>
                          </a:solidFill>
                          <a:latin typeface="맑은 고딕" panose="020B0503020000020004" pitchFamily="50" charset="-127"/>
                          <a:ea typeface="+mn-ea"/>
                        </a:rPr>
                        <a:t>Inaccurate</a:t>
                      </a:r>
                      <a:endParaRPr lang="en-US" altLang="ko-KR" sz="1200" b="1" dirty="0" smtClean="0">
                        <a:solidFill>
                          <a:srgbClr val="C00000"/>
                        </a:solidFill>
                        <a:latin typeface="맑은 고딕" panose="020B0503020000020004" pitchFamily="50" charset="-127"/>
                        <a:ea typeface="맑은 고딕" panose="020B0503020000020004" pitchFamily="50" charset="-127"/>
                      </a:endParaRPr>
                    </a:p>
                  </a:txBody>
                  <a:tcPr marL="114340" marR="114340" marT="57170" marB="57170" anchor="ctr">
                    <a:lnL w="6350" cap="flat" cmpd="sng" algn="ctr">
                      <a:solidFill>
                        <a:schemeClr val="bg2">
                          <a:lumMod val="90000"/>
                        </a:schemeClr>
                      </a:solidFill>
                      <a:prstDash val="sysDot"/>
                      <a:round/>
                      <a:headEnd type="none" w="med" len="med"/>
                      <a:tailEnd type="none" w="med" len="med"/>
                    </a:lnL>
                    <a:lnR w="12700" cap="flat" cmpd="sng" algn="ctr">
                      <a:solidFill>
                        <a:srgbClr val="5AC68B"/>
                      </a:solidFill>
                      <a:prstDash val="solid"/>
                      <a:round/>
                      <a:headEnd type="none" w="med" len="med"/>
                      <a:tailEnd type="none" w="med" len="med"/>
                    </a:lnR>
                    <a:lnT w="6350" cap="flat" cmpd="sng" algn="ctr">
                      <a:solidFill>
                        <a:schemeClr val="bg2">
                          <a:lumMod val="90000"/>
                        </a:schemeClr>
                      </a:solidFill>
                      <a:prstDash val="sysDot"/>
                      <a:round/>
                      <a:headEnd type="none" w="med" len="med"/>
                      <a:tailEnd type="none" w="med" len="med"/>
                    </a:lnT>
                    <a:lnB w="6350" cap="flat" cmpd="sng" algn="ctr">
                      <a:solidFill>
                        <a:schemeClr val="bg2">
                          <a:lumMod val="90000"/>
                        </a:schemeClr>
                      </a:solid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88256293"/>
                  </a:ext>
                </a:extLst>
              </a:tr>
              <a:tr h="499098">
                <a:tc>
                  <a:txBody>
                    <a:bodyPr/>
                    <a:lstStyle/>
                    <a:p>
                      <a:pPr algn="ctr" latinLnBrk="1"/>
                      <a:r>
                        <a:rPr lang="en-US" altLang="ko-KR" sz="1200" b="1" dirty="0" smtClean="0">
                          <a:solidFill>
                            <a:schemeClr val="tx1">
                              <a:lumMod val="65000"/>
                              <a:lumOff val="35000"/>
                            </a:schemeClr>
                          </a:solidFill>
                          <a:latin typeface="맑은 고딕" panose="020B0503020000020004" pitchFamily="50" charset="-127"/>
                          <a:ea typeface="맑은 고딕" panose="020B0503020000020004" pitchFamily="50" charset="-127"/>
                        </a:rPr>
                        <a:t>Proprietary Ingredients</a:t>
                      </a:r>
                    </a:p>
                  </a:txBody>
                  <a:tcPr marL="114340" marR="114340" marT="57170" marB="57170" anchor="ctr">
                    <a:lnL w="12700" cap="flat" cmpd="sng" algn="ctr">
                      <a:solidFill>
                        <a:srgbClr val="5AC68B"/>
                      </a:solidFill>
                      <a:prstDash val="solid"/>
                      <a:round/>
                      <a:headEnd type="none" w="med" len="med"/>
                      <a:tailEnd type="none" w="med" len="med"/>
                    </a:lnL>
                    <a:lnR w="6350" cap="flat" cmpd="sng" algn="ctr">
                      <a:solidFill>
                        <a:schemeClr val="bg2">
                          <a:lumMod val="90000"/>
                        </a:schemeClr>
                      </a:solidFill>
                      <a:prstDash val="sysDot"/>
                      <a:round/>
                      <a:headEnd type="none" w="med" len="med"/>
                      <a:tailEnd type="none" w="med" len="med"/>
                    </a:lnR>
                    <a:lnT w="6350" cap="flat" cmpd="sng" algn="ctr">
                      <a:solidFill>
                        <a:schemeClr val="bg2">
                          <a:lumMod val="90000"/>
                        </a:schemeClr>
                      </a:solidFill>
                      <a:prstDash val="sysDot"/>
                      <a:round/>
                      <a:headEnd type="none" w="med" len="med"/>
                      <a:tailEnd type="none" w="med" len="med"/>
                    </a:lnT>
                    <a:lnB w="6350" cap="flat" cmpd="sng" algn="ctr">
                      <a:solidFill>
                        <a:schemeClr val="bg2">
                          <a:lumMod val="90000"/>
                        </a:schemeClr>
                      </a:solidFill>
                      <a:prstDash val="sysDot"/>
                      <a:round/>
                      <a:headEnd type="none" w="med" len="med"/>
                      <a:tailEnd type="none" w="med" len="med"/>
                    </a:lnB>
                    <a:lnTlToBr w="12700" cmpd="sng">
                      <a:noFill/>
                      <a:prstDash val="solid"/>
                    </a:lnTlToBr>
                    <a:lnBlToTr w="12700" cmpd="sng">
                      <a:noFill/>
                      <a:prstDash val="solid"/>
                    </a:lnBlToTr>
                  </a:tcPr>
                </a:tc>
                <a:tc>
                  <a:txBody>
                    <a:bodyPr/>
                    <a:lstStyle/>
                    <a:p>
                      <a:pPr algn="ctr" latinLnBrk="1"/>
                      <a:r>
                        <a:rPr lang="en-US" altLang="ko-KR" sz="1200" b="1" dirty="0" err="1" smtClean="0">
                          <a:solidFill>
                            <a:schemeClr val="tx1">
                              <a:lumMod val="75000"/>
                              <a:lumOff val="25000"/>
                            </a:schemeClr>
                          </a:solidFill>
                          <a:latin typeface="맑은 고딕" panose="020B0503020000020004" pitchFamily="50" charset="-127"/>
                          <a:ea typeface="+mn-ea"/>
                        </a:rPr>
                        <a:t>Selaginella</a:t>
                      </a:r>
                      <a:r>
                        <a:rPr lang="en-US" altLang="ko-KR" sz="1200" b="1" dirty="0" smtClean="0">
                          <a:solidFill>
                            <a:schemeClr val="tx1">
                              <a:lumMod val="75000"/>
                              <a:lumOff val="25000"/>
                            </a:schemeClr>
                          </a:solidFill>
                          <a:latin typeface="맑은 고딕" panose="020B0503020000020004" pitchFamily="50" charset="-127"/>
                          <a:ea typeface="+mn-ea"/>
                        </a:rPr>
                        <a:t> </a:t>
                      </a:r>
                      <a:r>
                        <a:rPr lang="en-US" altLang="ko-KR" sz="1200" b="1" dirty="0" err="1" smtClean="0">
                          <a:solidFill>
                            <a:schemeClr val="tx1">
                              <a:lumMod val="75000"/>
                              <a:lumOff val="25000"/>
                            </a:schemeClr>
                          </a:solidFill>
                          <a:latin typeface="맑은 고딕" panose="020B0503020000020004" pitchFamily="50" charset="-127"/>
                          <a:ea typeface="+mn-ea"/>
                        </a:rPr>
                        <a:t>Rossii</a:t>
                      </a:r>
                      <a:r>
                        <a:rPr lang="en-US" altLang="ko-KR" sz="1200" b="1" dirty="0" smtClean="0">
                          <a:solidFill>
                            <a:schemeClr val="tx1">
                              <a:lumMod val="75000"/>
                              <a:lumOff val="25000"/>
                            </a:schemeClr>
                          </a:solidFill>
                          <a:latin typeface="맑은 고딕" panose="020B0503020000020004" pitchFamily="50" charset="-127"/>
                          <a:ea typeface="+mn-ea"/>
                        </a:rPr>
                        <a:t> Extract </a:t>
                      </a:r>
                      <a:r>
                        <a:rPr lang="en-US" altLang="ko-KR" sz="1000" b="0" dirty="0" smtClean="0">
                          <a:solidFill>
                            <a:schemeClr val="tx1">
                              <a:lumMod val="75000"/>
                              <a:lumOff val="25000"/>
                            </a:schemeClr>
                          </a:solidFill>
                          <a:latin typeface="맑은 고딕" panose="020B0503020000020004" pitchFamily="50" charset="-127"/>
                          <a:ea typeface="+mn-ea"/>
                        </a:rPr>
                        <a:t>(GB ICID Listed Raw Material)</a:t>
                      </a:r>
                      <a:endParaRPr lang="ko-KR" altLang="en-US" sz="1000" b="0" dirty="0">
                        <a:solidFill>
                          <a:schemeClr val="tx1">
                            <a:lumMod val="75000"/>
                            <a:lumOff val="25000"/>
                          </a:schemeClr>
                        </a:solidFill>
                        <a:latin typeface="맑은 고딕" panose="020B0503020000020004" pitchFamily="50" charset="-127"/>
                        <a:ea typeface="맑은 고딕" panose="020B0503020000020004" pitchFamily="50" charset="-127"/>
                      </a:endParaRPr>
                    </a:p>
                  </a:txBody>
                  <a:tcPr marL="114340" marR="114340" marT="57170" marB="57170" anchor="ctr">
                    <a:lnL w="6350" cap="flat" cmpd="sng" algn="ctr">
                      <a:solidFill>
                        <a:schemeClr val="bg2">
                          <a:lumMod val="90000"/>
                        </a:schemeClr>
                      </a:solidFill>
                      <a:prstDash val="sysDot"/>
                      <a:round/>
                      <a:headEnd type="none" w="med" len="med"/>
                      <a:tailEnd type="none" w="med" len="med"/>
                    </a:lnL>
                    <a:lnR w="6350" cap="flat" cmpd="sng" algn="ctr">
                      <a:solidFill>
                        <a:schemeClr val="bg2">
                          <a:lumMod val="90000"/>
                        </a:schemeClr>
                      </a:solidFill>
                      <a:prstDash val="sysDot"/>
                      <a:round/>
                      <a:headEnd type="none" w="med" len="med"/>
                      <a:tailEnd type="none" w="med" len="med"/>
                    </a:lnR>
                    <a:lnT w="6350" cap="flat" cmpd="sng" algn="ctr">
                      <a:solidFill>
                        <a:schemeClr val="bg2">
                          <a:lumMod val="90000"/>
                        </a:schemeClr>
                      </a:solidFill>
                      <a:prstDash val="sysDot"/>
                      <a:round/>
                      <a:headEnd type="none" w="med" len="med"/>
                      <a:tailEnd type="none" w="med" len="med"/>
                    </a:lnT>
                    <a:lnB w="6350" cap="flat" cmpd="sng" algn="ctr">
                      <a:solidFill>
                        <a:schemeClr val="bg2">
                          <a:lumMod val="90000"/>
                        </a:schemeClr>
                      </a:solidFill>
                      <a:prstDash val="sysDot"/>
                      <a:round/>
                      <a:headEnd type="none" w="med" len="med"/>
                      <a:tailEnd type="none" w="med" len="med"/>
                    </a:lnB>
                    <a:lnTlToBr w="12700" cmpd="sng">
                      <a:noFill/>
                      <a:prstDash val="solid"/>
                    </a:lnTlToBr>
                    <a:lnBlToTr w="12700" cmpd="sng">
                      <a:noFill/>
                      <a:prstDash val="solid"/>
                    </a:lnBlToTr>
                    <a:solidFill>
                      <a:srgbClr val="E1F3E8"/>
                    </a:solidFill>
                  </a:tcPr>
                </a:tc>
                <a:tc>
                  <a:txBody>
                    <a:bodyPr/>
                    <a:lstStyle/>
                    <a:p>
                      <a:pPr marL="0" marR="0" indent="0" algn="ctr" defTabSz="720090" rtl="0" eaLnBrk="1" fontAlgn="auto" latinLnBrk="1" hangingPunct="1">
                        <a:lnSpc>
                          <a:spcPct val="100000"/>
                        </a:lnSpc>
                        <a:spcBef>
                          <a:spcPts val="0"/>
                        </a:spcBef>
                        <a:spcAft>
                          <a:spcPts val="0"/>
                        </a:spcAft>
                        <a:buClrTx/>
                        <a:buSzTx/>
                        <a:buFontTx/>
                        <a:buNone/>
                        <a:tabLst/>
                        <a:defRPr/>
                      </a:pPr>
                      <a:r>
                        <a:rPr lang="en-US" altLang="ko-KR" sz="1200" b="1" dirty="0" smtClean="0">
                          <a:solidFill>
                            <a:schemeClr val="tx1">
                              <a:lumMod val="65000"/>
                              <a:lumOff val="35000"/>
                            </a:schemeClr>
                          </a:solidFill>
                          <a:latin typeface="맑은 고딕" panose="020B0503020000020004" pitchFamily="50" charset="-127"/>
                          <a:ea typeface="+mn-ea"/>
                        </a:rPr>
                        <a:t>Not Applicable </a:t>
                      </a:r>
                      <a:endParaRPr lang="ko-KR" altLang="en-US" sz="1200" b="1" dirty="0" smtClean="0">
                        <a:solidFill>
                          <a:schemeClr val="tx1">
                            <a:lumMod val="65000"/>
                            <a:lumOff val="35000"/>
                          </a:schemeClr>
                        </a:solidFill>
                        <a:latin typeface="맑은 고딕" panose="020B0503020000020004" pitchFamily="50" charset="-127"/>
                        <a:ea typeface="맑은 고딕" panose="020B0503020000020004" pitchFamily="50" charset="-127"/>
                      </a:endParaRPr>
                    </a:p>
                  </a:txBody>
                  <a:tcPr marL="114340" marR="114340" marT="57170" marB="57170" anchor="ctr">
                    <a:lnL w="6350" cap="flat" cmpd="sng" algn="ctr">
                      <a:solidFill>
                        <a:schemeClr val="bg2">
                          <a:lumMod val="90000"/>
                        </a:schemeClr>
                      </a:solidFill>
                      <a:prstDash val="sysDot"/>
                      <a:round/>
                      <a:headEnd type="none" w="med" len="med"/>
                      <a:tailEnd type="none" w="med" len="med"/>
                    </a:lnL>
                    <a:lnR w="12700" cap="flat" cmpd="sng" algn="ctr">
                      <a:solidFill>
                        <a:srgbClr val="5AC68B"/>
                      </a:solidFill>
                      <a:prstDash val="solid"/>
                      <a:round/>
                      <a:headEnd type="none" w="med" len="med"/>
                      <a:tailEnd type="none" w="med" len="med"/>
                    </a:lnR>
                    <a:lnT w="6350" cap="flat" cmpd="sng" algn="ctr">
                      <a:solidFill>
                        <a:schemeClr val="bg2">
                          <a:lumMod val="90000"/>
                        </a:schemeClr>
                      </a:solidFill>
                      <a:prstDash val="sysDot"/>
                      <a:round/>
                      <a:headEnd type="none" w="med" len="med"/>
                      <a:tailEnd type="none" w="med" len="med"/>
                    </a:lnT>
                    <a:lnB w="6350" cap="flat" cmpd="sng" algn="ctr">
                      <a:solidFill>
                        <a:schemeClr val="bg2">
                          <a:lumMod val="90000"/>
                        </a:schemeClr>
                      </a:solid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22223432"/>
                  </a:ext>
                </a:extLst>
              </a:tr>
              <a:tr h="539381">
                <a:tc>
                  <a:txBody>
                    <a:bodyPr/>
                    <a:lstStyle/>
                    <a:p>
                      <a:pPr algn="ctr" latinLnBrk="1"/>
                      <a:r>
                        <a:rPr lang="en-US" altLang="ko-KR" sz="1200" b="1" dirty="0" smtClean="0">
                          <a:solidFill>
                            <a:schemeClr val="tx1">
                              <a:lumMod val="65000"/>
                              <a:lumOff val="35000"/>
                            </a:schemeClr>
                          </a:solidFill>
                          <a:latin typeface="맑은 고딕" panose="020B0503020000020004" pitchFamily="50" charset="-127"/>
                          <a:ea typeface="맑은 고딕" panose="020B0503020000020004" pitchFamily="50" charset="-127"/>
                        </a:rPr>
                        <a:t>Formulation</a:t>
                      </a:r>
                    </a:p>
                  </a:txBody>
                  <a:tcPr marL="114340" marR="114340" marT="57170" marB="57170" anchor="ctr">
                    <a:lnL w="12700" cap="flat" cmpd="sng" algn="ctr">
                      <a:solidFill>
                        <a:srgbClr val="5AC68B"/>
                      </a:solidFill>
                      <a:prstDash val="solid"/>
                      <a:round/>
                      <a:headEnd type="none" w="med" len="med"/>
                      <a:tailEnd type="none" w="med" len="med"/>
                    </a:lnL>
                    <a:lnR w="6350" cap="flat" cmpd="sng" algn="ctr">
                      <a:solidFill>
                        <a:schemeClr val="bg2">
                          <a:lumMod val="90000"/>
                        </a:schemeClr>
                      </a:solidFill>
                      <a:prstDash val="sysDot"/>
                      <a:round/>
                      <a:headEnd type="none" w="med" len="med"/>
                      <a:tailEnd type="none" w="med" len="med"/>
                    </a:lnR>
                    <a:lnT w="6350" cap="flat" cmpd="sng" algn="ctr">
                      <a:solidFill>
                        <a:schemeClr val="bg2">
                          <a:lumMod val="90000"/>
                        </a:schemeClr>
                      </a:solidFill>
                      <a:prstDash val="sysDot"/>
                      <a:round/>
                      <a:headEnd type="none" w="med" len="med"/>
                      <a:tailEnd type="none" w="med" len="med"/>
                    </a:lnT>
                    <a:lnB w="12700" cap="flat" cmpd="sng" algn="ctr">
                      <a:solidFill>
                        <a:srgbClr val="5AC68B"/>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latinLnBrk="1"/>
                      <a:r>
                        <a:rPr lang="en-US" altLang="ko-KR" sz="1200" b="1" dirty="0" smtClean="0">
                          <a:solidFill>
                            <a:schemeClr val="tx1"/>
                          </a:solidFill>
                          <a:latin typeface="맑은 고딕" panose="020B0503020000020004" pitchFamily="50" charset="-127"/>
                          <a:ea typeface="+mn-ea"/>
                        </a:rPr>
                        <a:t>Application of Liposome Method</a:t>
                      </a:r>
                      <a:endParaRPr lang="ko-KR" altLang="en-US" sz="1200" b="1" dirty="0">
                        <a:solidFill>
                          <a:schemeClr val="tx1"/>
                        </a:solidFill>
                        <a:latin typeface="맑은 고딕" panose="020B0503020000020004" pitchFamily="50" charset="-127"/>
                        <a:ea typeface="맑은 고딕" panose="020B0503020000020004" pitchFamily="50" charset="-127"/>
                      </a:endParaRPr>
                    </a:p>
                  </a:txBody>
                  <a:tcPr marL="114340" marR="114340" marT="57170" marB="57170" anchor="ctr">
                    <a:lnL w="6350" cap="flat" cmpd="sng" algn="ctr">
                      <a:solidFill>
                        <a:schemeClr val="bg2">
                          <a:lumMod val="90000"/>
                        </a:schemeClr>
                      </a:solidFill>
                      <a:prstDash val="sysDot"/>
                      <a:round/>
                      <a:headEnd type="none" w="med" len="med"/>
                      <a:tailEnd type="none" w="med" len="med"/>
                    </a:lnL>
                    <a:lnR w="6350" cap="flat" cmpd="sng" algn="ctr">
                      <a:solidFill>
                        <a:schemeClr val="bg2">
                          <a:lumMod val="90000"/>
                        </a:schemeClr>
                      </a:solidFill>
                      <a:prstDash val="sysDot"/>
                      <a:round/>
                      <a:headEnd type="none" w="med" len="med"/>
                      <a:tailEnd type="none" w="med" len="med"/>
                    </a:lnR>
                    <a:lnT w="6350" cap="flat" cmpd="sng" algn="ctr">
                      <a:solidFill>
                        <a:schemeClr val="bg2">
                          <a:lumMod val="90000"/>
                        </a:schemeClr>
                      </a:solidFill>
                      <a:prstDash val="sysDot"/>
                      <a:round/>
                      <a:headEnd type="none" w="med" len="med"/>
                      <a:tailEnd type="none" w="med" len="med"/>
                    </a:lnT>
                    <a:lnB w="12700" cap="flat" cmpd="sng" algn="ctr">
                      <a:solidFill>
                        <a:srgbClr val="5AC68B"/>
                      </a:solidFill>
                      <a:prstDash val="solid"/>
                      <a:round/>
                      <a:headEnd type="none" w="med" len="med"/>
                      <a:tailEnd type="none" w="med" len="med"/>
                    </a:lnB>
                    <a:lnTlToBr w="12700" cmpd="sng">
                      <a:noFill/>
                      <a:prstDash val="solid"/>
                    </a:lnTlToBr>
                    <a:lnBlToTr w="12700" cmpd="sng">
                      <a:noFill/>
                      <a:prstDash val="solid"/>
                    </a:lnBlToTr>
                    <a:solidFill>
                      <a:srgbClr val="E1F3E8"/>
                    </a:solidFill>
                  </a:tcPr>
                </a:tc>
                <a:tc>
                  <a:txBody>
                    <a:bodyPr/>
                    <a:lstStyle/>
                    <a:p>
                      <a:pPr marL="0" marR="0" indent="0" algn="ctr" defTabSz="720090" rtl="0" eaLnBrk="1" fontAlgn="auto" latinLnBrk="1" hangingPunct="1">
                        <a:lnSpc>
                          <a:spcPct val="100000"/>
                        </a:lnSpc>
                        <a:spcBef>
                          <a:spcPts val="0"/>
                        </a:spcBef>
                        <a:spcAft>
                          <a:spcPts val="0"/>
                        </a:spcAft>
                        <a:buClrTx/>
                        <a:buSzTx/>
                        <a:buFontTx/>
                        <a:buNone/>
                        <a:tabLst/>
                        <a:defRPr/>
                      </a:pPr>
                      <a:r>
                        <a:rPr lang="en-US" altLang="ko-KR" sz="1200" b="1" dirty="0" smtClean="0">
                          <a:solidFill>
                            <a:schemeClr val="tx1">
                              <a:lumMod val="65000"/>
                              <a:lumOff val="35000"/>
                            </a:schemeClr>
                          </a:solidFill>
                          <a:latin typeface="맑은 고딕" panose="020B0503020000020004" pitchFamily="50" charset="-127"/>
                          <a:ea typeface="+mn-ea"/>
                        </a:rPr>
                        <a:t>Not Applicable </a:t>
                      </a:r>
                      <a:endParaRPr lang="ko-KR" altLang="en-US" sz="1200" b="1" dirty="0" smtClean="0">
                        <a:solidFill>
                          <a:schemeClr val="tx1">
                            <a:lumMod val="65000"/>
                            <a:lumOff val="35000"/>
                          </a:schemeClr>
                        </a:solidFill>
                        <a:latin typeface="맑은 고딕" panose="020B0503020000020004" pitchFamily="50" charset="-127"/>
                        <a:ea typeface="맑은 고딕" panose="020B0503020000020004" pitchFamily="50" charset="-127"/>
                      </a:endParaRPr>
                    </a:p>
                  </a:txBody>
                  <a:tcPr marL="114340" marR="114340" marT="57170" marB="57170" anchor="ctr">
                    <a:lnL w="6350" cap="flat" cmpd="sng" algn="ctr">
                      <a:solidFill>
                        <a:schemeClr val="bg2">
                          <a:lumMod val="90000"/>
                        </a:schemeClr>
                      </a:solidFill>
                      <a:prstDash val="sysDot"/>
                      <a:round/>
                      <a:headEnd type="none" w="med" len="med"/>
                      <a:tailEnd type="none" w="med" len="med"/>
                    </a:lnL>
                    <a:lnR w="12700" cap="flat" cmpd="sng" algn="ctr">
                      <a:solidFill>
                        <a:srgbClr val="5AC68B"/>
                      </a:solidFill>
                      <a:prstDash val="solid"/>
                      <a:round/>
                      <a:headEnd type="none" w="med" len="med"/>
                      <a:tailEnd type="none" w="med" len="med"/>
                    </a:lnR>
                    <a:lnT w="6350" cap="flat" cmpd="sng" algn="ctr">
                      <a:solidFill>
                        <a:schemeClr val="bg2">
                          <a:lumMod val="90000"/>
                        </a:schemeClr>
                      </a:solidFill>
                      <a:prstDash val="sysDot"/>
                      <a:round/>
                      <a:headEnd type="none" w="med" len="med"/>
                      <a:tailEnd type="none" w="med" len="med"/>
                    </a:lnT>
                    <a:lnB w="12700" cap="flat" cmpd="sng" algn="ctr">
                      <a:solidFill>
                        <a:srgbClr val="5AC68B"/>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90442907"/>
                  </a:ext>
                </a:extLst>
              </a:tr>
            </a:tbl>
          </a:graphicData>
        </a:graphic>
      </p:graphicFrame>
    </p:spTree>
    <p:extLst>
      <p:ext uri="{BB962C8B-B14F-4D97-AF65-F5344CB8AC3E}">
        <p14:creationId xmlns:p14="http://schemas.microsoft.com/office/powerpoint/2010/main" val="101269484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0926" y="108859"/>
            <a:ext cx="1062446" cy="1062446"/>
          </a:xfrm>
          <a:prstGeom prst="rect">
            <a:avLst/>
          </a:prstGeom>
        </p:spPr>
      </p:pic>
      <p:sp>
        <p:nvSpPr>
          <p:cNvPr id="4" name="TextBox 3">
            <a:extLst>
              <a:ext uri="{FF2B5EF4-FFF2-40B4-BE49-F238E27FC236}">
                <a16:creationId xmlns:a16="http://schemas.microsoft.com/office/drawing/2014/main" id="{2A4086BA-CF8A-774C-9F5E-52BDAFA3B7C8}"/>
              </a:ext>
            </a:extLst>
          </p:cNvPr>
          <p:cNvSpPr txBox="1"/>
          <p:nvPr/>
        </p:nvSpPr>
        <p:spPr>
          <a:xfrm>
            <a:off x="2974848" y="785431"/>
            <a:ext cx="5998464" cy="1344151"/>
          </a:xfrm>
          <a:prstGeom prst="rect">
            <a:avLst/>
          </a:prstGeom>
          <a:noFill/>
        </p:spPr>
        <p:txBody>
          <a:bodyPr wrap="square" rtlCol="0">
            <a:spAutoFit/>
          </a:bodyPr>
          <a:lstStyle/>
          <a:p>
            <a:pPr algn="ctr">
              <a:lnSpc>
                <a:spcPct val="150000"/>
              </a:lnSpc>
            </a:pPr>
            <a:r>
              <a:rPr lang="en-US" altLang="ko-KR" sz="6000" b="1" dirty="0" smtClean="0">
                <a:solidFill>
                  <a:schemeClr val="bg1">
                    <a:lumMod val="65000"/>
                  </a:schemeClr>
                </a:solidFill>
                <a:latin typeface="맑은 고딕" panose="020B0503020000020004" pitchFamily="50" charset="-127"/>
                <a:ea typeface="맑은 고딕" panose="020B0503020000020004" pitchFamily="50" charset="-127"/>
              </a:rPr>
              <a:t>Thank you.</a:t>
            </a:r>
            <a:endParaRPr lang="en-US" altLang="ko-KR" sz="6000" b="1" dirty="0">
              <a:solidFill>
                <a:schemeClr val="bg1">
                  <a:lumMod val="65000"/>
                </a:schemeClr>
              </a:solidFill>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236404945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7505</TotalTime>
  <Words>5470</Words>
  <Application>Microsoft Office PowerPoint</Application>
  <PresentationFormat>와이드스크린</PresentationFormat>
  <Paragraphs>778</Paragraphs>
  <Slides>54</Slides>
  <Notes>1</Notes>
  <HiddenSlides>0</HiddenSlides>
  <MMClips>0</MMClips>
  <ScaleCrop>false</ScaleCrop>
  <HeadingPairs>
    <vt:vector size="6" baseType="variant">
      <vt:variant>
        <vt:lpstr>사용한 글꼴</vt:lpstr>
      </vt:variant>
      <vt:variant>
        <vt:i4>7</vt:i4>
      </vt:variant>
      <vt:variant>
        <vt:lpstr>테마</vt:lpstr>
      </vt:variant>
      <vt:variant>
        <vt:i4>1</vt:i4>
      </vt:variant>
      <vt:variant>
        <vt:lpstr>슬라이드 제목</vt:lpstr>
      </vt:variant>
      <vt:variant>
        <vt:i4>54</vt:i4>
      </vt:variant>
    </vt:vector>
  </HeadingPairs>
  <TitlesOfParts>
    <vt:vector size="62" baseType="lpstr">
      <vt:lpstr>Times New Roman</vt:lpstr>
      <vt:lpstr>Arial</vt:lpstr>
      <vt:lpstr>Bodoni MT Condensed</vt:lpstr>
      <vt:lpstr>Wingdings</vt:lpstr>
      <vt:lpstr>Malgun Gothic Semilight</vt:lpstr>
      <vt:lpstr>맑은 고딕</vt:lpstr>
      <vt:lpstr>나눔스퀘어</vt:lpstr>
      <vt:lpstr>Office 테마</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GCOOP</dc:creator>
  <cp:lastModifiedBy>GCOOP</cp:lastModifiedBy>
  <cp:revision>274</cp:revision>
  <dcterms:created xsi:type="dcterms:W3CDTF">2023-01-12T04:18:25Z</dcterms:created>
  <dcterms:modified xsi:type="dcterms:W3CDTF">2023-06-01T06:33:15Z</dcterms:modified>
</cp:coreProperties>
</file>