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 id="2147483669" r:id="rId2"/>
  </p:sldMasterIdLst>
  <p:notesMasterIdLst>
    <p:notesMasterId r:id="rId44"/>
  </p:notesMasterIdLst>
  <p:sldIdLst>
    <p:sldId id="465" r:id="rId3"/>
    <p:sldId id="466" r:id="rId4"/>
    <p:sldId id="315" r:id="rId5"/>
    <p:sldId id="388" r:id="rId6"/>
    <p:sldId id="463" r:id="rId7"/>
    <p:sldId id="389" r:id="rId8"/>
    <p:sldId id="392" r:id="rId9"/>
    <p:sldId id="443" r:id="rId10"/>
    <p:sldId id="444" r:id="rId11"/>
    <p:sldId id="445" r:id="rId12"/>
    <p:sldId id="446" r:id="rId13"/>
    <p:sldId id="447" r:id="rId14"/>
    <p:sldId id="436" r:id="rId15"/>
    <p:sldId id="435" r:id="rId16"/>
    <p:sldId id="448" r:id="rId17"/>
    <p:sldId id="460" r:id="rId18"/>
    <p:sldId id="459" r:id="rId19"/>
    <p:sldId id="437" r:id="rId20"/>
    <p:sldId id="453" r:id="rId21"/>
    <p:sldId id="461" r:id="rId22"/>
    <p:sldId id="442" r:id="rId23"/>
    <p:sldId id="405" r:id="rId24"/>
    <p:sldId id="403" r:id="rId25"/>
    <p:sldId id="396" r:id="rId26"/>
    <p:sldId id="406" r:id="rId27"/>
    <p:sldId id="439" r:id="rId28"/>
    <p:sldId id="402" r:id="rId29"/>
    <p:sldId id="407" r:id="rId30"/>
    <p:sldId id="440" r:id="rId31"/>
    <p:sldId id="441" r:id="rId32"/>
    <p:sldId id="398" r:id="rId33"/>
    <p:sldId id="385" r:id="rId34"/>
    <p:sldId id="383" r:id="rId35"/>
    <p:sldId id="397" r:id="rId36"/>
    <p:sldId id="387" r:id="rId37"/>
    <p:sldId id="399" r:id="rId38"/>
    <p:sldId id="391" r:id="rId39"/>
    <p:sldId id="468" r:id="rId40"/>
    <p:sldId id="462" r:id="rId41"/>
    <p:sldId id="381" r:id="rId42"/>
    <p:sldId id="467" r:id="rId43"/>
  </p:sldIdLst>
  <p:sldSz cx="12192000" cy="6858000"/>
  <p:notesSz cx="6858000" cy="9144000"/>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기본 구역" id="{594713CB-DB35-4596-91FA-764F621C9125}">
          <p14:sldIdLst>
            <p14:sldId id="465"/>
            <p14:sldId id="466"/>
            <p14:sldId id="315"/>
            <p14:sldId id="388"/>
            <p14:sldId id="463"/>
            <p14:sldId id="389"/>
            <p14:sldId id="392"/>
            <p14:sldId id="443"/>
            <p14:sldId id="444"/>
            <p14:sldId id="445"/>
            <p14:sldId id="446"/>
            <p14:sldId id="447"/>
            <p14:sldId id="436"/>
            <p14:sldId id="435"/>
            <p14:sldId id="448"/>
            <p14:sldId id="460"/>
            <p14:sldId id="459"/>
            <p14:sldId id="437"/>
            <p14:sldId id="453"/>
            <p14:sldId id="461"/>
            <p14:sldId id="442"/>
            <p14:sldId id="405"/>
            <p14:sldId id="403"/>
            <p14:sldId id="396"/>
            <p14:sldId id="406"/>
            <p14:sldId id="439"/>
            <p14:sldId id="402"/>
            <p14:sldId id="407"/>
            <p14:sldId id="440"/>
            <p14:sldId id="441"/>
            <p14:sldId id="398"/>
            <p14:sldId id="385"/>
            <p14:sldId id="383"/>
            <p14:sldId id="397"/>
            <p14:sldId id="387"/>
            <p14:sldId id="399"/>
            <p14:sldId id="391"/>
            <p14:sldId id="468"/>
            <p14:sldId id="462"/>
            <p14:sldId id="381"/>
            <p14:sldId id="467"/>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13430"/>
    <a:srgbClr val="EFEFEF"/>
    <a:srgbClr val="F02C36"/>
    <a:srgbClr val="B3B0C0"/>
    <a:srgbClr val="F1F1F1"/>
    <a:srgbClr val="392B2B"/>
    <a:srgbClr val="F5F5F5"/>
    <a:srgbClr val="624A4A"/>
    <a:srgbClr val="CDBDBD"/>
    <a:srgbClr val="9C7C7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보통 스타일 2 - 강조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보통 스타일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보통 스타일 2 - 강조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549" autoAdjust="0"/>
    <p:restoredTop sz="92716" autoAdjust="0"/>
  </p:normalViewPr>
  <p:slideViewPr>
    <p:cSldViewPr snapToGrid="0">
      <p:cViewPr>
        <p:scale>
          <a:sx n="104" d="100"/>
          <a:sy n="104" d="100"/>
        </p:scale>
        <p:origin x="-112" y="-144"/>
      </p:cViewPr>
      <p:guideLst/>
    </p:cSldViewPr>
  </p:slideViewPr>
  <p:notesTextViewPr>
    <p:cViewPr>
      <p:scale>
        <a:sx n="1" d="1"/>
        <a:sy n="1" d="1"/>
      </p:scale>
      <p:origin x="0" y="0"/>
    </p:cViewPr>
  </p:notesTextViewPr>
  <p:sorterViewPr>
    <p:cViewPr varScale="1">
      <p:scale>
        <a:sx n="1" d="1"/>
        <a:sy n="1" d="1"/>
      </p:scale>
      <p:origin x="0" y="0"/>
    </p:cViewPr>
  </p:sorterViewPr>
  <p:notesViewPr>
    <p:cSldViewPr snapToGrid="0" showGuides="1">
      <p:cViewPr varScale="1">
        <p:scale>
          <a:sx n="62" d="100"/>
          <a:sy n="62" d="100"/>
        </p:scale>
        <p:origin x="1128" y="4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theme" Target="theme/theme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tableStyles" Target="tableStyles.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viewProps" Target="viewProps.xml"/><Relationship Id="rId20" Type="http://schemas.openxmlformats.org/officeDocument/2006/relationships/slide" Target="slides/slide18.xml"/><Relationship Id="rId41" Type="http://schemas.openxmlformats.org/officeDocument/2006/relationships/slide" Target="slides/slide3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ko-KR" altLang="en-US"/>
          </a:p>
        </p:txBody>
      </p:sp>
      <p:sp>
        <p:nvSpPr>
          <p:cNvPr id="3" name="날짜 개체 틀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A5423AD-5C11-4B6C-88F6-DEA065184B6C}" type="datetimeFigureOut">
              <a:rPr lang="ko-KR" altLang="en-US" smtClean="0"/>
              <a:t>2021. 2. 17.</a:t>
            </a:fld>
            <a:endParaRPr lang="ko-KR" altLang="en-US"/>
          </a:p>
        </p:txBody>
      </p:sp>
      <p:sp>
        <p:nvSpPr>
          <p:cNvPr id="4" name="슬라이드 이미지 개체 틀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ko-KR" altLang="en-US"/>
          </a:p>
        </p:txBody>
      </p:sp>
      <p:sp>
        <p:nvSpPr>
          <p:cNvPr id="5" name="슬라이드 노트 개체 틀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6" name="바닥글 개체 틀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ko-KR" altLang="en-US"/>
          </a:p>
        </p:txBody>
      </p:sp>
      <p:sp>
        <p:nvSpPr>
          <p:cNvPr id="7" name="슬라이드 번호 개체 틀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9C37EF5-6115-4CEF-9742-A899D68B1B74}" type="slidenum">
              <a:rPr lang="ko-KR" altLang="en-US" smtClean="0"/>
              <a:t>‹#›</a:t>
            </a:fld>
            <a:endParaRPr lang="ko-KR" altLang="en-US"/>
          </a:p>
        </p:txBody>
      </p:sp>
    </p:spTree>
    <p:extLst>
      <p:ext uri="{BB962C8B-B14F-4D97-AF65-F5344CB8AC3E}">
        <p14:creationId xmlns:p14="http://schemas.microsoft.com/office/powerpoint/2010/main" val="3718741488"/>
      </p:ext>
    </p:extLst>
  </p:cSld>
  <p:clrMap bg1="lt1" tx1="dk1" bg2="lt2" tx2="dk2" accent1="accent1" accent2="accent2" accent3="accent3" accent4="accent4" accent5="accent5" accent6="accent6" hlink="hlink" folHlink="folHlink"/>
  <p:notesStyle>
    <a:lvl1pPr marL="0" algn="l" defTabSz="914400" rtl="0" eaLnBrk="1" latinLnBrk="1" hangingPunct="1">
      <a:defRPr sz="1200" kern="1200">
        <a:solidFill>
          <a:schemeClr val="tx1"/>
        </a:solidFill>
        <a:latin typeface="+mn-lt"/>
        <a:ea typeface="+mn-ea"/>
        <a:cs typeface="+mn-cs"/>
      </a:defRPr>
    </a:lvl1pPr>
    <a:lvl2pPr marL="457200" algn="l" defTabSz="914400" rtl="0" eaLnBrk="1" latinLnBrk="1" hangingPunct="1">
      <a:defRPr sz="1200" kern="1200">
        <a:solidFill>
          <a:schemeClr val="tx1"/>
        </a:solidFill>
        <a:latin typeface="+mn-lt"/>
        <a:ea typeface="+mn-ea"/>
        <a:cs typeface="+mn-cs"/>
      </a:defRPr>
    </a:lvl2pPr>
    <a:lvl3pPr marL="914400" algn="l" defTabSz="914400" rtl="0" eaLnBrk="1" latinLnBrk="1" hangingPunct="1">
      <a:defRPr sz="1200" kern="1200">
        <a:solidFill>
          <a:schemeClr val="tx1"/>
        </a:solidFill>
        <a:latin typeface="+mn-lt"/>
        <a:ea typeface="+mn-ea"/>
        <a:cs typeface="+mn-cs"/>
      </a:defRPr>
    </a:lvl3pPr>
    <a:lvl4pPr marL="1371600" algn="l" defTabSz="914400" rtl="0" eaLnBrk="1" latinLnBrk="1" hangingPunct="1">
      <a:defRPr sz="1200" kern="1200">
        <a:solidFill>
          <a:schemeClr val="tx1"/>
        </a:solidFill>
        <a:latin typeface="+mn-lt"/>
        <a:ea typeface="+mn-ea"/>
        <a:cs typeface="+mn-cs"/>
      </a:defRPr>
    </a:lvl4pPr>
    <a:lvl5pPr marL="1828800" algn="l" defTabSz="914400" rtl="0" eaLnBrk="1" latinLnBrk="1" hangingPunct="1">
      <a:defRPr sz="1200" kern="1200">
        <a:solidFill>
          <a:schemeClr val="tx1"/>
        </a:solidFill>
        <a:latin typeface="+mn-lt"/>
        <a:ea typeface="+mn-ea"/>
        <a:cs typeface="+mn-cs"/>
      </a:defRPr>
    </a:lvl5pPr>
    <a:lvl6pPr marL="2286000" algn="l" defTabSz="914400" rtl="0" eaLnBrk="1" latinLnBrk="1" hangingPunct="1">
      <a:defRPr sz="1200" kern="1200">
        <a:solidFill>
          <a:schemeClr val="tx1"/>
        </a:solidFill>
        <a:latin typeface="+mn-lt"/>
        <a:ea typeface="+mn-ea"/>
        <a:cs typeface="+mn-cs"/>
      </a:defRPr>
    </a:lvl6pPr>
    <a:lvl7pPr marL="2743200" algn="l" defTabSz="914400" rtl="0" eaLnBrk="1" latinLnBrk="1" hangingPunct="1">
      <a:defRPr sz="1200" kern="1200">
        <a:solidFill>
          <a:schemeClr val="tx1"/>
        </a:solidFill>
        <a:latin typeface="+mn-lt"/>
        <a:ea typeface="+mn-ea"/>
        <a:cs typeface="+mn-cs"/>
      </a:defRPr>
    </a:lvl7pPr>
    <a:lvl8pPr marL="3200400" algn="l" defTabSz="914400" rtl="0" eaLnBrk="1" latinLnBrk="1" hangingPunct="1">
      <a:defRPr sz="1200" kern="1200">
        <a:solidFill>
          <a:schemeClr val="tx1"/>
        </a:solidFill>
        <a:latin typeface="+mn-lt"/>
        <a:ea typeface="+mn-ea"/>
        <a:cs typeface="+mn-cs"/>
      </a:defRPr>
    </a:lvl8pPr>
    <a:lvl9pPr marL="3657600" algn="l" defTabSz="914400" rtl="0" eaLnBrk="1" latinLnBrk="1"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fld id="{C9C37EF5-6115-4CEF-9742-A899D68B1B74}" type="slidenum">
              <a:rPr lang="ko-KR" altLang="en-US" smtClean="0"/>
              <a:t>3</a:t>
            </a:fld>
            <a:endParaRPr lang="ko-KR" altLang="en-US"/>
          </a:p>
        </p:txBody>
      </p:sp>
    </p:spTree>
    <p:extLst>
      <p:ext uri="{BB962C8B-B14F-4D97-AF65-F5344CB8AC3E}">
        <p14:creationId xmlns:p14="http://schemas.microsoft.com/office/powerpoint/2010/main" val="914926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fld id="{C9C37EF5-6115-4CEF-9742-A899D68B1B74}" type="slidenum">
              <a:rPr lang="ko-KR" altLang="en-US" smtClean="0"/>
              <a:t>4</a:t>
            </a:fld>
            <a:endParaRPr lang="ko-KR" altLang="en-US"/>
          </a:p>
        </p:txBody>
      </p:sp>
    </p:spTree>
    <p:extLst>
      <p:ext uri="{BB962C8B-B14F-4D97-AF65-F5344CB8AC3E}">
        <p14:creationId xmlns:p14="http://schemas.microsoft.com/office/powerpoint/2010/main" val="32426439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1" hangingPunct="1">
              <a:lnSpc>
                <a:spcPct val="100000"/>
              </a:lnSpc>
              <a:spcBef>
                <a:spcPts val="0"/>
              </a:spcBef>
              <a:spcAft>
                <a:spcPts val="0"/>
              </a:spcAft>
              <a:buClrTx/>
              <a:buSzTx/>
              <a:buFontTx/>
              <a:buNone/>
              <a:tabLst/>
              <a:defRPr/>
            </a:pPr>
            <a:fld id="{C9C37EF5-6115-4CEF-9742-A899D68B1B74}" type="slidenum">
              <a:rPr kumimoji="0" lang="ko-KR" altLang="en-US" sz="1200" b="0" i="0" u="none" strike="noStrike" kern="1200" cap="none" spc="0" normalizeH="0" baseline="0" noProof="0" smtClean="0">
                <a:ln>
                  <a:noFill/>
                </a:ln>
                <a:solidFill>
                  <a:prstClr val="black"/>
                </a:solidFill>
                <a:effectLst/>
                <a:uLnTx/>
                <a:uFillTx/>
                <a:latin typeface="맑은 고딕" panose="020F0502020204030204"/>
                <a:ea typeface="맑은 고딕" panose="020B0503020000020004" pitchFamily="50" charset="-127"/>
                <a:cs typeface="+mn-cs"/>
              </a:rPr>
              <a:pPr marL="0" marR="0" lvl="0" indent="0" algn="r" defTabSz="914400" rtl="0" eaLnBrk="1" fontAlgn="auto" latinLnBrk="1" hangingPunct="1">
                <a:lnSpc>
                  <a:spcPct val="100000"/>
                </a:lnSpc>
                <a:spcBef>
                  <a:spcPts val="0"/>
                </a:spcBef>
                <a:spcAft>
                  <a:spcPts val="0"/>
                </a:spcAft>
                <a:buClrTx/>
                <a:buSzTx/>
                <a:buFontTx/>
                <a:buNone/>
                <a:tabLst/>
                <a:defRPr/>
              </a:pPr>
              <a:t>5</a:t>
            </a:fld>
            <a:endParaRPr kumimoji="0" lang="ko-KR" altLang="en-US" sz="1200" b="0" i="0" u="none" strike="noStrike" kern="1200" cap="none" spc="0" normalizeH="0" baseline="0" noProof="0">
              <a:ln>
                <a:noFill/>
              </a:ln>
              <a:solidFill>
                <a:prstClr val="black"/>
              </a:solidFill>
              <a:effectLst/>
              <a:uLnTx/>
              <a:uFillTx/>
              <a:latin typeface="맑은 고딕" panose="020F0502020204030204"/>
              <a:ea typeface="맑은 고딕" panose="020B0503020000020004" pitchFamily="50" charset="-127"/>
              <a:cs typeface="+mn-cs"/>
            </a:endParaRPr>
          </a:p>
        </p:txBody>
      </p:sp>
    </p:spTree>
    <p:extLst>
      <p:ext uri="{BB962C8B-B14F-4D97-AF65-F5344CB8AC3E}">
        <p14:creationId xmlns:p14="http://schemas.microsoft.com/office/powerpoint/2010/main" val="15819824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1" hangingPunct="1">
              <a:lnSpc>
                <a:spcPct val="100000"/>
              </a:lnSpc>
              <a:spcBef>
                <a:spcPts val="0"/>
              </a:spcBef>
              <a:spcAft>
                <a:spcPts val="0"/>
              </a:spcAft>
              <a:buClrTx/>
              <a:buSzTx/>
              <a:buFontTx/>
              <a:buNone/>
              <a:tabLst/>
              <a:defRPr/>
            </a:pPr>
            <a:fld id="{C9C37EF5-6115-4CEF-9742-A899D68B1B74}" type="slidenum">
              <a:rPr kumimoji="0" lang="ko-KR" altLang="en-US" sz="1200" b="0" i="0" u="none" strike="noStrike" kern="1200" cap="none" spc="0" normalizeH="0" baseline="0" noProof="0" smtClean="0">
                <a:ln>
                  <a:noFill/>
                </a:ln>
                <a:solidFill>
                  <a:prstClr val="black"/>
                </a:solidFill>
                <a:effectLst/>
                <a:uLnTx/>
                <a:uFillTx/>
                <a:latin typeface="맑은 고딕" panose="020F0502020204030204"/>
                <a:ea typeface="맑은 고딕" panose="020B0503020000020004" pitchFamily="50" charset="-127"/>
                <a:cs typeface="+mn-cs"/>
              </a:rPr>
              <a:pPr marL="0" marR="0" lvl="0" indent="0" algn="r" defTabSz="914400" rtl="0" eaLnBrk="1" fontAlgn="auto" latinLnBrk="1" hangingPunct="1">
                <a:lnSpc>
                  <a:spcPct val="100000"/>
                </a:lnSpc>
                <a:spcBef>
                  <a:spcPts val="0"/>
                </a:spcBef>
                <a:spcAft>
                  <a:spcPts val="0"/>
                </a:spcAft>
                <a:buClrTx/>
                <a:buSzTx/>
                <a:buFontTx/>
                <a:buNone/>
                <a:tabLst/>
                <a:defRPr/>
              </a:pPr>
              <a:t>6</a:t>
            </a:fld>
            <a:endParaRPr kumimoji="0" lang="ko-KR" altLang="en-US" sz="1200" b="0" i="0" u="none" strike="noStrike" kern="1200" cap="none" spc="0" normalizeH="0" baseline="0" noProof="0">
              <a:ln>
                <a:noFill/>
              </a:ln>
              <a:solidFill>
                <a:prstClr val="black"/>
              </a:solidFill>
              <a:effectLst/>
              <a:uLnTx/>
              <a:uFillTx/>
              <a:latin typeface="맑은 고딕" panose="020F0502020204030204"/>
              <a:ea typeface="맑은 고딕" panose="020B0503020000020004" pitchFamily="50" charset="-127"/>
              <a:cs typeface="+mn-cs"/>
            </a:endParaRPr>
          </a:p>
        </p:txBody>
      </p:sp>
    </p:spTree>
    <p:extLst>
      <p:ext uri="{BB962C8B-B14F-4D97-AF65-F5344CB8AC3E}">
        <p14:creationId xmlns:p14="http://schemas.microsoft.com/office/powerpoint/2010/main" val="38192050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1" hangingPunct="1">
              <a:lnSpc>
                <a:spcPct val="100000"/>
              </a:lnSpc>
              <a:spcBef>
                <a:spcPts val="0"/>
              </a:spcBef>
              <a:spcAft>
                <a:spcPts val="0"/>
              </a:spcAft>
              <a:buClrTx/>
              <a:buSzTx/>
              <a:buFontTx/>
              <a:buNone/>
              <a:tabLst/>
              <a:defRPr/>
            </a:pPr>
            <a:fld id="{C9C37EF5-6115-4CEF-9742-A899D68B1B74}" type="slidenum">
              <a:rPr kumimoji="0" lang="ko-KR" altLang="en-US" sz="1200" b="0" i="0" u="none" strike="noStrike" kern="1200" cap="none" spc="0" normalizeH="0" baseline="0" noProof="0" smtClean="0">
                <a:ln>
                  <a:noFill/>
                </a:ln>
                <a:solidFill>
                  <a:prstClr val="black"/>
                </a:solidFill>
                <a:effectLst/>
                <a:uLnTx/>
                <a:uFillTx/>
                <a:latin typeface="맑은 고딕" panose="020F0502020204030204"/>
                <a:ea typeface="맑은 고딕" panose="020B0503020000020004" pitchFamily="50" charset="-127"/>
                <a:cs typeface="+mn-cs"/>
              </a:rPr>
              <a:pPr marL="0" marR="0" lvl="0" indent="0" algn="r" defTabSz="914400" rtl="0" eaLnBrk="1" fontAlgn="auto" latinLnBrk="1" hangingPunct="1">
                <a:lnSpc>
                  <a:spcPct val="100000"/>
                </a:lnSpc>
                <a:spcBef>
                  <a:spcPts val="0"/>
                </a:spcBef>
                <a:spcAft>
                  <a:spcPts val="0"/>
                </a:spcAft>
                <a:buClrTx/>
                <a:buSzTx/>
                <a:buFontTx/>
                <a:buNone/>
                <a:tabLst/>
                <a:defRPr/>
              </a:pPr>
              <a:t>7</a:t>
            </a:fld>
            <a:endParaRPr kumimoji="0" lang="ko-KR" altLang="en-US" sz="1200" b="0" i="0" u="none" strike="noStrike" kern="1200" cap="none" spc="0" normalizeH="0" baseline="0" noProof="0" dirty="0">
              <a:ln>
                <a:noFill/>
              </a:ln>
              <a:solidFill>
                <a:prstClr val="black"/>
              </a:solidFill>
              <a:effectLst/>
              <a:uLnTx/>
              <a:uFillTx/>
              <a:latin typeface="맑은 고딕" panose="020F0502020204030204"/>
              <a:ea typeface="맑은 고딕" panose="020B0503020000020004" pitchFamily="50" charset="-127"/>
              <a:cs typeface="+mn-cs"/>
            </a:endParaRPr>
          </a:p>
        </p:txBody>
      </p:sp>
    </p:spTree>
    <p:extLst>
      <p:ext uri="{BB962C8B-B14F-4D97-AF65-F5344CB8AC3E}">
        <p14:creationId xmlns:p14="http://schemas.microsoft.com/office/powerpoint/2010/main" val="14271276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1" hangingPunct="1">
              <a:lnSpc>
                <a:spcPct val="100000"/>
              </a:lnSpc>
              <a:spcBef>
                <a:spcPts val="0"/>
              </a:spcBef>
              <a:spcAft>
                <a:spcPts val="0"/>
              </a:spcAft>
              <a:buClrTx/>
              <a:buSzTx/>
              <a:buFontTx/>
              <a:buNone/>
              <a:tabLst/>
              <a:defRPr/>
            </a:pPr>
            <a:fld id="{C9C37EF5-6115-4CEF-9742-A899D68B1B74}" type="slidenum">
              <a:rPr kumimoji="0" lang="ko-KR" altLang="en-US" sz="1200" b="0" i="0" u="none" strike="noStrike" kern="1200" cap="none" spc="0" normalizeH="0" baseline="0" noProof="0" smtClean="0">
                <a:ln>
                  <a:noFill/>
                </a:ln>
                <a:solidFill>
                  <a:prstClr val="black"/>
                </a:solidFill>
                <a:effectLst/>
                <a:uLnTx/>
                <a:uFillTx/>
                <a:latin typeface="맑은 고딕" panose="020F0502020204030204"/>
                <a:ea typeface="맑은 고딕" panose="020B0503020000020004" pitchFamily="50" charset="-127"/>
                <a:cs typeface="+mn-cs"/>
              </a:rPr>
              <a:pPr marL="0" marR="0" lvl="0" indent="0" algn="r" defTabSz="914400" rtl="0" eaLnBrk="1" fontAlgn="auto" latinLnBrk="1" hangingPunct="1">
                <a:lnSpc>
                  <a:spcPct val="100000"/>
                </a:lnSpc>
                <a:spcBef>
                  <a:spcPts val="0"/>
                </a:spcBef>
                <a:spcAft>
                  <a:spcPts val="0"/>
                </a:spcAft>
                <a:buClrTx/>
                <a:buSzTx/>
                <a:buFontTx/>
                <a:buNone/>
                <a:tabLst/>
                <a:defRPr/>
              </a:pPr>
              <a:t>8</a:t>
            </a:fld>
            <a:endParaRPr kumimoji="0" lang="ko-KR" altLang="en-US" sz="1200" b="0" i="0" u="none" strike="noStrike" kern="1200" cap="none" spc="0" normalizeH="0" baseline="0" noProof="0" dirty="0">
              <a:ln>
                <a:noFill/>
              </a:ln>
              <a:solidFill>
                <a:prstClr val="black"/>
              </a:solidFill>
              <a:effectLst/>
              <a:uLnTx/>
              <a:uFillTx/>
              <a:latin typeface="맑은 고딕" panose="020F0502020204030204"/>
              <a:ea typeface="맑은 고딕" panose="020B0503020000020004" pitchFamily="50" charset="-127"/>
              <a:cs typeface="+mn-cs"/>
            </a:endParaRPr>
          </a:p>
        </p:txBody>
      </p:sp>
    </p:spTree>
    <p:extLst>
      <p:ext uri="{BB962C8B-B14F-4D97-AF65-F5344CB8AC3E}">
        <p14:creationId xmlns:p14="http://schemas.microsoft.com/office/powerpoint/2010/main" val="3770780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1" hangingPunct="1">
              <a:lnSpc>
                <a:spcPct val="100000"/>
              </a:lnSpc>
              <a:spcBef>
                <a:spcPts val="0"/>
              </a:spcBef>
              <a:spcAft>
                <a:spcPts val="0"/>
              </a:spcAft>
              <a:buClrTx/>
              <a:buSzTx/>
              <a:buFontTx/>
              <a:buNone/>
              <a:tabLst/>
              <a:defRPr/>
            </a:pPr>
            <a:fld id="{C9C37EF5-6115-4CEF-9742-A899D68B1B74}" type="slidenum">
              <a:rPr kumimoji="0" lang="ko-KR" altLang="en-US" sz="1200" b="0" i="0" u="none" strike="noStrike" kern="1200" cap="none" spc="0" normalizeH="0" baseline="0" noProof="0" smtClean="0">
                <a:ln>
                  <a:noFill/>
                </a:ln>
                <a:solidFill>
                  <a:prstClr val="black"/>
                </a:solidFill>
                <a:effectLst/>
                <a:uLnTx/>
                <a:uFillTx/>
                <a:latin typeface="맑은 고딕" panose="020F0502020204030204"/>
                <a:ea typeface="맑은 고딕" panose="020B0503020000020004" pitchFamily="50" charset="-127"/>
                <a:cs typeface="+mn-cs"/>
              </a:rPr>
              <a:pPr marL="0" marR="0" lvl="0" indent="0" algn="r" defTabSz="914400" rtl="0" eaLnBrk="1" fontAlgn="auto" latinLnBrk="1" hangingPunct="1">
                <a:lnSpc>
                  <a:spcPct val="100000"/>
                </a:lnSpc>
                <a:spcBef>
                  <a:spcPts val="0"/>
                </a:spcBef>
                <a:spcAft>
                  <a:spcPts val="0"/>
                </a:spcAft>
                <a:buClrTx/>
                <a:buSzTx/>
                <a:buFontTx/>
                <a:buNone/>
                <a:tabLst/>
                <a:defRPr/>
              </a:pPr>
              <a:t>9</a:t>
            </a:fld>
            <a:endParaRPr kumimoji="0" lang="ko-KR" altLang="en-US" sz="1200" b="0" i="0" u="none" strike="noStrike" kern="1200" cap="none" spc="0" normalizeH="0" baseline="0" noProof="0" dirty="0">
              <a:ln>
                <a:noFill/>
              </a:ln>
              <a:solidFill>
                <a:prstClr val="black"/>
              </a:solidFill>
              <a:effectLst/>
              <a:uLnTx/>
              <a:uFillTx/>
              <a:latin typeface="맑은 고딕" panose="020F0502020204030204"/>
              <a:ea typeface="맑은 고딕" panose="020B0503020000020004" pitchFamily="50" charset="-127"/>
              <a:cs typeface="+mn-cs"/>
            </a:endParaRPr>
          </a:p>
        </p:txBody>
      </p:sp>
    </p:spTree>
    <p:extLst>
      <p:ext uri="{BB962C8B-B14F-4D97-AF65-F5344CB8AC3E}">
        <p14:creationId xmlns:p14="http://schemas.microsoft.com/office/powerpoint/2010/main" val="37859588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1" hangingPunct="1">
              <a:lnSpc>
                <a:spcPct val="100000"/>
              </a:lnSpc>
              <a:spcBef>
                <a:spcPts val="0"/>
              </a:spcBef>
              <a:spcAft>
                <a:spcPts val="0"/>
              </a:spcAft>
              <a:buClrTx/>
              <a:buSzTx/>
              <a:buFontTx/>
              <a:buNone/>
              <a:tabLst/>
              <a:defRPr/>
            </a:pPr>
            <a:fld id="{C9C37EF5-6115-4CEF-9742-A899D68B1B74}" type="slidenum">
              <a:rPr kumimoji="0" lang="ko-KR" altLang="en-US" sz="1200" b="0" i="0" u="none" strike="noStrike" kern="1200" cap="none" spc="0" normalizeH="0" baseline="0" noProof="0" smtClean="0">
                <a:ln>
                  <a:noFill/>
                </a:ln>
                <a:solidFill>
                  <a:prstClr val="black"/>
                </a:solidFill>
                <a:effectLst/>
                <a:uLnTx/>
                <a:uFillTx/>
                <a:latin typeface="맑은 고딕" panose="020F0502020204030204"/>
                <a:ea typeface="맑은 고딕" panose="020B0503020000020004" pitchFamily="50" charset="-127"/>
                <a:cs typeface="+mn-cs"/>
              </a:rPr>
              <a:pPr marL="0" marR="0" lvl="0" indent="0" algn="r" defTabSz="914400" rtl="0" eaLnBrk="1" fontAlgn="auto" latinLnBrk="1" hangingPunct="1">
                <a:lnSpc>
                  <a:spcPct val="100000"/>
                </a:lnSpc>
                <a:spcBef>
                  <a:spcPts val="0"/>
                </a:spcBef>
                <a:spcAft>
                  <a:spcPts val="0"/>
                </a:spcAft>
                <a:buClrTx/>
                <a:buSzTx/>
                <a:buFontTx/>
                <a:buNone/>
                <a:tabLst/>
                <a:defRPr/>
              </a:pPr>
              <a:t>10</a:t>
            </a:fld>
            <a:endParaRPr kumimoji="0" lang="ko-KR" altLang="en-US" sz="1200" b="0" i="0" u="none" strike="noStrike" kern="1200" cap="none" spc="0" normalizeH="0" baseline="0" noProof="0" dirty="0">
              <a:ln>
                <a:noFill/>
              </a:ln>
              <a:solidFill>
                <a:prstClr val="black"/>
              </a:solidFill>
              <a:effectLst/>
              <a:uLnTx/>
              <a:uFillTx/>
              <a:latin typeface="맑은 고딕" panose="020F0502020204030204"/>
              <a:ea typeface="맑은 고딕" panose="020B0503020000020004" pitchFamily="50" charset="-127"/>
              <a:cs typeface="+mn-cs"/>
            </a:endParaRPr>
          </a:p>
        </p:txBody>
      </p:sp>
    </p:spTree>
    <p:extLst>
      <p:ext uri="{BB962C8B-B14F-4D97-AF65-F5344CB8AC3E}">
        <p14:creationId xmlns:p14="http://schemas.microsoft.com/office/powerpoint/2010/main" val="25158198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1" hangingPunct="1">
              <a:lnSpc>
                <a:spcPct val="100000"/>
              </a:lnSpc>
              <a:spcBef>
                <a:spcPts val="0"/>
              </a:spcBef>
              <a:spcAft>
                <a:spcPts val="0"/>
              </a:spcAft>
              <a:buClrTx/>
              <a:buSzTx/>
              <a:buFontTx/>
              <a:buNone/>
              <a:tabLst/>
              <a:defRPr/>
            </a:pPr>
            <a:fld id="{C9C37EF5-6115-4CEF-9742-A899D68B1B74}" type="slidenum">
              <a:rPr kumimoji="0" lang="ko-KR" altLang="en-US" sz="1200" b="0" i="0" u="none" strike="noStrike" kern="1200" cap="none" spc="0" normalizeH="0" baseline="0" noProof="0" smtClean="0">
                <a:ln>
                  <a:noFill/>
                </a:ln>
                <a:solidFill>
                  <a:prstClr val="black"/>
                </a:solidFill>
                <a:effectLst/>
                <a:uLnTx/>
                <a:uFillTx/>
                <a:latin typeface="맑은 고딕" panose="020F0502020204030204"/>
                <a:ea typeface="맑은 고딕" panose="020B0503020000020004" pitchFamily="50" charset="-127"/>
                <a:cs typeface="+mn-cs"/>
              </a:rPr>
              <a:pPr marL="0" marR="0" lvl="0" indent="0" algn="r" defTabSz="914400" rtl="0" eaLnBrk="1" fontAlgn="auto" latinLnBrk="1" hangingPunct="1">
                <a:lnSpc>
                  <a:spcPct val="100000"/>
                </a:lnSpc>
                <a:spcBef>
                  <a:spcPts val="0"/>
                </a:spcBef>
                <a:spcAft>
                  <a:spcPts val="0"/>
                </a:spcAft>
                <a:buClrTx/>
                <a:buSzTx/>
                <a:buFontTx/>
                <a:buNone/>
                <a:tabLst/>
                <a:defRPr/>
              </a:pPr>
              <a:t>11</a:t>
            </a:fld>
            <a:endParaRPr kumimoji="0" lang="ko-KR" altLang="en-US" sz="1200" b="0" i="0" u="none" strike="noStrike" kern="1200" cap="none" spc="0" normalizeH="0" baseline="0" noProof="0" dirty="0">
              <a:ln>
                <a:noFill/>
              </a:ln>
              <a:solidFill>
                <a:prstClr val="black"/>
              </a:solidFill>
              <a:effectLst/>
              <a:uLnTx/>
              <a:uFillTx/>
              <a:latin typeface="맑은 고딕" panose="020F0502020204030204"/>
              <a:ea typeface="맑은 고딕" panose="020B0503020000020004" pitchFamily="50" charset="-127"/>
              <a:cs typeface="+mn-cs"/>
            </a:endParaRPr>
          </a:p>
        </p:txBody>
      </p:sp>
    </p:spTree>
    <p:extLst>
      <p:ext uri="{BB962C8B-B14F-4D97-AF65-F5344CB8AC3E}">
        <p14:creationId xmlns:p14="http://schemas.microsoft.com/office/powerpoint/2010/main" val="25969935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1" hangingPunct="1">
              <a:lnSpc>
                <a:spcPct val="100000"/>
              </a:lnSpc>
              <a:spcBef>
                <a:spcPts val="0"/>
              </a:spcBef>
              <a:spcAft>
                <a:spcPts val="0"/>
              </a:spcAft>
              <a:buClrTx/>
              <a:buSzTx/>
              <a:buFontTx/>
              <a:buNone/>
              <a:tabLst/>
              <a:defRPr/>
            </a:pPr>
            <a:fld id="{C9C37EF5-6115-4CEF-9742-A899D68B1B74}" type="slidenum">
              <a:rPr kumimoji="0" lang="ko-KR" altLang="en-US" sz="1200" b="0" i="0" u="none" strike="noStrike" kern="1200" cap="none" spc="0" normalizeH="0" baseline="0" noProof="0" smtClean="0">
                <a:ln>
                  <a:noFill/>
                </a:ln>
                <a:solidFill>
                  <a:prstClr val="black"/>
                </a:solidFill>
                <a:effectLst/>
                <a:uLnTx/>
                <a:uFillTx/>
                <a:latin typeface="맑은 고딕" panose="020F0502020204030204"/>
                <a:ea typeface="맑은 고딕" panose="020B0503020000020004" pitchFamily="50" charset="-127"/>
                <a:cs typeface="+mn-cs"/>
              </a:rPr>
              <a:pPr marL="0" marR="0" lvl="0" indent="0" algn="r" defTabSz="914400" rtl="0" eaLnBrk="1" fontAlgn="auto" latinLnBrk="1" hangingPunct="1">
                <a:lnSpc>
                  <a:spcPct val="100000"/>
                </a:lnSpc>
                <a:spcBef>
                  <a:spcPts val="0"/>
                </a:spcBef>
                <a:spcAft>
                  <a:spcPts val="0"/>
                </a:spcAft>
                <a:buClrTx/>
                <a:buSzTx/>
                <a:buFontTx/>
                <a:buNone/>
                <a:tabLst/>
                <a:defRPr/>
              </a:pPr>
              <a:t>12</a:t>
            </a:fld>
            <a:endParaRPr kumimoji="0" lang="ko-KR" altLang="en-US" sz="1200" b="0" i="0" u="none" strike="noStrike" kern="1200" cap="none" spc="0" normalizeH="0" baseline="0" noProof="0" dirty="0">
              <a:ln>
                <a:noFill/>
              </a:ln>
              <a:solidFill>
                <a:prstClr val="black"/>
              </a:solidFill>
              <a:effectLst/>
              <a:uLnTx/>
              <a:uFillTx/>
              <a:latin typeface="맑은 고딕" panose="020F0502020204030204"/>
              <a:ea typeface="맑은 고딕" panose="020B0503020000020004" pitchFamily="50" charset="-127"/>
              <a:cs typeface="+mn-cs"/>
            </a:endParaRPr>
          </a:p>
        </p:txBody>
      </p:sp>
    </p:spTree>
    <p:extLst>
      <p:ext uri="{BB962C8B-B14F-4D97-AF65-F5344CB8AC3E}">
        <p14:creationId xmlns:p14="http://schemas.microsoft.com/office/powerpoint/2010/main" val="33650350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1" hangingPunct="1">
              <a:lnSpc>
                <a:spcPct val="100000"/>
              </a:lnSpc>
              <a:spcBef>
                <a:spcPts val="0"/>
              </a:spcBef>
              <a:spcAft>
                <a:spcPts val="0"/>
              </a:spcAft>
              <a:buClrTx/>
              <a:buSzTx/>
              <a:buFontTx/>
              <a:buNone/>
              <a:tabLst/>
              <a:defRPr/>
            </a:pPr>
            <a:fld id="{C9C37EF5-6115-4CEF-9742-A899D68B1B74}" type="slidenum">
              <a:rPr kumimoji="0" lang="ko-KR" altLang="en-US" sz="1200" b="0" i="0" u="none" strike="noStrike" kern="1200" cap="none" spc="0" normalizeH="0" baseline="0" noProof="0" smtClean="0">
                <a:ln>
                  <a:noFill/>
                </a:ln>
                <a:solidFill>
                  <a:prstClr val="black"/>
                </a:solidFill>
                <a:effectLst/>
                <a:uLnTx/>
                <a:uFillTx/>
                <a:latin typeface="맑은 고딕" panose="020F0502020204030204"/>
                <a:ea typeface="맑은 고딕" panose="020B0503020000020004" pitchFamily="50" charset="-127"/>
                <a:cs typeface="+mn-cs"/>
              </a:rPr>
              <a:pPr marL="0" marR="0" lvl="0" indent="0" algn="r" defTabSz="914400" rtl="0" eaLnBrk="1" fontAlgn="auto" latinLnBrk="1" hangingPunct="1">
                <a:lnSpc>
                  <a:spcPct val="100000"/>
                </a:lnSpc>
                <a:spcBef>
                  <a:spcPts val="0"/>
                </a:spcBef>
                <a:spcAft>
                  <a:spcPts val="0"/>
                </a:spcAft>
                <a:buClrTx/>
                <a:buSzTx/>
                <a:buFontTx/>
                <a:buNone/>
                <a:tabLst/>
                <a:defRPr/>
              </a:pPr>
              <a:t>13</a:t>
            </a:fld>
            <a:endParaRPr kumimoji="0" lang="ko-KR" altLang="en-US" sz="1200" b="0" i="0" u="none" strike="noStrike" kern="1200" cap="none" spc="0" normalizeH="0" baseline="0" noProof="0" dirty="0">
              <a:ln>
                <a:noFill/>
              </a:ln>
              <a:solidFill>
                <a:prstClr val="black"/>
              </a:solidFill>
              <a:effectLst/>
              <a:uLnTx/>
              <a:uFillTx/>
              <a:latin typeface="맑은 고딕" panose="020F0502020204030204"/>
              <a:ea typeface="맑은 고딕" panose="020B0503020000020004" pitchFamily="50" charset="-127"/>
              <a:cs typeface="+mn-cs"/>
            </a:endParaRPr>
          </a:p>
        </p:txBody>
      </p:sp>
    </p:spTree>
    <p:extLst>
      <p:ext uri="{BB962C8B-B14F-4D97-AF65-F5344CB8AC3E}">
        <p14:creationId xmlns:p14="http://schemas.microsoft.com/office/powerpoint/2010/main" val="260702369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1" hangingPunct="1">
              <a:lnSpc>
                <a:spcPct val="100000"/>
              </a:lnSpc>
              <a:spcBef>
                <a:spcPts val="0"/>
              </a:spcBef>
              <a:spcAft>
                <a:spcPts val="0"/>
              </a:spcAft>
              <a:buClrTx/>
              <a:buSzTx/>
              <a:buFontTx/>
              <a:buNone/>
              <a:tabLst/>
              <a:defRPr/>
            </a:pPr>
            <a:fld id="{C9C37EF5-6115-4CEF-9742-A899D68B1B74}" type="slidenum">
              <a:rPr kumimoji="0" lang="ko-KR" altLang="en-US" sz="1200" b="0" i="0" u="none" strike="noStrike" kern="1200" cap="none" spc="0" normalizeH="0" baseline="0" noProof="0" smtClean="0">
                <a:ln>
                  <a:noFill/>
                </a:ln>
                <a:solidFill>
                  <a:prstClr val="black"/>
                </a:solidFill>
                <a:effectLst/>
                <a:uLnTx/>
                <a:uFillTx/>
                <a:latin typeface="맑은 고딕" panose="020F0502020204030204"/>
                <a:ea typeface="맑은 고딕" panose="020B0503020000020004" pitchFamily="50" charset="-127"/>
                <a:cs typeface="+mn-cs"/>
              </a:rPr>
              <a:pPr marL="0" marR="0" lvl="0" indent="0" algn="r" defTabSz="914400" rtl="0" eaLnBrk="1" fontAlgn="auto" latinLnBrk="1" hangingPunct="1">
                <a:lnSpc>
                  <a:spcPct val="100000"/>
                </a:lnSpc>
                <a:spcBef>
                  <a:spcPts val="0"/>
                </a:spcBef>
                <a:spcAft>
                  <a:spcPts val="0"/>
                </a:spcAft>
                <a:buClrTx/>
                <a:buSzTx/>
                <a:buFontTx/>
                <a:buNone/>
                <a:tabLst/>
                <a:defRPr/>
              </a:pPr>
              <a:t>14</a:t>
            </a:fld>
            <a:endParaRPr kumimoji="0" lang="ko-KR" altLang="en-US" sz="1200" b="0" i="0" u="none" strike="noStrike" kern="1200" cap="none" spc="0" normalizeH="0" baseline="0" noProof="0" dirty="0">
              <a:ln>
                <a:noFill/>
              </a:ln>
              <a:solidFill>
                <a:prstClr val="black"/>
              </a:solidFill>
              <a:effectLst/>
              <a:uLnTx/>
              <a:uFillTx/>
              <a:latin typeface="맑은 고딕" panose="020F0502020204030204"/>
              <a:ea typeface="맑은 고딕" panose="020B0503020000020004" pitchFamily="50" charset="-127"/>
              <a:cs typeface="+mn-cs"/>
            </a:endParaRPr>
          </a:p>
        </p:txBody>
      </p:sp>
    </p:spTree>
    <p:extLst>
      <p:ext uri="{BB962C8B-B14F-4D97-AF65-F5344CB8AC3E}">
        <p14:creationId xmlns:p14="http://schemas.microsoft.com/office/powerpoint/2010/main" val="180215229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1" hangingPunct="1">
              <a:lnSpc>
                <a:spcPct val="100000"/>
              </a:lnSpc>
              <a:spcBef>
                <a:spcPts val="0"/>
              </a:spcBef>
              <a:spcAft>
                <a:spcPts val="0"/>
              </a:spcAft>
              <a:buClrTx/>
              <a:buSzTx/>
              <a:buFontTx/>
              <a:buNone/>
              <a:tabLst/>
              <a:defRPr/>
            </a:pPr>
            <a:fld id="{C9C37EF5-6115-4CEF-9742-A899D68B1B74}" type="slidenum">
              <a:rPr kumimoji="0" lang="ko-KR" altLang="en-US" sz="1200" b="0" i="0" u="none" strike="noStrike" kern="1200" cap="none" spc="0" normalizeH="0" baseline="0" noProof="0" smtClean="0">
                <a:ln>
                  <a:noFill/>
                </a:ln>
                <a:solidFill>
                  <a:prstClr val="black"/>
                </a:solidFill>
                <a:effectLst/>
                <a:uLnTx/>
                <a:uFillTx/>
                <a:latin typeface="맑은 고딕" panose="020F0502020204030204"/>
                <a:ea typeface="맑은 고딕" panose="020B0503020000020004" pitchFamily="50" charset="-127"/>
                <a:cs typeface="+mn-cs"/>
              </a:rPr>
              <a:pPr marL="0" marR="0" lvl="0" indent="0" algn="r" defTabSz="914400" rtl="0" eaLnBrk="1" fontAlgn="auto" latinLnBrk="1" hangingPunct="1">
                <a:lnSpc>
                  <a:spcPct val="100000"/>
                </a:lnSpc>
                <a:spcBef>
                  <a:spcPts val="0"/>
                </a:spcBef>
                <a:spcAft>
                  <a:spcPts val="0"/>
                </a:spcAft>
                <a:buClrTx/>
                <a:buSzTx/>
                <a:buFontTx/>
                <a:buNone/>
                <a:tabLst/>
                <a:defRPr/>
              </a:pPr>
              <a:t>15</a:t>
            </a:fld>
            <a:endParaRPr kumimoji="0" lang="ko-KR" altLang="en-US" sz="1200" b="0" i="0" u="none" strike="noStrike" kern="1200" cap="none" spc="0" normalizeH="0" baseline="0" noProof="0" dirty="0">
              <a:ln>
                <a:noFill/>
              </a:ln>
              <a:solidFill>
                <a:prstClr val="black"/>
              </a:solidFill>
              <a:effectLst/>
              <a:uLnTx/>
              <a:uFillTx/>
              <a:latin typeface="맑은 고딕" panose="020F0502020204030204"/>
              <a:ea typeface="맑은 고딕" panose="020B0503020000020004" pitchFamily="50" charset="-127"/>
              <a:cs typeface="+mn-cs"/>
            </a:endParaRPr>
          </a:p>
        </p:txBody>
      </p:sp>
    </p:spTree>
    <p:extLst>
      <p:ext uri="{BB962C8B-B14F-4D97-AF65-F5344CB8AC3E}">
        <p14:creationId xmlns:p14="http://schemas.microsoft.com/office/powerpoint/2010/main" val="185846100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1" hangingPunct="1">
              <a:lnSpc>
                <a:spcPct val="100000"/>
              </a:lnSpc>
              <a:spcBef>
                <a:spcPts val="0"/>
              </a:spcBef>
              <a:spcAft>
                <a:spcPts val="0"/>
              </a:spcAft>
              <a:buClrTx/>
              <a:buSzTx/>
              <a:buFontTx/>
              <a:buNone/>
              <a:tabLst/>
              <a:defRPr/>
            </a:pPr>
            <a:fld id="{C9C37EF5-6115-4CEF-9742-A899D68B1B74}" type="slidenum">
              <a:rPr kumimoji="0" lang="ko-KR" altLang="en-US" sz="1200" b="0" i="0" u="none" strike="noStrike" kern="1200" cap="none" spc="0" normalizeH="0" baseline="0" noProof="0" smtClean="0">
                <a:ln>
                  <a:noFill/>
                </a:ln>
                <a:solidFill>
                  <a:prstClr val="black"/>
                </a:solidFill>
                <a:effectLst/>
                <a:uLnTx/>
                <a:uFillTx/>
                <a:latin typeface="맑은 고딕" panose="020F0502020204030204"/>
                <a:ea typeface="맑은 고딕" panose="020B0503020000020004" pitchFamily="50" charset="-127"/>
                <a:cs typeface="+mn-cs"/>
              </a:rPr>
              <a:pPr marL="0" marR="0" lvl="0" indent="0" algn="r" defTabSz="914400" rtl="0" eaLnBrk="1" fontAlgn="auto" latinLnBrk="1" hangingPunct="1">
                <a:lnSpc>
                  <a:spcPct val="100000"/>
                </a:lnSpc>
                <a:spcBef>
                  <a:spcPts val="0"/>
                </a:spcBef>
                <a:spcAft>
                  <a:spcPts val="0"/>
                </a:spcAft>
                <a:buClrTx/>
                <a:buSzTx/>
                <a:buFontTx/>
                <a:buNone/>
                <a:tabLst/>
                <a:defRPr/>
              </a:pPr>
              <a:t>16</a:t>
            </a:fld>
            <a:endParaRPr kumimoji="0" lang="ko-KR" altLang="en-US" sz="1200" b="0" i="0" u="none" strike="noStrike" kern="1200" cap="none" spc="0" normalizeH="0" baseline="0" noProof="0" dirty="0">
              <a:ln>
                <a:noFill/>
              </a:ln>
              <a:solidFill>
                <a:prstClr val="black"/>
              </a:solidFill>
              <a:effectLst/>
              <a:uLnTx/>
              <a:uFillTx/>
              <a:latin typeface="맑은 고딕" panose="020F0502020204030204"/>
              <a:ea typeface="맑은 고딕" panose="020B0503020000020004" pitchFamily="50" charset="-127"/>
              <a:cs typeface="+mn-cs"/>
            </a:endParaRPr>
          </a:p>
        </p:txBody>
      </p:sp>
    </p:spTree>
    <p:extLst>
      <p:ext uri="{BB962C8B-B14F-4D97-AF65-F5344CB8AC3E}">
        <p14:creationId xmlns:p14="http://schemas.microsoft.com/office/powerpoint/2010/main" val="174477209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1" hangingPunct="1">
              <a:lnSpc>
                <a:spcPct val="100000"/>
              </a:lnSpc>
              <a:spcBef>
                <a:spcPts val="0"/>
              </a:spcBef>
              <a:spcAft>
                <a:spcPts val="0"/>
              </a:spcAft>
              <a:buClrTx/>
              <a:buSzTx/>
              <a:buFontTx/>
              <a:buNone/>
              <a:tabLst/>
              <a:defRPr/>
            </a:pPr>
            <a:fld id="{C9C37EF5-6115-4CEF-9742-A899D68B1B74}" type="slidenum">
              <a:rPr kumimoji="0" lang="ko-KR" altLang="en-US" sz="1200" b="0" i="0" u="none" strike="noStrike" kern="1200" cap="none" spc="0" normalizeH="0" baseline="0" noProof="0" smtClean="0">
                <a:ln>
                  <a:noFill/>
                </a:ln>
                <a:solidFill>
                  <a:prstClr val="black"/>
                </a:solidFill>
                <a:effectLst/>
                <a:uLnTx/>
                <a:uFillTx/>
                <a:latin typeface="맑은 고딕" panose="020F0502020204030204"/>
                <a:ea typeface="맑은 고딕" panose="020B0503020000020004" pitchFamily="50" charset="-127"/>
                <a:cs typeface="+mn-cs"/>
              </a:rPr>
              <a:pPr marL="0" marR="0" lvl="0" indent="0" algn="r" defTabSz="914400" rtl="0" eaLnBrk="1" fontAlgn="auto" latinLnBrk="1" hangingPunct="1">
                <a:lnSpc>
                  <a:spcPct val="100000"/>
                </a:lnSpc>
                <a:spcBef>
                  <a:spcPts val="0"/>
                </a:spcBef>
                <a:spcAft>
                  <a:spcPts val="0"/>
                </a:spcAft>
                <a:buClrTx/>
                <a:buSzTx/>
                <a:buFontTx/>
                <a:buNone/>
                <a:tabLst/>
                <a:defRPr/>
              </a:pPr>
              <a:t>17</a:t>
            </a:fld>
            <a:endParaRPr kumimoji="0" lang="ko-KR" altLang="en-US" sz="1200" b="0" i="0" u="none" strike="noStrike" kern="1200" cap="none" spc="0" normalizeH="0" baseline="0" noProof="0" dirty="0">
              <a:ln>
                <a:noFill/>
              </a:ln>
              <a:solidFill>
                <a:prstClr val="black"/>
              </a:solidFill>
              <a:effectLst/>
              <a:uLnTx/>
              <a:uFillTx/>
              <a:latin typeface="맑은 고딕" panose="020F0502020204030204"/>
              <a:ea typeface="맑은 고딕" panose="020B0503020000020004" pitchFamily="50" charset="-127"/>
              <a:cs typeface="+mn-cs"/>
            </a:endParaRPr>
          </a:p>
        </p:txBody>
      </p:sp>
    </p:spTree>
    <p:extLst>
      <p:ext uri="{BB962C8B-B14F-4D97-AF65-F5344CB8AC3E}">
        <p14:creationId xmlns:p14="http://schemas.microsoft.com/office/powerpoint/2010/main" val="389490804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1" hangingPunct="1">
              <a:lnSpc>
                <a:spcPct val="100000"/>
              </a:lnSpc>
              <a:spcBef>
                <a:spcPts val="0"/>
              </a:spcBef>
              <a:spcAft>
                <a:spcPts val="0"/>
              </a:spcAft>
              <a:buClrTx/>
              <a:buSzTx/>
              <a:buFontTx/>
              <a:buNone/>
              <a:tabLst/>
              <a:defRPr/>
            </a:pPr>
            <a:fld id="{C9C37EF5-6115-4CEF-9742-A899D68B1B74}" type="slidenum">
              <a:rPr kumimoji="0" lang="ko-KR" altLang="en-US" sz="1200" b="0" i="0" u="none" strike="noStrike" kern="1200" cap="none" spc="0" normalizeH="0" baseline="0" noProof="0" smtClean="0">
                <a:ln>
                  <a:noFill/>
                </a:ln>
                <a:solidFill>
                  <a:prstClr val="black"/>
                </a:solidFill>
                <a:effectLst/>
                <a:uLnTx/>
                <a:uFillTx/>
                <a:latin typeface="맑은 고딕" panose="020F0502020204030204"/>
                <a:ea typeface="맑은 고딕" panose="020B0503020000020004" pitchFamily="50" charset="-127"/>
                <a:cs typeface="+mn-cs"/>
              </a:rPr>
              <a:pPr marL="0" marR="0" lvl="0" indent="0" algn="r" defTabSz="914400" rtl="0" eaLnBrk="1" fontAlgn="auto" latinLnBrk="1" hangingPunct="1">
                <a:lnSpc>
                  <a:spcPct val="100000"/>
                </a:lnSpc>
                <a:spcBef>
                  <a:spcPts val="0"/>
                </a:spcBef>
                <a:spcAft>
                  <a:spcPts val="0"/>
                </a:spcAft>
                <a:buClrTx/>
                <a:buSzTx/>
                <a:buFontTx/>
                <a:buNone/>
                <a:tabLst/>
                <a:defRPr/>
              </a:pPr>
              <a:t>18</a:t>
            </a:fld>
            <a:endParaRPr kumimoji="0" lang="ko-KR" altLang="en-US" sz="1200" b="0" i="0" u="none" strike="noStrike" kern="1200" cap="none" spc="0" normalizeH="0" baseline="0" noProof="0" dirty="0">
              <a:ln>
                <a:noFill/>
              </a:ln>
              <a:solidFill>
                <a:prstClr val="black"/>
              </a:solidFill>
              <a:effectLst/>
              <a:uLnTx/>
              <a:uFillTx/>
              <a:latin typeface="맑은 고딕" panose="020F0502020204030204"/>
              <a:ea typeface="맑은 고딕" panose="020B0503020000020004" pitchFamily="50" charset="-127"/>
              <a:cs typeface="+mn-cs"/>
            </a:endParaRPr>
          </a:p>
        </p:txBody>
      </p:sp>
    </p:spTree>
    <p:extLst>
      <p:ext uri="{BB962C8B-B14F-4D97-AF65-F5344CB8AC3E}">
        <p14:creationId xmlns:p14="http://schemas.microsoft.com/office/powerpoint/2010/main" val="263324170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1" hangingPunct="1">
              <a:lnSpc>
                <a:spcPct val="100000"/>
              </a:lnSpc>
              <a:spcBef>
                <a:spcPts val="0"/>
              </a:spcBef>
              <a:spcAft>
                <a:spcPts val="0"/>
              </a:spcAft>
              <a:buClrTx/>
              <a:buSzTx/>
              <a:buFontTx/>
              <a:buNone/>
              <a:tabLst/>
              <a:defRPr/>
            </a:pPr>
            <a:fld id="{C9C37EF5-6115-4CEF-9742-A899D68B1B74}" type="slidenum">
              <a:rPr kumimoji="0" lang="ko-KR" altLang="en-US" sz="1200" b="0" i="0" u="none" strike="noStrike" kern="1200" cap="none" spc="0" normalizeH="0" baseline="0" noProof="0" smtClean="0">
                <a:ln>
                  <a:noFill/>
                </a:ln>
                <a:solidFill>
                  <a:prstClr val="black"/>
                </a:solidFill>
                <a:effectLst/>
                <a:uLnTx/>
                <a:uFillTx/>
                <a:latin typeface="맑은 고딕" panose="020F0502020204030204"/>
                <a:ea typeface="맑은 고딕" panose="020B0503020000020004" pitchFamily="50" charset="-127"/>
                <a:cs typeface="+mn-cs"/>
              </a:rPr>
              <a:pPr marL="0" marR="0" lvl="0" indent="0" algn="r" defTabSz="914400" rtl="0" eaLnBrk="1" fontAlgn="auto" latinLnBrk="1" hangingPunct="1">
                <a:lnSpc>
                  <a:spcPct val="100000"/>
                </a:lnSpc>
                <a:spcBef>
                  <a:spcPts val="0"/>
                </a:spcBef>
                <a:spcAft>
                  <a:spcPts val="0"/>
                </a:spcAft>
                <a:buClrTx/>
                <a:buSzTx/>
                <a:buFontTx/>
                <a:buNone/>
                <a:tabLst/>
                <a:defRPr/>
              </a:pPr>
              <a:t>19</a:t>
            </a:fld>
            <a:endParaRPr kumimoji="0" lang="ko-KR" altLang="en-US" sz="1200" b="0" i="0" u="none" strike="noStrike" kern="1200" cap="none" spc="0" normalizeH="0" baseline="0" noProof="0" dirty="0">
              <a:ln>
                <a:noFill/>
              </a:ln>
              <a:solidFill>
                <a:prstClr val="black"/>
              </a:solidFill>
              <a:effectLst/>
              <a:uLnTx/>
              <a:uFillTx/>
              <a:latin typeface="맑은 고딕" panose="020F0502020204030204"/>
              <a:ea typeface="맑은 고딕" panose="020B0503020000020004" pitchFamily="50" charset="-127"/>
              <a:cs typeface="+mn-cs"/>
            </a:endParaRPr>
          </a:p>
        </p:txBody>
      </p:sp>
    </p:spTree>
    <p:extLst>
      <p:ext uri="{BB962C8B-B14F-4D97-AF65-F5344CB8AC3E}">
        <p14:creationId xmlns:p14="http://schemas.microsoft.com/office/powerpoint/2010/main" val="74310718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1" hangingPunct="1">
              <a:lnSpc>
                <a:spcPct val="100000"/>
              </a:lnSpc>
              <a:spcBef>
                <a:spcPts val="0"/>
              </a:spcBef>
              <a:spcAft>
                <a:spcPts val="0"/>
              </a:spcAft>
              <a:buClrTx/>
              <a:buSzTx/>
              <a:buFontTx/>
              <a:buNone/>
              <a:tabLst/>
              <a:defRPr/>
            </a:pPr>
            <a:fld id="{C9C37EF5-6115-4CEF-9742-A899D68B1B74}" type="slidenum">
              <a:rPr kumimoji="0" lang="ko-KR" altLang="en-US" sz="1200" b="0" i="0" u="none" strike="noStrike" kern="1200" cap="none" spc="0" normalizeH="0" baseline="0" noProof="0" smtClean="0">
                <a:ln>
                  <a:noFill/>
                </a:ln>
                <a:solidFill>
                  <a:prstClr val="black"/>
                </a:solidFill>
                <a:effectLst/>
                <a:uLnTx/>
                <a:uFillTx/>
                <a:latin typeface="맑은 고딕" panose="020F0502020204030204"/>
                <a:ea typeface="맑은 고딕" panose="020B0503020000020004" pitchFamily="50" charset="-127"/>
                <a:cs typeface="+mn-cs"/>
              </a:rPr>
              <a:pPr marL="0" marR="0" lvl="0" indent="0" algn="r" defTabSz="914400" rtl="0" eaLnBrk="1" fontAlgn="auto" latinLnBrk="1" hangingPunct="1">
                <a:lnSpc>
                  <a:spcPct val="100000"/>
                </a:lnSpc>
                <a:spcBef>
                  <a:spcPts val="0"/>
                </a:spcBef>
                <a:spcAft>
                  <a:spcPts val="0"/>
                </a:spcAft>
                <a:buClrTx/>
                <a:buSzTx/>
                <a:buFontTx/>
                <a:buNone/>
                <a:tabLst/>
                <a:defRPr/>
              </a:pPr>
              <a:t>20</a:t>
            </a:fld>
            <a:endParaRPr kumimoji="0" lang="ko-KR" altLang="en-US" sz="1200" b="0" i="0" u="none" strike="noStrike" kern="1200" cap="none" spc="0" normalizeH="0" baseline="0" noProof="0" dirty="0">
              <a:ln>
                <a:noFill/>
              </a:ln>
              <a:solidFill>
                <a:prstClr val="black"/>
              </a:solidFill>
              <a:effectLst/>
              <a:uLnTx/>
              <a:uFillTx/>
              <a:latin typeface="맑은 고딕" panose="020F0502020204030204"/>
              <a:ea typeface="맑은 고딕" panose="020B0503020000020004" pitchFamily="50" charset="-127"/>
              <a:cs typeface="+mn-cs"/>
            </a:endParaRPr>
          </a:p>
        </p:txBody>
      </p:sp>
    </p:spTree>
    <p:extLst>
      <p:ext uri="{BB962C8B-B14F-4D97-AF65-F5344CB8AC3E}">
        <p14:creationId xmlns:p14="http://schemas.microsoft.com/office/powerpoint/2010/main" val="185983697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1" hangingPunct="1">
              <a:lnSpc>
                <a:spcPct val="100000"/>
              </a:lnSpc>
              <a:spcBef>
                <a:spcPts val="0"/>
              </a:spcBef>
              <a:spcAft>
                <a:spcPts val="0"/>
              </a:spcAft>
              <a:buClrTx/>
              <a:buSzTx/>
              <a:buFontTx/>
              <a:buNone/>
              <a:tabLst/>
              <a:defRPr/>
            </a:pPr>
            <a:fld id="{C9C37EF5-6115-4CEF-9742-A899D68B1B74}" type="slidenum">
              <a:rPr kumimoji="0" lang="ko-KR" altLang="en-US" sz="1200" b="0" i="0" u="none" strike="noStrike" kern="1200" cap="none" spc="0" normalizeH="0" baseline="0" noProof="0" smtClean="0">
                <a:ln>
                  <a:noFill/>
                </a:ln>
                <a:solidFill>
                  <a:prstClr val="black"/>
                </a:solidFill>
                <a:effectLst/>
                <a:uLnTx/>
                <a:uFillTx/>
                <a:latin typeface="맑은 고딕" panose="020F0502020204030204"/>
                <a:ea typeface="맑은 고딕" panose="020B0503020000020004" pitchFamily="50" charset="-127"/>
                <a:cs typeface="+mn-cs"/>
              </a:rPr>
              <a:pPr marL="0" marR="0" lvl="0" indent="0" algn="r" defTabSz="914400" rtl="0" eaLnBrk="1" fontAlgn="auto" latinLnBrk="1" hangingPunct="1">
                <a:lnSpc>
                  <a:spcPct val="100000"/>
                </a:lnSpc>
                <a:spcBef>
                  <a:spcPts val="0"/>
                </a:spcBef>
                <a:spcAft>
                  <a:spcPts val="0"/>
                </a:spcAft>
                <a:buClrTx/>
                <a:buSzTx/>
                <a:buFontTx/>
                <a:buNone/>
                <a:tabLst/>
                <a:defRPr/>
              </a:pPr>
              <a:t>21</a:t>
            </a:fld>
            <a:endParaRPr kumimoji="0" lang="ko-KR" altLang="en-US" sz="1200" b="0" i="0" u="none" strike="noStrike" kern="1200" cap="none" spc="0" normalizeH="0" baseline="0" noProof="0" dirty="0">
              <a:ln>
                <a:noFill/>
              </a:ln>
              <a:solidFill>
                <a:prstClr val="black"/>
              </a:solidFill>
              <a:effectLst/>
              <a:uLnTx/>
              <a:uFillTx/>
              <a:latin typeface="맑은 고딕" panose="020F0502020204030204"/>
              <a:ea typeface="맑은 고딕" panose="020B0503020000020004" pitchFamily="50" charset="-127"/>
              <a:cs typeface="+mn-cs"/>
            </a:endParaRPr>
          </a:p>
        </p:txBody>
      </p:sp>
    </p:spTree>
    <p:extLst>
      <p:ext uri="{BB962C8B-B14F-4D97-AF65-F5344CB8AC3E}">
        <p14:creationId xmlns:p14="http://schemas.microsoft.com/office/powerpoint/2010/main" val="300702055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fld id="{C9C37EF5-6115-4CEF-9742-A899D68B1B74}" type="slidenum">
              <a:rPr lang="ko-KR" altLang="en-US" smtClean="0"/>
              <a:t>22</a:t>
            </a:fld>
            <a:endParaRPr lang="ko-KR" altLang="en-US"/>
          </a:p>
        </p:txBody>
      </p:sp>
    </p:spTree>
    <p:extLst>
      <p:ext uri="{BB962C8B-B14F-4D97-AF65-F5344CB8AC3E}">
        <p14:creationId xmlns:p14="http://schemas.microsoft.com/office/powerpoint/2010/main" val="41739126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fld id="{C9C37EF5-6115-4CEF-9742-A899D68B1B74}" type="slidenum">
              <a:rPr lang="ko-KR" altLang="en-US" smtClean="0"/>
              <a:t>23</a:t>
            </a:fld>
            <a:endParaRPr lang="ko-KR" altLang="en-US"/>
          </a:p>
        </p:txBody>
      </p:sp>
    </p:spTree>
    <p:extLst>
      <p:ext uri="{BB962C8B-B14F-4D97-AF65-F5344CB8AC3E}">
        <p14:creationId xmlns:p14="http://schemas.microsoft.com/office/powerpoint/2010/main" val="25695613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1" hangingPunct="1">
              <a:lnSpc>
                <a:spcPct val="100000"/>
              </a:lnSpc>
              <a:spcBef>
                <a:spcPts val="0"/>
              </a:spcBef>
              <a:spcAft>
                <a:spcPts val="0"/>
              </a:spcAft>
              <a:buClrTx/>
              <a:buSzTx/>
              <a:buFontTx/>
              <a:buNone/>
              <a:tabLst/>
              <a:defRPr/>
            </a:pPr>
            <a:fld id="{C9C37EF5-6115-4CEF-9742-A899D68B1B74}" type="slidenum">
              <a:rPr kumimoji="0" lang="ko-KR" altLang="en-US" sz="1200" b="0" i="0" u="none" strike="noStrike" kern="1200" cap="none" spc="0" normalizeH="0" baseline="0" noProof="0" smtClean="0">
                <a:ln>
                  <a:noFill/>
                </a:ln>
                <a:solidFill>
                  <a:prstClr val="black"/>
                </a:solidFill>
                <a:effectLst/>
                <a:uLnTx/>
                <a:uFillTx/>
                <a:latin typeface="맑은 고딕" panose="020F0502020204030204"/>
                <a:ea typeface="맑은 고딕" panose="020B0503020000020004" pitchFamily="50" charset="-127"/>
                <a:cs typeface="+mn-cs"/>
              </a:rPr>
              <a:pPr marL="0" marR="0" lvl="0" indent="0" algn="r" defTabSz="914400" rtl="0" eaLnBrk="1" fontAlgn="auto" latinLnBrk="1" hangingPunct="1">
                <a:lnSpc>
                  <a:spcPct val="100000"/>
                </a:lnSpc>
                <a:spcBef>
                  <a:spcPts val="0"/>
                </a:spcBef>
                <a:spcAft>
                  <a:spcPts val="0"/>
                </a:spcAft>
                <a:buClrTx/>
                <a:buSzTx/>
                <a:buFontTx/>
                <a:buNone/>
                <a:tabLst/>
                <a:defRPr/>
              </a:pPr>
              <a:t>24</a:t>
            </a:fld>
            <a:endParaRPr kumimoji="0" lang="ko-KR" altLang="en-US" sz="1200" b="0" i="0" u="none" strike="noStrike" kern="1200" cap="none" spc="0" normalizeH="0" baseline="0" noProof="0">
              <a:ln>
                <a:noFill/>
              </a:ln>
              <a:solidFill>
                <a:prstClr val="black"/>
              </a:solidFill>
              <a:effectLst/>
              <a:uLnTx/>
              <a:uFillTx/>
              <a:latin typeface="맑은 고딕" panose="020F0502020204030204"/>
              <a:ea typeface="맑은 고딕" panose="020B0503020000020004" pitchFamily="50" charset="-127"/>
              <a:cs typeface="+mn-cs"/>
            </a:endParaRPr>
          </a:p>
        </p:txBody>
      </p:sp>
    </p:spTree>
    <p:extLst>
      <p:ext uri="{BB962C8B-B14F-4D97-AF65-F5344CB8AC3E}">
        <p14:creationId xmlns:p14="http://schemas.microsoft.com/office/powerpoint/2010/main" val="95638715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1" hangingPunct="1">
              <a:lnSpc>
                <a:spcPct val="100000"/>
              </a:lnSpc>
              <a:spcBef>
                <a:spcPts val="0"/>
              </a:spcBef>
              <a:spcAft>
                <a:spcPts val="0"/>
              </a:spcAft>
              <a:buClrTx/>
              <a:buSzTx/>
              <a:buFontTx/>
              <a:buNone/>
              <a:tabLst/>
              <a:defRPr/>
            </a:pPr>
            <a:fld id="{C9C37EF5-6115-4CEF-9742-A899D68B1B74}" type="slidenum">
              <a:rPr kumimoji="0" lang="ko-KR" altLang="en-US" sz="1200" b="0" i="0" u="none" strike="noStrike" kern="1200" cap="none" spc="0" normalizeH="0" baseline="0" noProof="0" smtClean="0">
                <a:ln>
                  <a:noFill/>
                </a:ln>
                <a:solidFill>
                  <a:prstClr val="black"/>
                </a:solidFill>
                <a:effectLst/>
                <a:uLnTx/>
                <a:uFillTx/>
                <a:latin typeface="맑은 고딕" panose="020F0502020204030204"/>
                <a:ea typeface="맑은 고딕" panose="020B0503020000020004" pitchFamily="50" charset="-127"/>
                <a:cs typeface="+mn-cs"/>
              </a:rPr>
              <a:pPr marL="0" marR="0" lvl="0" indent="0" algn="r" defTabSz="914400" rtl="0" eaLnBrk="1" fontAlgn="auto" latinLnBrk="1" hangingPunct="1">
                <a:lnSpc>
                  <a:spcPct val="100000"/>
                </a:lnSpc>
                <a:spcBef>
                  <a:spcPts val="0"/>
                </a:spcBef>
                <a:spcAft>
                  <a:spcPts val="0"/>
                </a:spcAft>
                <a:buClrTx/>
                <a:buSzTx/>
                <a:buFontTx/>
                <a:buNone/>
                <a:tabLst/>
                <a:defRPr/>
              </a:pPr>
              <a:t>25</a:t>
            </a:fld>
            <a:endParaRPr kumimoji="0" lang="ko-KR" altLang="en-US" sz="1200" b="0" i="0" u="none" strike="noStrike" kern="1200" cap="none" spc="0" normalizeH="0" baseline="0" noProof="0">
              <a:ln>
                <a:noFill/>
              </a:ln>
              <a:solidFill>
                <a:prstClr val="black"/>
              </a:solidFill>
              <a:effectLst/>
              <a:uLnTx/>
              <a:uFillTx/>
              <a:latin typeface="맑은 고딕" panose="020F0502020204030204"/>
              <a:ea typeface="맑은 고딕" panose="020B0503020000020004" pitchFamily="50" charset="-127"/>
              <a:cs typeface="+mn-cs"/>
            </a:endParaRPr>
          </a:p>
        </p:txBody>
      </p:sp>
    </p:spTree>
    <p:extLst>
      <p:ext uri="{BB962C8B-B14F-4D97-AF65-F5344CB8AC3E}">
        <p14:creationId xmlns:p14="http://schemas.microsoft.com/office/powerpoint/2010/main" val="69617095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1" hangingPunct="1">
              <a:lnSpc>
                <a:spcPct val="100000"/>
              </a:lnSpc>
              <a:spcBef>
                <a:spcPts val="0"/>
              </a:spcBef>
              <a:spcAft>
                <a:spcPts val="0"/>
              </a:spcAft>
              <a:buClrTx/>
              <a:buSzTx/>
              <a:buFontTx/>
              <a:buNone/>
              <a:tabLst/>
              <a:defRPr/>
            </a:pPr>
            <a:fld id="{C9C37EF5-6115-4CEF-9742-A899D68B1B74}" type="slidenum">
              <a:rPr kumimoji="0" lang="ko-KR" altLang="en-US" sz="1200" b="0" i="0" u="none" strike="noStrike" kern="1200" cap="none" spc="0" normalizeH="0" baseline="0" noProof="0" smtClean="0">
                <a:ln>
                  <a:noFill/>
                </a:ln>
                <a:solidFill>
                  <a:prstClr val="black"/>
                </a:solidFill>
                <a:effectLst/>
                <a:uLnTx/>
                <a:uFillTx/>
                <a:latin typeface="맑은 고딕" panose="020F0502020204030204"/>
                <a:ea typeface="맑은 고딕" panose="020B0503020000020004" pitchFamily="50" charset="-127"/>
                <a:cs typeface="+mn-cs"/>
              </a:rPr>
              <a:pPr marL="0" marR="0" lvl="0" indent="0" algn="r" defTabSz="914400" rtl="0" eaLnBrk="1" fontAlgn="auto" latinLnBrk="1" hangingPunct="1">
                <a:lnSpc>
                  <a:spcPct val="100000"/>
                </a:lnSpc>
                <a:spcBef>
                  <a:spcPts val="0"/>
                </a:spcBef>
                <a:spcAft>
                  <a:spcPts val="0"/>
                </a:spcAft>
                <a:buClrTx/>
                <a:buSzTx/>
                <a:buFontTx/>
                <a:buNone/>
                <a:tabLst/>
                <a:defRPr/>
              </a:pPr>
              <a:t>26</a:t>
            </a:fld>
            <a:endParaRPr kumimoji="0" lang="ko-KR" altLang="en-US" sz="1200" b="0" i="0" u="none" strike="noStrike" kern="1200" cap="none" spc="0" normalizeH="0" baseline="0" noProof="0">
              <a:ln>
                <a:noFill/>
              </a:ln>
              <a:solidFill>
                <a:prstClr val="black"/>
              </a:solidFill>
              <a:effectLst/>
              <a:uLnTx/>
              <a:uFillTx/>
              <a:latin typeface="맑은 고딕" panose="020F0502020204030204"/>
              <a:ea typeface="맑은 고딕" panose="020B0503020000020004" pitchFamily="50" charset="-127"/>
              <a:cs typeface="+mn-cs"/>
            </a:endParaRPr>
          </a:p>
        </p:txBody>
      </p:sp>
    </p:spTree>
    <p:extLst>
      <p:ext uri="{BB962C8B-B14F-4D97-AF65-F5344CB8AC3E}">
        <p14:creationId xmlns:p14="http://schemas.microsoft.com/office/powerpoint/2010/main" val="65454710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1" hangingPunct="1">
              <a:lnSpc>
                <a:spcPct val="100000"/>
              </a:lnSpc>
              <a:spcBef>
                <a:spcPts val="0"/>
              </a:spcBef>
              <a:spcAft>
                <a:spcPts val="0"/>
              </a:spcAft>
              <a:buClrTx/>
              <a:buSzTx/>
              <a:buFontTx/>
              <a:buNone/>
              <a:tabLst/>
              <a:defRPr/>
            </a:pPr>
            <a:fld id="{C9C37EF5-6115-4CEF-9742-A899D68B1B74}" type="slidenum">
              <a:rPr kumimoji="0" lang="ko-KR" altLang="en-US" sz="1200" b="0" i="0" u="none" strike="noStrike" kern="1200" cap="none" spc="0" normalizeH="0" baseline="0" noProof="0" smtClean="0">
                <a:ln>
                  <a:noFill/>
                </a:ln>
                <a:solidFill>
                  <a:prstClr val="black"/>
                </a:solidFill>
                <a:effectLst/>
                <a:uLnTx/>
                <a:uFillTx/>
                <a:latin typeface="맑은 고딕" panose="020F0502020204030204"/>
                <a:ea typeface="맑은 고딕" panose="020B0503020000020004" pitchFamily="50" charset="-127"/>
                <a:cs typeface="+mn-cs"/>
              </a:rPr>
              <a:pPr marL="0" marR="0" lvl="0" indent="0" algn="r" defTabSz="914400" rtl="0" eaLnBrk="1" fontAlgn="auto" latinLnBrk="1" hangingPunct="1">
                <a:lnSpc>
                  <a:spcPct val="100000"/>
                </a:lnSpc>
                <a:spcBef>
                  <a:spcPts val="0"/>
                </a:spcBef>
                <a:spcAft>
                  <a:spcPts val="0"/>
                </a:spcAft>
                <a:buClrTx/>
                <a:buSzTx/>
                <a:buFontTx/>
                <a:buNone/>
                <a:tabLst/>
                <a:defRPr/>
              </a:pPr>
              <a:t>27</a:t>
            </a:fld>
            <a:endParaRPr kumimoji="0" lang="ko-KR" altLang="en-US" sz="1200" b="0" i="0" u="none" strike="noStrike" kern="1200" cap="none" spc="0" normalizeH="0" baseline="0" noProof="0">
              <a:ln>
                <a:noFill/>
              </a:ln>
              <a:solidFill>
                <a:prstClr val="black"/>
              </a:solidFill>
              <a:effectLst/>
              <a:uLnTx/>
              <a:uFillTx/>
              <a:latin typeface="맑은 고딕" panose="020F0502020204030204"/>
              <a:ea typeface="맑은 고딕" panose="020B0503020000020004" pitchFamily="50" charset="-127"/>
              <a:cs typeface="+mn-cs"/>
            </a:endParaRPr>
          </a:p>
        </p:txBody>
      </p:sp>
    </p:spTree>
    <p:extLst>
      <p:ext uri="{BB962C8B-B14F-4D97-AF65-F5344CB8AC3E}">
        <p14:creationId xmlns:p14="http://schemas.microsoft.com/office/powerpoint/2010/main" val="81327651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1" hangingPunct="1">
              <a:lnSpc>
                <a:spcPct val="100000"/>
              </a:lnSpc>
              <a:spcBef>
                <a:spcPts val="0"/>
              </a:spcBef>
              <a:spcAft>
                <a:spcPts val="0"/>
              </a:spcAft>
              <a:buClrTx/>
              <a:buSzTx/>
              <a:buFontTx/>
              <a:buNone/>
              <a:tabLst/>
              <a:defRPr/>
            </a:pPr>
            <a:fld id="{C9C37EF5-6115-4CEF-9742-A899D68B1B74}" type="slidenum">
              <a:rPr kumimoji="0" lang="ko-KR" altLang="en-US" sz="1200" b="0" i="0" u="none" strike="noStrike" kern="1200" cap="none" spc="0" normalizeH="0" baseline="0" noProof="0" smtClean="0">
                <a:ln>
                  <a:noFill/>
                </a:ln>
                <a:solidFill>
                  <a:prstClr val="black"/>
                </a:solidFill>
                <a:effectLst/>
                <a:uLnTx/>
                <a:uFillTx/>
                <a:latin typeface="맑은 고딕" panose="020F0502020204030204"/>
                <a:ea typeface="맑은 고딕" panose="020B0503020000020004" pitchFamily="50" charset="-127"/>
                <a:cs typeface="+mn-cs"/>
              </a:rPr>
              <a:pPr marL="0" marR="0" lvl="0" indent="0" algn="r" defTabSz="914400" rtl="0" eaLnBrk="1" fontAlgn="auto" latinLnBrk="1" hangingPunct="1">
                <a:lnSpc>
                  <a:spcPct val="100000"/>
                </a:lnSpc>
                <a:spcBef>
                  <a:spcPts val="0"/>
                </a:spcBef>
                <a:spcAft>
                  <a:spcPts val="0"/>
                </a:spcAft>
                <a:buClrTx/>
                <a:buSzTx/>
                <a:buFontTx/>
                <a:buNone/>
                <a:tabLst/>
                <a:defRPr/>
              </a:pPr>
              <a:t>28</a:t>
            </a:fld>
            <a:endParaRPr kumimoji="0" lang="ko-KR" altLang="en-US" sz="1200" b="0" i="0" u="none" strike="noStrike" kern="1200" cap="none" spc="0" normalizeH="0" baseline="0" noProof="0">
              <a:ln>
                <a:noFill/>
              </a:ln>
              <a:solidFill>
                <a:prstClr val="black"/>
              </a:solidFill>
              <a:effectLst/>
              <a:uLnTx/>
              <a:uFillTx/>
              <a:latin typeface="맑은 고딕" panose="020F0502020204030204"/>
              <a:ea typeface="맑은 고딕" panose="020B0503020000020004" pitchFamily="50" charset="-127"/>
              <a:cs typeface="+mn-cs"/>
            </a:endParaRPr>
          </a:p>
        </p:txBody>
      </p:sp>
    </p:spTree>
    <p:extLst>
      <p:ext uri="{BB962C8B-B14F-4D97-AF65-F5344CB8AC3E}">
        <p14:creationId xmlns:p14="http://schemas.microsoft.com/office/powerpoint/2010/main" val="69286069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1" hangingPunct="1">
              <a:lnSpc>
                <a:spcPct val="100000"/>
              </a:lnSpc>
              <a:spcBef>
                <a:spcPts val="0"/>
              </a:spcBef>
              <a:spcAft>
                <a:spcPts val="0"/>
              </a:spcAft>
              <a:buClrTx/>
              <a:buSzTx/>
              <a:buFontTx/>
              <a:buNone/>
              <a:tabLst/>
              <a:defRPr/>
            </a:pPr>
            <a:fld id="{C9C37EF5-6115-4CEF-9742-A899D68B1B74}" type="slidenum">
              <a:rPr kumimoji="0" lang="ko-KR" altLang="en-US" sz="1200" b="0" i="0" u="none" strike="noStrike" kern="1200" cap="none" spc="0" normalizeH="0" baseline="0" noProof="0" smtClean="0">
                <a:ln>
                  <a:noFill/>
                </a:ln>
                <a:solidFill>
                  <a:prstClr val="black"/>
                </a:solidFill>
                <a:effectLst/>
                <a:uLnTx/>
                <a:uFillTx/>
                <a:latin typeface="맑은 고딕" panose="020F0502020204030204"/>
                <a:ea typeface="맑은 고딕" panose="020B0503020000020004" pitchFamily="50" charset="-127"/>
                <a:cs typeface="+mn-cs"/>
              </a:rPr>
              <a:pPr marL="0" marR="0" lvl="0" indent="0" algn="r" defTabSz="914400" rtl="0" eaLnBrk="1" fontAlgn="auto" latinLnBrk="1" hangingPunct="1">
                <a:lnSpc>
                  <a:spcPct val="100000"/>
                </a:lnSpc>
                <a:spcBef>
                  <a:spcPts val="0"/>
                </a:spcBef>
                <a:spcAft>
                  <a:spcPts val="0"/>
                </a:spcAft>
                <a:buClrTx/>
                <a:buSzTx/>
                <a:buFontTx/>
                <a:buNone/>
                <a:tabLst/>
                <a:defRPr/>
              </a:pPr>
              <a:t>29</a:t>
            </a:fld>
            <a:endParaRPr kumimoji="0" lang="ko-KR" altLang="en-US" sz="1200" b="0" i="0" u="none" strike="noStrike" kern="1200" cap="none" spc="0" normalizeH="0" baseline="0" noProof="0">
              <a:ln>
                <a:noFill/>
              </a:ln>
              <a:solidFill>
                <a:prstClr val="black"/>
              </a:solidFill>
              <a:effectLst/>
              <a:uLnTx/>
              <a:uFillTx/>
              <a:latin typeface="맑은 고딕" panose="020F0502020204030204"/>
              <a:ea typeface="맑은 고딕" panose="020B0503020000020004" pitchFamily="50" charset="-127"/>
              <a:cs typeface="+mn-cs"/>
            </a:endParaRPr>
          </a:p>
        </p:txBody>
      </p:sp>
    </p:spTree>
    <p:extLst>
      <p:ext uri="{BB962C8B-B14F-4D97-AF65-F5344CB8AC3E}">
        <p14:creationId xmlns:p14="http://schemas.microsoft.com/office/powerpoint/2010/main" val="159261946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1" hangingPunct="1">
              <a:lnSpc>
                <a:spcPct val="100000"/>
              </a:lnSpc>
              <a:spcBef>
                <a:spcPts val="0"/>
              </a:spcBef>
              <a:spcAft>
                <a:spcPts val="0"/>
              </a:spcAft>
              <a:buClrTx/>
              <a:buSzTx/>
              <a:buFontTx/>
              <a:buNone/>
              <a:tabLst/>
              <a:defRPr/>
            </a:pPr>
            <a:fld id="{C9C37EF5-6115-4CEF-9742-A899D68B1B74}" type="slidenum">
              <a:rPr kumimoji="0" lang="ko-KR" altLang="en-US" sz="1200" b="0" i="0" u="none" strike="noStrike" kern="1200" cap="none" spc="0" normalizeH="0" baseline="0" noProof="0" smtClean="0">
                <a:ln>
                  <a:noFill/>
                </a:ln>
                <a:solidFill>
                  <a:prstClr val="black"/>
                </a:solidFill>
                <a:effectLst/>
                <a:uLnTx/>
                <a:uFillTx/>
                <a:latin typeface="맑은 고딕" panose="020F0502020204030204"/>
                <a:ea typeface="맑은 고딕" panose="020B0503020000020004" pitchFamily="50" charset="-127"/>
                <a:cs typeface="+mn-cs"/>
              </a:rPr>
              <a:pPr marL="0" marR="0" lvl="0" indent="0" algn="r" defTabSz="914400" rtl="0" eaLnBrk="1" fontAlgn="auto" latinLnBrk="1" hangingPunct="1">
                <a:lnSpc>
                  <a:spcPct val="100000"/>
                </a:lnSpc>
                <a:spcBef>
                  <a:spcPts val="0"/>
                </a:spcBef>
                <a:spcAft>
                  <a:spcPts val="0"/>
                </a:spcAft>
                <a:buClrTx/>
                <a:buSzTx/>
                <a:buFontTx/>
                <a:buNone/>
                <a:tabLst/>
                <a:defRPr/>
              </a:pPr>
              <a:t>30</a:t>
            </a:fld>
            <a:endParaRPr kumimoji="0" lang="ko-KR" altLang="en-US" sz="1200" b="0" i="0" u="none" strike="noStrike" kern="1200" cap="none" spc="0" normalizeH="0" baseline="0" noProof="0">
              <a:ln>
                <a:noFill/>
              </a:ln>
              <a:solidFill>
                <a:prstClr val="black"/>
              </a:solidFill>
              <a:effectLst/>
              <a:uLnTx/>
              <a:uFillTx/>
              <a:latin typeface="맑은 고딕" panose="020F0502020204030204"/>
              <a:ea typeface="맑은 고딕" panose="020B0503020000020004" pitchFamily="50" charset="-127"/>
              <a:cs typeface="+mn-cs"/>
            </a:endParaRPr>
          </a:p>
        </p:txBody>
      </p:sp>
    </p:spTree>
    <p:extLst>
      <p:ext uri="{BB962C8B-B14F-4D97-AF65-F5344CB8AC3E}">
        <p14:creationId xmlns:p14="http://schemas.microsoft.com/office/powerpoint/2010/main" val="168389786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1" hangingPunct="1">
              <a:lnSpc>
                <a:spcPct val="100000"/>
              </a:lnSpc>
              <a:spcBef>
                <a:spcPts val="0"/>
              </a:spcBef>
              <a:spcAft>
                <a:spcPts val="0"/>
              </a:spcAft>
              <a:buClrTx/>
              <a:buSzTx/>
              <a:buFontTx/>
              <a:buNone/>
              <a:tabLst/>
              <a:defRPr/>
            </a:pPr>
            <a:fld id="{C9C37EF5-6115-4CEF-9742-A899D68B1B74}" type="slidenum">
              <a:rPr kumimoji="0" lang="ko-KR" altLang="en-US" sz="1200" b="0" i="0" u="none" strike="noStrike" kern="1200" cap="none" spc="0" normalizeH="0" baseline="0" noProof="0" smtClean="0">
                <a:ln>
                  <a:noFill/>
                </a:ln>
                <a:solidFill>
                  <a:prstClr val="black"/>
                </a:solidFill>
                <a:effectLst/>
                <a:uLnTx/>
                <a:uFillTx/>
                <a:latin typeface="맑은 고딕" panose="020F0502020204030204"/>
                <a:ea typeface="맑은 고딕" panose="020B0503020000020004" pitchFamily="50" charset="-127"/>
                <a:cs typeface="+mn-cs"/>
              </a:rPr>
              <a:pPr marL="0" marR="0" lvl="0" indent="0" algn="r" defTabSz="914400" rtl="0" eaLnBrk="1" fontAlgn="auto" latinLnBrk="1" hangingPunct="1">
                <a:lnSpc>
                  <a:spcPct val="100000"/>
                </a:lnSpc>
                <a:spcBef>
                  <a:spcPts val="0"/>
                </a:spcBef>
                <a:spcAft>
                  <a:spcPts val="0"/>
                </a:spcAft>
                <a:buClrTx/>
                <a:buSzTx/>
                <a:buFontTx/>
                <a:buNone/>
                <a:tabLst/>
                <a:defRPr/>
              </a:pPr>
              <a:t>31</a:t>
            </a:fld>
            <a:endParaRPr kumimoji="0" lang="ko-KR" altLang="en-US" sz="1200" b="0" i="0" u="none" strike="noStrike" kern="1200" cap="none" spc="0" normalizeH="0" baseline="0" noProof="0">
              <a:ln>
                <a:noFill/>
              </a:ln>
              <a:solidFill>
                <a:prstClr val="black"/>
              </a:solidFill>
              <a:effectLst/>
              <a:uLnTx/>
              <a:uFillTx/>
              <a:latin typeface="맑은 고딕" panose="020F0502020204030204"/>
              <a:ea typeface="맑은 고딕" panose="020B0503020000020004" pitchFamily="50" charset="-127"/>
              <a:cs typeface="+mn-cs"/>
            </a:endParaRPr>
          </a:p>
        </p:txBody>
      </p:sp>
    </p:spTree>
    <p:extLst>
      <p:ext uri="{BB962C8B-B14F-4D97-AF65-F5344CB8AC3E}">
        <p14:creationId xmlns:p14="http://schemas.microsoft.com/office/powerpoint/2010/main" val="339682655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1" hangingPunct="1">
              <a:lnSpc>
                <a:spcPct val="100000"/>
              </a:lnSpc>
              <a:spcBef>
                <a:spcPts val="0"/>
              </a:spcBef>
              <a:spcAft>
                <a:spcPts val="0"/>
              </a:spcAft>
              <a:buClrTx/>
              <a:buSzTx/>
              <a:buFontTx/>
              <a:buNone/>
              <a:tabLst/>
              <a:defRPr/>
            </a:pPr>
            <a:fld id="{C9C37EF5-6115-4CEF-9742-A899D68B1B74}" type="slidenum">
              <a:rPr kumimoji="0" lang="ko-KR" altLang="en-US" sz="1200" b="0" i="0" u="none" strike="noStrike" kern="1200" cap="none" spc="0" normalizeH="0" baseline="0" noProof="0" smtClean="0">
                <a:ln>
                  <a:noFill/>
                </a:ln>
                <a:solidFill>
                  <a:prstClr val="black"/>
                </a:solidFill>
                <a:effectLst/>
                <a:uLnTx/>
                <a:uFillTx/>
                <a:latin typeface="맑은 고딕" panose="020F0502020204030204"/>
                <a:ea typeface="맑은 고딕" panose="020B0503020000020004" pitchFamily="50" charset="-127"/>
                <a:cs typeface="+mn-cs"/>
              </a:rPr>
              <a:pPr marL="0" marR="0" lvl="0" indent="0" algn="r" defTabSz="914400" rtl="0" eaLnBrk="1" fontAlgn="auto" latinLnBrk="1" hangingPunct="1">
                <a:lnSpc>
                  <a:spcPct val="100000"/>
                </a:lnSpc>
                <a:spcBef>
                  <a:spcPts val="0"/>
                </a:spcBef>
                <a:spcAft>
                  <a:spcPts val="0"/>
                </a:spcAft>
                <a:buClrTx/>
                <a:buSzTx/>
                <a:buFontTx/>
                <a:buNone/>
                <a:tabLst/>
                <a:defRPr/>
              </a:pPr>
              <a:t>32</a:t>
            </a:fld>
            <a:endParaRPr kumimoji="0" lang="ko-KR" altLang="en-US" sz="1200" b="0" i="0" u="none" strike="noStrike" kern="1200" cap="none" spc="0" normalizeH="0" baseline="0" noProof="0">
              <a:ln>
                <a:noFill/>
              </a:ln>
              <a:solidFill>
                <a:prstClr val="black"/>
              </a:solidFill>
              <a:effectLst/>
              <a:uLnTx/>
              <a:uFillTx/>
              <a:latin typeface="맑은 고딕" panose="020F0502020204030204"/>
              <a:ea typeface="맑은 고딕" panose="020B0503020000020004" pitchFamily="50" charset="-127"/>
              <a:cs typeface="+mn-cs"/>
            </a:endParaRPr>
          </a:p>
        </p:txBody>
      </p:sp>
    </p:spTree>
    <p:extLst>
      <p:ext uri="{BB962C8B-B14F-4D97-AF65-F5344CB8AC3E}">
        <p14:creationId xmlns:p14="http://schemas.microsoft.com/office/powerpoint/2010/main" val="117676383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1" hangingPunct="1">
              <a:lnSpc>
                <a:spcPct val="100000"/>
              </a:lnSpc>
              <a:spcBef>
                <a:spcPts val="0"/>
              </a:spcBef>
              <a:spcAft>
                <a:spcPts val="0"/>
              </a:spcAft>
              <a:buClrTx/>
              <a:buSzTx/>
              <a:buFontTx/>
              <a:buNone/>
              <a:tabLst/>
              <a:defRPr/>
            </a:pPr>
            <a:fld id="{C9C37EF5-6115-4CEF-9742-A899D68B1B74}" type="slidenum">
              <a:rPr kumimoji="0" lang="ko-KR" altLang="en-US" sz="1200" b="0" i="0" u="none" strike="noStrike" kern="1200" cap="none" spc="0" normalizeH="0" baseline="0" noProof="0" smtClean="0">
                <a:ln>
                  <a:noFill/>
                </a:ln>
                <a:solidFill>
                  <a:prstClr val="black"/>
                </a:solidFill>
                <a:effectLst/>
                <a:uLnTx/>
                <a:uFillTx/>
                <a:latin typeface="맑은 고딕" panose="020F0502020204030204"/>
                <a:ea typeface="맑은 고딕" panose="020B0503020000020004" pitchFamily="50" charset="-127"/>
                <a:cs typeface="+mn-cs"/>
              </a:rPr>
              <a:pPr marL="0" marR="0" lvl="0" indent="0" algn="r" defTabSz="914400" rtl="0" eaLnBrk="1" fontAlgn="auto" latinLnBrk="1" hangingPunct="1">
                <a:lnSpc>
                  <a:spcPct val="100000"/>
                </a:lnSpc>
                <a:spcBef>
                  <a:spcPts val="0"/>
                </a:spcBef>
                <a:spcAft>
                  <a:spcPts val="0"/>
                </a:spcAft>
                <a:buClrTx/>
                <a:buSzTx/>
                <a:buFontTx/>
                <a:buNone/>
                <a:tabLst/>
                <a:defRPr/>
              </a:pPr>
              <a:t>33</a:t>
            </a:fld>
            <a:endParaRPr kumimoji="0" lang="ko-KR" altLang="en-US" sz="1200" b="0" i="0" u="none" strike="noStrike" kern="1200" cap="none" spc="0" normalizeH="0" baseline="0" noProof="0">
              <a:ln>
                <a:noFill/>
              </a:ln>
              <a:solidFill>
                <a:prstClr val="black"/>
              </a:solidFill>
              <a:effectLst/>
              <a:uLnTx/>
              <a:uFillTx/>
              <a:latin typeface="맑은 고딕" panose="020F0502020204030204"/>
              <a:ea typeface="맑은 고딕" panose="020B0503020000020004" pitchFamily="50" charset="-127"/>
              <a:cs typeface="+mn-cs"/>
            </a:endParaRPr>
          </a:p>
        </p:txBody>
      </p:sp>
    </p:spTree>
    <p:extLst>
      <p:ext uri="{BB962C8B-B14F-4D97-AF65-F5344CB8AC3E}">
        <p14:creationId xmlns:p14="http://schemas.microsoft.com/office/powerpoint/2010/main" val="152504334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fld id="{C9C37EF5-6115-4CEF-9742-A899D68B1B74}" type="slidenum">
              <a:rPr lang="ko-KR" altLang="en-US" smtClean="0"/>
              <a:t>34</a:t>
            </a:fld>
            <a:endParaRPr lang="ko-KR" altLang="en-US"/>
          </a:p>
        </p:txBody>
      </p:sp>
    </p:spTree>
    <p:extLst>
      <p:ext uri="{BB962C8B-B14F-4D97-AF65-F5344CB8AC3E}">
        <p14:creationId xmlns:p14="http://schemas.microsoft.com/office/powerpoint/2010/main" val="291453256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1" hangingPunct="1">
              <a:lnSpc>
                <a:spcPct val="100000"/>
              </a:lnSpc>
              <a:spcBef>
                <a:spcPts val="0"/>
              </a:spcBef>
              <a:spcAft>
                <a:spcPts val="0"/>
              </a:spcAft>
              <a:buClrTx/>
              <a:buSzTx/>
              <a:buFontTx/>
              <a:buNone/>
              <a:tabLst/>
              <a:defRPr/>
            </a:pPr>
            <a:fld id="{C9C37EF5-6115-4CEF-9742-A899D68B1B74}" type="slidenum">
              <a:rPr kumimoji="0" lang="ko-KR" altLang="en-US" sz="1200" b="0" i="0" u="none" strike="noStrike" kern="1200" cap="none" spc="0" normalizeH="0" baseline="0" noProof="0" smtClean="0">
                <a:ln>
                  <a:noFill/>
                </a:ln>
                <a:solidFill>
                  <a:prstClr val="black"/>
                </a:solidFill>
                <a:effectLst/>
                <a:uLnTx/>
                <a:uFillTx/>
                <a:latin typeface="맑은 고딕" panose="020F0502020204030204"/>
                <a:ea typeface="맑은 고딕" panose="020B0503020000020004" pitchFamily="50" charset="-127"/>
                <a:cs typeface="+mn-cs"/>
              </a:rPr>
              <a:pPr marL="0" marR="0" lvl="0" indent="0" algn="r" defTabSz="914400" rtl="0" eaLnBrk="1" fontAlgn="auto" latinLnBrk="1" hangingPunct="1">
                <a:lnSpc>
                  <a:spcPct val="100000"/>
                </a:lnSpc>
                <a:spcBef>
                  <a:spcPts val="0"/>
                </a:spcBef>
                <a:spcAft>
                  <a:spcPts val="0"/>
                </a:spcAft>
                <a:buClrTx/>
                <a:buSzTx/>
                <a:buFontTx/>
                <a:buNone/>
                <a:tabLst/>
                <a:defRPr/>
              </a:pPr>
              <a:t>35</a:t>
            </a:fld>
            <a:endParaRPr kumimoji="0" lang="ko-KR" altLang="en-US" sz="1200" b="0" i="0" u="none" strike="noStrike" kern="1200" cap="none" spc="0" normalizeH="0" baseline="0" noProof="0">
              <a:ln>
                <a:noFill/>
              </a:ln>
              <a:solidFill>
                <a:prstClr val="black"/>
              </a:solidFill>
              <a:effectLst/>
              <a:uLnTx/>
              <a:uFillTx/>
              <a:latin typeface="맑은 고딕" panose="020F0502020204030204"/>
              <a:ea typeface="맑은 고딕" panose="020B0503020000020004" pitchFamily="50" charset="-127"/>
              <a:cs typeface="+mn-cs"/>
            </a:endParaRPr>
          </a:p>
        </p:txBody>
      </p:sp>
    </p:spTree>
    <p:extLst>
      <p:ext uri="{BB962C8B-B14F-4D97-AF65-F5344CB8AC3E}">
        <p14:creationId xmlns:p14="http://schemas.microsoft.com/office/powerpoint/2010/main" val="268439137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1" hangingPunct="1">
              <a:lnSpc>
                <a:spcPct val="100000"/>
              </a:lnSpc>
              <a:spcBef>
                <a:spcPts val="0"/>
              </a:spcBef>
              <a:spcAft>
                <a:spcPts val="0"/>
              </a:spcAft>
              <a:buClrTx/>
              <a:buSzTx/>
              <a:buFontTx/>
              <a:buNone/>
              <a:tabLst/>
              <a:defRPr/>
            </a:pPr>
            <a:fld id="{C9C37EF5-6115-4CEF-9742-A899D68B1B74}" type="slidenum">
              <a:rPr kumimoji="0" lang="ko-KR" altLang="en-US" sz="1200" b="0" i="0" u="none" strike="noStrike" kern="1200" cap="none" spc="0" normalizeH="0" baseline="0" noProof="0" smtClean="0">
                <a:ln>
                  <a:noFill/>
                </a:ln>
                <a:solidFill>
                  <a:prstClr val="black"/>
                </a:solidFill>
                <a:effectLst/>
                <a:uLnTx/>
                <a:uFillTx/>
                <a:latin typeface="맑은 고딕" panose="020F0502020204030204"/>
                <a:ea typeface="맑은 고딕" panose="020B0503020000020004" pitchFamily="50" charset="-127"/>
                <a:cs typeface="+mn-cs"/>
              </a:rPr>
              <a:pPr marL="0" marR="0" lvl="0" indent="0" algn="r" defTabSz="914400" rtl="0" eaLnBrk="1" fontAlgn="auto" latinLnBrk="1" hangingPunct="1">
                <a:lnSpc>
                  <a:spcPct val="100000"/>
                </a:lnSpc>
                <a:spcBef>
                  <a:spcPts val="0"/>
                </a:spcBef>
                <a:spcAft>
                  <a:spcPts val="0"/>
                </a:spcAft>
                <a:buClrTx/>
                <a:buSzTx/>
                <a:buFontTx/>
                <a:buNone/>
                <a:tabLst/>
                <a:defRPr/>
              </a:pPr>
              <a:t>36</a:t>
            </a:fld>
            <a:endParaRPr kumimoji="0" lang="ko-KR" altLang="en-US" sz="1200" b="0" i="0" u="none" strike="noStrike" kern="1200" cap="none" spc="0" normalizeH="0" baseline="0" noProof="0">
              <a:ln>
                <a:noFill/>
              </a:ln>
              <a:solidFill>
                <a:prstClr val="black"/>
              </a:solidFill>
              <a:effectLst/>
              <a:uLnTx/>
              <a:uFillTx/>
              <a:latin typeface="맑은 고딕" panose="020F0502020204030204"/>
              <a:ea typeface="맑은 고딕" panose="020B0503020000020004" pitchFamily="50" charset="-127"/>
              <a:cs typeface="+mn-cs"/>
            </a:endParaRPr>
          </a:p>
        </p:txBody>
      </p:sp>
    </p:spTree>
    <p:extLst>
      <p:ext uri="{BB962C8B-B14F-4D97-AF65-F5344CB8AC3E}">
        <p14:creationId xmlns:p14="http://schemas.microsoft.com/office/powerpoint/2010/main" val="86298722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1" hangingPunct="1">
              <a:lnSpc>
                <a:spcPct val="100000"/>
              </a:lnSpc>
              <a:spcBef>
                <a:spcPts val="0"/>
              </a:spcBef>
              <a:spcAft>
                <a:spcPts val="0"/>
              </a:spcAft>
              <a:buClrTx/>
              <a:buSzTx/>
              <a:buFontTx/>
              <a:buNone/>
              <a:tabLst/>
              <a:defRPr/>
            </a:pPr>
            <a:fld id="{C9C37EF5-6115-4CEF-9742-A899D68B1B74}" type="slidenum">
              <a:rPr kumimoji="0" lang="ko-KR" altLang="en-US" sz="1200" b="0" i="0" u="none" strike="noStrike" kern="1200" cap="none" spc="0" normalizeH="0" baseline="0" noProof="0" smtClean="0">
                <a:ln>
                  <a:noFill/>
                </a:ln>
                <a:solidFill>
                  <a:prstClr val="black"/>
                </a:solidFill>
                <a:effectLst/>
                <a:uLnTx/>
                <a:uFillTx/>
                <a:latin typeface="맑은 고딕" panose="020F0502020204030204"/>
                <a:ea typeface="맑은 고딕" panose="020B0503020000020004" pitchFamily="50" charset="-127"/>
                <a:cs typeface="+mn-cs"/>
              </a:rPr>
              <a:pPr marL="0" marR="0" lvl="0" indent="0" algn="r" defTabSz="914400" rtl="0" eaLnBrk="1" fontAlgn="auto" latinLnBrk="1" hangingPunct="1">
                <a:lnSpc>
                  <a:spcPct val="100000"/>
                </a:lnSpc>
                <a:spcBef>
                  <a:spcPts val="0"/>
                </a:spcBef>
                <a:spcAft>
                  <a:spcPts val="0"/>
                </a:spcAft>
                <a:buClrTx/>
                <a:buSzTx/>
                <a:buFontTx/>
                <a:buNone/>
                <a:tabLst/>
                <a:defRPr/>
              </a:pPr>
              <a:t>37</a:t>
            </a:fld>
            <a:endParaRPr kumimoji="0" lang="ko-KR" altLang="en-US" sz="1200" b="0" i="0" u="none" strike="noStrike" kern="1200" cap="none" spc="0" normalizeH="0" baseline="0" noProof="0">
              <a:ln>
                <a:noFill/>
              </a:ln>
              <a:solidFill>
                <a:prstClr val="black"/>
              </a:solidFill>
              <a:effectLst/>
              <a:uLnTx/>
              <a:uFillTx/>
              <a:latin typeface="맑은 고딕" panose="020F0502020204030204"/>
              <a:ea typeface="맑은 고딕" panose="020B0503020000020004" pitchFamily="50" charset="-127"/>
              <a:cs typeface="+mn-cs"/>
            </a:endParaRPr>
          </a:p>
        </p:txBody>
      </p:sp>
    </p:spTree>
    <p:extLst>
      <p:ext uri="{BB962C8B-B14F-4D97-AF65-F5344CB8AC3E}">
        <p14:creationId xmlns:p14="http://schemas.microsoft.com/office/powerpoint/2010/main" val="104292036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1" hangingPunct="1">
              <a:lnSpc>
                <a:spcPct val="100000"/>
              </a:lnSpc>
              <a:spcBef>
                <a:spcPts val="0"/>
              </a:spcBef>
              <a:spcAft>
                <a:spcPts val="0"/>
              </a:spcAft>
              <a:buClrTx/>
              <a:buSzTx/>
              <a:buFontTx/>
              <a:buNone/>
              <a:tabLst/>
              <a:defRPr/>
            </a:pPr>
            <a:fld id="{C9C37EF5-6115-4CEF-9742-A899D68B1B74}" type="slidenum">
              <a:rPr kumimoji="0" lang="ko-KR" altLang="en-US" sz="1200" b="0" i="0" u="none" strike="noStrike" kern="1200" cap="none" spc="0" normalizeH="0" baseline="0" noProof="0" smtClean="0">
                <a:ln>
                  <a:noFill/>
                </a:ln>
                <a:solidFill>
                  <a:prstClr val="black"/>
                </a:solidFill>
                <a:effectLst/>
                <a:uLnTx/>
                <a:uFillTx/>
                <a:latin typeface="맑은 고딕" panose="020F0502020204030204"/>
                <a:ea typeface="맑은 고딕" panose="020B0503020000020004" pitchFamily="50" charset="-127"/>
                <a:cs typeface="+mn-cs"/>
              </a:rPr>
              <a:pPr marL="0" marR="0" lvl="0" indent="0" algn="r" defTabSz="914400" rtl="0" eaLnBrk="1" fontAlgn="auto" latinLnBrk="1" hangingPunct="1">
                <a:lnSpc>
                  <a:spcPct val="100000"/>
                </a:lnSpc>
                <a:spcBef>
                  <a:spcPts val="0"/>
                </a:spcBef>
                <a:spcAft>
                  <a:spcPts val="0"/>
                </a:spcAft>
                <a:buClrTx/>
                <a:buSzTx/>
                <a:buFontTx/>
                <a:buNone/>
                <a:tabLst/>
                <a:defRPr/>
              </a:pPr>
              <a:t>38</a:t>
            </a:fld>
            <a:endParaRPr kumimoji="0" lang="ko-KR" altLang="en-US" sz="1200" b="0" i="0" u="none" strike="noStrike" kern="1200" cap="none" spc="0" normalizeH="0" baseline="0" noProof="0">
              <a:ln>
                <a:noFill/>
              </a:ln>
              <a:solidFill>
                <a:prstClr val="black"/>
              </a:solidFill>
              <a:effectLst/>
              <a:uLnTx/>
              <a:uFillTx/>
              <a:latin typeface="맑은 고딕" panose="020F0502020204030204"/>
              <a:ea typeface="맑은 고딕" panose="020B0503020000020004" pitchFamily="50" charset="-127"/>
              <a:cs typeface="+mn-cs"/>
            </a:endParaRPr>
          </a:p>
        </p:txBody>
      </p:sp>
    </p:spTree>
    <p:extLst>
      <p:ext uri="{BB962C8B-B14F-4D97-AF65-F5344CB8AC3E}">
        <p14:creationId xmlns:p14="http://schemas.microsoft.com/office/powerpoint/2010/main" val="271787878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1" hangingPunct="1">
              <a:lnSpc>
                <a:spcPct val="100000"/>
              </a:lnSpc>
              <a:spcBef>
                <a:spcPts val="0"/>
              </a:spcBef>
              <a:spcAft>
                <a:spcPts val="0"/>
              </a:spcAft>
              <a:buClrTx/>
              <a:buSzTx/>
              <a:buFontTx/>
              <a:buNone/>
              <a:tabLst/>
              <a:defRPr/>
            </a:pPr>
            <a:fld id="{C9C37EF5-6115-4CEF-9742-A899D68B1B74}" type="slidenum">
              <a:rPr kumimoji="0" lang="ko-KR" altLang="en-US" sz="1200" b="0" i="0" u="none" strike="noStrike" kern="1200" cap="none" spc="0" normalizeH="0" baseline="0" noProof="0" smtClean="0">
                <a:ln>
                  <a:noFill/>
                </a:ln>
                <a:solidFill>
                  <a:prstClr val="black"/>
                </a:solidFill>
                <a:effectLst/>
                <a:uLnTx/>
                <a:uFillTx/>
                <a:latin typeface="맑은 고딕" panose="020F0502020204030204"/>
                <a:ea typeface="맑은 고딕" panose="020B0503020000020004" pitchFamily="50" charset="-127"/>
                <a:cs typeface="+mn-cs"/>
              </a:rPr>
              <a:pPr marL="0" marR="0" lvl="0" indent="0" algn="r" defTabSz="914400" rtl="0" eaLnBrk="1" fontAlgn="auto" latinLnBrk="1" hangingPunct="1">
                <a:lnSpc>
                  <a:spcPct val="100000"/>
                </a:lnSpc>
                <a:spcBef>
                  <a:spcPts val="0"/>
                </a:spcBef>
                <a:spcAft>
                  <a:spcPts val="0"/>
                </a:spcAft>
                <a:buClrTx/>
                <a:buSzTx/>
                <a:buFontTx/>
                <a:buNone/>
                <a:tabLst/>
                <a:defRPr/>
              </a:pPr>
              <a:t>39</a:t>
            </a:fld>
            <a:endParaRPr kumimoji="0" lang="ko-KR" altLang="en-US" sz="1200" b="0" i="0" u="none" strike="noStrike" kern="1200" cap="none" spc="0" normalizeH="0" baseline="0" noProof="0">
              <a:ln>
                <a:noFill/>
              </a:ln>
              <a:solidFill>
                <a:prstClr val="black"/>
              </a:solidFill>
              <a:effectLst/>
              <a:uLnTx/>
              <a:uFillTx/>
              <a:latin typeface="맑은 고딕" panose="020F0502020204030204"/>
              <a:ea typeface="맑은 고딕" panose="020B0503020000020004" pitchFamily="50" charset="-127"/>
              <a:cs typeface="+mn-cs"/>
            </a:endParaRPr>
          </a:p>
        </p:txBody>
      </p:sp>
    </p:spTree>
    <p:extLst>
      <p:ext uri="{BB962C8B-B14F-4D97-AF65-F5344CB8AC3E}">
        <p14:creationId xmlns:p14="http://schemas.microsoft.com/office/powerpoint/2010/main" val="34678430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a:xfrm>
            <a:off x="-198438" y="811213"/>
            <a:ext cx="7205663" cy="4054475"/>
          </a:xfrm>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pPr marL="0" marR="0" lvl="0" indent="0" algn="r" defTabSz="822922" rtl="0" eaLnBrk="1" fontAlgn="auto" latinLnBrk="1" hangingPunct="1">
              <a:lnSpc>
                <a:spcPct val="100000"/>
              </a:lnSpc>
              <a:spcBef>
                <a:spcPts val="0"/>
              </a:spcBef>
              <a:spcAft>
                <a:spcPts val="0"/>
              </a:spcAft>
              <a:buClrTx/>
              <a:buSzTx/>
              <a:buFontTx/>
              <a:buNone/>
              <a:tabLst/>
              <a:defRPr/>
            </a:pPr>
            <a:fld id="{F508555D-A18F-4238-8D33-708702945E21}" type="slidenum">
              <a:rPr kumimoji="0" lang="ko-KR" altLang="en-US" sz="1200" b="0" i="0" u="none" strike="noStrike" kern="1200" cap="none" spc="0" normalizeH="0" baseline="0" noProof="0">
                <a:ln>
                  <a:noFill/>
                </a:ln>
                <a:solidFill>
                  <a:prstClr val="black"/>
                </a:solidFill>
                <a:effectLst/>
                <a:uLnTx/>
                <a:uFillTx/>
                <a:latin typeface="맑은 고딕"/>
                <a:ea typeface="맑은 고딕" panose="020B0503020000020004" pitchFamily="50" charset="-127"/>
                <a:cs typeface="+mn-cs"/>
              </a:rPr>
              <a:pPr marL="0" marR="0" lvl="0" indent="0" algn="r" defTabSz="822922" rtl="0" eaLnBrk="1" fontAlgn="auto" latinLnBrk="1" hangingPunct="1">
                <a:lnSpc>
                  <a:spcPct val="100000"/>
                </a:lnSpc>
                <a:spcBef>
                  <a:spcPts val="0"/>
                </a:spcBef>
                <a:spcAft>
                  <a:spcPts val="0"/>
                </a:spcAft>
                <a:buClrTx/>
                <a:buSzTx/>
                <a:buFontTx/>
                <a:buNone/>
                <a:tabLst/>
                <a:defRPr/>
              </a:pPr>
              <a:t>40</a:t>
            </a:fld>
            <a:endParaRPr kumimoji="0" lang="ko-KR" altLang="en-US" sz="1200" b="0" i="0" u="none" strike="noStrike" kern="1200" cap="none" spc="0" normalizeH="0" baseline="0" noProof="0">
              <a:ln>
                <a:noFill/>
              </a:ln>
              <a:solidFill>
                <a:prstClr val="black"/>
              </a:solidFill>
              <a:effectLst/>
              <a:uLnTx/>
              <a:uFillTx/>
              <a:latin typeface="맑은 고딕"/>
              <a:ea typeface="맑은 고딕" panose="020B0503020000020004" pitchFamily="50" charset="-127"/>
              <a:cs typeface="+mn-cs"/>
            </a:endParaRPr>
          </a:p>
        </p:txBody>
      </p:sp>
    </p:spTree>
    <p:extLst>
      <p:ext uri="{BB962C8B-B14F-4D97-AF65-F5344CB8AC3E}">
        <p14:creationId xmlns:p14="http://schemas.microsoft.com/office/powerpoint/2010/main" val="316085466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제목 슬라이드">
    <p:spTree>
      <p:nvGrpSpPr>
        <p:cNvPr id="1" name=""/>
        <p:cNvGrpSpPr/>
        <p:nvPr/>
      </p:nvGrpSpPr>
      <p:grpSpPr>
        <a:xfrm>
          <a:off x="0" y="0"/>
          <a:ext cx="0" cy="0"/>
          <a:chOff x="0" y="0"/>
          <a:chExt cx="0" cy="0"/>
        </a:xfrm>
      </p:grpSpPr>
      <p:grpSp>
        <p:nvGrpSpPr>
          <p:cNvPr id="7" name="그룹 6"/>
          <p:cNvGrpSpPr/>
          <p:nvPr userDrawn="1"/>
        </p:nvGrpSpPr>
        <p:grpSpPr>
          <a:xfrm>
            <a:off x="2732314" y="6415328"/>
            <a:ext cx="1359626" cy="360728"/>
            <a:chOff x="3594747" y="0"/>
            <a:chExt cx="4406253" cy="1169043"/>
          </a:xfrm>
        </p:grpSpPr>
        <p:pic>
          <p:nvPicPr>
            <p:cNvPr id="11" name="그림 10"/>
            <p:cNvPicPr>
              <a:picLocks noChangeAspect="1"/>
            </p:cNvPicPr>
            <p:nvPr/>
          </p:nvPicPr>
          <p:blipFill rotWithShape="1">
            <a:blip r:embed="rId2" cstate="print">
              <a:extLst>
                <a:ext uri="{28A0092B-C50C-407E-A947-70E740481C1C}">
                  <a14:useLocalDpi xmlns:a14="http://schemas.microsoft.com/office/drawing/2010/main" val="0"/>
                </a:ext>
              </a:extLst>
            </a:blip>
            <a:srcRect t="47898" b="637"/>
            <a:stretch/>
          </p:blipFill>
          <p:spPr>
            <a:xfrm>
              <a:off x="5729468" y="0"/>
              <a:ext cx="2271532" cy="1169043"/>
            </a:xfrm>
            <a:prstGeom prst="rect">
              <a:avLst/>
            </a:prstGeom>
          </p:spPr>
        </p:pic>
        <p:pic>
          <p:nvPicPr>
            <p:cNvPr id="12" name="그림 11"/>
            <p:cNvPicPr>
              <a:picLocks noChangeAspect="1"/>
            </p:cNvPicPr>
            <p:nvPr/>
          </p:nvPicPr>
          <p:blipFill rotWithShape="1">
            <a:blip r:embed="rId3" cstate="print">
              <a:extLst>
                <a:ext uri="{28A0092B-C50C-407E-A947-70E740481C1C}">
                  <a14:useLocalDpi xmlns:a14="http://schemas.microsoft.com/office/drawing/2010/main" val="0"/>
                </a:ext>
              </a:extLst>
            </a:blip>
            <a:srcRect r="4823" b="49554"/>
            <a:stretch/>
          </p:blipFill>
          <p:spPr>
            <a:xfrm>
              <a:off x="3594747" y="0"/>
              <a:ext cx="2161977" cy="1145894"/>
            </a:xfrm>
            <a:prstGeom prst="rect">
              <a:avLst/>
            </a:prstGeom>
          </p:spPr>
        </p:pic>
      </p:grpSp>
      <p:sp>
        <p:nvSpPr>
          <p:cNvPr id="8" name="제목 개체 틀 1"/>
          <p:cNvSpPr>
            <a:spLocks noGrp="1"/>
          </p:cNvSpPr>
          <p:nvPr>
            <p:ph type="title"/>
          </p:nvPr>
        </p:nvSpPr>
        <p:spPr>
          <a:xfrm>
            <a:off x="269240" y="243205"/>
            <a:ext cx="11668760" cy="671195"/>
          </a:xfrm>
          <a:prstGeom prst="rect">
            <a:avLst/>
          </a:prstGeom>
        </p:spPr>
        <p:txBody>
          <a:bodyPr vert="horz" lIns="91440" tIns="45720" rIns="91440" bIns="45720" rtlCol="0" anchor="ctr">
            <a:normAutofit/>
          </a:bodyPr>
          <a:lstStyle>
            <a:lvl1pPr>
              <a:defRPr sz="2800"/>
            </a:lvl1pPr>
          </a:lstStyle>
          <a:p>
            <a:r>
              <a:rPr lang="ko-KR" altLang="en-US"/>
              <a:t>마스터 제목 스타일 편집</a:t>
            </a:r>
          </a:p>
        </p:txBody>
      </p:sp>
      <p:sp>
        <p:nvSpPr>
          <p:cNvPr id="9" name="텍스트 개체 틀 2"/>
          <p:cNvSpPr>
            <a:spLocks noGrp="1"/>
          </p:cNvSpPr>
          <p:nvPr>
            <p:ph idx="1"/>
          </p:nvPr>
        </p:nvSpPr>
        <p:spPr>
          <a:xfrm>
            <a:off x="269240" y="1114424"/>
            <a:ext cx="11668760" cy="5499735"/>
          </a:xfrm>
          <a:prstGeom prst="rect">
            <a:avLst/>
          </a:prstGeom>
        </p:spPr>
        <p:txBody>
          <a:bodyPr vert="horz" lIns="91440" tIns="45720" rIns="91440" bIns="45720" rtlCol="0">
            <a:normAutofit/>
          </a:bodyPr>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Tree>
    <p:extLst>
      <p:ext uri="{BB962C8B-B14F-4D97-AF65-F5344CB8AC3E}">
        <p14:creationId xmlns:p14="http://schemas.microsoft.com/office/powerpoint/2010/main" val="377039175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제목 슬라이드">
    <p:spTree>
      <p:nvGrpSpPr>
        <p:cNvPr id="1" name=""/>
        <p:cNvGrpSpPr/>
        <p:nvPr/>
      </p:nvGrpSpPr>
      <p:grpSpPr>
        <a:xfrm>
          <a:off x="0" y="0"/>
          <a:ext cx="0" cy="0"/>
          <a:chOff x="0" y="0"/>
          <a:chExt cx="0" cy="0"/>
        </a:xfrm>
      </p:grpSpPr>
      <p:sp>
        <p:nvSpPr>
          <p:cNvPr id="8" name="제목 개체 틀 1"/>
          <p:cNvSpPr>
            <a:spLocks noGrp="1"/>
          </p:cNvSpPr>
          <p:nvPr>
            <p:ph type="title"/>
          </p:nvPr>
        </p:nvSpPr>
        <p:spPr>
          <a:xfrm>
            <a:off x="269240" y="243205"/>
            <a:ext cx="11668760" cy="671195"/>
          </a:xfrm>
          <a:prstGeom prst="rect">
            <a:avLst/>
          </a:prstGeom>
          <a:gradFill flip="none" rotWithShape="1">
            <a:gsLst>
              <a:gs pos="0">
                <a:schemeClr val="tx1">
                  <a:lumMod val="65000"/>
                  <a:lumOff val="35000"/>
                  <a:shade val="30000"/>
                  <a:satMod val="115000"/>
                </a:schemeClr>
              </a:gs>
              <a:gs pos="50000">
                <a:schemeClr val="tx1">
                  <a:lumMod val="65000"/>
                  <a:lumOff val="35000"/>
                  <a:shade val="67500"/>
                  <a:satMod val="115000"/>
                </a:schemeClr>
              </a:gs>
              <a:gs pos="100000">
                <a:schemeClr val="tx1">
                  <a:lumMod val="65000"/>
                  <a:lumOff val="35000"/>
                  <a:shade val="100000"/>
                  <a:satMod val="115000"/>
                </a:schemeClr>
              </a:gs>
            </a:gsLst>
            <a:lin ang="2700000" scaled="1"/>
            <a:tileRect/>
          </a:gradFill>
        </p:spPr>
        <p:txBody>
          <a:bodyPr vert="horz" lIns="91440" tIns="45720" rIns="91440" bIns="45720" rtlCol="0" anchor="ctr">
            <a:normAutofit/>
          </a:bodyPr>
          <a:lstStyle>
            <a:lvl1pPr>
              <a:defRPr sz="2800">
                <a:solidFill>
                  <a:schemeClr val="bg1"/>
                </a:solidFill>
              </a:defRPr>
            </a:lvl1pPr>
          </a:lstStyle>
          <a:p>
            <a:r>
              <a:rPr lang="ko-KR" altLang="en-US" dirty="0"/>
              <a:t>마스터 제목 스타일 편집</a:t>
            </a:r>
          </a:p>
        </p:txBody>
      </p:sp>
      <p:grpSp>
        <p:nvGrpSpPr>
          <p:cNvPr id="7" name="그룹 6"/>
          <p:cNvGrpSpPr/>
          <p:nvPr userDrawn="1"/>
        </p:nvGrpSpPr>
        <p:grpSpPr>
          <a:xfrm>
            <a:off x="2732314" y="6415328"/>
            <a:ext cx="1359626" cy="360728"/>
            <a:chOff x="3594747" y="0"/>
            <a:chExt cx="4406253" cy="1169043"/>
          </a:xfrm>
        </p:grpSpPr>
        <p:pic>
          <p:nvPicPr>
            <p:cNvPr id="10" name="그림 9"/>
            <p:cNvPicPr>
              <a:picLocks noChangeAspect="1"/>
            </p:cNvPicPr>
            <p:nvPr/>
          </p:nvPicPr>
          <p:blipFill rotWithShape="1">
            <a:blip r:embed="rId2" cstate="print">
              <a:extLst>
                <a:ext uri="{28A0092B-C50C-407E-A947-70E740481C1C}">
                  <a14:useLocalDpi xmlns:a14="http://schemas.microsoft.com/office/drawing/2010/main" val="0"/>
                </a:ext>
              </a:extLst>
            </a:blip>
            <a:srcRect t="47898" b="637"/>
            <a:stretch/>
          </p:blipFill>
          <p:spPr>
            <a:xfrm>
              <a:off x="5729468" y="0"/>
              <a:ext cx="2271532" cy="1169043"/>
            </a:xfrm>
            <a:prstGeom prst="rect">
              <a:avLst/>
            </a:prstGeom>
          </p:spPr>
        </p:pic>
        <p:pic>
          <p:nvPicPr>
            <p:cNvPr id="11" name="그림 10"/>
            <p:cNvPicPr>
              <a:picLocks noChangeAspect="1"/>
            </p:cNvPicPr>
            <p:nvPr/>
          </p:nvPicPr>
          <p:blipFill rotWithShape="1">
            <a:blip r:embed="rId3" cstate="print">
              <a:extLst>
                <a:ext uri="{28A0092B-C50C-407E-A947-70E740481C1C}">
                  <a14:useLocalDpi xmlns:a14="http://schemas.microsoft.com/office/drawing/2010/main" val="0"/>
                </a:ext>
              </a:extLst>
            </a:blip>
            <a:srcRect r="4823" b="49554"/>
            <a:stretch/>
          </p:blipFill>
          <p:spPr>
            <a:xfrm>
              <a:off x="3594747" y="0"/>
              <a:ext cx="2161977" cy="1145894"/>
            </a:xfrm>
            <a:prstGeom prst="rect">
              <a:avLst/>
            </a:prstGeom>
          </p:spPr>
        </p:pic>
      </p:grpSp>
    </p:spTree>
    <p:extLst>
      <p:ext uri="{BB962C8B-B14F-4D97-AF65-F5344CB8AC3E}">
        <p14:creationId xmlns:p14="http://schemas.microsoft.com/office/powerpoint/2010/main" val="344363720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제목 슬라이드">
    <p:spTree>
      <p:nvGrpSpPr>
        <p:cNvPr id="1" name=""/>
        <p:cNvGrpSpPr/>
        <p:nvPr/>
      </p:nvGrpSpPr>
      <p:grpSpPr>
        <a:xfrm>
          <a:off x="0" y="0"/>
          <a:ext cx="0" cy="0"/>
          <a:chOff x="0" y="0"/>
          <a:chExt cx="0" cy="0"/>
        </a:xfrm>
      </p:grpSpPr>
      <p:sp>
        <p:nvSpPr>
          <p:cNvPr id="6" name="직사각형 5"/>
          <p:cNvSpPr/>
          <p:nvPr userDrawn="1"/>
        </p:nvSpPr>
        <p:spPr>
          <a:xfrm>
            <a:off x="6096000" y="-8905"/>
            <a:ext cx="5842000" cy="24384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ko-KR" altLang="en-US" sz="1100" err="1">
                <a:solidFill>
                  <a:schemeClr val="tx1"/>
                </a:solidFill>
              </a:rPr>
              <a:t>원료적</a:t>
            </a:r>
            <a:r>
              <a:rPr lang="ko-KR" altLang="en-US" sz="1100">
                <a:solidFill>
                  <a:schemeClr val="tx1"/>
                </a:solidFill>
              </a:rPr>
              <a:t> 특성에 한함</a:t>
            </a:r>
          </a:p>
        </p:txBody>
      </p:sp>
      <p:sp>
        <p:nvSpPr>
          <p:cNvPr id="7" name="제목 개체 틀 1"/>
          <p:cNvSpPr>
            <a:spLocks noGrp="1"/>
          </p:cNvSpPr>
          <p:nvPr>
            <p:ph type="title"/>
          </p:nvPr>
        </p:nvSpPr>
        <p:spPr>
          <a:xfrm>
            <a:off x="269240" y="243205"/>
            <a:ext cx="11668760" cy="671195"/>
          </a:xfrm>
          <a:prstGeom prst="rect">
            <a:avLst/>
          </a:prstGeom>
          <a:solidFill>
            <a:schemeClr val="tx1">
              <a:lumMod val="65000"/>
              <a:lumOff val="35000"/>
            </a:schemeClr>
          </a:solidFill>
        </p:spPr>
        <p:txBody>
          <a:bodyPr vert="horz" lIns="91440" tIns="45720" rIns="91440" bIns="45720" rtlCol="0" anchor="ctr">
            <a:normAutofit/>
          </a:bodyPr>
          <a:lstStyle>
            <a:lvl1pPr>
              <a:defRPr sz="2800">
                <a:solidFill>
                  <a:schemeClr val="bg1"/>
                </a:solidFill>
              </a:defRPr>
            </a:lvl1pPr>
          </a:lstStyle>
          <a:p>
            <a:r>
              <a:rPr lang="ko-KR" altLang="en-US" dirty="0"/>
              <a:t>마스터 제목 스타일 편집</a:t>
            </a:r>
          </a:p>
        </p:txBody>
      </p:sp>
      <p:grpSp>
        <p:nvGrpSpPr>
          <p:cNvPr id="12" name="그룹 11"/>
          <p:cNvGrpSpPr/>
          <p:nvPr userDrawn="1"/>
        </p:nvGrpSpPr>
        <p:grpSpPr>
          <a:xfrm>
            <a:off x="2732314" y="6415328"/>
            <a:ext cx="1359626" cy="360728"/>
            <a:chOff x="3594747" y="0"/>
            <a:chExt cx="4406253" cy="1169043"/>
          </a:xfrm>
        </p:grpSpPr>
        <p:pic>
          <p:nvPicPr>
            <p:cNvPr id="13" name="그림 12"/>
            <p:cNvPicPr>
              <a:picLocks noChangeAspect="1"/>
            </p:cNvPicPr>
            <p:nvPr/>
          </p:nvPicPr>
          <p:blipFill rotWithShape="1">
            <a:blip r:embed="rId2" cstate="print">
              <a:extLst>
                <a:ext uri="{28A0092B-C50C-407E-A947-70E740481C1C}">
                  <a14:useLocalDpi xmlns:a14="http://schemas.microsoft.com/office/drawing/2010/main" val="0"/>
                </a:ext>
              </a:extLst>
            </a:blip>
            <a:srcRect t="47898" b="637"/>
            <a:stretch/>
          </p:blipFill>
          <p:spPr>
            <a:xfrm>
              <a:off x="5729468" y="0"/>
              <a:ext cx="2271532" cy="1169043"/>
            </a:xfrm>
            <a:prstGeom prst="rect">
              <a:avLst/>
            </a:prstGeom>
          </p:spPr>
        </p:pic>
        <p:pic>
          <p:nvPicPr>
            <p:cNvPr id="14" name="그림 13"/>
            <p:cNvPicPr>
              <a:picLocks noChangeAspect="1"/>
            </p:cNvPicPr>
            <p:nvPr/>
          </p:nvPicPr>
          <p:blipFill rotWithShape="1">
            <a:blip r:embed="rId3" cstate="print">
              <a:extLst>
                <a:ext uri="{28A0092B-C50C-407E-A947-70E740481C1C}">
                  <a14:useLocalDpi xmlns:a14="http://schemas.microsoft.com/office/drawing/2010/main" val="0"/>
                </a:ext>
              </a:extLst>
            </a:blip>
            <a:srcRect r="4823" b="49554"/>
            <a:stretch/>
          </p:blipFill>
          <p:spPr>
            <a:xfrm>
              <a:off x="3594747" y="0"/>
              <a:ext cx="2161977" cy="1145894"/>
            </a:xfrm>
            <a:prstGeom prst="rect">
              <a:avLst/>
            </a:prstGeom>
          </p:spPr>
        </p:pic>
      </p:grpSp>
    </p:spTree>
    <p:extLst>
      <p:ext uri="{BB962C8B-B14F-4D97-AF65-F5344CB8AC3E}">
        <p14:creationId xmlns:p14="http://schemas.microsoft.com/office/powerpoint/2010/main" val="112140930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914401" y="2130431"/>
            <a:ext cx="10363200" cy="1470025"/>
          </a:xfrm>
        </p:spPr>
        <p:txBody>
          <a:bodyPr/>
          <a:lstStyle/>
          <a:p>
            <a:r>
              <a:rPr lang="ko-KR" altLang="en-US"/>
              <a:t>마스터 제목 스타일 편집</a:t>
            </a:r>
          </a:p>
        </p:txBody>
      </p:sp>
      <p:sp>
        <p:nvSpPr>
          <p:cNvPr id="3" name="부제목 2"/>
          <p:cNvSpPr>
            <a:spLocks noGrp="1"/>
          </p:cNvSpPr>
          <p:nvPr>
            <p:ph type="subTitle" idx="1"/>
          </p:nvPr>
        </p:nvSpPr>
        <p:spPr>
          <a:xfrm>
            <a:off x="1828800" y="3886204"/>
            <a:ext cx="8534400" cy="1752601"/>
          </a:xfrm>
        </p:spPr>
        <p:txBody>
          <a:bodyPr/>
          <a:lstStyle>
            <a:lvl1pPr marL="0" indent="0" algn="ctr">
              <a:buNone/>
              <a:defRPr>
                <a:solidFill>
                  <a:schemeClr val="tx1">
                    <a:tint val="75000"/>
                  </a:schemeClr>
                </a:solidFill>
              </a:defRPr>
            </a:lvl1pPr>
            <a:lvl2pPr marL="313502" indent="0" algn="ctr">
              <a:buNone/>
              <a:defRPr>
                <a:solidFill>
                  <a:schemeClr val="tx1">
                    <a:tint val="75000"/>
                  </a:schemeClr>
                </a:solidFill>
              </a:defRPr>
            </a:lvl2pPr>
            <a:lvl3pPr marL="627005" indent="0" algn="ctr">
              <a:buNone/>
              <a:defRPr>
                <a:solidFill>
                  <a:schemeClr val="tx1">
                    <a:tint val="75000"/>
                  </a:schemeClr>
                </a:solidFill>
              </a:defRPr>
            </a:lvl3pPr>
            <a:lvl4pPr marL="940507" indent="0" algn="ctr">
              <a:buNone/>
              <a:defRPr>
                <a:solidFill>
                  <a:schemeClr val="tx1">
                    <a:tint val="75000"/>
                  </a:schemeClr>
                </a:solidFill>
              </a:defRPr>
            </a:lvl4pPr>
            <a:lvl5pPr marL="1254010" indent="0" algn="ctr">
              <a:buNone/>
              <a:defRPr>
                <a:solidFill>
                  <a:schemeClr val="tx1">
                    <a:tint val="75000"/>
                  </a:schemeClr>
                </a:solidFill>
              </a:defRPr>
            </a:lvl5pPr>
            <a:lvl6pPr marL="1567512" indent="0" algn="ctr">
              <a:buNone/>
              <a:defRPr>
                <a:solidFill>
                  <a:schemeClr val="tx1">
                    <a:tint val="75000"/>
                  </a:schemeClr>
                </a:solidFill>
              </a:defRPr>
            </a:lvl6pPr>
            <a:lvl7pPr marL="1881015" indent="0" algn="ctr">
              <a:buNone/>
              <a:defRPr>
                <a:solidFill>
                  <a:schemeClr val="tx1">
                    <a:tint val="75000"/>
                  </a:schemeClr>
                </a:solidFill>
              </a:defRPr>
            </a:lvl7pPr>
            <a:lvl8pPr marL="2194517" indent="0" algn="ctr">
              <a:buNone/>
              <a:defRPr>
                <a:solidFill>
                  <a:schemeClr val="tx1">
                    <a:tint val="75000"/>
                  </a:schemeClr>
                </a:solidFill>
              </a:defRPr>
            </a:lvl8pPr>
            <a:lvl9pPr marL="2508019" indent="0" algn="ctr">
              <a:buNone/>
              <a:defRPr>
                <a:solidFill>
                  <a:schemeClr val="tx1">
                    <a:tint val="75000"/>
                  </a:schemeClr>
                </a:solidFill>
              </a:defRPr>
            </a:lvl9pPr>
          </a:lstStyle>
          <a:p>
            <a:r>
              <a:rPr lang="ko-KR" altLang="en-US"/>
              <a:t>마스터 부제목 스타일 편집</a:t>
            </a:r>
          </a:p>
        </p:txBody>
      </p:sp>
      <p:sp>
        <p:nvSpPr>
          <p:cNvPr id="4" name="날짜 개체 틀 3"/>
          <p:cNvSpPr>
            <a:spLocks noGrp="1"/>
          </p:cNvSpPr>
          <p:nvPr>
            <p:ph type="dt" sz="half" idx="10"/>
          </p:nvPr>
        </p:nvSpPr>
        <p:spPr/>
        <p:txBody>
          <a:bodyPr/>
          <a:lstStyle/>
          <a:p>
            <a:pPr defTabSz="783756">
              <a:defRPr/>
            </a:pPr>
            <a:fld id="{CED0690B-A57E-4DE3-81B5-3B0A91504032}" type="datetimeFigureOut">
              <a:rPr lang="ko-KR" altLang="en-US" smtClean="0">
                <a:solidFill>
                  <a:prstClr val="black">
                    <a:tint val="75000"/>
                  </a:prstClr>
                </a:solidFill>
              </a:rPr>
              <a:pPr defTabSz="783756">
                <a:defRPr/>
              </a:pPr>
              <a:t>2021. 2. 17.</a:t>
            </a:fld>
            <a:endParaRPr lang="ko-KR" altLang="en-US">
              <a:solidFill>
                <a:prstClr val="black">
                  <a:tint val="75000"/>
                </a:prstClr>
              </a:solidFill>
            </a:endParaRPr>
          </a:p>
        </p:txBody>
      </p:sp>
      <p:sp>
        <p:nvSpPr>
          <p:cNvPr id="5" name="바닥글 개체 틀 4"/>
          <p:cNvSpPr>
            <a:spLocks noGrp="1"/>
          </p:cNvSpPr>
          <p:nvPr>
            <p:ph type="ftr" sz="quarter" idx="11"/>
          </p:nvPr>
        </p:nvSpPr>
        <p:spPr/>
        <p:txBody>
          <a:bodyPr/>
          <a:lstStyle/>
          <a:p>
            <a:pPr defTabSz="783756">
              <a:defRPr/>
            </a:pPr>
            <a:endParaRPr lang="ko-KR" altLang="en-US">
              <a:solidFill>
                <a:prstClr val="black">
                  <a:tint val="75000"/>
                </a:prstClr>
              </a:solidFill>
            </a:endParaRPr>
          </a:p>
        </p:txBody>
      </p:sp>
      <p:sp>
        <p:nvSpPr>
          <p:cNvPr id="6" name="슬라이드 번호 개체 틀 5"/>
          <p:cNvSpPr>
            <a:spLocks noGrp="1"/>
          </p:cNvSpPr>
          <p:nvPr>
            <p:ph type="sldNum" sz="quarter" idx="12"/>
          </p:nvPr>
        </p:nvSpPr>
        <p:spPr/>
        <p:txBody>
          <a:bodyPr/>
          <a:lstStyle/>
          <a:p>
            <a:pPr defTabSz="783756">
              <a:defRPr/>
            </a:pPr>
            <a:fld id="{1018B668-D521-42B8-87EB-10D42012605A}" type="slidenum">
              <a:rPr lang="ko-KR" altLang="en-US" smtClean="0">
                <a:solidFill>
                  <a:prstClr val="black">
                    <a:tint val="75000"/>
                  </a:prstClr>
                </a:solidFill>
              </a:rPr>
              <a:pPr defTabSz="783756">
                <a:defRPr/>
              </a:pPr>
              <a:t>‹#›</a:t>
            </a:fld>
            <a:endParaRPr lang="ko-KR" altLang="en-US">
              <a:solidFill>
                <a:prstClr val="black">
                  <a:tint val="75000"/>
                </a:prstClr>
              </a:solidFill>
            </a:endParaRPr>
          </a:p>
        </p:txBody>
      </p:sp>
    </p:spTree>
    <p:extLst>
      <p:ext uri="{BB962C8B-B14F-4D97-AF65-F5344CB8AC3E}">
        <p14:creationId xmlns:p14="http://schemas.microsoft.com/office/powerpoint/2010/main" val="24589300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a:t>마스터 제목 스타일 편집</a:t>
            </a:r>
          </a:p>
        </p:txBody>
      </p:sp>
      <p:sp>
        <p:nvSpPr>
          <p:cNvPr id="3" name="내용 개체 틀 2"/>
          <p:cNvSpPr>
            <a:spLocks noGrp="1"/>
          </p:cNvSpPr>
          <p:nvPr>
            <p:ph idx="1"/>
          </p:nvPr>
        </p:nvSpPr>
        <p:spPr/>
        <p:txBody>
          <a:body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날짜 개체 틀 3"/>
          <p:cNvSpPr>
            <a:spLocks noGrp="1"/>
          </p:cNvSpPr>
          <p:nvPr>
            <p:ph type="dt" sz="half" idx="10"/>
          </p:nvPr>
        </p:nvSpPr>
        <p:spPr/>
        <p:txBody>
          <a:bodyPr/>
          <a:lstStyle/>
          <a:p>
            <a:pPr defTabSz="783756">
              <a:defRPr/>
            </a:pPr>
            <a:fld id="{CED0690B-A57E-4DE3-81B5-3B0A91504032}" type="datetimeFigureOut">
              <a:rPr lang="ko-KR" altLang="en-US" smtClean="0">
                <a:solidFill>
                  <a:prstClr val="black">
                    <a:tint val="75000"/>
                  </a:prstClr>
                </a:solidFill>
              </a:rPr>
              <a:pPr defTabSz="783756">
                <a:defRPr/>
              </a:pPr>
              <a:t>2021. 2. 17.</a:t>
            </a:fld>
            <a:endParaRPr lang="ko-KR" altLang="en-US">
              <a:solidFill>
                <a:prstClr val="black">
                  <a:tint val="75000"/>
                </a:prstClr>
              </a:solidFill>
            </a:endParaRPr>
          </a:p>
        </p:txBody>
      </p:sp>
      <p:sp>
        <p:nvSpPr>
          <p:cNvPr id="5" name="바닥글 개체 틀 4"/>
          <p:cNvSpPr>
            <a:spLocks noGrp="1"/>
          </p:cNvSpPr>
          <p:nvPr>
            <p:ph type="ftr" sz="quarter" idx="11"/>
          </p:nvPr>
        </p:nvSpPr>
        <p:spPr/>
        <p:txBody>
          <a:bodyPr/>
          <a:lstStyle/>
          <a:p>
            <a:pPr defTabSz="783756">
              <a:defRPr/>
            </a:pPr>
            <a:endParaRPr lang="ko-KR" altLang="en-US">
              <a:solidFill>
                <a:prstClr val="black">
                  <a:tint val="75000"/>
                </a:prstClr>
              </a:solidFill>
            </a:endParaRPr>
          </a:p>
        </p:txBody>
      </p:sp>
      <p:sp>
        <p:nvSpPr>
          <p:cNvPr id="6" name="슬라이드 번호 개체 틀 5"/>
          <p:cNvSpPr>
            <a:spLocks noGrp="1"/>
          </p:cNvSpPr>
          <p:nvPr>
            <p:ph type="sldNum" sz="quarter" idx="12"/>
          </p:nvPr>
        </p:nvSpPr>
        <p:spPr/>
        <p:txBody>
          <a:bodyPr/>
          <a:lstStyle/>
          <a:p>
            <a:pPr defTabSz="783756">
              <a:defRPr/>
            </a:pPr>
            <a:fld id="{1018B668-D521-42B8-87EB-10D42012605A}" type="slidenum">
              <a:rPr lang="ko-KR" altLang="en-US" smtClean="0">
                <a:solidFill>
                  <a:prstClr val="black">
                    <a:tint val="75000"/>
                  </a:prstClr>
                </a:solidFill>
              </a:rPr>
              <a:pPr defTabSz="783756">
                <a:defRPr/>
              </a:pPr>
              <a:t>‹#›</a:t>
            </a:fld>
            <a:endParaRPr lang="ko-KR" altLang="en-US">
              <a:solidFill>
                <a:prstClr val="black">
                  <a:tint val="75000"/>
                </a:prstClr>
              </a:solidFill>
            </a:endParaRPr>
          </a:p>
        </p:txBody>
      </p:sp>
    </p:spTree>
    <p:extLst>
      <p:ext uri="{BB962C8B-B14F-4D97-AF65-F5344CB8AC3E}">
        <p14:creationId xmlns:p14="http://schemas.microsoft.com/office/powerpoint/2010/main" val="11239836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963085" y="4406902"/>
            <a:ext cx="10363200" cy="1362075"/>
          </a:xfrm>
        </p:spPr>
        <p:txBody>
          <a:bodyPr anchor="t"/>
          <a:lstStyle>
            <a:lvl1pPr algn="l">
              <a:defRPr sz="2743" b="1" cap="all"/>
            </a:lvl1pPr>
          </a:lstStyle>
          <a:p>
            <a:r>
              <a:rPr lang="ko-KR" altLang="en-US"/>
              <a:t>마스터 제목 스타일 편집</a:t>
            </a:r>
          </a:p>
        </p:txBody>
      </p:sp>
      <p:sp>
        <p:nvSpPr>
          <p:cNvPr id="3" name="텍스트 개체 틀 2"/>
          <p:cNvSpPr>
            <a:spLocks noGrp="1"/>
          </p:cNvSpPr>
          <p:nvPr>
            <p:ph type="body" idx="1"/>
          </p:nvPr>
        </p:nvSpPr>
        <p:spPr>
          <a:xfrm>
            <a:off x="963085" y="2906719"/>
            <a:ext cx="10363200" cy="1500187"/>
          </a:xfrm>
        </p:spPr>
        <p:txBody>
          <a:bodyPr anchor="b"/>
          <a:lstStyle>
            <a:lvl1pPr marL="0" indent="0">
              <a:buNone/>
              <a:defRPr sz="1372">
                <a:solidFill>
                  <a:schemeClr val="tx1">
                    <a:tint val="75000"/>
                  </a:schemeClr>
                </a:solidFill>
              </a:defRPr>
            </a:lvl1pPr>
            <a:lvl2pPr marL="313502" indent="0">
              <a:buNone/>
              <a:defRPr sz="1219">
                <a:solidFill>
                  <a:schemeClr val="tx1">
                    <a:tint val="75000"/>
                  </a:schemeClr>
                </a:solidFill>
              </a:defRPr>
            </a:lvl2pPr>
            <a:lvl3pPr marL="627005" indent="0">
              <a:buNone/>
              <a:defRPr sz="1067">
                <a:solidFill>
                  <a:schemeClr val="tx1">
                    <a:tint val="75000"/>
                  </a:schemeClr>
                </a:solidFill>
              </a:defRPr>
            </a:lvl3pPr>
            <a:lvl4pPr marL="940507" indent="0">
              <a:buNone/>
              <a:defRPr sz="990">
                <a:solidFill>
                  <a:schemeClr val="tx1">
                    <a:tint val="75000"/>
                  </a:schemeClr>
                </a:solidFill>
              </a:defRPr>
            </a:lvl4pPr>
            <a:lvl5pPr marL="1254010" indent="0">
              <a:buNone/>
              <a:defRPr sz="990">
                <a:solidFill>
                  <a:schemeClr val="tx1">
                    <a:tint val="75000"/>
                  </a:schemeClr>
                </a:solidFill>
              </a:defRPr>
            </a:lvl5pPr>
            <a:lvl6pPr marL="1567512" indent="0">
              <a:buNone/>
              <a:defRPr sz="990">
                <a:solidFill>
                  <a:schemeClr val="tx1">
                    <a:tint val="75000"/>
                  </a:schemeClr>
                </a:solidFill>
              </a:defRPr>
            </a:lvl6pPr>
            <a:lvl7pPr marL="1881015" indent="0">
              <a:buNone/>
              <a:defRPr sz="990">
                <a:solidFill>
                  <a:schemeClr val="tx1">
                    <a:tint val="75000"/>
                  </a:schemeClr>
                </a:solidFill>
              </a:defRPr>
            </a:lvl7pPr>
            <a:lvl8pPr marL="2194517" indent="0">
              <a:buNone/>
              <a:defRPr sz="990">
                <a:solidFill>
                  <a:schemeClr val="tx1">
                    <a:tint val="75000"/>
                  </a:schemeClr>
                </a:solidFill>
              </a:defRPr>
            </a:lvl8pPr>
            <a:lvl9pPr marL="2508019" indent="0">
              <a:buNone/>
              <a:defRPr sz="990">
                <a:solidFill>
                  <a:schemeClr val="tx1">
                    <a:tint val="75000"/>
                  </a:schemeClr>
                </a:solidFill>
              </a:defRPr>
            </a:lvl9pPr>
          </a:lstStyle>
          <a:p>
            <a:pPr lvl="0"/>
            <a:r>
              <a:rPr lang="ko-KR" altLang="en-US"/>
              <a:t>마스터 텍스트 스타일을 편집합니다</a:t>
            </a:r>
          </a:p>
        </p:txBody>
      </p:sp>
      <p:sp>
        <p:nvSpPr>
          <p:cNvPr id="4" name="날짜 개체 틀 3"/>
          <p:cNvSpPr>
            <a:spLocks noGrp="1"/>
          </p:cNvSpPr>
          <p:nvPr>
            <p:ph type="dt" sz="half" idx="10"/>
          </p:nvPr>
        </p:nvSpPr>
        <p:spPr/>
        <p:txBody>
          <a:bodyPr/>
          <a:lstStyle/>
          <a:p>
            <a:pPr defTabSz="783756">
              <a:defRPr/>
            </a:pPr>
            <a:fld id="{CED0690B-A57E-4DE3-81B5-3B0A91504032}" type="datetimeFigureOut">
              <a:rPr lang="ko-KR" altLang="en-US" smtClean="0">
                <a:solidFill>
                  <a:prstClr val="black">
                    <a:tint val="75000"/>
                  </a:prstClr>
                </a:solidFill>
              </a:rPr>
              <a:pPr defTabSz="783756">
                <a:defRPr/>
              </a:pPr>
              <a:t>2021. 2. 17.</a:t>
            </a:fld>
            <a:endParaRPr lang="ko-KR" altLang="en-US">
              <a:solidFill>
                <a:prstClr val="black">
                  <a:tint val="75000"/>
                </a:prstClr>
              </a:solidFill>
            </a:endParaRPr>
          </a:p>
        </p:txBody>
      </p:sp>
      <p:sp>
        <p:nvSpPr>
          <p:cNvPr id="5" name="바닥글 개체 틀 4"/>
          <p:cNvSpPr>
            <a:spLocks noGrp="1"/>
          </p:cNvSpPr>
          <p:nvPr>
            <p:ph type="ftr" sz="quarter" idx="11"/>
          </p:nvPr>
        </p:nvSpPr>
        <p:spPr/>
        <p:txBody>
          <a:bodyPr/>
          <a:lstStyle/>
          <a:p>
            <a:pPr defTabSz="783756">
              <a:defRPr/>
            </a:pPr>
            <a:endParaRPr lang="ko-KR" altLang="en-US">
              <a:solidFill>
                <a:prstClr val="black">
                  <a:tint val="75000"/>
                </a:prstClr>
              </a:solidFill>
            </a:endParaRPr>
          </a:p>
        </p:txBody>
      </p:sp>
      <p:sp>
        <p:nvSpPr>
          <p:cNvPr id="6" name="슬라이드 번호 개체 틀 5"/>
          <p:cNvSpPr>
            <a:spLocks noGrp="1"/>
          </p:cNvSpPr>
          <p:nvPr>
            <p:ph type="sldNum" sz="quarter" idx="12"/>
          </p:nvPr>
        </p:nvSpPr>
        <p:spPr/>
        <p:txBody>
          <a:bodyPr/>
          <a:lstStyle/>
          <a:p>
            <a:pPr defTabSz="783756">
              <a:defRPr/>
            </a:pPr>
            <a:fld id="{1018B668-D521-42B8-87EB-10D42012605A}" type="slidenum">
              <a:rPr lang="ko-KR" altLang="en-US" smtClean="0">
                <a:solidFill>
                  <a:prstClr val="black">
                    <a:tint val="75000"/>
                  </a:prstClr>
                </a:solidFill>
              </a:rPr>
              <a:pPr defTabSz="783756">
                <a:defRPr/>
              </a:pPr>
              <a:t>‹#›</a:t>
            </a:fld>
            <a:endParaRPr lang="ko-KR" altLang="en-US">
              <a:solidFill>
                <a:prstClr val="black">
                  <a:tint val="75000"/>
                </a:prstClr>
              </a:solidFill>
            </a:endParaRPr>
          </a:p>
        </p:txBody>
      </p:sp>
    </p:spTree>
    <p:extLst>
      <p:ext uri="{BB962C8B-B14F-4D97-AF65-F5344CB8AC3E}">
        <p14:creationId xmlns:p14="http://schemas.microsoft.com/office/powerpoint/2010/main" val="39523422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a:t>마스터 제목 스타일 편집</a:t>
            </a:r>
          </a:p>
        </p:txBody>
      </p:sp>
      <p:sp>
        <p:nvSpPr>
          <p:cNvPr id="3" name="내용 개체 틀 2"/>
          <p:cNvSpPr>
            <a:spLocks noGrp="1"/>
          </p:cNvSpPr>
          <p:nvPr>
            <p:ph sz="half" idx="1"/>
          </p:nvPr>
        </p:nvSpPr>
        <p:spPr>
          <a:xfrm>
            <a:off x="599019" y="1260478"/>
            <a:ext cx="5300133" cy="3563938"/>
          </a:xfrm>
        </p:spPr>
        <p:txBody>
          <a:bodyPr/>
          <a:lstStyle>
            <a:lvl1pPr>
              <a:defRPr sz="1904"/>
            </a:lvl1pPr>
            <a:lvl2pPr>
              <a:defRPr sz="1676"/>
            </a:lvl2pPr>
            <a:lvl3pPr>
              <a:defRPr sz="1372"/>
            </a:lvl3pPr>
            <a:lvl4pPr>
              <a:defRPr sz="1219"/>
            </a:lvl4pPr>
            <a:lvl5pPr>
              <a:defRPr sz="1219"/>
            </a:lvl5pPr>
            <a:lvl6pPr>
              <a:defRPr sz="1219"/>
            </a:lvl6pPr>
            <a:lvl7pPr>
              <a:defRPr sz="1219"/>
            </a:lvl7pPr>
            <a:lvl8pPr>
              <a:defRPr sz="1219"/>
            </a:lvl8pPr>
            <a:lvl9pPr>
              <a:defRPr sz="1219"/>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내용 개체 틀 3"/>
          <p:cNvSpPr>
            <a:spLocks noGrp="1"/>
          </p:cNvSpPr>
          <p:nvPr>
            <p:ph sz="half" idx="2"/>
          </p:nvPr>
        </p:nvSpPr>
        <p:spPr>
          <a:xfrm>
            <a:off x="6102352" y="1260478"/>
            <a:ext cx="5300133" cy="3563938"/>
          </a:xfrm>
        </p:spPr>
        <p:txBody>
          <a:bodyPr/>
          <a:lstStyle>
            <a:lvl1pPr>
              <a:defRPr sz="1904"/>
            </a:lvl1pPr>
            <a:lvl2pPr>
              <a:defRPr sz="1676"/>
            </a:lvl2pPr>
            <a:lvl3pPr>
              <a:defRPr sz="1372"/>
            </a:lvl3pPr>
            <a:lvl4pPr>
              <a:defRPr sz="1219"/>
            </a:lvl4pPr>
            <a:lvl5pPr>
              <a:defRPr sz="1219"/>
            </a:lvl5pPr>
            <a:lvl6pPr>
              <a:defRPr sz="1219"/>
            </a:lvl6pPr>
            <a:lvl7pPr>
              <a:defRPr sz="1219"/>
            </a:lvl7pPr>
            <a:lvl8pPr>
              <a:defRPr sz="1219"/>
            </a:lvl8pPr>
            <a:lvl9pPr>
              <a:defRPr sz="1219"/>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날짜 개체 틀 4"/>
          <p:cNvSpPr>
            <a:spLocks noGrp="1"/>
          </p:cNvSpPr>
          <p:nvPr>
            <p:ph type="dt" sz="half" idx="10"/>
          </p:nvPr>
        </p:nvSpPr>
        <p:spPr/>
        <p:txBody>
          <a:bodyPr/>
          <a:lstStyle/>
          <a:p>
            <a:pPr defTabSz="783756">
              <a:defRPr/>
            </a:pPr>
            <a:fld id="{CED0690B-A57E-4DE3-81B5-3B0A91504032}" type="datetimeFigureOut">
              <a:rPr lang="ko-KR" altLang="en-US" smtClean="0">
                <a:solidFill>
                  <a:prstClr val="black">
                    <a:tint val="75000"/>
                  </a:prstClr>
                </a:solidFill>
              </a:rPr>
              <a:pPr defTabSz="783756">
                <a:defRPr/>
              </a:pPr>
              <a:t>2021. 2. 17.</a:t>
            </a:fld>
            <a:endParaRPr lang="ko-KR" altLang="en-US">
              <a:solidFill>
                <a:prstClr val="black">
                  <a:tint val="75000"/>
                </a:prstClr>
              </a:solidFill>
            </a:endParaRPr>
          </a:p>
        </p:txBody>
      </p:sp>
      <p:sp>
        <p:nvSpPr>
          <p:cNvPr id="6" name="바닥글 개체 틀 5"/>
          <p:cNvSpPr>
            <a:spLocks noGrp="1"/>
          </p:cNvSpPr>
          <p:nvPr>
            <p:ph type="ftr" sz="quarter" idx="11"/>
          </p:nvPr>
        </p:nvSpPr>
        <p:spPr/>
        <p:txBody>
          <a:bodyPr/>
          <a:lstStyle/>
          <a:p>
            <a:pPr defTabSz="783756">
              <a:defRPr/>
            </a:pPr>
            <a:endParaRPr lang="ko-KR" altLang="en-US">
              <a:solidFill>
                <a:prstClr val="black">
                  <a:tint val="75000"/>
                </a:prstClr>
              </a:solidFill>
            </a:endParaRPr>
          </a:p>
        </p:txBody>
      </p:sp>
      <p:sp>
        <p:nvSpPr>
          <p:cNvPr id="7" name="슬라이드 번호 개체 틀 6"/>
          <p:cNvSpPr>
            <a:spLocks noGrp="1"/>
          </p:cNvSpPr>
          <p:nvPr>
            <p:ph type="sldNum" sz="quarter" idx="12"/>
          </p:nvPr>
        </p:nvSpPr>
        <p:spPr/>
        <p:txBody>
          <a:bodyPr/>
          <a:lstStyle/>
          <a:p>
            <a:pPr defTabSz="783756">
              <a:defRPr/>
            </a:pPr>
            <a:fld id="{1018B668-D521-42B8-87EB-10D42012605A}" type="slidenum">
              <a:rPr lang="ko-KR" altLang="en-US" smtClean="0">
                <a:solidFill>
                  <a:prstClr val="black">
                    <a:tint val="75000"/>
                  </a:prstClr>
                </a:solidFill>
              </a:rPr>
              <a:pPr defTabSz="783756">
                <a:defRPr/>
              </a:pPr>
              <a:t>‹#›</a:t>
            </a:fld>
            <a:endParaRPr lang="ko-KR" altLang="en-US">
              <a:solidFill>
                <a:prstClr val="black">
                  <a:tint val="75000"/>
                </a:prstClr>
              </a:solidFill>
            </a:endParaRPr>
          </a:p>
        </p:txBody>
      </p:sp>
    </p:spTree>
    <p:extLst>
      <p:ext uri="{BB962C8B-B14F-4D97-AF65-F5344CB8AC3E}">
        <p14:creationId xmlns:p14="http://schemas.microsoft.com/office/powerpoint/2010/main" val="17110916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a:xfrm>
            <a:off x="609600" y="274642"/>
            <a:ext cx="10972800" cy="1143001"/>
          </a:xfrm>
        </p:spPr>
        <p:txBody>
          <a:bodyPr/>
          <a:lstStyle>
            <a:lvl1pPr>
              <a:defRPr/>
            </a:lvl1pPr>
          </a:lstStyle>
          <a:p>
            <a:r>
              <a:rPr lang="ko-KR" altLang="en-US"/>
              <a:t>마스터 제목 스타일 편집</a:t>
            </a:r>
          </a:p>
        </p:txBody>
      </p:sp>
      <p:sp>
        <p:nvSpPr>
          <p:cNvPr id="3" name="텍스트 개체 틀 2"/>
          <p:cNvSpPr>
            <a:spLocks noGrp="1"/>
          </p:cNvSpPr>
          <p:nvPr>
            <p:ph type="body" idx="1"/>
          </p:nvPr>
        </p:nvSpPr>
        <p:spPr>
          <a:xfrm>
            <a:off x="609600" y="1535117"/>
            <a:ext cx="5386917" cy="639763"/>
          </a:xfrm>
        </p:spPr>
        <p:txBody>
          <a:bodyPr anchor="b"/>
          <a:lstStyle>
            <a:lvl1pPr marL="0" indent="0">
              <a:buNone/>
              <a:defRPr sz="1676" b="1"/>
            </a:lvl1pPr>
            <a:lvl2pPr marL="313502" indent="0">
              <a:buNone/>
              <a:defRPr sz="1372" b="1"/>
            </a:lvl2pPr>
            <a:lvl3pPr marL="627005" indent="0">
              <a:buNone/>
              <a:defRPr sz="1219" b="1"/>
            </a:lvl3pPr>
            <a:lvl4pPr marL="940507" indent="0">
              <a:buNone/>
              <a:defRPr sz="1067" b="1"/>
            </a:lvl4pPr>
            <a:lvl5pPr marL="1254010" indent="0">
              <a:buNone/>
              <a:defRPr sz="1067" b="1"/>
            </a:lvl5pPr>
            <a:lvl6pPr marL="1567512" indent="0">
              <a:buNone/>
              <a:defRPr sz="1067" b="1"/>
            </a:lvl6pPr>
            <a:lvl7pPr marL="1881015" indent="0">
              <a:buNone/>
              <a:defRPr sz="1067" b="1"/>
            </a:lvl7pPr>
            <a:lvl8pPr marL="2194517" indent="0">
              <a:buNone/>
              <a:defRPr sz="1067" b="1"/>
            </a:lvl8pPr>
            <a:lvl9pPr marL="2508019" indent="0">
              <a:buNone/>
              <a:defRPr sz="1067" b="1"/>
            </a:lvl9pPr>
          </a:lstStyle>
          <a:p>
            <a:pPr lvl="0"/>
            <a:r>
              <a:rPr lang="ko-KR" altLang="en-US"/>
              <a:t>마스터 텍스트 스타일을 편집합니다</a:t>
            </a:r>
          </a:p>
        </p:txBody>
      </p:sp>
      <p:sp>
        <p:nvSpPr>
          <p:cNvPr id="4" name="내용 개체 틀 3"/>
          <p:cNvSpPr>
            <a:spLocks noGrp="1"/>
          </p:cNvSpPr>
          <p:nvPr>
            <p:ph sz="half" idx="2"/>
          </p:nvPr>
        </p:nvSpPr>
        <p:spPr>
          <a:xfrm>
            <a:off x="609600" y="2174875"/>
            <a:ext cx="5386917" cy="3951288"/>
          </a:xfrm>
        </p:spPr>
        <p:txBody>
          <a:bodyPr/>
          <a:lstStyle>
            <a:lvl1pPr>
              <a:defRPr sz="1676"/>
            </a:lvl1pPr>
            <a:lvl2pPr>
              <a:defRPr sz="1372"/>
            </a:lvl2pPr>
            <a:lvl3pPr>
              <a:defRPr sz="1219"/>
            </a:lvl3pPr>
            <a:lvl4pPr>
              <a:defRPr sz="1067"/>
            </a:lvl4pPr>
            <a:lvl5pPr>
              <a:defRPr sz="1067"/>
            </a:lvl5pPr>
            <a:lvl6pPr>
              <a:defRPr sz="1067"/>
            </a:lvl6pPr>
            <a:lvl7pPr>
              <a:defRPr sz="1067"/>
            </a:lvl7pPr>
            <a:lvl8pPr>
              <a:defRPr sz="1067"/>
            </a:lvl8pPr>
            <a:lvl9pPr>
              <a:defRPr sz="1067"/>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텍스트 개체 틀 4"/>
          <p:cNvSpPr>
            <a:spLocks noGrp="1"/>
          </p:cNvSpPr>
          <p:nvPr>
            <p:ph type="body" sz="quarter" idx="3"/>
          </p:nvPr>
        </p:nvSpPr>
        <p:spPr>
          <a:xfrm>
            <a:off x="6193368" y="1535117"/>
            <a:ext cx="5389033" cy="639763"/>
          </a:xfrm>
        </p:spPr>
        <p:txBody>
          <a:bodyPr anchor="b"/>
          <a:lstStyle>
            <a:lvl1pPr marL="0" indent="0">
              <a:buNone/>
              <a:defRPr sz="1676" b="1"/>
            </a:lvl1pPr>
            <a:lvl2pPr marL="313502" indent="0">
              <a:buNone/>
              <a:defRPr sz="1372" b="1"/>
            </a:lvl2pPr>
            <a:lvl3pPr marL="627005" indent="0">
              <a:buNone/>
              <a:defRPr sz="1219" b="1"/>
            </a:lvl3pPr>
            <a:lvl4pPr marL="940507" indent="0">
              <a:buNone/>
              <a:defRPr sz="1067" b="1"/>
            </a:lvl4pPr>
            <a:lvl5pPr marL="1254010" indent="0">
              <a:buNone/>
              <a:defRPr sz="1067" b="1"/>
            </a:lvl5pPr>
            <a:lvl6pPr marL="1567512" indent="0">
              <a:buNone/>
              <a:defRPr sz="1067" b="1"/>
            </a:lvl6pPr>
            <a:lvl7pPr marL="1881015" indent="0">
              <a:buNone/>
              <a:defRPr sz="1067" b="1"/>
            </a:lvl7pPr>
            <a:lvl8pPr marL="2194517" indent="0">
              <a:buNone/>
              <a:defRPr sz="1067" b="1"/>
            </a:lvl8pPr>
            <a:lvl9pPr marL="2508019" indent="0">
              <a:buNone/>
              <a:defRPr sz="1067" b="1"/>
            </a:lvl9pPr>
          </a:lstStyle>
          <a:p>
            <a:pPr lvl="0"/>
            <a:r>
              <a:rPr lang="ko-KR" altLang="en-US"/>
              <a:t>마스터 텍스트 스타일을 편집합니다</a:t>
            </a:r>
          </a:p>
        </p:txBody>
      </p:sp>
      <p:sp>
        <p:nvSpPr>
          <p:cNvPr id="6" name="내용 개체 틀 5"/>
          <p:cNvSpPr>
            <a:spLocks noGrp="1"/>
          </p:cNvSpPr>
          <p:nvPr>
            <p:ph sz="quarter" idx="4"/>
          </p:nvPr>
        </p:nvSpPr>
        <p:spPr>
          <a:xfrm>
            <a:off x="6193368" y="2174875"/>
            <a:ext cx="5389033" cy="3951288"/>
          </a:xfrm>
        </p:spPr>
        <p:txBody>
          <a:bodyPr/>
          <a:lstStyle>
            <a:lvl1pPr>
              <a:defRPr sz="1676"/>
            </a:lvl1pPr>
            <a:lvl2pPr>
              <a:defRPr sz="1372"/>
            </a:lvl2pPr>
            <a:lvl3pPr>
              <a:defRPr sz="1219"/>
            </a:lvl3pPr>
            <a:lvl4pPr>
              <a:defRPr sz="1067"/>
            </a:lvl4pPr>
            <a:lvl5pPr>
              <a:defRPr sz="1067"/>
            </a:lvl5pPr>
            <a:lvl6pPr>
              <a:defRPr sz="1067"/>
            </a:lvl6pPr>
            <a:lvl7pPr>
              <a:defRPr sz="1067"/>
            </a:lvl7pPr>
            <a:lvl8pPr>
              <a:defRPr sz="1067"/>
            </a:lvl8pPr>
            <a:lvl9pPr>
              <a:defRPr sz="1067"/>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7" name="날짜 개체 틀 6"/>
          <p:cNvSpPr>
            <a:spLocks noGrp="1"/>
          </p:cNvSpPr>
          <p:nvPr>
            <p:ph type="dt" sz="half" idx="10"/>
          </p:nvPr>
        </p:nvSpPr>
        <p:spPr/>
        <p:txBody>
          <a:bodyPr/>
          <a:lstStyle/>
          <a:p>
            <a:pPr defTabSz="783756">
              <a:defRPr/>
            </a:pPr>
            <a:fld id="{CED0690B-A57E-4DE3-81B5-3B0A91504032}" type="datetimeFigureOut">
              <a:rPr lang="ko-KR" altLang="en-US" smtClean="0">
                <a:solidFill>
                  <a:prstClr val="black">
                    <a:tint val="75000"/>
                  </a:prstClr>
                </a:solidFill>
              </a:rPr>
              <a:pPr defTabSz="783756">
                <a:defRPr/>
              </a:pPr>
              <a:t>2021. 2. 17.</a:t>
            </a:fld>
            <a:endParaRPr lang="ko-KR" altLang="en-US">
              <a:solidFill>
                <a:prstClr val="black">
                  <a:tint val="75000"/>
                </a:prstClr>
              </a:solidFill>
            </a:endParaRPr>
          </a:p>
        </p:txBody>
      </p:sp>
      <p:sp>
        <p:nvSpPr>
          <p:cNvPr id="8" name="바닥글 개체 틀 7"/>
          <p:cNvSpPr>
            <a:spLocks noGrp="1"/>
          </p:cNvSpPr>
          <p:nvPr>
            <p:ph type="ftr" sz="quarter" idx="11"/>
          </p:nvPr>
        </p:nvSpPr>
        <p:spPr/>
        <p:txBody>
          <a:bodyPr/>
          <a:lstStyle/>
          <a:p>
            <a:pPr defTabSz="783756">
              <a:defRPr/>
            </a:pPr>
            <a:endParaRPr lang="ko-KR" altLang="en-US">
              <a:solidFill>
                <a:prstClr val="black">
                  <a:tint val="75000"/>
                </a:prstClr>
              </a:solidFill>
            </a:endParaRPr>
          </a:p>
        </p:txBody>
      </p:sp>
      <p:sp>
        <p:nvSpPr>
          <p:cNvPr id="9" name="슬라이드 번호 개체 틀 8"/>
          <p:cNvSpPr>
            <a:spLocks noGrp="1"/>
          </p:cNvSpPr>
          <p:nvPr>
            <p:ph type="sldNum" sz="quarter" idx="12"/>
          </p:nvPr>
        </p:nvSpPr>
        <p:spPr/>
        <p:txBody>
          <a:bodyPr/>
          <a:lstStyle/>
          <a:p>
            <a:pPr defTabSz="783756">
              <a:defRPr/>
            </a:pPr>
            <a:fld id="{1018B668-D521-42B8-87EB-10D42012605A}" type="slidenum">
              <a:rPr lang="ko-KR" altLang="en-US" smtClean="0">
                <a:solidFill>
                  <a:prstClr val="black">
                    <a:tint val="75000"/>
                  </a:prstClr>
                </a:solidFill>
              </a:rPr>
              <a:pPr defTabSz="783756">
                <a:defRPr/>
              </a:pPr>
              <a:t>‹#›</a:t>
            </a:fld>
            <a:endParaRPr lang="ko-KR" altLang="en-US">
              <a:solidFill>
                <a:prstClr val="black">
                  <a:tint val="75000"/>
                </a:prstClr>
              </a:solidFill>
            </a:endParaRPr>
          </a:p>
        </p:txBody>
      </p:sp>
    </p:spTree>
    <p:extLst>
      <p:ext uri="{BB962C8B-B14F-4D97-AF65-F5344CB8AC3E}">
        <p14:creationId xmlns:p14="http://schemas.microsoft.com/office/powerpoint/2010/main" val="26783230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a:t>마스터 제목 스타일 편집</a:t>
            </a:r>
          </a:p>
        </p:txBody>
      </p:sp>
      <p:sp>
        <p:nvSpPr>
          <p:cNvPr id="3" name="날짜 개체 틀 2"/>
          <p:cNvSpPr>
            <a:spLocks noGrp="1"/>
          </p:cNvSpPr>
          <p:nvPr>
            <p:ph type="dt" sz="half" idx="10"/>
          </p:nvPr>
        </p:nvSpPr>
        <p:spPr/>
        <p:txBody>
          <a:bodyPr/>
          <a:lstStyle/>
          <a:p>
            <a:pPr defTabSz="783756">
              <a:defRPr/>
            </a:pPr>
            <a:fld id="{CED0690B-A57E-4DE3-81B5-3B0A91504032}" type="datetimeFigureOut">
              <a:rPr lang="ko-KR" altLang="en-US" smtClean="0">
                <a:solidFill>
                  <a:prstClr val="black">
                    <a:tint val="75000"/>
                  </a:prstClr>
                </a:solidFill>
              </a:rPr>
              <a:pPr defTabSz="783756">
                <a:defRPr/>
              </a:pPr>
              <a:t>2021. 2. 17.</a:t>
            </a:fld>
            <a:endParaRPr lang="ko-KR" altLang="en-US">
              <a:solidFill>
                <a:prstClr val="black">
                  <a:tint val="75000"/>
                </a:prstClr>
              </a:solidFill>
            </a:endParaRPr>
          </a:p>
        </p:txBody>
      </p:sp>
      <p:sp>
        <p:nvSpPr>
          <p:cNvPr id="4" name="바닥글 개체 틀 3"/>
          <p:cNvSpPr>
            <a:spLocks noGrp="1"/>
          </p:cNvSpPr>
          <p:nvPr>
            <p:ph type="ftr" sz="quarter" idx="11"/>
          </p:nvPr>
        </p:nvSpPr>
        <p:spPr/>
        <p:txBody>
          <a:bodyPr/>
          <a:lstStyle/>
          <a:p>
            <a:pPr defTabSz="783756">
              <a:defRPr/>
            </a:pPr>
            <a:endParaRPr lang="ko-KR" altLang="en-US">
              <a:solidFill>
                <a:prstClr val="black">
                  <a:tint val="75000"/>
                </a:prstClr>
              </a:solidFill>
            </a:endParaRPr>
          </a:p>
        </p:txBody>
      </p:sp>
      <p:sp>
        <p:nvSpPr>
          <p:cNvPr id="5" name="슬라이드 번호 개체 틀 4"/>
          <p:cNvSpPr>
            <a:spLocks noGrp="1"/>
          </p:cNvSpPr>
          <p:nvPr>
            <p:ph type="sldNum" sz="quarter" idx="12"/>
          </p:nvPr>
        </p:nvSpPr>
        <p:spPr/>
        <p:txBody>
          <a:bodyPr/>
          <a:lstStyle/>
          <a:p>
            <a:pPr defTabSz="783756">
              <a:defRPr/>
            </a:pPr>
            <a:fld id="{1018B668-D521-42B8-87EB-10D42012605A}" type="slidenum">
              <a:rPr lang="ko-KR" altLang="en-US" smtClean="0">
                <a:solidFill>
                  <a:prstClr val="black">
                    <a:tint val="75000"/>
                  </a:prstClr>
                </a:solidFill>
              </a:rPr>
              <a:pPr defTabSz="783756">
                <a:defRPr/>
              </a:pPr>
              <a:t>‹#›</a:t>
            </a:fld>
            <a:endParaRPr lang="ko-KR" altLang="en-US">
              <a:solidFill>
                <a:prstClr val="black">
                  <a:tint val="75000"/>
                </a:prstClr>
              </a:solidFill>
            </a:endParaRPr>
          </a:p>
        </p:txBody>
      </p:sp>
    </p:spTree>
    <p:extLst>
      <p:ext uri="{BB962C8B-B14F-4D97-AF65-F5344CB8AC3E}">
        <p14:creationId xmlns:p14="http://schemas.microsoft.com/office/powerpoint/2010/main" val="33089001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p:txBody>
          <a:bodyPr/>
          <a:lstStyle/>
          <a:p>
            <a:pPr defTabSz="783756">
              <a:defRPr/>
            </a:pPr>
            <a:fld id="{CED0690B-A57E-4DE3-81B5-3B0A91504032}" type="datetimeFigureOut">
              <a:rPr lang="ko-KR" altLang="en-US" smtClean="0">
                <a:solidFill>
                  <a:prstClr val="black">
                    <a:tint val="75000"/>
                  </a:prstClr>
                </a:solidFill>
              </a:rPr>
              <a:pPr defTabSz="783756">
                <a:defRPr/>
              </a:pPr>
              <a:t>2021. 2. 17.</a:t>
            </a:fld>
            <a:endParaRPr lang="ko-KR" altLang="en-US">
              <a:solidFill>
                <a:prstClr val="black">
                  <a:tint val="75000"/>
                </a:prstClr>
              </a:solidFill>
            </a:endParaRPr>
          </a:p>
        </p:txBody>
      </p:sp>
      <p:sp>
        <p:nvSpPr>
          <p:cNvPr id="3" name="바닥글 개체 틀 2"/>
          <p:cNvSpPr>
            <a:spLocks noGrp="1"/>
          </p:cNvSpPr>
          <p:nvPr>
            <p:ph type="ftr" sz="quarter" idx="11"/>
          </p:nvPr>
        </p:nvSpPr>
        <p:spPr/>
        <p:txBody>
          <a:bodyPr/>
          <a:lstStyle/>
          <a:p>
            <a:pPr defTabSz="783756">
              <a:defRPr/>
            </a:pPr>
            <a:endParaRPr lang="ko-KR" altLang="en-US">
              <a:solidFill>
                <a:prstClr val="black">
                  <a:tint val="75000"/>
                </a:prstClr>
              </a:solidFill>
            </a:endParaRPr>
          </a:p>
        </p:txBody>
      </p:sp>
      <p:sp>
        <p:nvSpPr>
          <p:cNvPr id="4" name="슬라이드 번호 개체 틀 3"/>
          <p:cNvSpPr>
            <a:spLocks noGrp="1"/>
          </p:cNvSpPr>
          <p:nvPr>
            <p:ph type="sldNum" sz="quarter" idx="12"/>
          </p:nvPr>
        </p:nvSpPr>
        <p:spPr/>
        <p:txBody>
          <a:bodyPr/>
          <a:lstStyle/>
          <a:p>
            <a:pPr defTabSz="783756">
              <a:defRPr/>
            </a:pPr>
            <a:fld id="{1018B668-D521-42B8-87EB-10D42012605A}" type="slidenum">
              <a:rPr lang="ko-KR" altLang="en-US" smtClean="0">
                <a:solidFill>
                  <a:prstClr val="black">
                    <a:tint val="75000"/>
                  </a:prstClr>
                </a:solidFill>
              </a:rPr>
              <a:pPr defTabSz="783756">
                <a:defRPr/>
              </a:pPr>
              <a:t>‹#›</a:t>
            </a:fld>
            <a:endParaRPr lang="ko-KR" altLang="en-US">
              <a:solidFill>
                <a:prstClr val="black">
                  <a:tint val="75000"/>
                </a:prstClr>
              </a:solidFill>
            </a:endParaRPr>
          </a:p>
        </p:txBody>
      </p:sp>
    </p:spTree>
    <p:extLst>
      <p:ext uri="{BB962C8B-B14F-4D97-AF65-F5344CB8AC3E}">
        <p14:creationId xmlns:p14="http://schemas.microsoft.com/office/powerpoint/2010/main" val="625827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sp>
        <p:nvSpPr>
          <p:cNvPr id="2" name="제목 1"/>
          <p:cNvSpPr>
            <a:spLocks noGrp="1"/>
          </p:cNvSpPr>
          <p:nvPr>
            <p:ph type="title"/>
          </p:nvPr>
        </p:nvSpPr>
        <p:spPr>
          <a:xfrm>
            <a:off x="609603" y="273050"/>
            <a:ext cx="4011083" cy="1162050"/>
          </a:xfrm>
        </p:spPr>
        <p:txBody>
          <a:bodyPr anchor="b"/>
          <a:lstStyle>
            <a:lvl1pPr algn="l">
              <a:defRPr sz="1372" b="1"/>
            </a:lvl1pPr>
          </a:lstStyle>
          <a:p>
            <a:r>
              <a:rPr lang="ko-KR" altLang="en-US"/>
              <a:t>마스터 제목 스타일 편집</a:t>
            </a:r>
          </a:p>
        </p:txBody>
      </p:sp>
      <p:sp>
        <p:nvSpPr>
          <p:cNvPr id="3" name="내용 개체 틀 2"/>
          <p:cNvSpPr>
            <a:spLocks noGrp="1"/>
          </p:cNvSpPr>
          <p:nvPr>
            <p:ph idx="1"/>
          </p:nvPr>
        </p:nvSpPr>
        <p:spPr>
          <a:xfrm>
            <a:off x="4766737" y="273052"/>
            <a:ext cx="6815667" cy="5853112"/>
          </a:xfrm>
        </p:spPr>
        <p:txBody>
          <a:bodyPr/>
          <a:lstStyle>
            <a:lvl1pPr>
              <a:defRPr sz="2210"/>
            </a:lvl1pPr>
            <a:lvl2pPr>
              <a:defRPr sz="1904"/>
            </a:lvl2pPr>
            <a:lvl3pPr>
              <a:defRPr sz="1676"/>
            </a:lvl3pPr>
            <a:lvl4pPr>
              <a:defRPr sz="1372"/>
            </a:lvl4pPr>
            <a:lvl5pPr>
              <a:defRPr sz="1372"/>
            </a:lvl5pPr>
            <a:lvl6pPr>
              <a:defRPr sz="1372"/>
            </a:lvl6pPr>
            <a:lvl7pPr>
              <a:defRPr sz="1372"/>
            </a:lvl7pPr>
            <a:lvl8pPr>
              <a:defRPr sz="1372"/>
            </a:lvl8pPr>
            <a:lvl9pPr>
              <a:defRPr sz="1372"/>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텍스트 개체 틀 3"/>
          <p:cNvSpPr>
            <a:spLocks noGrp="1"/>
          </p:cNvSpPr>
          <p:nvPr>
            <p:ph type="body" sz="half" idx="2"/>
          </p:nvPr>
        </p:nvSpPr>
        <p:spPr>
          <a:xfrm>
            <a:off x="609603" y="1435103"/>
            <a:ext cx="4011083" cy="4691063"/>
          </a:xfrm>
        </p:spPr>
        <p:txBody>
          <a:bodyPr/>
          <a:lstStyle>
            <a:lvl1pPr marL="0" indent="0">
              <a:buNone/>
              <a:defRPr sz="990"/>
            </a:lvl1pPr>
            <a:lvl2pPr marL="313502" indent="0">
              <a:buNone/>
              <a:defRPr sz="838"/>
            </a:lvl2pPr>
            <a:lvl3pPr marL="627005" indent="0">
              <a:buNone/>
              <a:defRPr sz="686"/>
            </a:lvl3pPr>
            <a:lvl4pPr marL="940507" indent="0">
              <a:buNone/>
              <a:defRPr sz="609"/>
            </a:lvl4pPr>
            <a:lvl5pPr marL="1254010" indent="0">
              <a:buNone/>
              <a:defRPr sz="609"/>
            </a:lvl5pPr>
            <a:lvl6pPr marL="1567512" indent="0">
              <a:buNone/>
              <a:defRPr sz="609"/>
            </a:lvl6pPr>
            <a:lvl7pPr marL="1881015" indent="0">
              <a:buNone/>
              <a:defRPr sz="609"/>
            </a:lvl7pPr>
            <a:lvl8pPr marL="2194517" indent="0">
              <a:buNone/>
              <a:defRPr sz="609"/>
            </a:lvl8pPr>
            <a:lvl9pPr marL="2508019" indent="0">
              <a:buNone/>
              <a:defRPr sz="609"/>
            </a:lvl9pPr>
          </a:lstStyle>
          <a:p>
            <a:pPr lvl="0"/>
            <a:r>
              <a:rPr lang="ko-KR" altLang="en-US"/>
              <a:t>마스터 텍스트 스타일을 편집합니다</a:t>
            </a:r>
          </a:p>
        </p:txBody>
      </p:sp>
      <p:sp>
        <p:nvSpPr>
          <p:cNvPr id="5" name="날짜 개체 틀 4"/>
          <p:cNvSpPr>
            <a:spLocks noGrp="1"/>
          </p:cNvSpPr>
          <p:nvPr>
            <p:ph type="dt" sz="half" idx="10"/>
          </p:nvPr>
        </p:nvSpPr>
        <p:spPr/>
        <p:txBody>
          <a:bodyPr/>
          <a:lstStyle/>
          <a:p>
            <a:pPr defTabSz="783756">
              <a:defRPr/>
            </a:pPr>
            <a:fld id="{CED0690B-A57E-4DE3-81B5-3B0A91504032}" type="datetimeFigureOut">
              <a:rPr lang="ko-KR" altLang="en-US" smtClean="0">
                <a:solidFill>
                  <a:prstClr val="black">
                    <a:tint val="75000"/>
                  </a:prstClr>
                </a:solidFill>
              </a:rPr>
              <a:pPr defTabSz="783756">
                <a:defRPr/>
              </a:pPr>
              <a:t>2021. 2. 17.</a:t>
            </a:fld>
            <a:endParaRPr lang="ko-KR" altLang="en-US">
              <a:solidFill>
                <a:prstClr val="black">
                  <a:tint val="75000"/>
                </a:prstClr>
              </a:solidFill>
            </a:endParaRPr>
          </a:p>
        </p:txBody>
      </p:sp>
      <p:sp>
        <p:nvSpPr>
          <p:cNvPr id="6" name="바닥글 개체 틀 5"/>
          <p:cNvSpPr>
            <a:spLocks noGrp="1"/>
          </p:cNvSpPr>
          <p:nvPr>
            <p:ph type="ftr" sz="quarter" idx="11"/>
          </p:nvPr>
        </p:nvSpPr>
        <p:spPr/>
        <p:txBody>
          <a:bodyPr/>
          <a:lstStyle/>
          <a:p>
            <a:pPr defTabSz="783756">
              <a:defRPr/>
            </a:pPr>
            <a:endParaRPr lang="ko-KR" altLang="en-US">
              <a:solidFill>
                <a:prstClr val="black">
                  <a:tint val="75000"/>
                </a:prstClr>
              </a:solidFill>
            </a:endParaRPr>
          </a:p>
        </p:txBody>
      </p:sp>
      <p:sp>
        <p:nvSpPr>
          <p:cNvPr id="7" name="슬라이드 번호 개체 틀 6"/>
          <p:cNvSpPr>
            <a:spLocks noGrp="1"/>
          </p:cNvSpPr>
          <p:nvPr>
            <p:ph type="sldNum" sz="quarter" idx="12"/>
          </p:nvPr>
        </p:nvSpPr>
        <p:spPr/>
        <p:txBody>
          <a:bodyPr/>
          <a:lstStyle/>
          <a:p>
            <a:pPr defTabSz="783756">
              <a:defRPr/>
            </a:pPr>
            <a:fld id="{1018B668-D521-42B8-87EB-10D42012605A}" type="slidenum">
              <a:rPr lang="ko-KR" altLang="en-US" smtClean="0">
                <a:solidFill>
                  <a:prstClr val="black">
                    <a:tint val="75000"/>
                  </a:prstClr>
                </a:solidFill>
              </a:rPr>
              <a:pPr defTabSz="783756">
                <a:defRPr/>
              </a:pPr>
              <a:t>‹#›</a:t>
            </a:fld>
            <a:endParaRPr lang="ko-KR" altLang="en-US">
              <a:solidFill>
                <a:prstClr val="black">
                  <a:tint val="75000"/>
                </a:prstClr>
              </a:solidFill>
            </a:endParaRPr>
          </a:p>
        </p:txBody>
      </p:sp>
    </p:spTree>
    <p:extLst>
      <p:ext uri="{BB962C8B-B14F-4D97-AF65-F5344CB8AC3E}">
        <p14:creationId xmlns:p14="http://schemas.microsoft.com/office/powerpoint/2010/main" val="63692813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2" name="제목 1"/>
          <p:cNvSpPr>
            <a:spLocks noGrp="1"/>
          </p:cNvSpPr>
          <p:nvPr>
            <p:ph type="title"/>
          </p:nvPr>
        </p:nvSpPr>
        <p:spPr>
          <a:xfrm>
            <a:off x="2389720" y="4800601"/>
            <a:ext cx="7315200" cy="566738"/>
          </a:xfrm>
        </p:spPr>
        <p:txBody>
          <a:bodyPr anchor="b"/>
          <a:lstStyle>
            <a:lvl1pPr algn="l">
              <a:defRPr sz="1372" b="1"/>
            </a:lvl1pPr>
          </a:lstStyle>
          <a:p>
            <a:r>
              <a:rPr lang="ko-KR" altLang="en-US"/>
              <a:t>마스터 제목 스타일 편집</a:t>
            </a:r>
          </a:p>
        </p:txBody>
      </p:sp>
      <p:sp>
        <p:nvSpPr>
          <p:cNvPr id="3" name="그림 개체 틀 2"/>
          <p:cNvSpPr>
            <a:spLocks noGrp="1"/>
          </p:cNvSpPr>
          <p:nvPr>
            <p:ph type="pic" idx="1"/>
          </p:nvPr>
        </p:nvSpPr>
        <p:spPr>
          <a:xfrm>
            <a:off x="2389720" y="612778"/>
            <a:ext cx="7315200" cy="4114800"/>
          </a:xfrm>
        </p:spPr>
        <p:txBody>
          <a:bodyPr/>
          <a:lstStyle>
            <a:lvl1pPr marL="0" indent="0">
              <a:buNone/>
              <a:defRPr sz="2210"/>
            </a:lvl1pPr>
            <a:lvl2pPr marL="313502" indent="0">
              <a:buNone/>
              <a:defRPr sz="1904"/>
            </a:lvl2pPr>
            <a:lvl3pPr marL="627005" indent="0">
              <a:buNone/>
              <a:defRPr sz="1676"/>
            </a:lvl3pPr>
            <a:lvl4pPr marL="940507" indent="0">
              <a:buNone/>
              <a:defRPr sz="1372"/>
            </a:lvl4pPr>
            <a:lvl5pPr marL="1254010" indent="0">
              <a:buNone/>
              <a:defRPr sz="1372"/>
            </a:lvl5pPr>
            <a:lvl6pPr marL="1567512" indent="0">
              <a:buNone/>
              <a:defRPr sz="1372"/>
            </a:lvl6pPr>
            <a:lvl7pPr marL="1881015" indent="0">
              <a:buNone/>
              <a:defRPr sz="1372"/>
            </a:lvl7pPr>
            <a:lvl8pPr marL="2194517" indent="0">
              <a:buNone/>
              <a:defRPr sz="1372"/>
            </a:lvl8pPr>
            <a:lvl9pPr marL="2508019" indent="0">
              <a:buNone/>
              <a:defRPr sz="1372"/>
            </a:lvl9pPr>
          </a:lstStyle>
          <a:p>
            <a:endParaRPr lang="ko-KR" altLang="en-US"/>
          </a:p>
        </p:txBody>
      </p:sp>
      <p:sp>
        <p:nvSpPr>
          <p:cNvPr id="4" name="텍스트 개체 틀 3"/>
          <p:cNvSpPr>
            <a:spLocks noGrp="1"/>
          </p:cNvSpPr>
          <p:nvPr>
            <p:ph type="body" sz="half" idx="2"/>
          </p:nvPr>
        </p:nvSpPr>
        <p:spPr>
          <a:xfrm>
            <a:off x="2389720" y="5367342"/>
            <a:ext cx="7315200" cy="804862"/>
          </a:xfrm>
        </p:spPr>
        <p:txBody>
          <a:bodyPr/>
          <a:lstStyle>
            <a:lvl1pPr marL="0" indent="0">
              <a:buNone/>
              <a:defRPr sz="990"/>
            </a:lvl1pPr>
            <a:lvl2pPr marL="313502" indent="0">
              <a:buNone/>
              <a:defRPr sz="838"/>
            </a:lvl2pPr>
            <a:lvl3pPr marL="627005" indent="0">
              <a:buNone/>
              <a:defRPr sz="686"/>
            </a:lvl3pPr>
            <a:lvl4pPr marL="940507" indent="0">
              <a:buNone/>
              <a:defRPr sz="609"/>
            </a:lvl4pPr>
            <a:lvl5pPr marL="1254010" indent="0">
              <a:buNone/>
              <a:defRPr sz="609"/>
            </a:lvl5pPr>
            <a:lvl6pPr marL="1567512" indent="0">
              <a:buNone/>
              <a:defRPr sz="609"/>
            </a:lvl6pPr>
            <a:lvl7pPr marL="1881015" indent="0">
              <a:buNone/>
              <a:defRPr sz="609"/>
            </a:lvl7pPr>
            <a:lvl8pPr marL="2194517" indent="0">
              <a:buNone/>
              <a:defRPr sz="609"/>
            </a:lvl8pPr>
            <a:lvl9pPr marL="2508019" indent="0">
              <a:buNone/>
              <a:defRPr sz="609"/>
            </a:lvl9pPr>
          </a:lstStyle>
          <a:p>
            <a:pPr lvl="0"/>
            <a:r>
              <a:rPr lang="ko-KR" altLang="en-US"/>
              <a:t>마스터 텍스트 스타일을 편집합니다</a:t>
            </a:r>
          </a:p>
        </p:txBody>
      </p:sp>
      <p:sp>
        <p:nvSpPr>
          <p:cNvPr id="5" name="날짜 개체 틀 4"/>
          <p:cNvSpPr>
            <a:spLocks noGrp="1"/>
          </p:cNvSpPr>
          <p:nvPr>
            <p:ph type="dt" sz="half" idx="10"/>
          </p:nvPr>
        </p:nvSpPr>
        <p:spPr/>
        <p:txBody>
          <a:bodyPr/>
          <a:lstStyle/>
          <a:p>
            <a:pPr defTabSz="783756">
              <a:defRPr/>
            </a:pPr>
            <a:fld id="{CED0690B-A57E-4DE3-81B5-3B0A91504032}" type="datetimeFigureOut">
              <a:rPr lang="ko-KR" altLang="en-US" smtClean="0">
                <a:solidFill>
                  <a:prstClr val="black">
                    <a:tint val="75000"/>
                  </a:prstClr>
                </a:solidFill>
              </a:rPr>
              <a:pPr defTabSz="783756">
                <a:defRPr/>
              </a:pPr>
              <a:t>2021. 2. 17.</a:t>
            </a:fld>
            <a:endParaRPr lang="ko-KR" altLang="en-US">
              <a:solidFill>
                <a:prstClr val="black">
                  <a:tint val="75000"/>
                </a:prstClr>
              </a:solidFill>
            </a:endParaRPr>
          </a:p>
        </p:txBody>
      </p:sp>
      <p:sp>
        <p:nvSpPr>
          <p:cNvPr id="6" name="바닥글 개체 틀 5"/>
          <p:cNvSpPr>
            <a:spLocks noGrp="1"/>
          </p:cNvSpPr>
          <p:nvPr>
            <p:ph type="ftr" sz="quarter" idx="11"/>
          </p:nvPr>
        </p:nvSpPr>
        <p:spPr/>
        <p:txBody>
          <a:bodyPr/>
          <a:lstStyle/>
          <a:p>
            <a:pPr defTabSz="783756">
              <a:defRPr/>
            </a:pPr>
            <a:endParaRPr lang="ko-KR" altLang="en-US">
              <a:solidFill>
                <a:prstClr val="black">
                  <a:tint val="75000"/>
                </a:prstClr>
              </a:solidFill>
            </a:endParaRPr>
          </a:p>
        </p:txBody>
      </p:sp>
      <p:sp>
        <p:nvSpPr>
          <p:cNvPr id="7" name="슬라이드 번호 개체 틀 6"/>
          <p:cNvSpPr>
            <a:spLocks noGrp="1"/>
          </p:cNvSpPr>
          <p:nvPr>
            <p:ph type="sldNum" sz="quarter" idx="12"/>
          </p:nvPr>
        </p:nvSpPr>
        <p:spPr/>
        <p:txBody>
          <a:bodyPr/>
          <a:lstStyle/>
          <a:p>
            <a:pPr defTabSz="783756">
              <a:defRPr/>
            </a:pPr>
            <a:fld id="{1018B668-D521-42B8-87EB-10D42012605A}" type="slidenum">
              <a:rPr lang="ko-KR" altLang="en-US" smtClean="0">
                <a:solidFill>
                  <a:prstClr val="black">
                    <a:tint val="75000"/>
                  </a:prstClr>
                </a:solidFill>
              </a:rPr>
              <a:pPr defTabSz="783756">
                <a:defRPr/>
              </a:pPr>
              <a:t>‹#›</a:t>
            </a:fld>
            <a:endParaRPr lang="ko-KR" altLang="en-US">
              <a:solidFill>
                <a:prstClr val="black">
                  <a:tint val="75000"/>
                </a:prstClr>
              </a:solidFill>
            </a:endParaRPr>
          </a:p>
        </p:txBody>
      </p:sp>
    </p:spTree>
    <p:extLst>
      <p:ext uri="{BB962C8B-B14F-4D97-AF65-F5344CB8AC3E}">
        <p14:creationId xmlns:p14="http://schemas.microsoft.com/office/powerpoint/2010/main" val="19565164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제목 및 세로 텍스트">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a:t>마스터 제목 스타일 편집</a:t>
            </a:r>
          </a:p>
        </p:txBody>
      </p:sp>
      <p:sp>
        <p:nvSpPr>
          <p:cNvPr id="3" name="세로 텍스트 개체 틀 2"/>
          <p:cNvSpPr>
            <a:spLocks noGrp="1"/>
          </p:cNvSpPr>
          <p:nvPr>
            <p:ph type="body" orient="vert" idx="1"/>
          </p:nvPr>
        </p:nvSpPr>
        <p:spPr/>
        <p:txBody>
          <a:bodyPr vert="eaVert"/>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날짜 개체 틀 3"/>
          <p:cNvSpPr>
            <a:spLocks noGrp="1"/>
          </p:cNvSpPr>
          <p:nvPr>
            <p:ph type="dt" sz="half" idx="10"/>
          </p:nvPr>
        </p:nvSpPr>
        <p:spPr/>
        <p:txBody>
          <a:bodyPr/>
          <a:lstStyle/>
          <a:p>
            <a:pPr defTabSz="783756">
              <a:defRPr/>
            </a:pPr>
            <a:fld id="{CED0690B-A57E-4DE3-81B5-3B0A91504032}" type="datetimeFigureOut">
              <a:rPr lang="ko-KR" altLang="en-US" smtClean="0">
                <a:solidFill>
                  <a:prstClr val="black">
                    <a:tint val="75000"/>
                  </a:prstClr>
                </a:solidFill>
              </a:rPr>
              <a:pPr defTabSz="783756">
                <a:defRPr/>
              </a:pPr>
              <a:t>2021. 2. 17.</a:t>
            </a:fld>
            <a:endParaRPr lang="ko-KR" altLang="en-US">
              <a:solidFill>
                <a:prstClr val="black">
                  <a:tint val="75000"/>
                </a:prstClr>
              </a:solidFill>
            </a:endParaRPr>
          </a:p>
        </p:txBody>
      </p:sp>
      <p:sp>
        <p:nvSpPr>
          <p:cNvPr id="5" name="바닥글 개체 틀 4"/>
          <p:cNvSpPr>
            <a:spLocks noGrp="1"/>
          </p:cNvSpPr>
          <p:nvPr>
            <p:ph type="ftr" sz="quarter" idx="11"/>
          </p:nvPr>
        </p:nvSpPr>
        <p:spPr/>
        <p:txBody>
          <a:bodyPr/>
          <a:lstStyle/>
          <a:p>
            <a:pPr defTabSz="783756">
              <a:defRPr/>
            </a:pPr>
            <a:endParaRPr lang="ko-KR" altLang="en-US">
              <a:solidFill>
                <a:prstClr val="black">
                  <a:tint val="75000"/>
                </a:prstClr>
              </a:solidFill>
            </a:endParaRPr>
          </a:p>
        </p:txBody>
      </p:sp>
      <p:sp>
        <p:nvSpPr>
          <p:cNvPr id="6" name="슬라이드 번호 개체 틀 5"/>
          <p:cNvSpPr>
            <a:spLocks noGrp="1"/>
          </p:cNvSpPr>
          <p:nvPr>
            <p:ph type="sldNum" sz="quarter" idx="12"/>
          </p:nvPr>
        </p:nvSpPr>
        <p:spPr/>
        <p:txBody>
          <a:bodyPr/>
          <a:lstStyle/>
          <a:p>
            <a:pPr defTabSz="783756">
              <a:defRPr/>
            </a:pPr>
            <a:fld id="{1018B668-D521-42B8-87EB-10D42012605A}" type="slidenum">
              <a:rPr lang="ko-KR" altLang="en-US" smtClean="0">
                <a:solidFill>
                  <a:prstClr val="black">
                    <a:tint val="75000"/>
                  </a:prstClr>
                </a:solidFill>
              </a:rPr>
              <a:pPr defTabSz="783756">
                <a:defRPr/>
              </a:pPr>
              <a:t>‹#›</a:t>
            </a:fld>
            <a:endParaRPr lang="ko-KR" altLang="en-US">
              <a:solidFill>
                <a:prstClr val="black">
                  <a:tint val="75000"/>
                </a:prstClr>
              </a:solidFill>
            </a:endParaRPr>
          </a:p>
        </p:txBody>
      </p:sp>
    </p:spTree>
    <p:extLst>
      <p:ext uri="{BB962C8B-B14F-4D97-AF65-F5344CB8AC3E}">
        <p14:creationId xmlns:p14="http://schemas.microsoft.com/office/powerpoint/2010/main" val="77854702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세로 제목 및 텍스트">
    <p:spTree>
      <p:nvGrpSpPr>
        <p:cNvPr id="1" name=""/>
        <p:cNvGrpSpPr/>
        <p:nvPr/>
      </p:nvGrpSpPr>
      <p:grpSpPr>
        <a:xfrm>
          <a:off x="0" y="0"/>
          <a:ext cx="0" cy="0"/>
          <a:chOff x="0" y="0"/>
          <a:chExt cx="0" cy="0"/>
        </a:xfrm>
      </p:grpSpPr>
      <p:sp>
        <p:nvSpPr>
          <p:cNvPr id="2" name="세로 제목 1"/>
          <p:cNvSpPr>
            <a:spLocks noGrp="1"/>
          </p:cNvSpPr>
          <p:nvPr>
            <p:ph type="title" orient="vert"/>
          </p:nvPr>
        </p:nvSpPr>
        <p:spPr>
          <a:xfrm>
            <a:off x="8701619" y="215903"/>
            <a:ext cx="2700867" cy="4608513"/>
          </a:xfrm>
        </p:spPr>
        <p:txBody>
          <a:bodyPr vert="eaVert"/>
          <a:lstStyle/>
          <a:p>
            <a:r>
              <a:rPr lang="ko-KR" altLang="en-US"/>
              <a:t>마스터 제목 스타일 편집</a:t>
            </a:r>
          </a:p>
        </p:txBody>
      </p:sp>
      <p:sp>
        <p:nvSpPr>
          <p:cNvPr id="3" name="세로 텍스트 개체 틀 2"/>
          <p:cNvSpPr>
            <a:spLocks noGrp="1"/>
          </p:cNvSpPr>
          <p:nvPr>
            <p:ph type="body" orient="vert" idx="1"/>
          </p:nvPr>
        </p:nvSpPr>
        <p:spPr>
          <a:xfrm>
            <a:off x="599020" y="215903"/>
            <a:ext cx="7899400" cy="4608513"/>
          </a:xfrm>
        </p:spPr>
        <p:txBody>
          <a:bodyPr vert="eaVert"/>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날짜 개체 틀 3"/>
          <p:cNvSpPr>
            <a:spLocks noGrp="1"/>
          </p:cNvSpPr>
          <p:nvPr>
            <p:ph type="dt" sz="half" idx="10"/>
          </p:nvPr>
        </p:nvSpPr>
        <p:spPr/>
        <p:txBody>
          <a:bodyPr/>
          <a:lstStyle/>
          <a:p>
            <a:pPr defTabSz="783756">
              <a:defRPr/>
            </a:pPr>
            <a:fld id="{CED0690B-A57E-4DE3-81B5-3B0A91504032}" type="datetimeFigureOut">
              <a:rPr lang="ko-KR" altLang="en-US" smtClean="0">
                <a:solidFill>
                  <a:prstClr val="black">
                    <a:tint val="75000"/>
                  </a:prstClr>
                </a:solidFill>
              </a:rPr>
              <a:pPr defTabSz="783756">
                <a:defRPr/>
              </a:pPr>
              <a:t>2021. 2. 17.</a:t>
            </a:fld>
            <a:endParaRPr lang="ko-KR" altLang="en-US">
              <a:solidFill>
                <a:prstClr val="black">
                  <a:tint val="75000"/>
                </a:prstClr>
              </a:solidFill>
            </a:endParaRPr>
          </a:p>
        </p:txBody>
      </p:sp>
      <p:sp>
        <p:nvSpPr>
          <p:cNvPr id="5" name="바닥글 개체 틀 4"/>
          <p:cNvSpPr>
            <a:spLocks noGrp="1"/>
          </p:cNvSpPr>
          <p:nvPr>
            <p:ph type="ftr" sz="quarter" idx="11"/>
          </p:nvPr>
        </p:nvSpPr>
        <p:spPr/>
        <p:txBody>
          <a:bodyPr/>
          <a:lstStyle/>
          <a:p>
            <a:pPr defTabSz="783756">
              <a:defRPr/>
            </a:pPr>
            <a:endParaRPr lang="ko-KR" altLang="en-US">
              <a:solidFill>
                <a:prstClr val="black">
                  <a:tint val="75000"/>
                </a:prstClr>
              </a:solidFill>
            </a:endParaRPr>
          </a:p>
        </p:txBody>
      </p:sp>
      <p:sp>
        <p:nvSpPr>
          <p:cNvPr id="6" name="슬라이드 번호 개체 틀 5"/>
          <p:cNvSpPr>
            <a:spLocks noGrp="1"/>
          </p:cNvSpPr>
          <p:nvPr>
            <p:ph type="sldNum" sz="quarter" idx="12"/>
          </p:nvPr>
        </p:nvSpPr>
        <p:spPr/>
        <p:txBody>
          <a:bodyPr/>
          <a:lstStyle/>
          <a:p>
            <a:pPr defTabSz="783756">
              <a:defRPr/>
            </a:pPr>
            <a:fld id="{1018B668-D521-42B8-87EB-10D42012605A}" type="slidenum">
              <a:rPr lang="ko-KR" altLang="en-US" smtClean="0">
                <a:solidFill>
                  <a:prstClr val="black">
                    <a:tint val="75000"/>
                  </a:prstClr>
                </a:solidFill>
              </a:rPr>
              <a:pPr defTabSz="783756">
                <a:defRPr/>
              </a:pPr>
              <a:t>‹#›</a:t>
            </a:fld>
            <a:endParaRPr lang="ko-KR" altLang="en-US">
              <a:solidFill>
                <a:prstClr val="black">
                  <a:tint val="75000"/>
                </a:prstClr>
              </a:solidFill>
            </a:endParaRPr>
          </a:p>
        </p:txBody>
      </p:sp>
    </p:spTree>
    <p:extLst>
      <p:ext uri="{BB962C8B-B14F-4D97-AF65-F5344CB8AC3E}">
        <p14:creationId xmlns:p14="http://schemas.microsoft.com/office/powerpoint/2010/main" val="369278705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1.xml"/><Relationship Id="rId3" Type="http://schemas.openxmlformats.org/officeDocument/2006/relationships/slideLayout" Target="../slideLayouts/slideLayout6.xml"/><Relationship Id="rId7" Type="http://schemas.openxmlformats.org/officeDocument/2006/relationships/slideLayout" Target="../slideLayouts/slideLayout10.xml"/><Relationship Id="rId12" Type="http://schemas.openxmlformats.org/officeDocument/2006/relationships/theme" Target="../theme/theme2.xml"/><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slideLayout" Target="../slideLayouts/slideLayout14.xml"/><Relationship Id="rId5" Type="http://schemas.openxmlformats.org/officeDocument/2006/relationships/slideLayout" Target="../slideLayouts/slideLayout8.xml"/><Relationship Id="rId10" Type="http://schemas.openxmlformats.org/officeDocument/2006/relationships/slideLayout" Target="../slideLayouts/slideLayout13.xml"/><Relationship Id="rId4" Type="http://schemas.openxmlformats.org/officeDocument/2006/relationships/slideLayout" Target="../slideLayouts/slideLayout7.xml"/><Relationship Id="rId9"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EFEFEF"/>
        </a:solidFill>
        <a:effectLst/>
      </p:bgPr>
    </p:bg>
    <p:spTree>
      <p:nvGrpSpPr>
        <p:cNvPr id="1" name=""/>
        <p:cNvGrpSpPr/>
        <p:nvPr/>
      </p:nvGrpSpPr>
      <p:grpSpPr>
        <a:xfrm>
          <a:off x="0" y="0"/>
          <a:ext cx="0" cy="0"/>
          <a:chOff x="0" y="0"/>
          <a:chExt cx="0" cy="0"/>
        </a:xfrm>
      </p:grpSpPr>
      <p:pic>
        <p:nvPicPr>
          <p:cNvPr id="2" name="그림 1"/>
          <p:cNvPicPr>
            <a:picLocks noChangeAspect="1"/>
          </p:cNvPicPr>
          <p:nvPr userDrawn="1"/>
        </p:nvPicPr>
        <p:blipFill rotWithShape="1">
          <a:blip r:embed="rId5"/>
          <a:srcRect l="9167" t="9630" r="9062" b="8518"/>
          <a:stretch/>
        </p:blipFill>
        <p:spPr>
          <a:xfrm>
            <a:off x="0" y="0"/>
            <a:ext cx="12192000" cy="6858000"/>
          </a:xfrm>
          <a:prstGeom prst="rect">
            <a:avLst/>
          </a:prstGeom>
        </p:spPr>
      </p:pic>
    </p:spTree>
    <p:extLst>
      <p:ext uri="{BB962C8B-B14F-4D97-AF65-F5344CB8AC3E}">
        <p14:creationId xmlns:p14="http://schemas.microsoft.com/office/powerpoint/2010/main" val="638545198"/>
      </p:ext>
    </p:extLst>
  </p:cSld>
  <p:clrMap bg1="lt1" tx1="dk1" bg2="lt2" tx2="dk2" accent1="accent1" accent2="accent2" accent3="accent3" accent4="accent4" accent5="accent5" accent6="accent6" hlink="hlink" folHlink="folHlink"/>
  <p:sldLayoutIdLst>
    <p:sldLayoutId id="2147483662" r:id="rId1"/>
    <p:sldLayoutId id="2147483667" r:id="rId2"/>
    <p:sldLayoutId id="2147483668" r:id="rId3"/>
  </p:sldLayoutIdLst>
  <p:txStyles>
    <p:titleStyle>
      <a:lvl1pPr algn="l" defTabSz="914400" rtl="0" eaLnBrk="1" latinLnBrk="1"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1"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1"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1"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flip="none" rotWithShape="1">
          <a:gsLst>
            <a:gs pos="27000">
              <a:schemeClr val="tx1"/>
            </a:gs>
            <a:gs pos="100000">
              <a:srgbClr val="07033B"/>
            </a:gs>
          </a:gsLst>
          <a:lin ang="5400000" scaled="1"/>
          <a:tileRect/>
        </a:gradFill>
        <a:effectLst/>
      </p:bgPr>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609600" y="274642"/>
            <a:ext cx="10972800" cy="1143001"/>
          </a:xfrm>
          <a:prstGeom prst="rect">
            <a:avLst/>
          </a:prstGeom>
        </p:spPr>
        <p:txBody>
          <a:bodyPr vert="horz" lIns="82296" tIns="41148" rIns="82296" bIns="41148" rtlCol="0" anchor="ctr">
            <a:normAutofit/>
          </a:bodyPr>
          <a:lstStyle/>
          <a:p>
            <a:r>
              <a:rPr lang="ko-KR" altLang="en-US"/>
              <a:t>마스터 제목 스타일 편집</a:t>
            </a:r>
          </a:p>
        </p:txBody>
      </p:sp>
      <p:sp>
        <p:nvSpPr>
          <p:cNvPr id="3" name="텍스트 개체 틀 2"/>
          <p:cNvSpPr>
            <a:spLocks noGrp="1"/>
          </p:cNvSpPr>
          <p:nvPr>
            <p:ph type="body" idx="1"/>
          </p:nvPr>
        </p:nvSpPr>
        <p:spPr>
          <a:xfrm>
            <a:off x="609600" y="1600203"/>
            <a:ext cx="10972800" cy="4525963"/>
          </a:xfrm>
          <a:prstGeom prst="rect">
            <a:avLst/>
          </a:prstGeom>
        </p:spPr>
        <p:txBody>
          <a:bodyPr vert="horz" lIns="82296" tIns="41148" rIns="82296" bIns="41148" rtlCol="0">
            <a:normAutofit/>
          </a:body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날짜 개체 틀 3"/>
          <p:cNvSpPr>
            <a:spLocks noGrp="1"/>
          </p:cNvSpPr>
          <p:nvPr>
            <p:ph type="dt" sz="half" idx="2"/>
          </p:nvPr>
        </p:nvSpPr>
        <p:spPr>
          <a:xfrm>
            <a:off x="609600" y="6356353"/>
            <a:ext cx="2844800" cy="365125"/>
          </a:xfrm>
          <a:prstGeom prst="rect">
            <a:avLst/>
          </a:prstGeom>
        </p:spPr>
        <p:txBody>
          <a:bodyPr vert="horz" lIns="82296" tIns="41148" rIns="82296" bIns="41148" rtlCol="0" anchor="ctr"/>
          <a:lstStyle>
            <a:lvl1pPr algn="l">
              <a:defRPr sz="838">
                <a:solidFill>
                  <a:schemeClr val="tx1">
                    <a:tint val="75000"/>
                  </a:schemeClr>
                </a:solidFill>
              </a:defRPr>
            </a:lvl1pPr>
          </a:lstStyle>
          <a:p>
            <a:pPr defTabSz="783756">
              <a:defRPr/>
            </a:pPr>
            <a:fld id="{CED0690B-A57E-4DE3-81B5-3B0A91504032}" type="datetimeFigureOut">
              <a:rPr lang="ko-KR" altLang="en-US" smtClean="0">
                <a:solidFill>
                  <a:prstClr val="black">
                    <a:tint val="75000"/>
                  </a:prstClr>
                </a:solidFill>
              </a:rPr>
              <a:pPr defTabSz="783756">
                <a:defRPr/>
              </a:pPr>
              <a:t>2021. 2. 17.</a:t>
            </a:fld>
            <a:endParaRPr lang="ko-KR" altLang="en-US">
              <a:solidFill>
                <a:prstClr val="black">
                  <a:tint val="75000"/>
                </a:prstClr>
              </a:solidFill>
            </a:endParaRPr>
          </a:p>
        </p:txBody>
      </p:sp>
      <p:sp>
        <p:nvSpPr>
          <p:cNvPr id="5" name="바닥글 개체 틀 4"/>
          <p:cNvSpPr>
            <a:spLocks noGrp="1"/>
          </p:cNvSpPr>
          <p:nvPr>
            <p:ph type="ftr" sz="quarter" idx="3"/>
          </p:nvPr>
        </p:nvSpPr>
        <p:spPr>
          <a:xfrm>
            <a:off x="4165601" y="6356353"/>
            <a:ext cx="3860800" cy="365125"/>
          </a:xfrm>
          <a:prstGeom prst="rect">
            <a:avLst/>
          </a:prstGeom>
        </p:spPr>
        <p:txBody>
          <a:bodyPr vert="horz" lIns="82296" tIns="41148" rIns="82296" bIns="41148" rtlCol="0" anchor="ctr"/>
          <a:lstStyle>
            <a:lvl1pPr algn="ctr">
              <a:defRPr sz="838">
                <a:solidFill>
                  <a:schemeClr val="tx1">
                    <a:tint val="75000"/>
                  </a:schemeClr>
                </a:solidFill>
              </a:defRPr>
            </a:lvl1pPr>
          </a:lstStyle>
          <a:p>
            <a:pPr defTabSz="783756">
              <a:defRPr/>
            </a:pPr>
            <a:endParaRPr lang="ko-KR" altLang="en-US">
              <a:solidFill>
                <a:prstClr val="black">
                  <a:tint val="75000"/>
                </a:prstClr>
              </a:solidFill>
            </a:endParaRPr>
          </a:p>
        </p:txBody>
      </p:sp>
      <p:sp>
        <p:nvSpPr>
          <p:cNvPr id="6" name="슬라이드 번호 개체 틀 5"/>
          <p:cNvSpPr>
            <a:spLocks noGrp="1"/>
          </p:cNvSpPr>
          <p:nvPr>
            <p:ph type="sldNum" sz="quarter" idx="4"/>
          </p:nvPr>
        </p:nvSpPr>
        <p:spPr>
          <a:xfrm>
            <a:off x="8737600" y="6356353"/>
            <a:ext cx="2844800" cy="365125"/>
          </a:xfrm>
          <a:prstGeom prst="rect">
            <a:avLst/>
          </a:prstGeom>
        </p:spPr>
        <p:txBody>
          <a:bodyPr vert="horz" lIns="82296" tIns="41148" rIns="82296" bIns="41148" rtlCol="0" anchor="ctr"/>
          <a:lstStyle>
            <a:lvl1pPr algn="r">
              <a:defRPr sz="838">
                <a:solidFill>
                  <a:schemeClr val="tx1">
                    <a:tint val="75000"/>
                  </a:schemeClr>
                </a:solidFill>
              </a:defRPr>
            </a:lvl1pPr>
          </a:lstStyle>
          <a:p>
            <a:pPr defTabSz="783756">
              <a:defRPr/>
            </a:pPr>
            <a:fld id="{1018B668-D521-42B8-87EB-10D42012605A}" type="slidenum">
              <a:rPr lang="ko-KR" altLang="en-US" smtClean="0">
                <a:solidFill>
                  <a:prstClr val="black">
                    <a:tint val="75000"/>
                  </a:prstClr>
                </a:solidFill>
              </a:rPr>
              <a:pPr defTabSz="783756">
                <a:defRPr/>
              </a:pPr>
              <a:t>‹#›</a:t>
            </a:fld>
            <a:endParaRPr lang="ko-KR" altLang="en-US">
              <a:solidFill>
                <a:prstClr val="black">
                  <a:tint val="75000"/>
                </a:prstClr>
              </a:solidFill>
            </a:endParaRPr>
          </a:p>
        </p:txBody>
      </p:sp>
    </p:spTree>
    <p:extLst>
      <p:ext uri="{BB962C8B-B14F-4D97-AF65-F5344CB8AC3E}">
        <p14:creationId xmlns:p14="http://schemas.microsoft.com/office/powerpoint/2010/main" val="3709325034"/>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Lst>
  <p:txStyles>
    <p:titleStyle>
      <a:lvl1pPr algn="ctr" defTabSz="627005" rtl="0" eaLnBrk="1" latinLnBrk="1" hangingPunct="1">
        <a:spcBef>
          <a:spcPct val="0"/>
        </a:spcBef>
        <a:buNone/>
        <a:defRPr sz="3047" kern="1200">
          <a:solidFill>
            <a:schemeClr val="tx1"/>
          </a:solidFill>
          <a:latin typeface="+mj-lt"/>
          <a:ea typeface="+mj-ea"/>
          <a:cs typeface="+mj-cs"/>
        </a:defRPr>
      </a:lvl1pPr>
    </p:titleStyle>
    <p:bodyStyle>
      <a:lvl1pPr marL="235126" indent="-235126" algn="l" defTabSz="627005" rtl="0" eaLnBrk="1" latinLnBrk="1" hangingPunct="1">
        <a:spcBef>
          <a:spcPct val="20000"/>
        </a:spcBef>
        <a:buFont typeface="Arial" pitchFamily="34" charset="0"/>
        <a:buChar char="•"/>
        <a:defRPr sz="2210" kern="1200">
          <a:solidFill>
            <a:schemeClr val="tx1"/>
          </a:solidFill>
          <a:latin typeface="+mn-lt"/>
          <a:ea typeface="+mn-ea"/>
          <a:cs typeface="+mn-cs"/>
        </a:defRPr>
      </a:lvl1pPr>
      <a:lvl2pPr marL="509441" indent="-195939" algn="l" defTabSz="627005" rtl="0" eaLnBrk="1" latinLnBrk="1" hangingPunct="1">
        <a:spcBef>
          <a:spcPct val="20000"/>
        </a:spcBef>
        <a:buFont typeface="Arial" pitchFamily="34" charset="0"/>
        <a:buChar char="–"/>
        <a:defRPr sz="1904" kern="1200">
          <a:solidFill>
            <a:schemeClr val="tx1"/>
          </a:solidFill>
          <a:latin typeface="+mn-lt"/>
          <a:ea typeface="+mn-ea"/>
          <a:cs typeface="+mn-cs"/>
        </a:defRPr>
      </a:lvl2pPr>
      <a:lvl3pPr marL="783756" indent="-156752" algn="l" defTabSz="627005" rtl="0" eaLnBrk="1" latinLnBrk="1" hangingPunct="1">
        <a:spcBef>
          <a:spcPct val="20000"/>
        </a:spcBef>
        <a:buFont typeface="Arial" pitchFamily="34" charset="0"/>
        <a:buChar char="•"/>
        <a:defRPr sz="1676" kern="1200">
          <a:solidFill>
            <a:schemeClr val="tx1"/>
          </a:solidFill>
          <a:latin typeface="+mn-lt"/>
          <a:ea typeface="+mn-ea"/>
          <a:cs typeface="+mn-cs"/>
        </a:defRPr>
      </a:lvl3pPr>
      <a:lvl4pPr marL="1097259" indent="-156752" algn="l" defTabSz="627005" rtl="0" eaLnBrk="1" latinLnBrk="1" hangingPunct="1">
        <a:spcBef>
          <a:spcPct val="20000"/>
        </a:spcBef>
        <a:buFont typeface="Arial" pitchFamily="34" charset="0"/>
        <a:buChar char="–"/>
        <a:defRPr sz="1372" kern="1200">
          <a:solidFill>
            <a:schemeClr val="tx1"/>
          </a:solidFill>
          <a:latin typeface="+mn-lt"/>
          <a:ea typeface="+mn-ea"/>
          <a:cs typeface="+mn-cs"/>
        </a:defRPr>
      </a:lvl4pPr>
      <a:lvl5pPr marL="1410761" indent="-156752" algn="l" defTabSz="627005" rtl="0" eaLnBrk="1" latinLnBrk="1" hangingPunct="1">
        <a:spcBef>
          <a:spcPct val="20000"/>
        </a:spcBef>
        <a:buFont typeface="Arial" pitchFamily="34" charset="0"/>
        <a:buChar char="»"/>
        <a:defRPr sz="1372" kern="1200">
          <a:solidFill>
            <a:schemeClr val="tx1"/>
          </a:solidFill>
          <a:latin typeface="+mn-lt"/>
          <a:ea typeface="+mn-ea"/>
          <a:cs typeface="+mn-cs"/>
        </a:defRPr>
      </a:lvl5pPr>
      <a:lvl6pPr marL="1724263" indent="-156752" algn="l" defTabSz="627005" rtl="0" eaLnBrk="1" latinLnBrk="1" hangingPunct="1">
        <a:spcBef>
          <a:spcPct val="20000"/>
        </a:spcBef>
        <a:buFont typeface="Arial" pitchFamily="34" charset="0"/>
        <a:buChar char="•"/>
        <a:defRPr sz="1372" kern="1200">
          <a:solidFill>
            <a:schemeClr val="tx1"/>
          </a:solidFill>
          <a:latin typeface="+mn-lt"/>
          <a:ea typeface="+mn-ea"/>
          <a:cs typeface="+mn-cs"/>
        </a:defRPr>
      </a:lvl6pPr>
      <a:lvl7pPr marL="2037765" indent="-156752" algn="l" defTabSz="627005" rtl="0" eaLnBrk="1" latinLnBrk="1" hangingPunct="1">
        <a:spcBef>
          <a:spcPct val="20000"/>
        </a:spcBef>
        <a:buFont typeface="Arial" pitchFamily="34" charset="0"/>
        <a:buChar char="•"/>
        <a:defRPr sz="1372" kern="1200">
          <a:solidFill>
            <a:schemeClr val="tx1"/>
          </a:solidFill>
          <a:latin typeface="+mn-lt"/>
          <a:ea typeface="+mn-ea"/>
          <a:cs typeface="+mn-cs"/>
        </a:defRPr>
      </a:lvl7pPr>
      <a:lvl8pPr marL="2351268" indent="-156752" algn="l" defTabSz="627005" rtl="0" eaLnBrk="1" latinLnBrk="1" hangingPunct="1">
        <a:spcBef>
          <a:spcPct val="20000"/>
        </a:spcBef>
        <a:buFont typeface="Arial" pitchFamily="34" charset="0"/>
        <a:buChar char="•"/>
        <a:defRPr sz="1372" kern="1200">
          <a:solidFill>
            <a:schemeClr val="tx1"/>
          </a:solidFill>
          <a:latin typeface="+mn-lt"/>
          <a:ea typeface="+mn-ea"/>
          <a:cs typeface="+mn-cs"/>
        </a:defRPr>
      </a:lvl8pPr>
      <a:lvl9pPr marL="2664771" indent="-156752" algn="l" defTabSz="627005" rtl="0" eaLnBrk="1" latinLnBrk="1" hangingPunct="1">
        <a:spcBef>
          <a:spcPct val="20000"/>
        </a:spcBef>
        <a:buFont typeface="Arial" pitchFamily="34" charset="0"/>
        <a:buChar char="•"/>
        <a:defRPr sz="1372" kern="1200">
          <a:solidFill>
            <a:schemeClr val="tx1"/>
          </a:solidFill>
          <a:latin typeface="+mn-lt"/>
          <a:ea typeface="+mn-ea"/>
          <a:cs typeface="+mn-cs"/>
        </a:defRPr>
      </a:lvl9pPr>
    </p:bodyStyle>
    <p:otherStyle>
      <a:defPPr>
        <a:defRPr lang="ko-KR"/>
      </a:defPPr>
      <a:lvl1pPr marL="0" algn="l" defTabSz="627005" rtl="0" eaLnBrk="1" latinLnBrk="1" hangingPunct="1">
        <a:defRPr sz="1219" kern="1200">
          <a:solidFill>
            <a:schemeClr val="tx1"/>
          </a:solidFill>
          <a:latin typeface="+mn-lt"/>
          <a:ea typeface="+mn-ea"/>
          <a:cs typeface="+mn-cs"/>
        </a:defRPr>
      </a:lvl1pPr>
      <a:lvl2pPr marL="313502" algn="l" defTabSz="627005" rtl="0" eaLnBrk="1" latinLnBrk="1" hangingPunct="1">
        <a:defRPr sz="1219" kern="1200">
          <a:solidFill>
            <a:schemeClr val="tx1"/>
          </a:solidFill>
          <a:latin typeface="+mn-lt"/>
          <a:ea typeface="+mn-ea"/>
          <a:cs typeface="+mn-cs"/>
        </a:defRPr>
      </a:lvl2pPr>
      <a:lvl3pPr marL="627005" algn="l" defTabSz="627005" rtl="0" eaLnBrk="1" latinLnBrk="1" hangingPunct="1">
        <a:defRPr sz="1219" kern="1200">
          <a:solidFill>
            <a:schemeClr val="tx1"/>
          </a:solidFill>
          <a:latin typeface="+mn-lt"/>
          <a:ea typeface="+mn-ea"/>
          <a:cs typeface="+mn-cs"/>
        </a:defRPr>
      </a:lvl3pPr>
      <a:lvl4pPr marL="940507" algn="l" defTabSz="627005" rtl="0" eaLnBrk="1" latinLnBrk="1" hangingPunct="1">
        <a:defRPr sz="1219" kern="1200">
          <a:solidFill>
            <a:schemeClr val="tx1"/>
          </a:solidFill>
          <a:latin typeface="+mn-lt"/>
          <a:ea typeface="+mn-ea"/>
          <a:cs typeface="+mn-cs"/>
        </a:defRPr>
      </a:lvl4pPr>
      <a:lvl5pPr marL="1254010" algn="l" defTabSz="627005" rtl="0" eaLnBrk="1" latinLnBrk="1" hangingPunct="1">
        <a:defRPr sz="1219" kern="1200">
          <a:solidFill>
            <a:schemeClr val="tx1"/>
          </a:solidFill>
          <a:latin typeface="+mn-lt"/>
          <a:ea typeface="+mn-ea"/>
          <a:cs typeface="+mn-cs"/>
        </a:defRPr>
      </a:lvl5pPr>
      <a:lvl6pPr marL="1567512" algn="l" defTabSz="627005" rtl="0" eaLnBrk="1" latinLnBrk="1" hangingPunct="1">
        <a:defRPr sz="1219" kern="1200">
          <a:solidFill>
            <a:schemeClr val="tx1"/>
          </a:solidFill>
          <a:latin typeface="+mn-lt"/>
          <a:ea typeface="+mn-ea"/>
          <a:cs typeface="+mn-cs"/>
        </a:defRPr>
      </a:lvl6pPr>
      <a:lvl7pPr marL="1881015" algn="l" defTabSz="627005" rtl="0" eaLnBrk="1" latinLnBrk="1" hangingPunct="1">
        <a:defRPr sz="1219" kern="1200">
          <a:solidFill>
            <a:schemeClr val="tx1"/>
          </a:solidFill>
          <a:latin typeface="+mn-lt"/>
          <a:ea typeface="+mn-ea"/>
          <a:cs typeface="+mn-cs"/>
        </a:defRPr>
      </a:lvl7pPr>
      <a:lvl8pPr marL="2194517" algn="l" defTabSz="627005" rtl="0" eaLnBrk="1" latinLnBrk="1" hangingPunct="1">
        <a:defRPr sz="1219" kern="1200">
          <a:solidFill>
            <a:schemeClr val="tx1"/>
          </a:solidFill>
          <a:latin typeface="+mn-lt"/>
          <a:ea typeface="+mn-ea"/>
          <a:cs typeface="+mn-cs"/>
        </a:defRPr>
      </a:lvl8pPr>
      <a:lvl9pPr marL="2508019" algn="l" defTabSz="627005" rtl="0" eaLnBrk="1" latinLnBrk="1" hangingPunct="1">
        <a:defRPr sz="1219"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17.png"/></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9.xml.rels><?xml version="1.0" encoding="UTF-8" standalone="yes"?>
<Relationships xmlns="http://schemas.openxmlformats.org/package/2006/relationships"><Relationship Id="rId3" Type="http://schemas.openxmlformats.org/officeDocument/2006/relationships/image" Target="../media/image20.gif"/><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1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1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30.png"/><Relationship Id="rId4" Type="http://schemas.openxmlformats.org/officeDocument/2006/relationships/image" Target="../media/image29.jp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1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35.png"/></Relationships>
</file>

<file path=ppt/slides/_rels/slide2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37.png"/><Relationship Id="rId4" Type="http://schemas.microsoft.com/office/2007/relationships/hdphoto" Target="../media/hdphoto2.wdp"/></Relationships>
</file>

<file path=ppt/slides/_rels/slide23.xml.rels><?xml version="1.0" encoding="UTF-8" standalone="yes"?>
<Relationships xmlns="http://schemas.openxmlformats.org/package/2006/relationships"><Relationship Id="rId3" Type="http://schemas.openxmlformats.org/officeDocument/2006/relationships/image" Target="../media/image38.emf"/><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image" Target="../media/image41.png"/><Relationship Id="rId4" Type="http://schemas.openxmlformats.org/officeDocument/2006/relationships/image" Target="../media/image40.png"/></Relationships>
</file>

<file path=ppt/slides/_rels/slide25.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43.png"/></Relationships>
</file>

<file path=ppt/slides/_rels/slide26.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image" Target="../media/image46.png"/><Relationship Id="rId4" Type="http://schemas.openxmlformats.org/officeDocument/2006/relationships/image" Target="../media/image45.png"/></Relationships>
</file>

<file path=ppt/slides/_rels/slide27.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48.png"/><Relationship Id="rId7" Type="http://schemas.openxmlformats.org/officeDocument/2006/relationships/image" Target="../media/image52.png"/><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image" Target="../media/image51.jpeg"/><Relationship Id="rId5" Type="http://schemas.openxmlformats.org/officeDocument/2006/relationships/image" Target="../media/image50.png"/><Relationship Id="rId4" Type="http://schemas.openxmlformats.org/officeDocument/2006/relationships/image" Target="../media/image49.jpeg"/></Relationships>
</file>

<file path=ppt/slides/_rels/slide29.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image" Target="../media/image35.png"/><Relationship Id="rId5" Type="http://schemas.openxmlformats.org/officeDocument/2006/relationships/image" Target="../media/image54.png"/><Relationship Id="rId4" Type="http://schemas.microsoft.com/office/2007/relationships/hdphoto" Target="../media/hdphoto1.wdp"/></Relationships>
</file>

<file path=ppt/slides/_rels/slide30.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29.xml"/><Relationship Id="rId1" Type="http://schemas.openxmlformats.org/officeDocument/2006/relationships/slideLayout" Target="../slideLayouts/slideLayout2.xml"/><Relationship Id="rId5" Type="http://schemas.openxmlformats.org/officeDocument/2006/relationships/image" Target="../media/image58.jpg"/><Relationship Id="rId4" Type="http://schemas.openxmlformats.org/officeDocument/2006/relationships/image" Target="../media/image57.jpg"/></Relationships>
</file>

<file path=ppt/slides/_rels/slide32.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30.xml"/><Relationship Id="rId1" Type="http://schemas.openxmlformats.org/officeDocument/2006/relationships/slideLayout" Target="../slideLayouts/slideLayout2.xml"/><Relationship Id="rId5" Type="http://schemas.openxmlformats.org/officeDocument/2006/relationships/image" Target="../media/image61.jpg"/><Relationship Id="rId4" Type="http://schemas.openxmlformats.org/officeDocument/2006/relationships/image" Target="../media/image60.jpeg"/></Relationships>
</file>

<file path=ppt/slides/_rels/slide33.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63.jpg"/></Relationships>
</file>

<file path=ppt/slides/_rels/slide34.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image" Target="../media/image67.jpg"/><Relationship Id="rId5" Type="http://schemas.openxmlformats.org/officeDocument/2006/relationships/image" Target="../media/image66.jpg"/><Relationship Id="rId4" Type="http://schemas.openxmlformats.org/officeDocument/2006/relationships/image" Target="../media/image65.jpg"/></Relationships>
</file>

<file path=ppt/slides/_rels/slide35.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69.gif"/></Relationships>
</file>

<file path=ppt/slides/_rels/slide36.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35.xml"/><Relationship Id="rId1" Type="http://schemas.openxmlformats.org/officeDocument/2006/relationships/slideLayout" Target="../slideLayouts/slideLayout2.xml"/><Relationship Id="rId5" Type="http://schemas.openxmlformats.org/officeDocument/2006/relationships/image" Target="../media/image73.png"/><Relationship Id="rId4" Type="http://schemas.openxmlformats.org/officeDocument/2006/relationships/image" Target="../media/image72.png"/></Relationships>
</file>

<file path=ppt/slides/_rels/slide3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6.xml"/><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35.png"/></Relationships>
</file>

<file path=ppt/slides/_rels/slide39.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37.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35.png"/><Relationship Id="rId4" Type="http://schemas.openxmlformats.org/officeDocument/2006/relationships/image" Target="../media/image34.png"/></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그림 3"/>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직사각형 1"/>
          <p:cNvSpPr/>
          <p:nvPr/>
        </p:nvSpPr>
        <p:spPr>
          <a:xfrm>
            <a:off x="4763373" y="1332291"/>
            <a:ext cx="5868720" cy="3415828"/>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en-US" altLang="ko-KR" sz="8000" b="1" dirty="0">
                <a:latin typeface="+mj-ea"/>
                <a:ea typeface="+mj-ea"/>
              </a:rPr>
              <a:t>Hello, </a:t>
            </a:r>
          </a:p>
          <a:p>
            <a:pPr>
              <a:lnSpc>
                <a:spcPct val="150000"/>
              </a:lnSpc>
            </a:pPr>
            <a:r>
              <a:rPr lang="en-US" altLang="ko-KR" sz="8000" b="1" dirty="0">
                <a:latin typeface="+mj-ea"/>
                <a:ea typeface="+mj-ea"/>
              </a:rPr>
              <a:t>GCOOPERS</a:t>
            </a:r>
          </a:p>
        </p:txBody>
      </p:sp>
    </p:spTree>
    <p:extLst>
      <p:ext uri="{BB962C8B-B14F-4D97-AF65-F5344CB8AC3E}">
        <p14:creationId xmlns:p14="http://schemas.microsoft.com/office/powerpoint/2010/main" val="36520537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그림 3"/>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5" name="TextBox 4"/>
          <p:cNvSpPr txBox="1"/>
          <p:nvPr/>
        </p:nvSpPr>
        <p:spPr>
          <a:xfrm>
            <a:off x="3788229" y="199802"/>
            <a:ext cx="8651421" cy="3576172"/>
          </a:xfrm>
          <a:prstGeom prst="rect">
            <a:avLst/>
          </a:prstGeom>
          <a:noFill/>
        </p:spPr>
        <p:txBody>
          <a:bodyPr wrap="square" rtlCol="0">
            <a:spAutoFit/>
          </a:bodyPr>
          <a:lstStyle/>
          <a:p>
            <a:pPr fontAlgn="base">
              <a:lnSpc>
                <a:spcPct val="150000"/>
              </a:lnSpc>
              <a:spcBef>
                <a:spcPts val="200"/>
              </a:spcBef>
              <a:spcAft>
                <a:spcPct val="0"/>
              </a:spcAft>
            </a:pPr>
            <a:r>
              <a:rPr kumimoji="1" lang="en-US" altLang="ko-KR" sz="6000" b="1" dirty="0">
                <a:ln>
                  <a:solidFill>
                    <a:prstClr val="black">
                      <a:alpha val="0"/>
                    </a:prstClr>
                  </a:solidFill>
                </a:ln>
                <a:solidFill>
                  <a:schemeClr val="bg1"/>
                </a:solidFill>
                <a:effectLst>
                  <a:outerShdw blurRad="38100" dist="38100" dir="2700000" algn="tl">
                    <a:srgbClr val="000000">
                      <a:alpha val="43137"/>
                    </a:srgbClr>
                  </a:outerShdw>
                </a:effectLst>
                <a:latin typeface="+mn-ea"/>
                <a:cs typeface="조선일보명조" panose="02030304000000000000" pitchFamily="18" charset="-127"/>
                <a:sym typeface="Wingdings" pitchFamily="2" charset="2"/>
              </a:rPr>
              <a:t>“</a:t>
            </a:r>
            <a:r>
              <a:rPr kumimoji="1" lang="en-US" altLang="ko-KR" sz="4800" b="1" dirty="0">
                <a:ln>
                  <a:solidFill>
                    <a:prstClr val="black">
                      <a:alpha val="0"/>
                    </a:prstClr>
                  </a:solidFill>
                </a:ln>
                <a:solidFill>
                  <a:schemeClr val="bg1"/>
                </a:solidFill>
                <a:effectLst>
                  <a:outerShdw blurRad="38100" dist="38100" dir="2700000" algn="tl">
                    <a:srgbClr val="000000">
                      <a:alpha val="43137"/>
                    </a:srgbClr>
                  </a:outerShdw>
                </a:effectLst>
                <a:latin typeface="+mn-ea"/>
                <a:cs typeface="조선일보명조" panose="02030304000000000000" pitchFamily="18" charset="-127"/>
                <a:sym typeface="Wingdings" pitchFamily="2" charset="2"/>
              </a:rPr>
              <a:t>Red </a:t>
            </a:r>
            <a:r>
              <a:rPr kumimoji="1" lang="en-US" altLang="ko-KR" sz="4800" b="1" dirty="0" err="1">
                <a:ln>
                  <a:solidFill>
                    <a:prstClr val="black">
                      <a:alpha val="0"/>
                    </a:prstClr>
                  </a:solidFill>
                </a:ln>
                <a:solidFill>
                  <a:schemeClr val="bg1"/>
                </a:solidFill>
                <a:effectLst>
                  <a:outerShdw blurRad="38100" dist="38100" dir="2700000" algn="tl">
                    <a:srgbClr val="000000">
                      <a:alpha val="43137"/>
                    </a:srgbClr>
                  </a:outerShdw>
                </a:effectLst>
                <a:latin typeface="+mn-ea"/>
                <a:cs typeface="조선일보명조" panose="02030304000000000000" pitchFamily="18" charset="-127"/>
                <a:sym typeface="Wingdings" pitchFamily="2" charset="2"/>
              </a:rPr>
              <a:t>rTG</a:t>
            </a:r>
            <a:r>
              <a:rPr kumimoji="1" lang="en-US" altLang="ko-KR" sz="4800" b="1">
                <a:ln>
                  <a:solidFill>
                    <a:prstClr val="black">
                      <a:alpha val="0"/>
                    </a:prstClr>
                  </a:solidFill>
                </a:ln>
                <a:solidFill>
                  <a:schemeClr val="bg1"/>
                </a:solidFill>
                <a:effectLst>
                  <a:outerShdw blurRad="38100" dist="38100" dir="2700000" algn="tl">
                    <a:srgbClr val="000000">
                      <a:alpha val="43137"/>
                    </a:srgbClr>
                  </a:outerShdw>
                </a:effectLst>
                <a:latin typeface="+mn-ea"/>
                <a:cs typeface="조선일보명조" panose="02030304000000000000" pitchFamily="18" charset="-127"/>
                <a:sym typeface="Wingdings" pitchFamily="2" charset="2"/>
              </a:rPr>
              <a:t> Omega3</a:t>
            </a:r>
          </a:p>
          <a:p>
            <a:pPr fontAlgn="base">
              <a:lnSpc>
                <a:spcPct val="150000"/>
              </a:lnSpc>
              <a:spcBef>
                <a:spcPts val="200"/>
              </a:spcBef>
              <a:spcAft>
                <a:spcPct val="0"/>
              </a:spcAft>
            </a:pPr>
            <a:r>
              <a:rPr kumimoji="1" lang="ko-KR" altLang="en-US" sz="4800" b="1">
                <a:ln>
                  <a:solidFill>
                    <a:prstClr val="black">
                      <a:alpha val="0"/>
                    </a:prstClr>
                  </a:solidFill>
                </a:ln>
                <a:solidFill>
                  <a:schemeClr val="bg1"/>
                </a:solidFill>
                <a:effectLst>
                  <a:outerShdw blurRad="38100" dist="38100" dir="2700000" algn="tl">
                    <a:srgbClr val="000000">
                      <a:alpha val="43137"/>
                    </a:srgbClr>
                  </a:outerShdw>
                </a:effectLst>
                <a:latin typeface="+mn-ea"/>
                <a:cs typeface="조선일보명조" panose="02030304000000000000" pitchFamily="18" charset="-127"/>
                <a:sym typeface="Wingdings" pitchFamily="2" charset="2"/>
              </a:rPr>
              <a:t> </a:t>
            </a:r>
            <a:r>
              <a:rPr kumimoji="1" lang="en-US" altLang="ko-KR" sz="4800" b="1">
                <a:ln>
                  <a:solidFill>
                    <a:prstClr val="black">
                      <a:alpha val="0"/>
                    </a:prstClr>
                  </a:solidFill>
                </a:ln>
                <a:solidFill>
                  <a:srgbClr val="FF0000"/>
                </a:solidFill>
                <a:effectLst>
                  <a:outerShdw blurRad="38100" dist="38100" dir="2700000" algn="tl">
                    <a:srgbClr val="000000">
                      <a:alpha val="43137"/>
                    </a:srgbClr>
                  </a:outerShdw>
                </a:effectLst>
                <a:latin typeface="+mn-ea"/>
                <a:cs typeface="조선일보명조" panose="02030304000000000000" pitchFamily="18" charset="-127"/>
                <a:sym typeface="Wingdings" pitchFamily="2" charset="2"/>
              </a:rPr>
              <a:t>To Help Support Heart Health and Vascular Health</a:t>
            </a:r>
            <a:r>
              <a:rPr kumimoji="1" lang="ko-KR" altLang="en-US" sz="4800" b="1">
                <a:ln>
                  <a:solidFill>
                    <a:prstClr val="black">
                      <a:alpha val="0"/>
                    </a:prstClr>
                  </a:solidFill>
                </a:ln>
                <a:solidFill>
                  <a:schemeClr val="bg1"/>
                </a:solidFill>
                <a:effectLst>
                  <a:outerShdw blurRad="38100" dist="38100" dir="2700000" algn="tl">
                    <a:srgbClr val="000000">
                      <a:alpha val="43137"/>
                    </a:srgbClr>
                  </a:outerShdw>
                </a:effectLst>
                <a:latin typeface="+mn-ea"/>
                <a:cs typeface="조선일보명조" panose="02030304000000000000" pitchFamily="18" charset="-127"/>
                <a:sym typeface="Wingdings" pitchFamily="2" charset="2"/>
              </a:rPr>
              <a:t> </a:t>
            </a:r>
            <a:r>
              <a:rPr kumimoji="1" lang="en-US" altLang="ko-KR" sz="4800" b="1">
                <a:ln>
                  <a:solidFill>
                    <a:prstClr val="black">
                      <a:alpha val="0"/>
                    </a:prstClr>
                  </a:solidFill>
                </a:ln>
                <a:solidFill>
                  <a:schemeClr val="bg1"/>
                </a:solidFill>
                <a:effectLst>
                  <a:outerShdw blurRad="38100" dist="38100" dir="2700000" algn="tl">
                    <a:srgbClr val="000000">
                      <a:alpha val="43137"/>
                    </a:srgbClr>
                  </a:outerShdw>
                </a:effectLst>
                <a:latin typeface="+mn-ea"/>
                <a:cs typeface="조선일보명조" panose="02030304000000000000" pitchFamily="18" charset="-127"/>
                <a:sym typeface="Wingdings" pitchFamily="2" charset="2"/>
              </a:rPr>
              <a:t>”</a:t>
            </a:r>
          </a:p>
        </p:txBody>
      </p:sp>
      <p:pic>
        <p:nvPicPr>
          <p:cNvPr id="2" name="그림 1"/>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5600700" y="3665390"/>
            <a:ext cx="4152900" cy="3106142"/>
          </a:xfrm>
          <a:prstGeom prst="rect">
            <a:avLst/>
          </a:prstGeom>
        </p:spPr>
      </p:pic>
      <p:pic>
        <p:nvPicPr>
          <p:cNvPr id="10" name="그림 9"/>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5600700" y="4584687"/>
            <a:ext cx="1409701" cy="2073511"/>
          </a:xfrm>
          <a:prstGeom prst="rect">
            <a:avLst/>
          </a:prstGeom>
        </p:spPr>
      </p:pic>
    </p:spTree>
    <p:extLst>
      <p:ext uri="{BB962C8B-B14F-4D97-AF65-F5344CB8AC3E}">
        <p14:creationId xmlns:p14="http://schemas.microsoft.com/office/powerpoint/2010/main" val="30872946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solidFill>
            <a:srgbClr val="C00000"/>
          </a:solidFill>
        </p:spPr>
        <p:txBody>
          <a:bodyPr>
            <a:normAutofit/>
          </a:bodyPr>
          <a:lstStyle/>
          <a:p>
            <a:r>
              <a:rPr lang="en-US" altLang="ko-KR" b="1">
                <a:latin typeface="+mn-ea"/>
                <a:ea typeface="+mn-ea"/>
              </a:rPr>
              <a:t>‘Building Blocks of Life’</a:t>
            </a:r>
            <a:r>
              <a:rPr lang="ko-KR" altLang="en-US" b="1">
                <a:latin typeface="+mn-ea"/>
                <a:ea typeface="+mn-ea"/>
              </a:rPr>
              <a:t> </a:t>
            </a:r>
            <a:r>
              <a:rPr lang="en-US" altLang="ko-KR" b="1">
                <a:latin typeface="+mn-ea"/>
                <a:ea typeface="+mn-ea"/>
              </a:rPr>
              <a:t>Theory</a:t>
            </a:r>
            <a:endParaRPr lang="ko-KR" altLang="en-US" b="1">
              <a:latin typeface="+mn-ea"/>
              <a:ea typeface="+mn-ea"/>
            </a:endParaRPr>
          </a:p>
        </p:txBody>
      </p:sp>
      <p:sp>
        <p:nvSpPr>
          <p:cNvPr id="17" name="직사각형 16"/>
          <p:cNvSpPr/>
          <p:nvPr/>
        </p:nvSpPr>
        <p:spPr>
          <a:xfrm>
            <a:off x="269238" y="1112520"/>
            <a:ext cx="11668759" cy="521208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b="1">
              <a:latin typeface="+mn-ea"/>
            </a:endParaRPr>
          </a:p>
        </p:txBody>
      </p:sp>
      <p:grpSp>
        <p:nvGrpSpPr>
          <p:cNvPr id="19" name="Group 48"/>
          <p:cNvGrpSpPr>
            <a:grpSpLocks/>
          </p:cNvGrpSpPr>
          <p:nvPr/>
        </p:nvGrpSpPr>
        <p:grpSpPr bwMode="auto">
          <a:xfrm>
            <a:off x="3541078" y="1223963"/>
            <a:ext cx="5465762" cy="4937760"/>
            <a:chOff x="3494" y="1300"/>
            <a:chExt cx="3443" cy="3111"/>
          </a:xfrm>
        </p:grpSpPr>
        <p:pic>
          <p:nvPicPr>
            <p:cNvPr id="20" name="Picture 13" descr="chain05"/>
            <p:cNvPicPr>
              <a:picLocks noChangeAspect="1" noChangeArrowheads="1"/>
            </p:cNvPicPr>
            <p:nvPr/>
          </p:nvPicPr>
          <p:blipFill>
            <a:blip r:embed="rId3" cstate="print"/>
            <a:srcRect/>
            <a:stretch>
              <a:fillRect/>
            </a:stretch>
          </p:blipFill>
          <p:spPr bwMode="auto">
            <a:xfrm rot="990875">
              <a:off x="3494" y="3921"/>
              <a:ext cx="771" cy="415"/>
            </a:xfrm>
            <a:prstGeom prst="rect">
              <a:avLst/>
            </a:prstGeom>
            <a:noFill/>
            <a:ln w="9525">
              <a:noFill/>
              <a:miter lim="800000"/>
              <a:headEnd/>
              <a:tailEnd/>
            </a:ln>
          </p:spPr>
        </p:pic>
        <p:pic>
          <p:nvPicPr>
            <p:cNvPr id="21" name="Picture 25" descr="chain05"/>
            <p:cNvPicPr>
              <a:picLocks noChangeAspect="1" noChangeArrowheads="1"/>
            </p:cNvPicPr>
            <p:nvPr/>
          </p:nvPicPr>
          <p:blipFill>
            <a:blip r:embed="rId3" cstate="print"/>
            <a:srcRect/>
            <a:stretch>
              <a:fillRect/>
            </a:stretch>
          </p:blipFill>
          <p:spPr bwMode="auto">
            <a:xfrm rot="-1343619">
              <a:off x="4221" y="3996"/>
              <a:ext cx="771" cy="415"/>
            </a:xfrm>
            <a:prstGeom prst="rect">
              <a:avLst/>
            </a:prstGeom>
            <a:noFill/>
            <a:ln w="9525">
              <a:noFill/>
              <a:miter lim="800000"/>
              <a:headEnd/>
              <a:tailEnd/>
            </a:ln>
          </p:spPr>
        </p:pic>
        <p:pic>
          <p:nvPicPr>
            <p:cNvPr id="22" name="Picture 16" descr="sphere_01"/>
            <p:cNvPicPr>
              <a:picLocks noChangeAspect="1" noChangeArrowheads="1"/>
            </p:cNvPicPr>
            <p:nvPr/>
          </p:nvPicPr>
          <p:blipFill>
            <a:blip r:embed="rId4" cstate="print"/>
            <a:srcRect/>
            <a:stretch>
              <a:fillRect/>
            </a:stretch>
          </p:blipFill>
          <p:spPr bwMode="auto">
            <a:xfrm>
              <a:off x="5386" y="3010"/>
              <a:ext cx="1551" cy="1395"/>
            </a:xfrm>
            <a:prstGeom prst="rect">
              <a:avLst/>
            </a:prstGeom>
            <a:noFill/>
            <a:ln w="9525">
              <a:noFill/>
              <a:miter lim="800000"/>
              <a:headEnd/>
              <a:tailEnd/>
            </a:ln>
          </p:spPr>
        </p:pic>
        <p:pic>
          <p:nvPicPr>
            <p:cNvPr id="23" name="Picture 18" descr="sphere"/>
            <p:cNvPicPr>
              <a:picLocks noChangeAspect="1" noChangeArrowheads="1"/>
            </p:cNvPicPr>
            <p:nvPr/>
          </p:nvPicPr>
          <p:blipFill>
            <a:blip r:embed="rId5" cstate="print"/>
            <a:srcRect/>
            <a:stretch>
              <a:fillRect/>
            </a:stretch>
          </p:blipFill>
          <p:spPr bwMode="auto">
            <a:xfrm>
              <a:off x="4531" y="1300"/>
              <a:ext cx="1633" cy="1543"/>
            </a:xfrm>
            <a:prstGeom prst="rect">
              <a:avLst/>
            </a:prstGeom>
            <a:noFill/>
            <a:ln w="9525">
              <a:noFill/>
              <a:miter lim="800000"/>
              <a:headEnd/>
              <a:tailEnd/>
            </a:ln>
          </p:spPr>
        </p:pic>
      </p:grpSp>
      <p:pic>
        <p:nvPicPr>
          <p:cNvPr id="24" name="Picture 13" descr="chain05"/>
          <p:cNvPicPr>
            <a:picLocks noChangeAspect="1" noChangeArrowheads="1"/>
          </p:cNvPicPr>
          <p:nvPr/>
        </p:nvPicPr>
        <p:blipFill>
          <a:blip r:embed="rId3" cstate="print"/>
          <a:srcRect/>
          <a:stretch>
            <a:fillRect/>
          </a:stretch>
        </p:blipFill>
        <p:spPr bwMode="auto">
          <a:xfrm rot="-9229951">
            <a:off x="7341553" y="2460627"/>
            <a:ext cx="1223962" cy="658813"/>
          </a:xfrm>
          <a:prstGeom prst="rect">
            <a:avLst/>
          </a:prstGeom>
          <a:noFill/>
          <a:ln w="9525">
            <a:noFill/>
            <a:miter lim="800000"/>
            <a:headEnd/>
            <a:tailEnd/>
          </a:ln>
        </p:spPr>
      </p:pic>
      <p:pic>
        <p:nvPicPr>
          <p:cNvPr id="25" name="Picture 13" descr="chain05"/>
          <p:cNvPicPr>
            <a:picLocks noChangeAspect="1" noChangeArrowheads="1"/>
          </p:cNvPicPr>
          <p:nvPr/>
        </p:nvPicPr>
        <p:blipFill>
          <a:blip r:embed="rId3" cstate="print"/>
          <a:srcRect/>
          <a:stretch>
            <a:fillRect/>
          </a:stretch>
        </p:blipFill>
        <p:spPr bwMode="auto">
          <a:xfrm rot="9248914">
            <a:off x="4198303" y="1957390"/>
            <a:ext cx="1223962" cy="658812"/>
          </a:xfrm>
          <a:prstGeom prst="rect">
            <a:avLst/>
          </a:prstGeom>
          <a:noFill/>
          <a:ln w="9525">
            <a:noFill/>
            <a:miter lim="800000"/>
            <a:headEnd/>
            <a:tailEnd/>
          </a:ln>
        </p:spPr>
      </p:pic>
      <p:pic>
        <p:nvPicPr>
          <p:cNvPr id="26" name="Picture 13" descr="chain05"/>
          <p:cNvPicPr>
            <a:picLocks noChangeAspect="1" noChangeArrowheads="1"/>
          </p:cNvPicPr>
          <p:nvPr/>
        </p:nvPicPr>
        <p:blipFill>
          <a:blip r:embed="rId3" cstate="print"/>
          <a:srcRect/>
          <a:stretch>
            <a:fillRect/>
          </a:stretch>
        </p:blipFill>
        <p:spPr bwMode="auto">
          <a:xfrm rot="-5741176">
            <a:off x="7803517" y="3455990"/>
            <a:ext cx="1223963" cy="658813"/>
          </a:xfrm>
          <a:prstGeom prst="rect">
            <a:avLst/>
          </a:prstGeom>
          <a:noFill/>
          <a:ln w="9525">
            <a:noFill/>
            <a:miter lim="800000"/>
            <a:headEnd/>
            <a:tailEnd/>
          </a:ln>
        </p:spPr>
      </p:pic>
      <p:pic>
        <p:nvPicPr>
          <p:cNvPr id="27" name="Picture 13" descr="chain05"/>
          <p:cNvPicPr>
            <a:picLocks noChangeAspect="1" noChangeArrowheads="1"/>
          </p:cNvPicPr>
          <p:nvPr/>
        </p:nvPicPr>
        <p:blipFill>
          <a:blip r:embed="rId3" cstate="print"/>
          <a:srcRect/>
          <a:stretch>
            <a:fillRect/>
          </a:stretch>
        </p:blipFill>
        <p:spPr bwMode="auto">
          <a:xfrm rot="8184566">
            <a:off x="3245803" y="2413000"/>
            <a:ext cx="1223962" cy="658813"/>
          </a:xfrm>
          <a:prstGeom prst="rect">
            <a:avLst/>
          </a:prstGeom>
          <a:noFill/>
          <a:ln w="9525">
            <a:noFill/>
            <a:miter lim="800000"/>
            <a:headEnd/>
            <a:tailEnd/>
          </a:ln>
        </p:spPr>
      </p:pic>
      <p:pic>
        <p:nvPicPr>
          <p:cNvPr id="28" name="Picture 13" descr="chain05"/>
          <p:cNvPicPr>
            <a:picLocks noChangeAspect="1" noChangeArrowheads="1"/>
          </p:cNvPicPr>
          <p:nvPr/>
        </p:nvPicPr>
        <p:blipFill>
          <a:blip r:embed="rId3" cstate="print"/>
          <a:srcRect/>
          <a:stretch>
            <a:fillRect/>
          </a:stretch>
        </p:blipFill>
        <p:spPr bwMode="auto">
          <a:xfrm rot="6452870">
            <a:off x="2574292" y="3292477"/>
            <a:ext cx="1223963" cy="658813"/>
          </a:xfrm>
          <a:prstGeom prst="rect">
            <a:avLst/>
          </a:prstGeom>
          <a:noFill/>
          <a:ln w="9525">
            <a:noFill/>
            <a:miter lim="800000"/>
            <a:headEnd/>
            <a:tailEnd/>
          </a:ln>
        </p:spPr>
      </p:pic>
      <p:pic>
        <p:nvPicPr>
          <p:cNvPr id="29" name="Picture 13" descr="chain05"/>
          <p:cNvPicPr>
            <a:picLocks noChangeAspect="1" noChangeArrowheads="1"/>
          </p:cNvPicPr>
          <p:nvPr/>
        </p:nvPicPr>
        <p:blipFill>
          <a:blip r:embed="rId3" cstate="print"/>
          <a:srcRect/>
          <a:stretch>
            <a:fillRect/>
          </a:stretch>
        </p:blipFill>
        <p:spPr bwMode="auto">
          <a:xfrm rot="-1848534">
            <a:off x="5766753" y="5154615"/>
            <a:ext cx="1223962" cy="658812"/>
          </a:xfrm>
          <a:prstGeom prst="rect">
            <a:avLst/>
          </a:prstGeom>
          <a:noFill/>
          <a:ln w="9525">
            <a:noFill/>
            <a:miter lim="800000"/>
            <a:headEnd/>
            <a:tailEnd/>
          </a:ln>
        </p:spPr>
      </p:pic>
      <p:pic>
        <p:nvPicPr>
          <p:cNvPr id="30" name="Picture 17" descr="sphere_02"/>
          <p:cNvPicPr>
            <a:picLocks noChangeAspect="1" noChangeArrowheads="1"/>
          </p:cNvPicPr>
          <p:nvPr/>
        </p:nvPicPr>
        <p:blipFill>
          <a:blip r:embed="rId6" cstate="print"/>
          <a:srcRect/>
          <a:stretch>
            <a:fillRect/>
          </a:stretch>
        </p:blipFill>
        <p:spPr bwMode="auto">
          <a:xfrm>
            <a:off x="1901190" y="4010025"/>
            <a:ext cx="2070100" cy="1785939"/>
          </a:xfrm>
          <a:prstGeom prst="rect">
            <a:avLst/>
          </a:prstGeom>
          <a:noFill/>
          <a:ln w="9525">
            <a:noFill/>
            <a:miter lim="800000"/>
            <a:headEnd/>
            <a:tailEnd/>
          </a:ln>
        </p:spPr>
      </p:pic>
      <p:sp>
        <p:nvSpPr>
          <p:cNvPr id="31" name="TextBox 30"/>
          <p:cNvSpPr txBox="1"/>
          <p:nvPr/>
        </p:nvSpPr>
        <p:spPr>
          <a:xfrm>
            <a:off x="5363532" y="1652590"/>
            <a:ext cx="2071687" cy="1200329"/>
          </a:xfrm>
          <a:prstGeom prst="rect">
            <a:avLst/>
          </a:prstGeom>
          <a:noFill/>
        </p:spPr>
        <p:txBody>
          <a:bodyPr>
            <a:spAutoFit/>
          </a:bodyPr>
          <a:lstStyle/>
          <a:p>
            <a:pPr algn="ctr">
              <a:defRPr/>
            </a:pPr>
            <a:r>
              <a:rPr lang="en-US" altLang="ko-KR" sz="2400" b="1">
                <a:latin typeface="+mn-ea"/>
                <a:ea typeface="+mn-ea"/>
              </a:rPr>
              <a:t>8</a:t>
            </a:r>
          </a:p>
          <a:p>
            <a:pPr algn="ctr">
              <a:defRPr/>
            </a:pPr>
            <a:r>
              <a:rPr lang="en-US" altLang="ko-KR" sz="2400" b="1">
                <a:latin typeface="+mn-ea"/>
              </a:rPr>
              <a:t>Essential Amino Acids</a:t>
            </a:r>
            <a:endParaRPr lang="ko-KR" altLang="en-US" sz="2400" b="1">
              <a:latin typeface="+mn-ea"/>
              <a:ea typeface="+mn-ea"/>
            </a:endParaRPr>
          </a:p>
        </p:txBody>
      </p:sp>
      <p:sp>
        <p:nvSpPr>
          <p:cNvPr id="32" name="TextBox 31"/>
          <p:cNvSpPr txBox="1"/>
          <p:nvPr/>
        </p:nvSpPr>
        <p:spPr>
          <a:xfrm>
            <a:off x="6720840" y="4438653"/>
            <a:ext cx="2071688" cy="830997"/>
          </a:xfrm>
          <a:prstGeom prst="rect">
            <a:avLst/>
          </a:prstGeom>
          <a:noFill/>
        </p:spPr>
        <p:txBody>
          <a:bodyPr>
            <a:spAutoFit/>
          </a:bodyPr>
          <a:lstStyle/>
          <a:p>
            <a:pPr algn="ctr">
              <a:defRPr/>
            </a:pPr>
            <a:r>
              <a:rPr lang="en-US" altLang="ko-KR" sz="2400" b="1">
                <a:solidFill>
                  <a:schemeClr val="bg1"/>
                </a:solidFill>
                <a:latin typeface="+mn-ea"/>
                <a:ea typeface="+mn-ea"/>
              </a:rPr>
              <a:t>16 </a:t>
            </a:r>
          </a:p>
          <a:p>
            <a:pPr algn="ctr">
              <a:defRPr/>
            </a:pPr>
            <a:r>
              <a:rPr lang="en-US" altLang="ko-KR" sz="2400" b="1">
                <a:solidFill>
                  <a:schemeClr val="bg1"/>
                </a:solidFill>
                <a:latin typeface="+mn-ea"/>
                <a:ea typeface="+mn-ea"/>
              </a:rPr>
              <a:t>Minerals</a:t>
            </a:r>
            <a:endParaRPr lang="ko-KR" altLang="en-US" sz="2400" b="1">
              <a:solidFill>
                <a:schemeClr val="bg1"/>
              </a:solidFill>
              <a:latin typeface="+mn-ea"/>
              <a:ea typeface="+mn-ea"/>
            </a:endParaRPr>
          </a:p>
        </p:txBody>
      </p:sp>
      <p:sp>
        <p:nvSpPr>
          <p:cNvPr id="33" name="TextBox 32"/>
          <p:cNvSpPr txBox="1"/>
          <p:nvPr/>
        </p:nvSpPr>
        <p:spPr>
          <a:xfrm>
            <a:off x="1876802" y="4444238"/>
            <a:ext cx="2071688" cy="830997"/>
          </a:xfrm>
          <a:prstGeom prst="rect">
            <a:avLst/>
          </a:prstGeom>
          <a:noFill/>
        </p:spPr>
        <p:txBody>
          <a:bodyPr>
            <a:spAutoFit/>
          </a:bodyPr>
          <a:lstStyle/>
          <a:p>
            <a:pPr algn="ctr">
              <a:defRPr/>
            </a:pPr>
            <a:r>
              <a:rPr lang="en-US" altLang="ko-KR" sz="2400" b="1">
                <a:solidFill>
                  <a:schemeClr val="bg1"/>
                </a:solidFill>
                <a:latin typeface="+mn-ea"/>
                <a:ea typeface="+mn-ea"/>
              </a:rPr>
              <a:t>20 </a:t>
            </a:r>
          </a:p>
          <a:p>
            <a:pPr algn="ctr">
              <a:defRPr/>
            </a:pPr>
            <a:r>
              <a:rPr lang="en-US" altLang="ko-KR" sz="2400" b="1">
                <a:solidFill>
                  <a:schemeClr val="bg1"/>
                </a:solidFill>
                <a:latin typeface="+mn-ea"/>
                <a:ea typeface="+mn-ea"/>
              </a:rPr>
              <a:t>Vitamins</a:t>
            </a:r>
            <a:endParaRPr lang="ko-KR" altLang="en-US" sz="2400" b="1">
              <a:solidFill>
                <a:schemeClr val="bg1"/>
              </a:solidFill>
              <a:latin typeface="+mn-ea"/>
              <a:ea typeface="+mn-ea"/>
            </a:endParaRPr>
          </a:p>
        </p:txBody>
      </p:sp>
      <p:sp>
        <p:nvSpPr>
          <p:cNvPr id="34" name="TextBox 33"/>
          <p:cNvSpPr txBox="1"/>
          <p:nvPr/>
        </p:nvSpPr>
        <p:spPr>
          <a:xfrm>
            <a:off x="4115911" y="5836639"/>
            <a:ext cx="7871264" cy="800219"/>
          </a:xfrm>
          <a:prstGeom prst="rect">
            <a:avLst/>
          </a:prstGeom>
          <a:noFill/>
        </p:spPr>
        <p:txBody>
          <a:bodyPr wrap="square">
            <a:spAutoFit/>
          </a:bodyPr>
          <a:lstStyle/>
          <a:p>
            <a:pPr algn="r">
              <a:defRPr/>
            </a:pPr>
            <a:r>
              <a:rPr lang="en-US" altLang="ko-KR" b="1">
                <a:latin typeface="+mn-ea"/>
                <a:ea typeface="+mn-ea"/>
              </a:rPr>
              <a:t>[Nutrition Against Disease], Roger J Williams</a:t>
            </a:r>
          </a:p>
          <a:p>
            <a:pPr algn="r">
              <a:defRPr/>
            </a:pPr>
            <a:r>
              <a:rPr lang="en-US" altLang="ko-KR" sz="1000" b="1">
                <a:solidFill>
                  <a:srgbClr val="FF0000"/>
                </a:solidFill>
              </a:rPr>
              <a:t>* The information above is based on outsourced studies and may not be directly related to the products of our company.</a:t>
            </a:r>
            <a:endParaRPr lang="ko-KR" altLang="en-US" sz="1000" b="1">
              <a:solidFill>
                <a:srgbClr val="FF0000"/>
              </a:solidFill>
            </a:endParaRPr>
          </a:p>
          <a:p>
            <a:pPr algn="r">
              <a:defRPr/>
            </a:pPr>
            <a:endParaRPr lang="ko-KR" altLang="en-US" b="1">
              <a:latin typeface="+mn-ea"/>
              <a:ea typeface="+mn-ea"/>
            </a:endParaRPr>
          </a:p>
        </p:txBody>
      </p:sp>
      <p:sp>
        <p:nvSpPr>
          <p:cNvPr id="35" name="직사각형 34"/>
          <p:cNvSpPr/>
          <p:nvPr/>
        </p:nvSpPr>
        <p:spPr>
          <a:xfrm rot="20681083">
            <a:off x="1718032" y="2533539"/>
            <a:ext cx="7932737" cy="2422525"/>
          </a:xfrm>
          <a:prstGeom prst="rect">
            <a:avLst/>
          </a:prstGeom>
          <a:solidFill>
            <a:srgbClr val="FF0000"/>
          </a:solidFill>
          <a:ln>
            <a:solidFill>
              <a:srgbClr val="FF000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ko-KR" sz="3200" b="1">
                <a:solidFill>
                  <a:schemeClr val="bg1"/>
                </a:solidFill>
              </a:rPr>
              <a:t>‘Building Blocks of Life Theory’</a:t>
            </a:r>
          </a:p>
          <a:p>
            <a:pPr algn="ctr">
              <a:defRPr/>
            </a:pPr>
            <a:r>
              <a:rPr lang="en-US" altLang="ko-KR" sz="3200" b="1">
                <a:solidFill>
                  <a:schemeClr val="bg1"/>
                </a:solidFill>
              </a:rPr>
              <a:t>8 Essential Amino. Acids, 16 Minerals, 20 Vitamins, etc.,</a:t>
            </a:r>
            <a:r>
              <a:rPr lang="ko-KR" altLang="en-US" sz="3200" b="1">
                <a:solidFill>
                  <a:schemeClr val="bg1"/>
                </a:solidFill>
              </a:rPr>
              <a:t> </a:t>
            </a:r>
            <a:r>
              <a:rPr lang="en-US" altLang="ko-KR" sz="3200" b="1">
                <a:solidFill>
                  <a:schemeClr val="bg1"/>
                </a:solidFill>
              </a:rPr>
              <a:t>Total</a:t>
            </a:r>
            <a:r>
              <a:rPr lang="ko-KR" altLang="en-US" sz="3200" b="1">
                <a:solidFill>
                  <a:schemeClr val="bg1"/>
                </a:solidFill>
              </a:rPr>
              <a:t> </a:t>
            </a:r>
            <a:r>
              <a:rPr lang="en-US" altLang="ko-KR" sz="3200" b="1">
                <a:solidFill>
                  <a:schemeClr val="bg1"/>
                </a:solidFill>
              </a:rPr>
              <a:t>44 Essential Nutrients</a:t>
            </a:r>
          </a:p>
          <a:p>
            <a:pPr algn="ctr">
              <a:defRPr/>
            </a:pPr>
            <a:r>
              <a:rPr lang="en-US" altLang="ko-KR" sz="3200" b="1">
                <a:solidFill>
                  <a:schemeClr val="bg1"/>
                </a:solidFill>
              </a:rPr>
              <a:t>Must be consumed Daily</a:t>
            </a:r>
            <a:endParaRPr lang="ko-KR" altLang="en-US" sz="3200" b="1">
              <a:solidFill>
                <a:schemeClr val="bg1"/>
              </a:solidFill>
            </a:endParaRPr>
          </a:p>
        </p:txBody>
      </p:sp>
    </p:spTree>
    <p:extLst>
      <p:ext uri="{BB962C8B-B14F-4D97-AF65-F5344CB8AC3E}">
        <p14:creationId xmlns:p14="http://schemas.microsoft.com/office/powerpoint/2010/main" val="7764335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barn(inVertical)">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5"/>
                                        </p:tgtEl>
                                        <p:attrNameLst>
                                          <p:attrName>style.visibility</p:attrName>
                                        </p:attrNameLst>
                                      </p:cBhvr>
                                      <p:to>
                                        <p:strVal val="visible"/>
                                      </p:to>
                                    </p:set>
                                    <p:animEffect transition="in" filter="dissolve">
                                      <p:cBhvr>
                                        <p:cTn id="12"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35"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solidFill>
            <a:srgbClr val="C00000"/>
          </a:solidFill>
        </p:spPr>
        <p:txBody>
          <a:bodyPr>
            <a:normAutofit/>
          </a:bodyPr>
          <a:lstStyle/>
          <a:p>
            <a:r>
              <a:rPr lang="en-US" altLang="ko-KR" b="1">
                <a:latin typeface="+mn-ea"/>
                <a:ea typeface="+mn-ea"/>
              </a:rPr>
              <a:t>Essential Nutrients!</a:t>
            </a:r>
            <a:endParaRPr lang="ko-KR" altLang="en-US" b="1">
              <a:latin typeface="+mn-ea"/>
              <a:ea typeface="+mn-ea"/>
            </a:endParaRPr>
          </a:p>
        </p:txBody>
      </p:sp>
      <p:sp>
        <p:nvSpPr>
          <p:cNvPr id="17" name="직사각형 16"/>
          <p:cNvSpPr/>
          <p:nvPr/>
        </p:nvSpPr>
        <p:spPr>
          <a:xfrm>
            <a:off x="269238" y="1088127"/>
            <a:ext cx="11668759" cy="523647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b="1">
              <a:latin typeface="+mn-ea"/>
            </a:endParaRPr>
          </a:p>
        </p:txBody>
      </p:sp>
      <p:sp>
        <p:nvSpPr>
          <p:cNvPr id="5" name="타원 4"/>
          <p:cNvSpPr/>
          <p:nvPr/>
        </p:nvSpPr>
        <p:spPr>
          <a:xfrm>
            <a:off x="1861510" y="2868066"/>
            <a:ext cx="7416824" cy="1619821"/>
          </a:xfrm>
          <a:prstGeom prst="ellipse">
            <a:avLst/>
          </a:prstGeom>
          <a:solidFill>
            <a:srgbClr val="FFE7E7">
              <a:alpha val="7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mn-ea"/>
            </a:endParaRPr>
          </a:p>
        </p:txBody>
      </p:sp>
      <p:sp>
        <p:nvSpPr>
          <p:cNvPr id="6" name="직사각형 5"/>
          <p:cNvSpPr/>
          <p:nvPr/>
        </p:nvSpPr>
        <p:spPr>
          <a:xfrm>
            <a:off x="1861510" y="1142985"/>
            <a:ext cx="8486735" cy="1493927"/>
          </a:xfrm>
          <a:prstGeom prst="rect">
            <a:avLst/>
          </a:prstGeom>
          <a:solidFill>
            <a:schemeClr val="accent3">
              <a:lumMod val="20000"/>
              <a:lumOff val="80000"/>
            </a:schemeClr>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4000"/>
              </a:lnSpc>
            </a:pPr>
            <a:r>
              <a:rPr lang="en-US" altLang="ko-KR" sz="2400" b="1">
                <a:solidFill>
                  <a:srgbClr val="0033CC"/>
                </a:solidFill>
                <a:latin typeface="+mn-ea"/>
              </a:rPr>
              <a:t>What are Essential Nutrients?!</a:t>
            </a:r>
          </a:p>
          <a:p>
            <a:pPr algn="ctr"/>
            <a:r>
              <a:rPr lang="en-US" altLang="ko-KR" b="1">
                <a:solidFill>
                  <a:schemeClr val="tx1"/>
                </a:solidFill>
                <a:latin typeface="+mn-ea"/>
              </a:rPr>
              <a:t>Essential Nutrients are nutrients that help to support growth/development and normal function but are either not synthesized in the body or only synthesized in small amounts. </a:t>
            </a:r>
          </a:p>
          <a:p>
            <a:pPr algn="ctr"/>
            <a:r>
              <a:rPr lang="en-US" altLang="ko-KR" b="1" u="sng">
                <a:solidFill>
                  <a:srgbClr val="FF0000"/>
                </a:solidFill>
                <a:latin typeface="+mn-ea"/>
              </a:rPr>
              <a:t>Therefore, they must be supplemented or consumed through food!</a:t>
            </a:r>
            <a:endParaRPr lang="ko-KR" altLang="en-US" b="1" u="sng">
              <a:solidFill>
                <a:srgbClr val="FF0000"/>
              </a:solidFill>
              <a:latin typeface="+mn-ea"/>
            </a:endParaRPr>
          </a:p>
        </p:txBody>
      </p:sp>
      <p:sp>
        <p:nvSpPr>
          <p:cNvPr id="7" name="직사각형 6"/>
          <p:cNvSpPr/>
          <p:nvPr/>
        </p:nvSpPr>
        <p:spPr>
          <a:xfrm>
            <a:off x="1891868" y="2719843"/>
            <a:ext cx="1759329" cy="480053"/>
          </a:xfrm>
          <a:prstGeom prst="rect">
            <a:avLst/>
          </a:prstGeom>
          <a:solidFill>
            <a:schemeClr val="bg1"/>
          </a:solidFill>
          <a:ln>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b="1">
                <a:solidFill>
                  <a:schemeClr val="tx1"/>
                </a:solidFill>
                <a:latin typeface="+mn-ea"/>
              </a:rPr>
              <a:t>Essential Amino Acids</a:t>
            </a:r>
            <a:endParaRPr lang="ko-KR" altLang="en-US" b="1">
              <a:solidFill>
                <a:schemeClr val="tx1"/>
              </a:solidFill>
              <a:latin typeface="+mn-ea"/>
            </a:endParaRPr>
          </a:p>
        </p:txBody>
      </p:sp>
      <p:sp>
        <p:nvSpPr>
          <p:cNvPr id="8" name="직사각형 7"/>
          <p:cNvSpPr/>
          <p:nvPr/>
        </p:nvSpPr>
        <p:spPr>
          <a:xfrm>
            <a:off x="1889710" y="3459616"/>
            <a:ext cx="1759329" cy="480053"/>
          </a:xfrm>
          <a:prstGeom prst="rect">
            <a:avLst/>
          </a:prstGeom>
          <a:solidFill>
            <a:srgbClr val="FFFF00"/>
          </a:solidFill>
          <a:ln>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b="1">
                <a:solidFill>
                  <a:schemeClr val="tx1"/>
                </a:solidFill>
                <a:latin typeface="+mn-ea"/>
              </a:rPr>
              <a:t>Essential Fatty Acids</a:t>
            </a:r>
            <a:endParaRPr lang="ko-KR" altLang="en-US" b="1">
              <a:solidFill>
                <a:schemeClr val="tx1"/>
              </a:solidFill>
              <a:latin typeface="+mn-ea"/>
            </a:endParaRPr>
          </a:p>
        </p:txBody>
      </p:sp>
      <p:sp>
        <p:nvSpPr>
          <p:cNvPr id="9" name="직사각형 8"/>
          <p:cNvSpPr/>
          <p:nvPr/>
        </p:nvSpPr>
        <p:spPr>
          <a:xfrm>
            <a:off x="1891868" y="4216523"/>
            <a:ext cx="1759329" cy="480053"/>
          </a:xfrm>
          <a:prstGeom prst="rect">
            <a:avLst/>
          </a:prstGeom>
          <a:solidFill>
            <a:schemeClr val="bg1"/>
          </a:solidFill>
          <a:ln>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b="1">
                <a:solidFill>
                  <a:schemeClr val="tx1"/>
                </a:solidFill>
                <a:latin typeface="+mn-ea"/>
              </a:rPr>
              <a:t>Essential Vitamins</a:t>
            </a:r>
            <a:endParaRPr lang="ko-KR" altLang="en-US" b="1">
              <a:solidFill>
                <a:schemeClr val="tx1"/>
              </a:solidFill>
              <a:latin typeface="+mn-ea"/>
            </a:endParaRPr>
          </a:p>
        </p:txBody>
      </p:sp>
      <p:sp>
        <p:nvSpPr>
          <p:cNvPr id="10" name="직사각형 9"/>
          <p:cNvSpPr/>
          <p:nvPr/>
        </p:nvSpPr>
        <p:spPr>
          <a:xfrm>
            <a:off x="1882514" y="5024099"/>
            <a:ext cx="1759329" cy="480053"/>
          </a:xfrm>
          <a:prstGeom prst="rect">
            <a:avLst/>
          </a:prstGeom>
          <a:solidFill>
            <a:schemeClr val="bg1"/>
          </a:solidFill>
          <a:ln>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b="1">
                <a:solidFill>
                  <a:schemeClr val="tx1"/>
                </a:solidFill>
                <a:latin typeface="+mn-ea"/>
              </a:rPr>
              <a:t>Essential Minerals</a:t>
            </a:r>
            <a:endParaRPr lang="ko-KR" altLang="en-US" b="1">
              <a:solidFill>
                <a:schemeClr val="tx1"/>
              </a:solidFill>
              <a:latin typeface="+mn-ea"/>
            </a:endParaRPr>
          </a:p>
        </p:txBody>
      </p:sp>
      <p:sp>
        <p:nvSpPr>
          <p:cNvPr id="11" name="직사각형 39"/>
          <p:cNvSpPr>
            <a:spLocks noChangeArrowheads="1"/>
          </p:cNvSpPr>
          <p:nvPr/>
        </p:nvSpPr>
        <p:spPr bwMode="auto">
          <a:xfrm>
            <a:off x="3774318" y="2696344"/>
            <a:ext cx="6818159"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굴림" pitchFamily="50" charset="-127"/>
                <a:ea typeface="굴림" pitchFamily="50" charset="-127"/>
              </a:defRPr>
            </a:lvl1pPr>
            <a:lvl2pPr marL="742950" indent="-285750" eaLnBrk="0" hangingPunct="0">
              <a:defRPr kumimoji="1">
                <a:solidFill>
                  <a:schemeClr val="tx1"/>
                </a:solidFill>
                <a:latin typeface="굴림" pitchFamily="50" charset="-127"/>
                <a:ea typeface="굴림" pitchFamily="50" charset="-127"/>
              </a:defRPr>
            </a:lvl2pPr>
            <a:lvl3pPr marL="1143000" indent="-228600" eaLnBrk="0" hangingPunct="0">
              <a:defRPr kumimoji="1">
                <a:solidFill>
                  <a:schemeClr val="tx1"/>
                </a:solidFill>
                <a:latin typeface="굴림" pitchFamily="50" charset="-127"/>
                <a:ea typeface="굴림" pitchFamily="50" charset="-127"/>
              </a:defRPr>
            </a:lvl3pPr>
            <a:lvl4pPr marL="1600200" indent="-228600" eaLnBrk="0" hangingPunct="0">
              <a:defRPr kumimoji="1">
                <a:solidFill>
                  <a:schemeClr val="tx1"/>
                </a:solidFill>
                <a:latin typeface="굴림" pitchFamily="50" charset="-127"/>
                <a:ea typeface="굴림" pitchFamily="50" charset="-127"/>
              </a:defRPr>
            </a:lvl4pPr>
            <a:lvl5pPr marL="2057400" indent="-228600" eaLnBrk="0" hangingPunct="0">
              <a:defRPr kumimoji="1">
                <a:solidFill>
                  <a:schemeClr val="tx1"/>
                </a:solidFill>
                <a:latin typeface="굴림" pitchFamily="50" charset="-127"/>
                <a:ea typeface="굴림" pitchFamily="50" charset="-127"/>
              </a:defRPr>
            </a:lvl5pPr>
            <a:lvl6pPr marL="2514600" indent="-228600" eaLnBrk="0" fontAlgn="base" hangingPunct="0">
              <a:spcBef>
                <a:spcPct val="0"/>
              </a:spcBef>
              <a:spcAft>
                <a:spcPct val="0"/>
              </a:spcAft>
              <a:defRPr kumimoji="1">
                <a:solidFill>
                  <a:schemeClr val="tx1"/>
                </a:solidFill>
                <a:latin typeface="굴림" pitchFamily="50" charset="-127"/>
                <a:ea typeface="굴림" pitchFamily="50" charset="-127"/>
              </a:defRPr>
            </a:lvl6pPr>
            <a:lvl7pPr marL="2971800" indent="-228600" eaLnBrk="0" fontAlgn="base" hangingPunct="0">
              <a:spcBef>
                <a:spcPct val="0"/>
              </a:spcBef>
              <a:spcAft>
                <a:spcPct val="0"/>
              </a:spcAft>
              <a:defRPr kumimoji="1">
                <a:solidFill>
                  <a:schemeClr val="tx1"/>
                </a:solidFill>
                <a:latin typeface="굴림" pitchFamily="50" charset="-127"/>
                <a:ea typeface="굴림" pitchFamily="50" charset="-127"/>
              </a:defRPr>
            </a:lvl7pPr>
            <a:lvl8pPr marL="3429000" indent="-228600" eaLnBrk="0" fontAlgn="base" hangingPunct="0">
              <a:spcBef>
                <a:spcPct val="0"/>
              </a:spcBef>
              <a:spcAft>
                <a:spcPct val="0"/>
              </a:spcAft>
              <a:defRPr kumimoji="1">
                <a:solidFill>
                  <a:schemeClr val="tx1"/>
                </a:solidFill>
                <a:latin typeface="굴림" pitchFamily="50" charset="-127"/>
                <a:ea typeface="굴림" pitchFamily="50" charset="-127"/>
              </a:defRPr>
            </a:lvl8pPr>
            <a:lvl9pPr marL="3886200" indent="-228600" eaLnBrk="0" fontAlgn="base" hangingPunct="0">
              <a:spcBef>
                <a:spcPct val="0"/>
              </a:spcBef>
              <a:spcAft>
                <a:spcPct val="0"/>
              </a:spcAft>
              <a:defRPr kumimoji="1">
                <a:solidFill>
                  <a:schemeClr val="tx1"/>
                </a:solidFill>
                <a:latin typeface="굴림" pitchFamily="50" charset="-127"/>
                <a:ea typeface="굴림" pitchFamily="50" charset="-127"/>
              </a:defRPr>
            </a:lvl9pPr>
          </a:lstStyle>
          <a:p>
            <a:pPr eaLnBrk="1" hangingPunct="1"/>
            <a:r>
              <a:rPr kumimoji="0" lang="en-US" altLang="ko-KR" sz="1400" b="1">
                <a:latin typeface="+mn-ea"/>
                <a:ea typeface="+mn-ea"/>
              </a:rPr>
              <a:t>Leucine / Isoleucine</a:t>
            </a:r>
            <a:r>
              <a:rPr kumimoji="0" lang="ko-KR" altLang="en-US" sz="1400" b="1">
                <a:latin typeface="+mn-ea"/>
                <a:ea typeface="+mn-ea"/>
              </a:rPr>
              <a:t> </a:t>
            </a:r>
            <a:r>
              <a:rPr kumimoji="0" lang="en-US" altLang="ko-KR" sz="1400" b="1">
                <a:latin typeface="+mn-ea"/>
                <a:ea typeface="+mn-ea"/>
              </a:rPr>
              <a:t>/ Lysine</a:t>
            </a:r>
            <a:r>
              <a:rPr kumimoji="0" lang="ko-KR" altLang="en-US" sz="1400" b="1">
                <a:latin typeface="+mn-ea"/>
                <a:ea typeface="+mn-ea"/>
              </a:rPr>
              <a:t> </a:t>
            </a:r>
            <a:r>
              <a:rPr kumimoji="0" lang="en-US" altLang="ko-KR" sz="1400" b="1">
                <a:latin typeface="+mn-ea"/>
                <a:ea typeface="+mn-ea"/>
              </a:rPr>
              <a:t>/ Methionine</a:t>
            </a:r>
            <a:r>
              <a:rPr kumimoji="0" lang="ko-KR" altLang="en-US" sz="1400" b="1">
                <a:latin typeface="+mn-ea"/>
                <a:ea typeface="+mn-ea"/>
              </a:rPr>
              <a:t> </a:t>
            </a:r>
            <a:r>
              <a:rPr kumimoji="0" lang="en-US" altLang="ko-KR" sz="1400" b="1">
                <a:latin typeface="+mn-ea"/>
                <a:ea typeface="+mn-ea"/>
              </a:rPr>
              <a:t>/ phenylalanine</a:t>
            </a:r>
            <a:r>
              <a:rPr kumimoji="0" lang="ko-KR" altLang="en-US" sz="1400" b="1">
                <a:latin typeface="+mn-ea"/>
                <a:ea typeface="+mn-ea"/>
              </a:rPr>
              <a:t> </a:t>
            </a:r>
            <a:r>
              <a:rPr kumimoji="0" lang="en-US" altLang="ko-KR" sz="1400" b="1">
                <a:latin typeface="+mn-ea"/>
                <a:ea typeface="+mn-ea"/>
              </a:rPr>
              <a:t>/ Threonine</a:t>
            </a:r>
            <a:r>
              <a:rPr kumimoji="0" lang="ko-KR" altLang="en-US" sz="1400" b="1">
                <a:latin typeface="+mn-ea"/>
                <a:ea typeface="+mn-ea"/>
              </a:rPr>
              <a:t> </a:t>
            </a:r>
            <a:r>
              <a:rPr kumimoji="0" lang="en-US" altLang="ko-KR" sz="1400" b="1">
                <a:latin typeface="+mn-ea"/>
                <a:ea typeface="+mn-ea"/>
              </a:rPr>
              <a:t>/ Tryptophan</a:t>
            </a:r>
            <a:r>
              <a:rPr kumimoji="0" lang="ko-KR" altLang="en-US" sz="1400" b="1">
                <a:latin typeface="+mn-ea"/>
                <a:ea typeface="+mn-ea"/>
              </a:rPr>
              <a:t> </a:t>
            </a:r>
            <a:r>
              <a:rPr kumimoji="0" lang="en-US" altLang="ko-KR" sz="1400" b="1">
                <a:latin typeface="+mn-ea"/>
                <a:ea typeface="+mn-ea"/>
              </a:rPr>
              <a:t>/ </a:t>
            </a:r>
          </a:p>
          <a:p>
            <a:pPr eaLnBrk="1" hangingPunct="1"/>
            <a:r>
              <a:rPr kumimoji="0" lang="en-US" altLang="ko-KR" sz="1400" b="1">
                <a:latin typeface="+mn-ea"/>
                <a:ea typeface="+mn-ea"/>
              </a:rPr>
              <a:t>Valine</a:t>
            </a:r>
            <a:r>
              <a:rPr kumimoji="0" lang="ko-KR" altLang="en-US" sz="1400" b="1">
                <a:latin typeface="+mn-ea"/>
                <a:ea typeface="+mn-ea"/>
              </a:rPr>
              <a:t> </a:t>
            </a:r>
            <a:r>
              <a:rPr kumimoji="0" lang="en-US" altLang="ko-KR" sz="1400" b="1">
                <a:latin typeface="+mn-ea"/>
                <a:ea typeface="+mn-ea"/>
              </a:rPr>
              <a:t>/ Histidine(infants)</a:t>
            </a:r>
          </a:p>
        </p:txBody>
      </p:sp>
      <p:sp>
        <p:nvSpPr>
          <p:cNvPr id="12" name="직사각형 39"/>
          <p:cNvSpPr>
            <a:spLocks noChangeArrowheads="1"/>
          </p:cNvSpPr>
          <p:nvPr/>
        </p:nvSpPr>
        <p:spPr bwMode="auto">
          <a:xfrm>
            <a:off x="3774318" y="3487958"/>
            <a:ext cx="681815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굴림" pitchFamily="50" charset="-127"/>
                <a:ea typeface="굴림" pitchFamily="50" charset="-127"/>
              </a:defRPr>
            </a:lvl1pPr>
            <a:lvl2pPr marL="742950" indent="-285750" eaLnBrk="0" hangingPunct="0">
              <a:defRPr kumimoji="1">
                <a:solidFill>
                  <a:schemeClr val="tx1"/>
                </a:solidFill>
                <a:latin typeface="굴림" pitchFamily="50" charset="-127"/>
                <a:ea typeface="굴림" pitchFamily="50" charset="-127"/>
              </a:defRPr>
            </a:lvl2pPr>
            <a:lvl3pPr marL="1143000" indent="-228600" eaLnBrk="0" hangingPunct="0">
              <a:defRPr kumimoji="1">
                <a:solidFill>
                  <a:schemeClr val="tx1"/>
                </a:solidFill>
                <a:latin typeface="굴림" pitchFamily="50" charset="-127"/>
                <a:ea typeface="굴림" pitchFamily="50" charset="-127"/>
              </a:defRPr>
            </a:lvl3pPr>
            <a:lvl4pPr marL="1600200" indent="-228600" eaLnBrk="0" hangingPunct="0">
              <a:defRPr kumimoji="1">
                <a:solidFill>
                  <a:schemeClr val="tx1"/>
                </a:solidFill>
                <a:latin typeface="굴림" pitchFamily="50" charset="-127"/>
                <a:ea typeface="굴림" pitchFamily="50" charset="-127"/>
              </a:defRPr>
            </a:lvl4pPr>
            <a:lvl5pPr marL="2057400" indent="-228600" eaLnBrk="0" hangingPunct="0">
              <a:defRPr kumimoji="1">
                <a:solidFill>
                  <a:schemeClr val="tx1"/>
                </a:solidFill>
                <a:latin typeface="굴림" pitchFamily="50" charset="-127"/>
                <a:ea typeface="굴림" pitchFamily="50" charset="-127"/>
              </a:defRPr>
            </a:lvl5pPr>
            <a:lvl6pPr marL="2514600" indent="-228600" eaLnBrk="0" fontAlgn="base" hangingPunct="0">
              <a:spcBef>
                <a:spcPct val="0"/>
              </a:spcBef>
              <a:spcAft>
                <a:spcPct val="0"/>
              </a:spcAft>
              <a:defRPr kumimoji="1">
                <a:solidFill>
                  <a:schemeClr val="tx1"/>
                </a:solidFill>
                <a:latin typeface="굴림" pitchFamily="50" charset="-127"/>
                <a:ea typeface="굴림" pitchFamily="50" charset="-127"/>
              </a:defRPr>
            </a:lvl6pPr>
            <a:lvl7pPr marL="2971800" indent="-228600" eaLnBrk="0" fontAlgn="base" hangingPunct="0">
              <a:spcBef>
                <a:spcPct val="0"/>
              </a:spcBef>
              <a:spcAft>
                <a:spcPct val="0"/>
              </a:spcAft>
              <a:defRPr kumimoji="1">
                <a:solidFill>
                  <a:schemeClr val="tx1"/>
                </a:solidFill>
                <a:latin typeface="굴림" pitchFamily="50" charset="-127"/>
                <a:ea typeface="굴림" pitchFamily="50" charset="-127"/>
              </a:defRPr>
            </a:lvl7pPr>
            <a:lvl8pPr marL="3429000" indent="-228600" eaLnBrk="0" fontAlgn="base" hangingPunct="0">
              <a:spcBef>
                <a:spcPct val="0"/>
              </a:spcBef>
              <a:spcAft>
                <a:spcPct val="0"/>
              </a:spcAft>
              <a:defRPr kumimoji="1">
                <a:solidFill>
                  <a:schemeClr val="tx1"/>
                </a:solidFill>
                <a:latin typeface="굴림" pitchFamily="50" charset="-127"/>
                <a:ea typeface="굴림" pitchFamily="50" charset="-127"/>
              </a:defRPr>
            </a:lvl8pPr>
            <a:lvl9pPr marL="3886200" indent="-228600" eaLnBrk="0" fontAlgn="base" hangingPunct="0">
              <a:spcBef>
                <a:spcPct val="0"/>
              </a:spcBef>
              <a:spcAft>
                <a:spcPct val="0"/>
              </a:spcAft>
              <a:defRPr kumimoji="1">
                <a:solidFill>
                  <a:schemeClr val="tx1"/>
                </a:solidFill>
                <a:latin typeface="굴림" pitchFamily="50" charset="-127"/>
                <a:ea typeface="굴림" pitchFamily="50" charset="-127"/>
              </a:defRPr>
            </a:lvl9pPr>
          </a:lstStyle>
          <a:p>
            <a:pPr eaLnBrk="1" hangingPunct="1"/>
            <a:r>
              <a:rPr kumimoji="0" lang="en-US" altLang="ko-KR" sz="1400" b="1">
                <a:latin typeface="+mn-ea"/>
                <a:ea typeface="+mn-ea"/>
              </a:rPr>
              <a:t>Linoleic Acid</a:t>
            </a:r>
            <a:r>
              <a:rPr kumimoji="0" lang="ko-KR" altLang="en-US" sz="1400" b="1">
                <a:latin typeface="+mn-ea"/>
                <a:ea typeface="+mn-ea"/>
              </a:rPr>
              <a:t> </a:t>
            </a:r>
            <a:r>
              <a:rPr kumimoji="0" lang="en-US" altLang="ko-KR" sz="1400" b="1">
                <a:latin typeface="+mn-ea"/>
                <a:ea typeface="+mn-ea"/>
              </a:rPr>
              <a:t>/ Linolenic Acid</a:t>
            </a:r>
            <a:r>
              <a:rPr kumimoji="0" lang="ko-KR" altLang="en-US" sz="1400" b="1">
                <a:latin typeface="+mn-ea"/>
                <a:ea typeface="+mn-ea"/>
              </a:rPr>
              <a:t> </a:t>
            </a:r>
            <a:r>
              <a:rPr kumimoji="0" lang="en-US" altLang="ko-KR" sz="1400" b="1">
                <a:latin typeface="+mn-ea"/>
                <a:ea typeface="+mn-ea"/>
              </a:rPr>
              <a:t>(EPA, DHA)</a:t>
            </a:r>
          </a:p>
        </p:txBody>
      </p:sp>
      <p:sp>
        <p:nvSpPr>
          <p:cNvPr id="13" name="직사각형 39"/>
          <p:cNvSpPr>
            <a:spLocks noChangeArrowheads="1"/>
          </p:cNvSpPr>
          <p:nvPr/>
        </p:nvSpPr>
        <p:spPr bwMode="auto">
          <a:xfrm>
            <a:off x="3774318" y="4189348"/>
            <a:ext cx="6938364"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굴림" pitchFamily="50" charset="-127"/>
                <a:ea typeface="굴림" pitchFamily="50" charset="-127"/>
              </a:defRPr>
            </a:lvl1pPr>
            <a:lvl2pPr marL="742950" indent="-285750" eaLnBrk="0" hangingPunct="0">
              <a:defRPr kumimoji="1">
                <a:solidFill>
                  <a:schemeClr val="tx1"/>
                </a:solidFill>
                <a:latin typeface="굴림" pitchFamily="50" charset="-127"/>
                <a:ea typeface="굴림" pitchFamily="50" charset="-127"/>
              </a:defRPr>
            </a:lvl2pPr>
            <a:lvl3pPr marL="1143000" indent="-228600" eaLnBrk="0" hangingPunct="0">
              <a:defRPr kumimoji="1">
                <a:solidFill>
                  <a:schemeClr val="tx1"/>
                </a:solidFill>
                <a:latin typeface="굴림" pitchFamily="50" charset="-127"/>
                <a:ea typeface="굴림" pitchFamily="50" charset="-127"/>
              </a:defRPr>
            </a:lvl3pPr>
            <a:lvl4pPr marL="1600200" indent="-228600" eaLnBrk="0" hangingPunct="0">
              <a:defRPr kumimoji="1">
                <a:solidFill>
                  <a:schemeClr val="tx1"/>
                </a:solidFill>
                <a:latin typeface="굴림" pitchFamily="50" charset="-127"/>
                <a:ea typeface="굴림" pitchFamily="50" charset="-127"/>
              </a:defRPr>
            </a:lvl4pPr>
            <a:lvl5pPr marL="2057400" indent="-228600" eaLnBrk="0" hangingPunct="0">
              <a:defRPr kumimoji="1">
                <a:solidFill>
                  <a:schemeClr val="tx1"/>
                </a:solidFill>
                <a:latin typeface="굴림" pitchFamily="50" charset="-127"/>
                <a:ea typeface="굴림" pitchFamily="50" charset="-127"/>
              </a:defRPr>
            </a:lvl5pPr>
            <a:lvl6pPr marL="2514600" indent="-228600" eaLnBrk="0" fontAlgn="base" hangingPunct="0">
              <a:spcBef>
                <a:spcPct val="0"/>
              </a:spcBef>
              <a:spcAft>
                <a:spcPct val="0"/>
              </a:spcAft>
              <a:defRPr kumimoji="1">
                <a:solidFill>
                  <a:schemeClr val="tx1"/>
                </a:solidFill>
                <a:latin typeface="굴림" pitchFamily="50" charset="-127"/>
                <a:ea typeface="굴림" pitchFamily="50" charset="-127"/>
              </a:defRPr>
            </a:lvl6pPr>
            <a:lvl7pPr marL="2971800" indent="-228600" eaLnBrk="0" fontAlgn="base" hangingPunct="0">
              <a:spcBef>
                <a:spcPct val="0"/>
              </a:spcBef>
              <a:spcAft>
                <a:spcPct val="0"/>
              </a:spcAft>
              <a:defRPr kumimoji="1">
                <a:solidFill>
                  <a:schemeClr val="tx1"/>
                </a:solidFill>
                <a:latin typeface="굴림" pitchFamily="50" charset="-127"/>
                <a:ea typeface="굴림" pitchFamily="50" charset="-127"/>
              </a:defRPr>
            </a:lvl7pPr>
            <a:lvl8pPr marL="3429000" indent="-228600" eaLnBrk="0" fontAlgn="base" hangingPunct="0">
              <a:spcBef>
                <a:spcPct val="0"/>
              </a:spcBef>
              <a:spcAft>
                <a:spcPct val="0"/>
              </a:spcAft>
              <a:defRPr kumimoji="1">
                <a:solidFill>
                  <a:schemeClr val="tx1"/>
                </a:solidFill>
                <a:latin typeface="굴림" pitchFamily="50" charset="-127"/>
                <a:ea typeface="굴림" pitchFamily="50" charset="-127"/>
              </a:defRPr>
            </a:lvl8pPr>
            <a:lvl9pPr marL="3886200" indent="-228600" eaLnBrk="0" fontAlgn="base" hangingPunct="0">
              <a:spcBef>
                <a:spcPct val="0"/>
              </a:spcBef>
              <a:spcAft>
                <a:spcPct val="0"/>
              </a:spcAft>
              <a:defRPr kumimoji="1">
                <a:solidFill>
                  <a:schemeClr val="tx1"/>
                </a:solidFill>
                <a:latin typeface="굴림" pitchFamily="50" charset="-127"/>
                <a:ea typeface="굴림" pitchFamily="50" charset="-127"/>
              </a:defRPr>
            </a:lvl9pPr>
          </a:lstStyle>
          <a:p>
            <a:pPr eaLnBrk="1" hangingPunct="1"/>
            <a:r>
              <a:rPr kumimoji="0" lang="en-US" altLang="ko-KR" sz="1400" b="1">
                <a:latin typeface="+mn-ea"/>
                <a:ea typeface="+mn-ea"/>
              </a:rPr>
              <a:t>VitaminB1(Thiamine)/ VitaminB2(Riboflavin)/ VitaminB6(Pyridoxine)/ </a:t>
            </a:r>
            <a:r>
              <a:rPr kumimoji="0" lang="en-US" altLang="ko-KR" sz="1400" b="1">
                <a:latin typeface="+mn-ea"/>
              </a:rPr>
              <a:t>Vitamin</a:t>
            </a:r>
            <a:r>
              <a:rPr kumimoji="0" lang="en-US" altLang="ko-KR" sz="1400" b="1">
                <a:latin typeface="+mn-ea"/>
                <a:ea typeface="+mn-ea"/>
              </a:rPr>
              <a:t>B12 Niacin/ Pantothenic Acid/ Folic Acid / Biotin</a:t>
            </a:r>
            <a:r>
              <a:rPr kumimoji="0" lang="ko-KR" altLang="en-US" sz="1400" b="1">
                <a:latin typeface="+mn-ea"/>
                <a:ea typeface="+mn-ea"/>
              </a:rPr>
              <a:t> </a:t>
            </a:r>
            <a:r>
              <a:rPr kumimoji="0" lang="en-US" altLang="ko-KR" sz="1400" b="1">
                <a:latin typeface="+mn-ea"/>
                <a:ea typeface="+mn-ea"/>
              </a:rPr>
              <a:t>/ </a:t>
            </a:r>
            <a:r>
              <a:rPr kumimoji="0" lang="en-US" altLang="ko-KR" sz="1400" b="1" err="1">
                <a:latin typeface="+mn-ea"/>
                <a:ea typeface="+mn-ea"/>
              </a:rPr>
              <a:t>VitaminC</a:t>
            </a:r>
            <a:r>
              <a:rPr kumimoji="0" lang="en-US" altLang="ko-KR" sz="1400" b="1">
                <a:latin typeface="+mn-ea"/>
                <a:ea typeface="+mn-ea"/>
              </a:rPr>
              <a:t> / </a:t>
            </a:r>
            <a:r>
              <a:rPr kumimoji="0" lang="en-US" altLang="ko-KR" sz="1400" b="1" err="1">
                <a:latin typeface="+mn-ea"/>
                <a:ea typeface="+mn-ea"/>
              </a:rPr>
              <a:t>VitaminA</a:t>
            </a:r>
            <a:r>
              <a:rPr kumimoji="0" lang="en-US" altLang="ko-KR" sz="1400" b="1">
                <a:latin typeface="+mn-ea"/>
                <a:ea typeface="+mn-ea"/>
              </a:rPr>
              <a:t> / </a:t>
            </a:r>
            <a:r>
              <a:rPr kumimoji="0" lang="en-US" altLang="ko-KR" sz="1400" b="1" err="1">
                <a:latin typeface="+mn-ea"/>
                <a:ea typeface="+mn-ea"/>
              </a:rPr>
              <a:t>VitaminD</a:t>
            </a:r>
            <a:r>
              <a:rPr kumimoji="0" lang="en-US" altLang="ko-KR" sz="1400" b="1">
                <a:latin typeface="+mn-ea"/>
                <a:ea typeface="+mn-ea"/>
              </a:rPr>
              <a:t> / </a:t>
            </a:r>
            <a:r>
              <a:rPr kumimoji="0" lang="en-US" altLang="ko-KR" sz="1400" b="1" err="1">
                <a:latin typeface="+mn-ea"/>
                <a:ea typeface="+mn-ea"/>
              </a:rPr>
              <a:t>VitaminE</a:t>
            </a:r>
            <a:r>
              <a:rPr kumimoji="0" lang="en-US" altLang="ko-KR" sz="1400" b="1">
                <a:latin typeface="+mn-ea"/>
                <a:ea typeface="+mn-ea"/>
              </a:rPr>
              <a:t> / </a:t>
            </a:r>
            <a:r>
              <a:rPr kumimoji="0" lang="en-US" altLang="ko-KR" sz="1400" b="1" err="1">
                <a:latin typeface="+mn-ea"/>
                <a:ea typeface="+mn-ea"/>
              </a:rPr>
              <a:t>VitaminK</a:t>
            </a:r>
            <a:endParaRPr kumimoji="0" lang="en-US" altLang="ko-KR" sz="1400" b="1">
              <a:latin typeface="+mn-ea"/>
              <a:ea typeface="+mn-ea"/>
            </a:endParaRPr>
          </a:p>
        </p:txBody>
      </p:sp>
      <p:sp>
        <p:nvSpPr>
          <p:cNvPr id="14" name="직사각형 39"/>
          <p:cNvSpPr>
            <a:spLocks noChangeArrowheads="1"/>
          </p:cNvSpPr>
          <p:nvPr/>
        </p:nvSpPr>
        <p:spPr bwMode="auto">
          <a:xfrm>
            <a:off x="3774318" y="5000600"/>
            <a:ext cx="6818159"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굴림" pitchFamily="50" charset="-127"/>
                <a:ea typeface="굴림" pitchFamily="50" charset="-127"/>
              </a:defRPr>
            </a:lvl1pPr>
            <a:lvl2pPr marL="742950" indent="-285750" eaLnBrk="0" hangingPunct="0">
              <a:defRPr kumimoji="1">
                <a:solidFill>
                  <a:schemeClr val="tx1"/>
                </a:solidFill>
                <a:latin typeface="굴림" pitchFamily="50" charset="-127"/>
                <a:ea typeface="굴림" pitchFamily="50" charset="-127"/>
              </a:defRPr>
            </a:lvl2pPr>
            <a:lvl3pPr marL="1143000" indent="-228600" eaLnBrk="0" hangingPunct="0">
              <a:defRPr kumimoji="1">
                <a:solidFill>
                  <a:schemeClr val="tx1"/>
                </a:solidFill>
                <a:latin typeface="굴림" pitchFamily="50" charset="-127"/>
                <a:ea typeface="굴림" pitchFamily="50" charset="-127"/>
              </a:defRPr>
            </a:lvl3pPr>
            <a:lvl4pPr marL="1600200" indent="-228600" eaLnBrk="0" hangingPunct="0">
              <a:defRPr kumimoji="1">
                <a:solidFill>
                  <a:schemeClr val="tx1"/>
                </a:solidFill>
                <a:latin typeface="굴림" pitchFamily="50" charset="-127"/>
                <a:ea typeface="굴림" pitchFamily="50" charset="-127"/>
              </a:defRPr>
            </a:lvl4pPr>
            <a:lvl5pPr marL="2057400" indent="-228600" eaLnBrk="0" hangingPunct="0">
              <a:defRPr kumimoji="1">
                <a:solidFill>
                  <a:schemeClr val="tx1"/>
                </a:solidFill>
                <a:latin typeface="굴림" pitchFamily="50" charset="-127"/>
                <a:ea typeface="굴림" pitchFamily="50" charset="-127"/>
              </a:defRPr>
            </a:lvl5pPr>
            <a:lvl6pPr marL="2514600" indent="-228600" eaLnBrk="0" fontAlgn="base" hangingPunct="0">
              <a:spcBef>
                <a:spcPct val="0"/>
              </a:spcBef>
              <a:spcAft>
                <a:spcPct val="0"/>
              </a:spcAft>
              <a:defRPr kumimoji="1">
                <a:solidFill>
                  <a:schemeClr val="tx1"/>
                </a:solidFill>
                <a:latin typeface="굴림" pitchFamily="50" charset="-127"/>
                <a:ea typeface="굴림" pitchFamily="50" charset="-127"/>
              </a:defRPr>
            </a:lvl6pPr>
            <a:lvl7pPr marL="2971800" indent="-228600" eaLnBrk="0" fontAlgn="base" hangingPunct="0">
              <a:spcBef>
                <a:spcPct val="0"/>
              </a:spcBef>
              <a:spcAft>
                <a:spcPct val="0"/>
              </a:spcAft>
              <a:defRPr kumimoji="1">
                <a:solidFill>
                  <a:schemeClr val="tx1"/>
                </a:solidFill>
                <a:latin typeface="굴림" pitchFamily="50" charset="-127"/>
                <a:ea typeface="굴림" pitchFamily="50" charset="-127"/>
              </a:defRPr>
            </a:lvl7pPr>
            <a:lvl8pPr marL="3429000" indent="-228600" eaLnBrk="0" fontAlgn="base" hangingPunct="0">
              <a:spcBef>
                <a:spcPct val="0"/>
              </a:spcBef>
              <a:spcAft>
                <a:spcPct val="0"/>
              </a:spcAft>
              <a:defRPr kumimoji="1">
                <a:solidFill>
                  <a:schemeClr val="tx1"/>
                </a:solidFill>
                <a:latin typeface="굴림" pitchFamily="50" charset="-127"/>
                <a:ea typeface="굴림" pitchFamily="50" charset="-127"/>
              </a:defRPr>
            </a:lvl8pPr>
            <a:lvl9pPr marL="3886200" indent="-228600" eaLnBrk="0" fontAlgn="base" hangingPunct="0">
              <a:spcBef>
                <a:spcPct val="0"/>
              </a:spcBef>
              <a:spcAft>
                <a:spcPct val="0"/>
              </a:spcAft>
              <a:defRPr kumimoji="1">
                <a:solidFill>
                  <a:schemeClr val="tx1"/>
                </a:solidFill>
                <a:latin typeface="굴림" pitchFamily="50" charset="-127"/>
                <a:ea typeface="굴림" pitchFamily="50" charset="-127"/>
              </a:defRPr>
            </a:lvl9pPr>
          </a:lstStyle>
          <a:p>
            <a:pPr eaLnBrk="1" hangingPunct="1"/>
            <a:r>
              <a:rPr kumimoji="0" lang="en-US" altLang="ko-KR" sz="1400" b="1">
                <a:latin typeface="+mn-ea"/>
                <a:ea typeface="+mn-ea"/>
              </a:rPr>
              <a:t>Calcium</a:t>
            </a:r>
            <a:r>
              <a:rPr kumimoji="0" lang="ko-KR" altLang="en-US" sz="1400" b="1">
                <a:latin typeface="+mn-ea"/>
                <a:ea typeface="+mn-ea"/>
              </a:rPr>
              <a:t> </a:t>
            </a:r>
            <a:r>
              <a:rPr kumimoji="0" lang="en-US" altLang="ko-KR" sz="1400" b="1">
                <a:latin typeface="+mn-ea"/>
                <a:ea typeface="+mn-ea"/>
              </a:rPr>
              <a:t>/ Phosphorus / Sodium</a:t>
            </a:r>
            <a:r>
              <a:rPr kumimoji="0" lang="ko-KR" altLang="en-US" sz="1400" b="1">
                <a:latin typeface="+mn-ea"/>
                <a:ea typeface="+mn-ea"/>
              </a:rPr>
              <a:t> </a:t>
            </a:r>
            <a:r>
              <a:rPr kumimoji="0" lang="en-US" altLang="ko-KR" sz="1400" b="1">
                <a:latin typeface="+mn-ea"/>
                <a:ea typeface="+mn-ea"/>
              </a:rPr>
              <a:t>/ Chlorine</a:t>
            </a:r>
            <a:r>
              <a:rPr kumimoji="0" lang="ko-KR" altLang="en-US" sz="1400" b="1">
                <a:latin typeface="+mn-ea"/>
                <a:ea typeface="+mn-ea"/>
              </a:rPr>
              <a:t> </a:t>
            </a:r>
            <a:r>
              <a:rPr kumimoji="0" lang="en-US" altLang="ko-KR" sz="1400" b="1">
                <a:latin typeface="+mn-ea"/>
                <a:ea typeface="+mn-ea"/>
              </a:rPr>
              <a:t>/ Potassium</a:t>
            </a:r>
            <a:r>
              <a:rPr kumimoji="0" lang="ko-KR" altLang="en-US" sz="1400" b="1">
                <a:latin typeface="+mn-ea"/>
                <a:ea typeface="+mn-ea"/>
              </a:rPr>
              <a:t> </a:t>
            </a:r>
            <a:r>
              <a:rPr kumimoji="0" lang="en-US" altLang="ko-KR" sz="1400" b="1">
                <a:latin typeface="+mn-ea"/>
                <a:ea typeface="+mn-ea"/>
              </a:rPr>
              <a:t>/ Magnesium</a:t>
            </a:r>
            <a:r>
              <a:rPr kumimoji="0" lang="ko-KR" altLang="en-US" sz="1400" b="1">
                <a:latin typeface="+mn-ea"/>
                <a:ea typeface="+mn-ea"/>
              </a:rPr>
              <a:t> </a:t>
            </a:r>
            <a:r>
              <a:rPr kumimoji="0" lang="en-US" altLang="ko-KR" sz="1400" b="1">
                <a:latin typeface="+mn-ea"/>
                <a:ea typeface="+mn-ea"/>
              </a:rPr>
              <a:t>/ Iron</a:t>
            </a:r>
            <a:r>
              <a:rPr kumimoji="0" lang="ko-KR" altLang="en-US" sz="1400" b="1">
                <a:latin typeface="+mn-ea"/>
                <a:ea typeface="+mn-ea"/>
              </a:rPr>
              <a:t> </a:t>
            </a:r>
            <a:r>
              <a:rPr kumimoji="0" lang="en-US" altLang="ko-KR" sz="1400" b="1">
                <a:latin typeface="+mn-ea"/>
                <a:ea typeface="+mn-ea"/>
              </a:rPr>
              <a:t>/ Zinc</a:t>
            </a:r>
            <a:r>
              <a:rPr kumimoji="0" lang="ko-KR" altLang="en-US" sz="1400" b="1">
                <a:latin typeface="+mn-ea"/>
                <a:ea typeface="+mn-ea"/>
              </a:rPr>
              <a:t> </a:t>
            </a:r>
            <a:r>
              <a:rPr kumimoji="0" lang="en-US" altLang="ko-KR" sz="1400" b="1">
                <a:latin typeface="+mn-ea"/>
                <a:ea typeface="+mn-ea"/>
              </a:rPr>
              <a:t>/ Copper</a:t>
            </a:r>
            <a:r>
              <a:rPr kumimoji="0" lang="ko-KR" altLang="en-US" sz="1400" b="1">
                <a:latin typeface="+mn-ea"/>
                <a:ea typeface="+mn-ea"/>
              </a:rPr>
              <a:t> </a:t>
            </a:r>
            <a:r>
              <a:rPr kumimoji="0" lang="en-US" altLang="ko-KR" sz="1400" b="1">
                <a:latin typeface="+mn-ea"/>
                <a:ea typeface="+mn-ea"/>
              </a:rPr>
              <a:t>/ Fluorine</a:t>
            </a:r>
            <a:r>
              <a:rPr kumimoji="0" lang="ko-KR" altLang="en-US" sz="1400" b="1">
                <a:latin typeface="+mn-ea"/>
                <a:ea typeface="+mn-ea"/>
              </a:rPr>
              <a:t> </a:t>
            </a:r>
            <a:endParaRPr kumimoji="0" lang="en-US" altLang="ko-KR" sz="1400" b="1">
              <a:latin typeface="+mn-ea"/>
              <a:ea typeface="+mn-ea"/>
            </a:endParaRPr>
          </a:p>
          <a:p>
            <a:pPr eaLnBrk="1" hangingPunct="1"/>
            <a:r>
              <a:rPr kumimoji="0" lang="en-US" altLang="ko-KR" sz="1400" b="1">
                <a:latin typeface="+mn-ea"/>
                <a:ea typeface="+mn-ea"/>
              </a:rPr>
              <a:t>Manganese</a:t>
            </a:r>
            <a:r>
              <a:rPr kumimoji="0" lang="ko-KR" altLang="en-US" sz="1400" b="1">
                <a:latin typeface="+mn-ea"/>
                <a:ea typeface="+mn-ea"/>
              </a:rPr>
              <a:t> </a:t>
            </a:r>
            <a:r>
              <a:rPr kumimoji="0" lang="en-US" altLang="ko-KR" sz="1400" b="1">
                <a:latin typeface="+mn-ea"/>
                <a:ea typeface="+mn-ea"/>
              </a:rPr>
              <a:t>/ Iodine</a:t>
            </a:r>
            <a:r>
              <a:rPr kumimoji="0" lang="ko-KR" altLang="en-US" sz="1400" b="1">
                <a:latin typeface="+mn-ea"/>
                <a:ea typeface="+mn-ea"/>
              </a:rPr>
              <a:t> </a:t>
            </a:r>
            <a:r>
              <a:rPr kumimoji="0" lang="en-US" altLang="ko-KR" sz="1400" b="1">
                <a:latin typeface="+mn-ea"/>
                <a:ea typeface="+mn-ea"/>
              </a:rPr>
              <a:t>/ Selenium</a:t>
            </a:r>
            <a:r>
              <a:rPr kumimoji="0" lang="ko-KR" altLang="en-US" sz="1400" b="1">
                <a:latin typeface="+mn-ea"/>
                <a:ea typeface="+mn-ea"/>
              </a:rPr>
              <a:t> </a:t>
            </a:r>
            <a:r>
              <a:rPr kumimoji="0" lang="en-US" altLang="ko-KR" sz="1400" b="1">
                <a:latin typeface="+mn-ea"/>
                <a:ea typeface="+mn-ea"/>
              </a:rPr>
              <a:t>/ Molybdenum</a:t>
            </a:r>
            <a:r>
              <a:rPr kumimoji="0" lang="ko-KR" altLang="en-US" sz="1400" b="1">
                <a:latin typeface="+mn-ea"/>
                <a:ea typeface="+mn-ea"/>
              </a:rPr>
              <a:t> </a:t>
            </a:r>
            <a:r>
              <a:rPr kumimoji="0" lang="en-US" altLang="ko-KR" sz="1400" b="1">
                <a:latin typeface="+mn-ea"/>
                <a:ea typeface="+mn-ea"/>
              </a:rPr>
              <a:t>/ Chromium / Cobalt</a:t>
            </a:r>
          </a:p>
        </p:txBody>
      </p:sp>
      <p:sp>
        <p:nvSpPr>
          <p:cNvPr id="15" name="직사각형 14"/>
          <p:cNvSpPr/>
          <p:nvPr/>
        </p:nvSpPr>
        <p:spPr>
          <a:xfrm>
            <a:off x="1875446" y="5792183"/>
            <a:ext cx="1759329" cy="480053"/>
          </a:xfrm>
          <a:prstGeom prst="rect">
            <a:avLst/>
          </a:prstGeom>
          <a:solidFill>
            <a:schemeClr val="bg1"/>
          </a:solidFill>
          <a:ln>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b="1">
                <a:solidFill>
                  <a:schemeClr val="tx1"/>
                </a:solidFill>
                <a:latin typeface="+mn-ea"/>
              </a:rPr>
              <a:t>Other Nutrients</a:t>
            </a:r>
            <a:endParaRPr lang="ko-KR" altLang="en-US" b="1">
              <a:solidFill>
                <a:schemeClr val="tx1"/>
              </a:solidFill>
              <a:latin typeface="+mn-ea"/>
            </a:endParaRPr>
          </a:p>
        </p:txBody>
      </p:sp>
      <p:sp>
        <p:nvSpPr>
          <p:cNvPr id="16" name="직사각형 39"/>
          <p:cNvSpPr>
            <a:spLocks noChangeArrowheads="1"/>
          </p:cNvSpPr>
          <p:nvPr/>
        </p:nvSpPr>
        <p:spPr bwMode="auto">
          <a:xfrm>
            <a:off x="3774318" y="5857540"/>
            <a:ext cx="681815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굴림" pitchFamily="50" charset="-127"/>
                <a:ea typeface="굴림" pitchFamily="50" charset="-127"/>
              </a:defRPr>
            </a:lvl1pPr>
            <a:lvl2pPr marL="742950" indent="-285750" eaLnBrk="0" hangingPunct="0">
              <a:defRPr kumimoji="1">
                <a:solidFill>
                  <a:schemeClr val="tx1"/>
                </a:solidFill>
                <a:latin typeface="굴림" pitchFamily="50" charset="-127"/>
                <a:ea typeface="굴림" pitchFamily="50" charset="-127"/>
              </a:defRPr>
            </a:lvl2pPr>
            <a:lvl3pPr marL="1143000" indent="-228600" eaLnBrk="0" hangingPunct="0">
              <a:defRPr kumimoji="1">
                <a:solidFill>
                  <a:schemeClr val="tx1"/>
                </a:solidFill>
                <a:latin typeface="굴림" pitchFamily="50" charset="-127"/>
                <a:ea typeface="굴림" pitchFamily="50" charset="-127"/>
              </a:defRPr>
            </a:lvl3pPr>
            <a:lvl4pPr marL="1600200" indent="-228600" eaLnBrk="0" hangingPunct="0">
              <a:defRPr kumimoji="1">
                <a:solidFill>
                  <a:schemeClr val="tx1"/>
                </a:solidFill>
                <a:latin typeface="굴림" pitchFamily="50" charset="-127"/>
                <a:ea typeface="굴림" pitchFamily="50" charset="-127"/>
              </a:defRPr>
            </a:lvl4pPr>
            <a:lvl5pPr marL="2057400" indent="-228600" eaLnBrk="0" hangingPunct="0">
              <a:defRPr kumimoji="1">
                <a:solidFill>
                  <a:schemeClr val="tx1"/>
                </a:solidFill>
                <a:latin typeface="굴림" pitchFamily="50" charset="-127"/>
                <a:ea typeface="굴림" pitchFamily="50" charset="-127"/>
              </a:defRPr>
            </a:lvl5pPr>
            <a:lvl6pPr marL="2514600" indent="-228600" eaLnBrk="0" fontAlgn="base" hangingPunct="0">
              <a:spcBef>
                <a:spcPct val="0"/>
              </a:spcBef>
              <a:spcAft>
                <a:spcPct val="0"/>
              </a:spcAft>
              <a:defRPr kumimoji="1">
                <a:solidFill>
                  <a:schemeClr val="tx1"/>
                </a:solidFill>
                <a:latin typeface="굴림" pitchFamily="50" charset="-127"/>
                <a:ea typeface="굴림" pitchFamily="50" charset="-127"/>
              </a:defRPr>
            </a:lvl6pPr>
            <a:lvl7pPr marL="2971800" indent="-228600" eaLnBrk="0" fontAlgn="base" hangingPunct="0">
              <a:spcBef>
                <a:spcPct val="0"/>
              </a:spcBef>
              <a:spcAft>
                <a:spcPct val="0"/>
              </a:spcAft>
              <a:defRPr kumimoji="1">
                <a:solidFill>
                  <a:schemeClr val="tx1"/>
                </a:solidFill>
                <a:latin typeface="굴림" pitchFamily="50" charset="-127"/>
                <a:ea typeface="굴림" pitchFamily="50" charset="-127"/>
              </a:defRPr>
            </a:lvl7pPr>
            <a:lvl8pPr marL="3429000" indent="-228600" eaLnBrk="0" fontAlgn="base" hangingPunct="0">
              <a:spcBef>
                <a:spcPct val="0"/>
              </a:spcBef>
              <a:spcAft>
                <a:spcPct val="0"/>
              </a:spcAft>
              <a:defRPr kumimoji="1">
                <a:solidFill>
                  <a:schemeClr val="tx1"/>
                </a:solidFill>
                <a:latin typeface="굴림" pitchFamily="50" charset="-127"/>
                <a:ea typeface="굴림" pitchFamily="50" charset="-127"/>
              </a:defRPr>
            </a:lvl8pPr>
            <a:lvl9pPr marL="3886200" indent="-228600" eaLnBrk="0" fontAlgn="base" hangingPunct="0">
              <a:spcBef>
                <a:spcPct val="0"/>
              </a:spcBef>
              <a:spcAft>
                <a:spcPct val="0"/>
              </a:spcAft>
              <a:defRPr kumimoji="1">
                <a:solidFill>
                  <a:schemeClr val="tx1"/>
                </a:solidFill>
                <a:latin typeface="굴림" pitchFamily="50" charset="-127"/>
                <a:ea typeface="굴림" pitchFamily="50" charset="-127"/>
              </a:defRPr>
            </a:lvl9pPr>
          </a:lstStyle>
          <a:p>
            <a:pPr eaLnBrk="1" hangingPunct="1"/>
            <a:r>
              <a:rPr kumimoji="0" lang="en-US" altLang="ko-KR" sz="1400" b="1">
                <a:latin typeface="+mn-ea"/>
                <a:ea typeface="+mn-ea"/>
              </a:rPr>
              <a:t>Carbohydrates</a:t>
            </a:r>
            <a:r>
              <a:rPr kumimoji="0" lang="ko-KR" altLang="en-US" sz="1400" b="1">
                <a:latin typeface="+mn-ea"/>
                <a:ea typeface="+mn-ea"/>
              </a:rPr>
              <a:t> </a:t>
            </a:r>
            <a:r>
              <a:rPr kumimoji="0" lang="en-US" altLang="ko-KR" sz="1400" b="1">
                <a:latin typeface="+mn-ea"/>
                <a:ea typeface="+mn-ea"/>
              </a:rPr>
              <a:t>/ Sugar</a:t>
            </a:r>
            <a:r>
              <a:rPr kumimoji="0" lang="ko-KR" altLang="en-US" sz="1400" b="1">
                <a:latin typeface="+mn-ea"/>
                <a:ea typeface="+mn-ea"/>
              </a:rPr>
              <a:t> </a:t>
            </a:r>
            <a:r>
              <a:rPr kumimoji="0" lang="en-US" altLang="ko-KR" sz="1400" b="1">
                <a:latin typeface="+mn-ea"/>
                <a:ea typeface="+mn-ea"/>
              </a:rPr>
              <a:t>/ Fat</a:t>
            </a:r>
            <a:r>
              <a:rPr kumimoji="0" lang="ko-KR" altLang="en-US" sz="1400" b="1">
                <a:latin typeface="+mn-ea"/>
                <a:ea typeface="+mn-ea"/>
              </a:rPr>
              <a:t> </a:t>
            </a:r>
            <a:r>
              <a:rPr kumimoji="0" lang="en-US" altLang="ko-KR" sz="1400" b="1">
                <a:latin typeface="+mn-ea"/>
                <a:ea typeface="+mn-ea"/>
              </a:rPr>
              <a:t>/ Protein</a:t>
            </a:r>
            <a:r>
              <a:rPr kumimoji="0" lang="ko-KR" altLang="en-US" sz="1400" b="1">
                <a:latin typeface="+mn-ea"/>
                <a:ea typeface="+mn-ea"/>
              </a:rPr>
              <a:t> </a:t>
            </a:r>
            <a:r>
              <a:rPr kumimoji="0" lang="en-US" altLang="ko-KR" sz="1400" b="1">
                <a:latin typeface="+mn-ea"/>
                <a:ea typeface="+mn-ea"/>
              </a:rPr>
              <a:t>/ Dietary Fiber</a:t>
            </a:r>
            <a:r>
              <a:rPr kumimoji="0" lang="ko-KR" altLang="en-US" sz="1400" b="1">
                <a:latin typeface="+mn-ea"/>
                <a:ea typeface="+mn-ea"/>
              </a:rPr>
              <a:t> </a:t>
            </a:r>
            <a:r>
              <a:rPr kumimoji="0" lang="en-US" altLang="ko-KR" sz="1400" b="1">
                <a:latin typeface="+mn-ea"/>
                <a:ea typeface="+mn-ea"/>
              </a:rPr>
              <a:t>/ Hydration</a:t>
            </a:r>
          </a:p>
        </p:txBody>
      </p:sp>
      <p:sp>
        <p:nvSpPr>
          <p:cNvPr id="18" name="TextBox 17">
            <a:extLst>
              <a:ext uri="{FF2B5EF4-FFF2-40B4-BE49-F238E27FC236}">
                <a16:creationId xmlns:a16="http://schemas.microsoft.com/office/drawing/2014/main" id="{4D4BBFD8-F865-5443-9656-09D571670701}"/>
              </a:ext>
            </a:extLst>
          </p:cNvPr>
          <p:cNvSpPr txBox="1"/>
          <p:nvPr/>
        </p:nvSpPr>
        <p:spPr>
          <a:xfrm>
            <a:off x="4086415" y="6116857"/>
            <a:ext cx="7871264" cy="246221"/>
          </a:xfrm>
          <a:prstGeom prst="rect">
            <a:avLst/>
          </a:prstGeom>
          <a:noFill/>
        </p:spPr>
        <p:txBody>
          <a:bodyPr wrap="square">
            <a:spAutoFit/>
          </a:bodyPr>
          <a:lstStyle/>
          <a:p>
            <a:pPr algn="r">
              <a:defRPr/>
            </a:pPr>
            <a:r>
              <a:rPr lang="en-US" altLang="ko-KR" sz="1000" b="1">
                <a:solidFill>
                  <a:srgbClr val="FF0000"/>
                </a:solidFill>
              </a:rPr>
              <a:t>* The information above is based on outsourced studies and may not be directly related to the products of our company.</a:t>
            </a:r>
            <a:endParaRPr lang="ko-KR" altLang="en-US" sz="1000" b="1">
              <a:solidFill>
                <a:srgbClr val="FF0000"/>
              </a:solidFill>
            </a:endParaRPr>
          </a:p>
        </p:txBody>
      </p:sp>
    </p:spTree>
    <p:extLst>
      <p:ext uri="{BB962C8B-B14F-4D97-AF65-F5344CB8AC3E}">
        <p14:creationId xmlns:p14="http://schemas.microsoft.com/office/powerpoint/2010/main" val="4741793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barn(inVertical)">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childTnLst>
                                </p:cTn>
                              </p:par>
                              <p:par>
                                <p:cTn id="12" presetID="1" presetClass="entr" presetSubtype="0" fill="hold" grpId="0" nodeType="withEffect">
                                  <p:stCondLst>
                                    <p:cond delay="0"/>
                                  </p:stCondLst>
                                  <p:childTnLst>
                                    <p:set>
                                      <p:cBhvr>
                                        <p:cTn id="13" dur="1" fill="hold">
                                          <p:stCondLst>
                                            <p:cond delay="0"/>
                                          </p:stCondLst>
                                        </p:cTn>
                                        <p:tgtEl>
                                          <p:spTgt spid="8"/>
                                        </p:tgtEl>
                                        <p:attrNameLst>
                                          <p:attrName>style.visibility</p:attrName>
                                        </p:attrNameLst>
                                      </p:cBhvr>
                                      <p:to>
                                        <p:strVal val="visible"/>
                                      </p:to>
                                    </p:set>
                                  </p:childTnLst>
                                </p:cTn>
                              </p:par>
                              <p:par>
                                <p:cTn id="14" presetID="1" presetClass="entr" presetSubtype="0" fill="hold" grpId="0" nodeType="withEffect">
                                  <p:stCondLst>
                                    <p:cond delay="0"/>
                                  </p:stCondLst>
                                  <p:childTnLst>
                                    <p:set>
                                      <p:cBhvr>
                                        <p:cTn id="15" dur="1" fill="hold">
                                          <p:stCondLst>
                                            <p:cond delay="0"/>
                                          </p:stCondLst>
                                        </p:cTn>
                                        <p:tgtEl>
                                          <p:spTgt spid="9"/>
                                        </p:tgtEl>
                                        <p:attrNameLst>
                                          <p:attrName>style.visibility</p:attrName>
                                        </p:attrNameLst>
                                      </p:cBhvr>
                                      <p:to>
                                        <p:strVal val="visible"/>
                                      </p:to>
                                    </p:set>
                                  </p:childTnLst>
                                </p:cTn>
                              </p:par>
                              <p:par>
                                <p:cTn id="16" presetID="1" presetClass="entr" presetSubtype="0" fill="hold" grpId="0" nodeType="withEffect">
                                  <p:stCondLst>
                                    <p:cond delay="0"/>
                                  </p:stCondLst>
                                  <p:childTnLst>
                                    <p:set>
                                      <p:cBhvr>
                                        <p:cTn id="17" dur="1" fill="hold">
                                          <p:stCondLst>
                                            <p:cond delay="0"/>
                                          </p:stCondLst>
                                        </p:cTn>
                                        <p:tgtEl>
                                          <p:spTgt spid="10"/>
                                        </p:tgtEl>
                                        <p:attrNameLst>
                                          <p:attrName>style.visibility</p:attrName>
                                        </p:attrNameLst>
                                      </p:cBhvr>
                                      <p:to>
                                        <p:strVal val="visible"/>
                                      </p:to>
                                    </p:set>
                                  </p:childTnLst>
                                </p:cTn>
                              </p:par>
                              <p:par>
                                <p:cTn id="18" presetID="1" presetClass="entr" presetSubtype="0" fill="hold" grpId="0" nodeType="withEffect">
                                  <p:stCondLst>
                                    <p:cond delay="0"/>
                                  </p:stCondLst>
                                  <p:childTnLst>
                                    <p:set>
                                      <p:cBhvr>
                                        <p:cTn id="19" dur="1" fill="hold">
                                          <p:stCondLst>
                                            <p:cond delay="0"/>
                                          </p:stCondLst>
                                        </p:cTn>
                                        <p:tgtEl>
                                          <p:spTgt spid="11"/>
                                        </p:tgtEl>
                                        <p:attrNameLst>
                                          <p:attrName>style.visibility</p:attrName>
                                        </p:attrNameLst>
                                      </p:cBhvr>
                                      <p:to>
                                        <p:strVal val="visible"/>
                                      </p:to>
                                    </p:set>
                                  </p:childTnLst>
                                </p:cTn>
                              </p:par>
                              <p:par>
                                <p:cTn id="20" presetID="1" presetClass="entr" presetSubtype="0" fill="hold" grpId="0" nodeType="withEffect">
                                  <p:stCondLst>
                                    <p:cond delay="0"/>
                                  </p:stCondLst>
                                  <p:childTnLst>
                                    <p:set>
                                      <p:cBhvr>
                                        <p:cTn id="21" dur="1" fill="hold">
                                          <p:stCondLst>
                                            <p:cond delay="0"/>
                                          </p:stCondLst>
                                        </p:cTn>
                                        <p:tgtEl>
                                          <p:spTgt spid="12"/>
                                        </p:tgtEl>
                                        <p:attrNameLst>
                                          <p:attrName>style.visibility</p:attrName>
                                        </p:attrNameLst>
                                      </p:cBhvr>
                                      <p:to>
                                        <p:strVal val="visible"/>
                                      </p:to>
                                    </p:set>
                                  </p:childTnLst>
                                </p:cTn>
                              </p:par>
                              <p:par>
                                <p:cTn id="22" presetID="1" presetClass="entr" presetSubtype="0" fill="hold" grpId="0" nodeType="withEffect">
                                  <p:stCondLst>
                                    <p:cond delay="0"/>
                                  </p:stCondLst>
                                  <p:childTnLst>
                                    <p:set>
                                      <p:cBhvr>
                                        <p:cTn id="23" dur="1" fill="hold">
                                          <p:stCondLst>
                                            <p:cond delay="0"/>
                                          </p:stCondLst>
                                        </p:cTn>
                                        <p:tgtEl>
                                          <p:spTgt spid="13"/>
                                        </p:tgtEl>
                                        <p:attrNameLst>
                                          <p:attrName>style.visibility</p:attrName>
                                        </p:attrNameLst>
                                      </p:cBhvr>
                                      <p:to>
                                        <p:strVal val="visible"/>
                                      </p:to>
                                    </p:set>
                                  </p:childTnLst>
                                </p:cTn>
                              </p:par>
                              <p:par>
                                <p:cTn id="24" presetID="1" presetClass="entr" presetSubtype="0" fill="hold" grpId="0" nodeType="withEffect">
                                  <p:stCondLst>
                                    <p:cond delay="0"/>
                                  </p:stCondLst>
                                  <p:childTnLst>
                                    <p:set>
                                      <p:cBhvr>
                                        <p:cTn id="25" dur="1" fill="hold">
                                          <p:stCondLst>
                                            <p:cond delay="0"/>
                                          </p:stCondLst>
                                        </p:cTn>
                                        <p:tgtEl>
                                          <p:spTgt spid="14"/>
                                        </p:tgtEl>
                                        <p:attrNameLst>
                                          <p:attrName>style.visibility</p:attrName>
                                        </p:attrNameLst>
                                      </p:cBhvr>
                                      <p:to>
                                        <p:strVal val="visible"/>
                                      </p:to>
                                    </p:set>
                                  </p:childTnLst>
                                </p:cTn>
                              </p:par>
                              <p:par>
                                <p:cTn id="26" presetID="1" presetClass="entr" presetSubtype="0" fill="hold" grpId="0" nodeType="withEffect">
                                  <p:stCondLst>
                                    <p:cond delay="0"/>
                                  </p:stCondLst>
                                  <p:childTnLst>
                                    <p:set>
                                      <p:cBhvr>
                                        <p:cTn id="27" dur="1" fill="hold">
                                          <p:stCondLst>
                                            <p:cond delay="0"/>
                                          </p:stCondLst>
                                        </p:cTn>
                                        <p:tgtEl>
                                          <p:spTgt spid="15"/>
                                        </p:tgtEl>
                                        <p:attrNameLst>
                                          <p:attrName>style.visibility</p:attrName>
                                        </p:attrNameLst>
                                      </p:cBhvr>
                                      <p:to>
                                        <p:strVal val="visible"/>
                                      </p:to>
                                    </p:set>
                                  </p:childTnLst>
                                </p:cTn>
                              </p:par>
                              <p:par>
                                <p:cTn id="28" presetID="1" presetClass="entr" presetSubtype="0" fill="hold" grpId="0" nodeType="withEffect">
                                  <p:stCondLst>
                                    <p:cond delay="0"/>
                                  </p:stCondLst>
                                  <p:childTnLst>
                                    <p:set>
                                      <p:cBhvr>
                                        <p:cTn id="29" dur="1" fill="hold">
                                          <p:stCondLst>
                                            <p:cond delay="0"/>
                                          </p:stCondLst>
                                        </p:cTn>
                                        <p:tgtEl>
                                          <p:spTgt spid="16"/>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4" presetClass="entr" presetSubtype="10" fill="hold" grpId="0" nodeType="clickEffect">
                                  <p:stCondLst>
                                    <p:cond delay="0"/>
                                  </p:stCondLst>
                                  <p:childTnLst>
                                    <p:set>
                                      <p:cBhvr>
                                        <p:cTn id="33" dur="1" fill="hold">
                                          <p:stCondLst>
                                            <p:cond delay="0"/>
                                          </p:stCondLst>
                                        </p:cTn>
                                        <p:tgtEl>
                                          <p:spTgt spid="5"/>
                                        </p:tgtEl>
                                        <p:attrNameLst>
                                          <p:attrName>style.visibility</p:attrName>
                                        </p:attrNameLst>
                                      </p:cBhvr>
                                      <p:to>
                                        <p:strVal val="visible"/>
                                      </p:to>
                                    </p:set>
                                    <p:animEffect transition="in" filter="randombar(horizontal)">
                                      <p:cBhvr>
                                        <p:cTn id="3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5" grpId="0" animBg="1"/>
      <p:bldP spid="7" grpId="0" animBg="1"/>
      <p:bldP spid="8" grpId="0" animBg="1"/>
      <p:bldP spid="9" grpId="0" animBg="1"/>
      <p:bldP spid="10" grpId="0" animBg="1"/>
      <p:bldP spid="11" grpId="0"/>
      <p:bldP spid="12" grpId="0"/>
      <p:bldP spid="13" grpId="0"/>
      <p:bldP spid="14" grpId="0"/>
      <p:bldP spid="15" grpId="0" animBg="1"/>
      <p:bldP spid="1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solidFill>
            <a:srgbClr val="C00000"/>
          </a:solidFill>
        </p:spPr>
        <p:txBody>
          <a:bodyPr>
            <a:normAutofit/>
          </a:bodyPr>
          <a:lstStyle/>
          <a:p>
            <a:r>
              <a:rPr lang="en-US" altLang="ko-KR" b="1">
                <a:latin typeface="+mn-ea"/>
                <a:ea typeface="+mn-ea"/>
              </a:rPr>
              <a:t>Nutrients Found in Nature</a:t>
            </a:r>
            <a:endParaRPr lang="ko-KR" altLang="en-US" b="1">
              <a:latin typeface="+mn-ea"/>
              <a:ea typeface="+mn-ea"/>
            </a:endParaRPr>
          </a:p>
        </p:txBody>
      </p:sp>
      <p:sp>
        <p:nvSpPr>
          <p:cNvPr id="17" name="직사각형 16"/>
          <p:cNvSpPr/>
          <p:nvPr/>
        </p:nvSpPr>
        <p:spPr>
          <a:xfrm>
            <a:off x="269238" y="1339083"/>
            <a:ext cx="11668759" cy="49855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endParaRPr kumimoji="0" lang="ko-KR" altLang="en-US" sz="1800" b="1" i="0" u="none" strike="noStrike" kern="1200" cap="none" spc="0" normalizeH="0" baseline="0" noProof="0">
              <a:ln>
                <a:noFill/>
              </a:ln>
              <a:solidFill>
                <a:prstClr val="white"/>
              </a:solidFill>
              <a:effectLst/>
              <a:uLnTx/>
              <a:uFillTx/>
              <a:latin typeface="맑은 고딕" panose="020B0503020000020004" pitchFamily="50" charset="-127"/>
              <a:ea typeface="맑은 고딕" panose="020B0503020000020004" pitchFamily="50" charset="-127"/>
              <a:cs typeface="+mn-cs"/>
            </a:endParaRPr>
          </a:p>
        </p:txBody>
      </p:sp>
      <p:pic>
        <p:nvPicPr>
          <p:cNvPr id="7" name="그림 6"/>
          <p:cNvPicPr>
            <a:picLocks noChangeAspect="1"/>
          </p:cNvPicPr>
          <p:nvPr/>
        </p:nvPicPr>
        <p:blipFill rotWithShape="1">
          <a:blip r:embed="rId3">
            <a:extLst>
              <a:ext uri="{28A0092B-C50C-407E-A947-70E740481C1C}">
                <a14:useLocalDpi xmlns:a14="http://schemas.microsoft.com/office/drawing/2010/main" val="0"/>
              </a:ext>
            </a:extLst>
          </a:blip>
          <a:srcRect l="8122" t="13394" r="6743"/>
          <a:stretch/>
        </p:blipFill>
        <p:spPr>
          <a:xfrm>
            <a:off x="8991600" y="2959782"/>
            <a:ext cx="2788920" cy="1744120"/>
          </a:xfrm>
          <a:prstGeom prst="rect">
            <a:avLst/>
          </a:prstGeom>
        </p:spPr>
      </p:pic>
      <p:sp>
        <p:nvSpPr>
          <p:cNvPr id="8" name="TextBox 7"/>
          <p:cNvSpPr txBox="1"/>
          <p:nvPr/>
        </p:nvSpPr>
        <p:spPr>
          <a:xfrm>
            <a:off x="9068705" y="5888262"/>
            <a:ext cx="2860911" cy="276999"/>
          </a:xfrm>
          <a:prstGeom prst="rect">
            <a:avLst/>
          </a:prstGeom>
          <a:noFill/>
        </p:spPr>
        <p:txBody>
          <a:bodyPr wrap="none" rtlCol="0">
            <a:spAutoFit/>
          </a:bodyPr>
          <a:lstStyle/>
          <a:p>
            <a:r>
              <a:rPr lang="en-US" altLang="ko-KR" sz="1200" b="1"/>
              <a:t>Limited to ingredient characteristics.</a:t>
            </a:r>
            <a:endParaRPr lang="ko-KR" altLang="en-US" sz="1200" b="1"/>
          </a:p>
        </p:txBody>
      </p:sp>
      <p:pic>
        <p:nvPicPr>
          <p:cNvPr id="10" name="그림 9"/>
          <p:cNvPicPr>
            <a:picLocks noChangeAspect="1"/>
          </p:cNvPicPr>
          <p:nvPr/>
        </p:nvPicPr>
        <p:blipFill rotWithShape="1">
          <a:blip r:embed="rId4"/>
          <a:srcRect l="21417" t="27778" r="21250" b="10888"/>
          <a:stretch/>
        </p:blipFill>
        <p:spPr>
          <a:xfrm>
            <a:off x="516995" y="1514180"/>
            <a:ext cx="8468816" cy="4553712"/>
          </a:xfrm>
          <a:prstGeom prst="rect">
            <a:avLst/>
          </a:prstGeom>
        </p:spPr>
      </p:pic>
      <p:sp>
        <p:nvSpPr>
          <p:cNvPr id="9" name="TextBox 8">
            <a:extLst>
              <a:ext uri="{FF2B5EF4-FFF2-40B4-BE49-F238E27FC236}">
                <a16:creationId xmlns:a16="http://schemas.microsoft.com/office/drawing/2014/main" id="{F5FB3FD7-B110-084F-A8A9-CFBD29BCB816}"/>
              </a:ext>
            </a:extLst>
          </p:cNvPr>
          <p:cNvSpPr txBox="1"/>
          <p:nvPr/>
        </p:nvSpPr>
        <p:spPr>
          <a:xfrm>
            <a:off x="4086415" y="6116857"/>
            <a:ext cx="7871264" cy="246221"/>
          </a:xfrm>
          <a:prstGeom prst="rect">
            <a:avLst/>
          </a:prstGeom>
          <a:noFill/>
        </p:spPr>
        <p:txBody>
          <a:bodyPr wrap="square">
            <a:spAutoFit/>
          </a:bodyPr>
          <a:lstStyle/>
          <a:p>
            <a:pPr algn="r">
              <a:defRPr/>
            </a:pPr>
            <a:r>
              <a:rPr lang="en-US" altLang="ko-KR" sz="1000" b="1">
                <a:solidFill>
                  <a:srgbClr val="FF0000"/>
                </a:solidFill>
              </a:rPr>
              <a:t>* The information above is based on outsourced studies and may not be directly related to the products of our company.</a:t>
            </a:r>
            <a:endParaRPr lang="ko-KR" altLang="en-US" sz="1000" b="1">
              <a:solidFill>
                <a:srgbClr val="FF0000"/>
              </a:solidFill>
            </a:endParaRPr>
          </a:p>
        </p:txBody>
      </p:sp>
      <p:sp>
        <p:nvSpPr>
          <p:cNvPr id="11" name="TextBox 10">
            <a:extLst>
              <a:ext uri="{FF2B5EF4-FFF2-40B4-BE49-F238E27FC236}">
                <a16:creationId xmlns:a16="http://schemas.microsoft.com/office/drawing/2014/main" id="{02ACF32A-6617-354F-AAFF-F4BC82958638}"/>
              </a:ext>
            </a:extLst>
          </p:cNvPr>
          <p:cNvSpPr txBox="1"/>
          <p:nvPr/>
        </p:nvSpPr>
        <p:spPr>
          <a:xfrm>
            <a:off x="844020" y="1548292"/>
            <a:ext cx="4848857" cy="2308324"/>
          </a:xfrm>
          <a:prstGeom prst="rect">
            <a:avLst/>
          </a:prstGeom>
          <a:solidFill>
            <a:schemeClr val="bg1"/>
          </a:solidFill>
        </p:spPr>
        <p:txBody>
          <a:bodyPr wrap="square" rtlCol="0">
            <a:spAutoFit/>
          </a:bodyPr>
          <a:lstStyle/>
          <a:p>
            <a:r>
              <a:rPr lang="en-US" altLang="ko-KR" sz="1200" b="1">
                <a:solidFill>
                  <a:schemeClr val="tx1">
                    <a:lumMod val="75000"/>
                    <a:lumOff val="25000"/>
                  </a:schemeClr>
                </a:solidFill>
              </a:rPr>
              <a:t>'Omega 3, a Nutrient Found in Nature!’</a:t>
            </a:r>
          </a:p>
          <a:p>
            <a:endParaRPr lang="en-US" altLang="ko-KR" sz="1200" b="1">
              <a:solidFill>
                <a:schemeClr val="tx1">
                  <a:lumMod val="75000"/>
                  <a:lumOff val="25000"/>
                </a:schemeClr>
              </a:solidFill>
            </a:endParaRPr>
          </a:p>
          <a:p>
            <a:r>
              <a:rPr lang="en-US" altLang="ko-KR" sz="1200">
                <a:solidFill>
                  <a:schemeClr val="tx1">
                    <a:lumMod val="75000"/>
                    <a:lumOff val="25000"/>
                  </a:schemeClr>
                </a:solidFill>
              </a:rPr>
              <a:t>Omega 3 is an essential unsaturated fatty acid that is not synthesized by the body.</a:t>
            </a:r>
          </a:p>
          <a:p>
            <a:r>
              <a:rPr lang="en-US" altLang="ko-KR" sz="1200">
                <a:solidFill>
                  <a:schemeClr val="tx1">
                    <a:lumMod val="75000"/>
                    <a:lumOff val="25000"/>
                  </a:schemeClr>
                </a:solidFill>
              </a:rPr>
              <a:t>Omega 3 was discovered through research on Eskimo’s that had a diet primarily comprised of fish. The research showed that Omega 3, which is found in fish, can help to support vascular health and heart health. The main components that Omega 3 is comprised of, DHA and EPA, are found in the brain and help to support circulation, respectively. </a:t>
            </a:r>
          </a:p>
          <a:p>
            <a:endParaRPr lang="en-US" altLang="ko-KR" sz="1200">
              <a:solidFill>
                <a:schemeClr val="tx1">
                  <a:lumMod val="75000"/>
                  <a:lumOff val="25000"/>
                </a:schemeClr>
              </a:solidFill>
            </a:endParaRPr>
          </a:p>
          <a:p>
            <a:endParaRPr lang="ko-KR" altLang="en-US" sz="1200">
              <a:solidFill>
                <a:schemeClr val="tx1">
                  <a:lumMod val="75000"/>
                  <a:lumOff val="25000"/>
                </a:schemeClr>
              </a:solidFill>
            </a:endParaRPr>
          </a:p>
        </p:txBody>
      </p:sp>
      <p:sp>
        <p:nvSpPr>
          <p:cNvPr id="12" name="TextBox 11">
            <a:extLst>
              <a:ext uri="{FF2B5EF4-FFF2-40B4-BE49-F238E27FC236}">
                <a16:creationId xmlns:a16="http://schemas.microsoft.com/office/drawing/2014/main" id="{21C52D55-00F8-8E44-80C9-B97950C638EF}"/>
              </a:ext>
            </a:extLst>
          </p:cNvPr>
          <p:cNvSpPr txBox="1"/>
          <p:nvPr/>
        </p:nvSpPr>
        <p:spPr>
          <a:xfrm>
            <a:off x="1147616" y="4771851"/>
            <a:ext cx="3293755" cy="1015663"/>
          </a:xfrm>
          <a:prstGeom prst="rect">
            <a:avLst/>
          </a:prstGeom>
          <a:solidFill>
            <a:schemeClr val="bg1"/>
          </a:solidFill>
        </p:spPr>
        <p:txBody>
          <a:bodyPr wrap="square" rtlCol="0">
            <a:spAutoFit/>
          </a:bodyPr>
          <a:lstStyle/>
          <a:p>
            <a:endParaRPr lang="en-US" altLang="ko-KR" sz="1200">
              <a:solidFill>
                <a:schemeClr val="tx1">
                  <a:lumMod val="75000"/>
                  <a:lumOff val="25000"/>
                </a:schemeClr>
              </a:solidFill>
            </a:endParaRPr>
          </a:p>
          <a:p>
            <a:endParaRPr lang="en-US" altLang="ko-KR" sz="1200">
              <a:solidFill>
                <a:schemeClr val="tx1">
                  <a:lumMod val="75000"/>
                  <a:lumOff val="25000"/>
                </a:schemeClr>
              </a:solidFill>
            </a:endParaRPr>
          </a:p>
          <a:p>
            <a:r>
              <a:rPr lang="en-US" altLang="ko-KR" sz="1200">
                <a:solidFill>
                  <a:schemeClr val="tx1">
                    <a:lumMod val="75000"/>
                    <a:lumOff val="25000"/>
                  </a:schemeClr>
                </a:solidFill>
              </a:rPr>
              <a:t>EPA helps to support vascular health.</a:t>
            </a:r>
          </a:p>
          <a:p>
            <a:r>
              <a:rPr lang="en-US" altLang="ko-KR" sz="1200">
                <a:solidFill>
                  <a:schemeClr val="tx1">
                    <a:lumMod val="75000"/>
                    <a:lumOff val="25000"/>
                  </a:schemeClr>
                </a:solidFill>
              </a:rPr>
              <a:t> </a:t>
            </a:r>
          </a:p>
          <a:p>
            <a:endParaRPr lang="ko-KR" altLang="en-US" sz="1200">
              <a:solidFill>
                <a:schemeClr val="tx1">
                  <a:lumMod val="75000"/>
                  <a:lumOff val="25000"/>
                </a:schemeClr>
              </a:solidFill>
            </a:endParaRPr>
          </a:p>
        </p:txBody>
      </p:sp>
      <p:sp>
        <p:nvSpPr>
          <p:cNvPr id="13" name="TextBox 12">
            <a:extLst>
              <a:ext uri="{FF2B5EF4-FFF2-40B4-BE49-F238E27FC236}">
                <a16:creationId xmlns:a16="http://schemas.microsoft.com/office/drawing/2014/main" id="{E750CD06-253C-E948-87D7-753B1F324FBA}"/>
              </a:ext>
            </a:extLst>
          </p:cNvPr>
          <p:cNvSpPr txBox="1"/>
          <p:nvPr/>
        </p:nvSpPr>
        <p:spPr>
          <a:xfrm>
            <a:off x="5083749" y="4676648"/>
            <a:ext cx="3124102" cy="1200329"/>
          </a:xfrm>
          <a:prstGeom prst="rect">
            <a:avLst/>
          </a:prstGeom>
          <a:solidFill>
            <a:schemeClr val="bg1"/>
          </a:solidFill>
        </p:spPr>
        <p:txBody>
          <a:bodyPr wrap="square" rtlCol="0">
            <a:spAutoFit/>
          </a:bodyPr>
          <a:lstStyle/>
          <a:p>
            <a:endParaRPr lang="en-US" altLang="ko-KR" sz="1200">
              <a:solidFill>
                <a:schemeClr val="tx1">
                  <a:lumMod val="75000"/>
                  <a:lumOff val="25000"/>
                </a:schemeClr>
              </a:solidFill>
            </a:endParaRPr>
          </a:p>
          <a:p>
            <a:endParaRPr lang="en-US" altLang="ko-KR" sz="1200">
              <a:solidFill>
                <a:schemeClr val="tx1">
                  <a:lumMod val="75000"/>
                  <a:lumOff val="25000"/>
                </a:schemeClr>
              </a:solidFill>
            </a:endParaRPr>
          </a:p>
          <a:p>
            <a:r>
              <a:rPr lang="en-US" altLang="ko-KR" sz="1200">
                <a:solidFill>
                  <a:schemeClr val="tx1">
                    <a:lumMod val="75000"/>
                    <a:lumOff val="25000"/>
                  </a:schemeClr>
                </a:solidFill>
              </a:rPr>
              <a:t>DHA is a </a:t>
            </a:r>
            <a:r>
              <a:rPr lang="en-US" sz="1200">
                <a:solidFill>
                  <a:schemeClr val="tx1">
                    <a:lumMod val="75000"/>
                    <a:lumOff val="25000"/>
                  </a:schemeClr>
                </a:solidFill>
              </a:rPr>
              <a:t>DHA is a major component of </a:t>
            </a:r>
          </a:p>
          <a:p>
            <a:r>
              <a:rPr lang="en-US" sz="1200">
                <a:solidFill>
                  <a:schemeClr val="tx1">
                    <a:lumMod val="75000"/>
                    <a:lumOff val="25000"/>
                  </a:schemeClr>
                </a:solidFill>
              </a:rPr>
              <a:t>the brain and eye structures.</a:t>
            </a:r>
          </a:p>
          <a:p>
            <a:endParaRPr lang="en-US" altLang="ko-KR" sz="1200">
              <a:solidFill>
                <a:schemeClr val="tx1">
                  <a:lumMod val="75000"/>
                  <a:lumOff val="25000"/>
                </a:schemeClr>
              </a:solidFill>
            </a:endParaRPr>
          </a:p>
          <a:p>
            <a:endParaRPr lang="ko-KR" altLang="en-US" sz="1200">
              <a:solidFill>
                <a:schemeClr val="tx1">
                  <a:lumMod val="75000"/>
                  <a:lumOff val="25000"/>
                </a:schemeClr>
              </a:solidFill>
            </a:endParaRPr>
          </a:p>
        </p:txBody>
      </p:sp>
    </p:spTree>
    <p:extLst>
      <p:ext uri="{BB962C8B-B14F-4D97-AF65-F5344CB8AC3E}">
        <p14:creationId xmlns:p14="http://schemas.microsoft.com/office/powerpoint/2010/main" val="10712250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solidFill>
            <a:srgbClr val="C00000"/>
          </a:solidFill>
        </p:spPr>
        <p:txBody>
          <a:bodyPr>
            <a:normAutofit/>
          </a:bodyPr>
          <a:lstStyle/>
          <a:p>
            <a:r>
              <a:rPr lang="en-US" altLang="ko-KR" b="1">
                <a:latin typeface="+mn-ea"/>
                <a:ea typeface="+mn-ea"/>
              </a:rPr>
              <a:t>What Are the Health Benefits of Omega3?</a:t>
            </a:r>
            <a:endParaRPr lang="ko-KR" altLang="en-US" b="1">
              <a:latin typeface="+mn-ea"/>
              <a:ea typeface="+mn-ea"/>
            </a:endParaRPr>
          </a:p>
        </p:txBody>
      </p:sp>
      <p:sp>
        <p:nvSpPr>
          <p:cNvPr id="17" name="직사각형 16"/>
          <p:cNvSpPr/>
          <p:nvPr/>
        </p:nvSpPr>
        <p:spPr>
          <a:xfrm>
            <a:off x="269238" y="1142984"/>
            <a:ext cx="11668759" cy="51816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endParaRPr kumimoji="0" lang="ko-KR" altLang="en-US" sz="1800" b="1" i="0" u="none" strike="noStrike" kern="1200" cap="none" spc="0" normalizeH="0" baseline="0" noProof="0">
              <a:ln>
                <a:noFill/>
              </a:ln>
              <a:solidFill>
                <a:prstClr val="white"/>
              </a:solidFill>
              <a:effectLst/>
              <a:uLnTx/>
              <a:uFillTx/>
              <a:latin typeface="맑은 고딕" panose="020B0503020000020004" pitchFamily="50" charset="-127"/>
              <a:ea typeface="맑은 고딕" panose="020B0503020000020004" pitchFamily="50" charset="-127"/>
              <a:cs typeface="+mn-cs"/>
            </a:endParaRPr>
          </a:p>
        </p:txBody>
      </p:sp>
      <p:sp>
        <p:nvSpPr>
          <p:cNvPr id="4" name="AutoShape 31"/>
          <p:cNvSpPr>
            <a:spLocks noChangeArrowheads="1"/>
          </p:cNvSpPr>
          <p:nvPr/>
        </p:nvSpPr>
        <p:spPr bwMode="auto">
          <a:xfrm>
            <a:off x="7626678" y="1142984"/>
            <a:ext cx="2755928" cy="5183187"/>
          </a:xfrm>
          <a:prstGeom prst="roundRect">
            <a:avLst>
              <a:gd name="adj" fmla="val 7270"/>
            </a:avLst>
          </a:prstGeom>
          <a:gradFill rotWithShape="1">
            <a:gsLst>
              <a:gs pos="0">
                <a:srgbClr val="99FF66">
                  <a:alpha val="60001"/>
                </a:srgbClr>
              </a:gs>
              <a:gs pos="100000">
                <a:srgbClr val="99FF66">
                  <a:gamma/>
                  <a:tint val="92157"/>
                  <a:invGamma/>
                </a:srgbClr>
              </a:gs>
            </a:gsLst>
            <a:lin ang="5400000" scaled="1"/>
          </a:gradFill>
          <a:ln w="22225">
            <a:noFill/>
            <a:round/>
            <a:headEnd/>
            <a:tailEnd/>
          </a:ln>
          <a:effectLst/>
        </p:spPr>
        <p:txBody>
          <a:bodyPr wrap="none"/>
          <a:lstStyle/>
          <a:p>
            <a:r>
              <a:rPr lang="ko-KR" altLang="en-US" sz="1600" b="1">
                <a:latin typeface="가는각진제목체" pitchFamily="18" charset="-127"/>
                <a:ea typeface="가는각진제목체" pitchFamily="18" charset="-127"/>
              </a:rPr>
              <a:t> </a:t>
            </a:r>
          </a:p>
        </p:txBody>
      </p:sp>
      <p:sp>
        <p:nvSpPr>
          <p:cNvPr id="8" name="Rectangle 27"/>
          <p:cNvSpPr>
            <a:spLocks noChangeArrowheads="1"/>
          </p:cNvSpPr>
          <p:nvPr/>
        </p:nvSpPr>
        <p:spPr bwMode="auto">
          <a:xfrm>
            <a:off x="7546391" y="5240731"/>
            <a:ext cx="1730346" cy="1323439"/>
          </a:xfrm>
          <a:prstGeom prst="rect">
            <a:avLst/>
          </a:prstGeom>
          <a:noFill/>
          <a:ln w="9525">
            <a:noFill/>
            <a:miter lim="800000"/>
            <a:headEnd/>
            <a:tailEnd/>
          </a:ln>
          <a:effectLst/>
        </p:spPr>
        <p:txBody>
          <a:bodyPr wrap="square">
            <a:spAutoFit/>
          </a:bodyPr>
          <a:lstStyle/>
          <a:p>
            <a:pPr algn="ctr"/>
            <a:r>
              <a:rPr lang="en-US" altLang="ko-KR" sz="1600" b="1">
                <a:latin typeface="+mn-ea"/>
              </a:rPr>
              <a:t>May Help to Reduce the Risk of Impaired Vision</a:t>
            </a:r>
          </a:p>
          <a:p>
            <a:pPr algn="ctr"/>
            <a:r>
              <a:rPr lang="en-US" altLang="ko-KR" sz="1600" b="1">
                <a:latin typeface="+mn-ea"/>
              </a:rPr>
              <a:t> </a:t>
            </a:r>
            <a:endParaRPr lang="ko-KR" altLang="en-US" sz="1600" b="1">
              <a:latin typeface="+mn-ea"/>
            </a:endParaRPr>
          </a:p>
        </p:txBody>
      </p:sp>
      <p:sp>
        <p:nvSpPr>
          <p:cNvPr id="9" name="Rectangle 28"/>
          <p:cNvSpPr>
            <a:spLocks noChangeArrowheads="1"/>
          </p:cNvSpPr>
          <p:nvPr/>
        </p:nvSpPr>
        <p:spPr bwMode="auto">
          <a:xfrm>
            <a:off x="9202709" y="5235589"/>
            <a:ext cx="1355510" cy="1077218"/>
          </a:xfrm>
          <a:prstGeom prst="rect">
            <a:avLst/>
          </a:prstGeom>
          <a:noFill/>
          <a:ln w="9525">
            <a:noFill/>
            <a:miter lim="800000"/>
            <a:headEnd/>
            <a:tailEnd/>
          </a:ln>
          <a:effectLst/>
        </p:spPr>
        <p:txBody>
          <a:bodyPr wrap="square">
            <a:spAutoFit/>
          </a:bodyPr>
          <a:lstStyle/>
          <a:p>
            <a:pPr algn="ctr"/>
            <a:r>
              <a:rPr lang="en-US" altLang="ko-KR" sz="1600" b="1">
                <a:latin typeface="+mn-ea"/>
              </a:rPr>
              <a:t>Helps to Support Eye Function</a:t>
            </a:r>
            <a:endParaRPr lang="ko-KR" altLang="en-US" sz="1600" b="1">
              <a:latin typeface="+mn-ea"/>
            </a:endParaRPr>
          </a:p>
        </p:txBody>
      </p:sp>
      <p:sp>
        <p:nvSpPr>
          <p:cNvPr id="10" name="Rectangle 29"/>
          <p:cNvSpPr>
            <a:spLocks noChangeArrowheads="1"/>
          </p:cNvSpPr>
          <p:nvPr/>
        </p:nvSpPr>
        <p:spPr bwMode="auto">
          <a:xfrm>
            <a:off x="8171324" y="3589442"/>
            <a:ext cx="1691919" cy="1569660"/>
          </a:xfrm>
          <a:prstGeom prst="rect">
            <a:avLst/>
          </a:prstGeom>
          <a:noFill/>
          <a:ln w="9525">
            <a:noFill/>
            <a:miter lim="800000"/>
            <a:headEnd/>
            <a:tailEnd/>
          </a:ln>
          <a:effectLst/>
        </p:spPr>
        <p:txBody>
          <a:bodyPr wrap="square">
            <a:spAutoFit/>
          </a:bodyPr>
          <a:lstStyle/>
          <a:p>
            <a:pPr algn="ctr"/>
            <a:r>
              <a:rPr lang="en-US" altLang="ko-KR" sz="2400" b="1">
                <a:latin typeface="+mn-ea"/>
              </a:rPr>
              <a:t>Helps to Support Eye Health</a:t>
            </a:r>
            <a:endParaRPr lang="ko-KR" altLang="en-US" sz="2400" b="1">
              <a:latin typeface="+mn-ea"/>
            </a:endParaRPr>
          </a:p>
        </p:txBody>
      </p:sp>
      <p:sp>
        <p:nvSpPr>
          <p:cNvPr id="11" name="AutoShape 36"/>
          <p:cNvSpPr>
            <a:spLocks noChangeArrowheads="1"/>
          </p:cNvSpPr>
          <p:nvPr/>
        </p:nvSpPr>
        <p:spPr bwMode="auto">
          <a:xfrm>
            <a:off x="4769158" y="1125538"/>
            <a:ext cx="2714644" cy="5183187"/>
          </a:xfrm>
          <a:prstGeom prst="roundRect">
            <a:avLst>
              <a:gd name="adj" fmla="val 9370"/>
            </a:avLst>
          </a:prstGeom>
          <a:solidFill>
            <a:srgbClr val="FFCC99">
              <a:alpha val="60001"/>
            </a:srgbClr>
          </a:solidFill>
          <a:ln w="22225">
            <a:noFill/>
            <a:round/>
            <a:headEnd/>
            <a:tailEnd/>
          </a:ln>
          <a:effectLst/>
        </p:spPr>
        <p:txBody>
          <a:bodyPr wrap="none"/>
          <a:lstStyle/>
          <a:p>
            <a:r>
              <a:rPr lang="ko-KR" altLang="en-US" sz="1600" b="1">
                <a:latin typeface="가는각진제목체" pitchFamily="18" charset="-127"/>
                <a:ea typeface="가는각진제목체" pitchFamily="18" charset="-127"/>
              </a:rPr>
              <a:t> </a:t>
            </a:r>
          </a:p>
        </p:txBody>
      </p:sp>
      <p:sp>
        <p:nvSpPr>
          <p:cNvPr id="13" name="Rectangle 38"/>
          <p:cNvSpPr>
            <a:spLocks noChangeArrowheads="1"/>
          </p:cNvSpPr>
          <p:nvPr/>
        </p:nvSpPr>
        <p:spPr bwMode="auto">
          <a:xfrm>
            <a:off x="5278051" y="3597986"/>
            <a:ext cx="1812986" cy="1569660"/>
          </a:xfrm>
          <a:prstGeom prst="rect">
            <a:avLst/>
          </a:prstGeom>
          <a:noFill/>
          <a:ln w="9525">
            <a:noFill/>
            <a:miter lim="800000"/>
            <a:headEnd/>
            <a:tailEnd/>
          </a:ln>
          <a:effectLst/>
        </p:spPr>
        <p:txBody>
          <a:bodyPr wrap="square">
            <a:spAutoFit/>
          </a:bodyPr>
          <a:lstStyle/>
          <a:p>
            <a:pPr algn="ctr"/>
            <a:r>
              <a:rPr lang="en-US" altLang="ko-KR" sz="2400" b="1">
                <a:latin typeface="+mn-ea"/>
              </a:rPr>
              <a:t>Helps to Support Brain Health</a:t>
            </a:r>
            <a:endParaRPr lang="ko-KR" altLang="en-US" sz="2400" b="1">
              <a:latin typeface="+mn-ea"/>
            </a:endParaRPr>
          </a:p>
        </p:txBody>
      </p:sp>
      <p:sp>
        <p:nvSpPr>
          <p:cNvPr id="14" name="Rectangle 39"/>
          <p:cNvSpPr>
            <a:spLocks noChangeArrowheads="1"/>
          </p:cNvSpPr>
          <p:nvPr/>
        </p:nvSpPr>
        <p:spPr bwMode="auto">
          <a:xfrm>
            <a:off x="4712932" y="5256419"/>
            <a:ext cx="1367216" cy="1077218"/>
          </a:xfrm>
          <a:prstGeom prst="rect">
            <a:avLst/>
          </a:prstGeom>
          <a:noFill/>
          <a:ln w="9525">
            <a:noFill/>
            <a:miter lim="800000"/>
            <a:headEnd/>
            <a:tailEnd/>
          </a:ln>
          <a:effectLst/>
        </p:spPr>
        <p:txBody>
          <a:bodyPr wrap="square">
            <a:spAutoFit/>
          </a:bodyPr>
          <a:lstStyle/>
          <a:p>
            <a:pPr algn="ctr"/>
            <a:r>
              <a:rPr lang="en-US" altLang="ko-KR" sz="1600" b="1">
                <a:latin typeface="+mn-ea"/>
              </a:rPr>
              <a:t>May Help to Reduce Risk of Dementia</a:t>
            </a:r>
            <a:endParaRPr lang="ko-KR" altLang="en-US" sz="1600" b="1">
              <a:latin typeface="+mn-ea"/>
            </a:endParaRPr>
          </a:p>
        </p:txBody>
      </p:sp>
      <p:sp>
        <p:nvSpPr>
          <p:cNvPr id="15" name="Rectangle 41"/>
          <p:cNvSpPr>
            <a:spLocks noChangeArrowheads="1"/>
          </p:cNvSpPr>
          <p:nvPr/>
        </p:nvSpPr>
        <p:spPr bwMode="auto">
          <a:xfrm>
            <a:off x="6244831" y="5241671"/>
            <a:ext cx="1390754" cy="1077218"/>
          </a:xfrm>
          <a:prstGeom prst="rect">
            <a:avLst/>
          </a:prstGeom>
          <a:noFill/>
          <a:ln w="9525">
            <a:noFill/>
            <a:miter lim="800000"/>
            <a:headEnd/>
            <a:tailEnd/>
          </a:ln>
          <a:effectLst/>
        </p:spPr>
        <p:txBody>
          <a:bodyPr wrap="square">
            <a:spAutoFit/>
          </a:bodyPr>
          <a:lstStyle/>
          <a:p>
            <a:pPr algn="ctr"/>
            <a:r>
              <a:rPr lang="en-US" altLang="ko-KR" sz="1600" b="1">
                <a:latin typeface="+mn-ea"/>
              </a:rPr>
              <a:t>Helps to Support Brain Function</a:t>
            </a:r>
            <a:endParaRPr lang="ko-KR" altLang="en-US" sz="1600" b="1">
              <a:latin typeface="+mn-ea"/>
            </a:endParaRPr>
          </a:p>
        </p:txBody>
      </p:sp>
      <p:sp>
        <p:nvSpPr>
          <p:cNvPr id="18" name="AutoShape 54" descr="%EC%84%B1%EC%9D%B8%EB%B3%91%20%EA%B7%B8%EB%A6%BC"/>
          <p:cNvSpPr>
            <a:spLocks noChangeAspect="1" noChangeArrowheads="1"/>
          </p:cNvSpPr>
          <p:nvPr/>
        </p:nvSpPr>
        <p:spPr bwMode="auto">
          <a:xfrm>
            <a:off x="5974080" y="3792860"/>
            <a:ext cx="304800" cy="304800"/>
          </a:xfrm>
          <a:prstGeom prst="rect">
            <a:avLst/>
          </a:prstGeom>
          <a:noFill/>
        </p:spPr>
        <p:txBody>
          <a:bodyPr/>
          <a:lstStyle/>
          <a:p>
            <a:endParaRPr lang="ko-KR" altLang="en-US"/>
          </a:p>
        </p:txBody>
      </p:sp>
      <p:sp>
        <p:nvSpPr>
          <p:cNvPr id="19" name="AutoShape 56" descr="%EC%84%B1%EC%9D%B8%EB%B3%91%20%EA%B7%B8%EB%A6%BC"/>
          <p:cNvSpPr>
            <a:spLocks noChangeAspect="1" noChangeArrowheads="1"/>
          </p:cNvSpPr>
          <p:nvPr/>
        </p:nvSpPr>
        <p:spPr bwMode="auto">
          <a:xfrm>
            <a:off x="5974080" y="3792860"/>
            <a:ext cx="304800" cy="304800"/>
          </a:xfrm>
          <a:prstGeom prst="rect">
            <a:avLst/>
          </a:prstGeom>
          <a:noFill/>
        </p:spPr>
        <p:txBody>
          <a:bodyPr/>
          <a:lstStyle/>
          <a:p>
            <a:endParaRPr lang="ko-KR" altLang="en-US"/>
          </a:p>
        </p:txBody>
      </p:sp>
      <p:sp>
        <p:nvSpPr>
          <p:cNvPr id="20" name="AutoShape 58" descr="%EC%84%B1%EC%9D%B8%EB%B3%91%20%EA%B7%B8%EB%A6%BC"/>
          <p:cNvSpPr>
            <a:spLocks noChangeAspect="1" noChangeArrowheads="1"/>
          </p:cNvSpPr>
          <p:nvPr/>
        </p:nvSpPr>
        <p:spPr bwMode="auto">
          <a:xfrm>
            <a:off x="5974080" y="3792860"/>
            <a:ext cx="304800" cy="304800"/>
          </a:xfrm>
          <a:prstGeom prst="rect">
            <a:avLst/>
          </a:prstGeom>
          <a:noFill/>
        </p:spPr>
        <p:txBody>
          <a:bodyPr/>
          <a:lstStyle/>
          <a:p>
            <a:endParaRPr lang="ko-KR" altLang="en-US"/>
          </a:p>
        </p:txBody>
      </p:sp>
      <p:sp>
        <p:nvSpPr>
          <p:cNvPr id="21" name="AutoShape 61" descr="%EC%8B%AC%EC%9E%A5%EB%B3%91"/>
          <p:cNvSpPr>
            <a:spLocks noChangeAspect="1" noChangeArrowheads="1"/>
          </p:cNvSpPr>
          <p:nvPr/>
        </p:nvSpPr>
        <p:spPr bwMode="auto">
          <a:xfrm>
            <a:off x="5974080" y="3792860"/>
            <a:ext cx="304800" cy="304800"/>
          </a:xfrm>
          <a:prstGeom prst="rect">
            <a:avLst/>
          </a:prstGeom>
          <a:noFill/>
        </p:spPr>
        <p:txBody>
          <a:bodyPr/>
          <a:lstStyle/>
          <a:p>
            <a:endParaRPr lang="ko-KR" altLang="en-US"/>
          </a:p>
        </p:txBody>
      </p:sp>
      <p:sp>
        <p:nvSpPr>
          <p:cNvPr id="22" name="AutoShape 63" descr="%EC%8B%AC%EC%9E%A5%EB%B3%91"/>
          <p:cNvSpPr>
            <a:spLocks noChangeAspect="1" noChangeArrowheads="1"/>
          </p:cNvSpPr>
          <p:nvPr/>
        </p:nvSpPr>
        <p:spPr bwMode="auto">
          <a:xfrm>
            <a:off x="5974080" y="3792860"/>
            <a:ext cx="304800" cy="304800"/>
          </a:xfrm>
          <a:prstGeom prst="rect">
            <a:avLst/>
          </a:prstGeom>
          <a:noFill/>
        </p:spPr>
        <p:txBody>
          <a:bodyPr/>
          <a:lstStyle/>
          <a:p>
            <a:endParaRPr lang="ko-KR" altLang="en-US"/>
          </a:p>
        </p:txBody>
      </p:sp>
      <p:sp>
        <p:nvSpPr>
          <p:cNvPr id="23" name="AutoShape 44"/>
          <p:cNvSpPr>
            <a:spLocks noChangeArrowheads="1"/>
          </p:cNvSpPr>
          <p:nvPr/>
        </p:nvSpPr>
        <p:spPr bwMode="auto">
          <a:xfrm>
            <a:off x="1911638" y="1103078"/>
            <a:ext cx="2714644" cy="5183187"/>
          </a:xfrm>
          <a:prstGeom prst="roundRect">
            <a:avLst>
              <a:gd name="adj" fmla="val 9370"/>
            </a:avLst>
          </a:prstGeom>
          <a:gradFill rotWithShape="1">
            <a:gsLst>
              <a:gs pos="0">
                <a:srgbClr val="DDDDDD">
                  <a:alpha val="60001"/>
                </a:srgbClr>
              </a:gs>
              <a:gs pos="100000">
                <a:srgbClr val="DDDDDD">
                  <a:gamma/>
                  <a:shade val="98431"/>
                  <a:invGamma/>
                </a:srgbClr>
              </a:gs>
            </a:gsLst>
            <a:lin ang="5400000" scaled="1"/>
          </a:gradFill>
          <a:ln w="22225">
            <a:noFill/>
            <a:round/>
            <a:headEnd/>
            <a:tailEnd/>
          </a:ln>
          <a:effectLst/>
        </p:spPr>
        <p:txBody>
          <a:bodyPr wrap="none"/>
          <a:lstStyle/>
          <a:p>
            <a:r>
              <a:rPr lang="ko-KR" altLang="en-US" sz="1600" b="1">
                <a:latin typeface="가는각진제목체" pitchFamily="18" charset="-127"/>
                <a:ea typeface="가는각진제목체" pitchFamily="18" charset="-127"/>
              </a:rPr>
              <a:t> </a:t>
            </a:r>
          </a:p>
        </p:txBody>
      </p:sp>
      <p:sp>
        <p:nvSpPr>
          <p:cNvPr id="24" name="Rectangle 50"/>
          <p:cNvSpPr>
            <a:spLocks noChangeArrowheads="1"/>
          </p:cNvSpPr>
          <p:nvPr/>
        </p:nvSpPr>
        <p:spPr bwMode="auto">
          <a:xfrm>
            <a:off x="1749680" y="5319197"/>
            <a:ext cx="1506656" cy="830997"/>
          </a:xfrm>
          <a:prstGeom prst="rect">
            <a:avLst/>
          </a:prstGeom>
          <a:noFill/>
          <a:ln w="9525">
            <a:noFill/>
            <a:miter lim="800000"/>
            <a:headEnd/>
            <a:tailEnd/>
          </a:ln>
          <a:effectLst/>
        </p:spPr>
        <p:txBody>
          <a:bodyPr wrap="square">
            <a:spAutoFit/>
          </a:bodyPr>
          <a:lstStyle/>
          <a:p>
            <a:pPr algn="ctr"/>
            <a:r>
              <a:rPr lang="en-US" altLang="ko-KR" sz="1600" b="1">
                <a:latin typeface="+mn-ea"/>
              </a:rPr>
              <a:t>Helps to Support Circulation</a:t>
            </a:r>
            <a:endParaRPr lang="ko-KR" altLang="en-US" sz="1600" b="1">
              <a:latin typeface="+mn-ea"/>
            </a:endParaRPr>
          </a:p>
        </p:txBody>
      </p:sp>
      <p:sp>
        <p:nvSpPr>
          <p:cNvPr id="25" name="Rectangle 51"/>
          <p:cNvSpPr>
            <a:spLocks noChangeArrowheads="1"/>
          </p:cNvSpPr>
          <p:nvPr/>
        </p:nvSpPr>
        <p:spPr bwMode="auto">
          <a:xfrm>
            <a:off x="3191321" y="5315412"/>
            <a:ext cx="1506656" cy="830997"/>
          </a:xfrm>
          <a:prstGeom prst="rect">
            <a:avLst/>
          </a:prstGeom>
          <a:noFill/>
          <a:ln w="9525">
            <a:noFill/>
            <a:miter lim="800000"/>
            <a:headEnd/>
            <a:tailEnd/>
          </a:ln>
          <a:effectLst/>
        </p:spPr>
        <p:txBody>
          <a:bodyPr wrap="square">
            <a:spAutoFit/>
          </a:bodyPr>
          <a:lstStyle/>
          <a:p>
            <a:pPr algn="ctr"/>
            <a:r>
              <a:rPr lang="en-US" altLang="ko-KR" sz="1600" b="1">
                <a:latin typeface="+mn-ea"/>
              </a:rPr>
              <a:t>Helps to Support Heart Health </a:t>
            </a:r>
            <a:endParaRPr lang="ko-KR" altLang="en-US" sz="1600" b="1">
              <a:latin typeface="+mn-ea"/>
            </a:endParaRPr>
          </a:p>
        </p:txBody>
      </p:sp>
      <p:sp>
        <p:nvSpPr>
          <p:cNvPr id="26" name="Rectangle 52"/>
          <p:cNvSpPr>
            <a:spLocks noChangeArrowheads="1"/>
          </p:cNvSpPr>
          <p:nvPr/>
        </p:nvSpPr>
        <p:spPr bwMode="auto">
          <a:xfrm>
            <a:off x="2299261" y="3606795"/>
            <a:ext cx="1961340" cy="1569660"/>
          </a:xfrm>
          <a:prstGeom prst="rect">
            <a:avLst/>
          </a:prstGeom>
          <a:noFill/>
          <a:ln w="9525">
            <a:noFill/>
            <a:miter lim="800000"/>
            <a:headEnd/>
            <a:tailEnd/>
          </a:ln>
          <a:effectLst/>
        </p:spPr>
        <p:txBody>
          <a:bodyPr wrap="square">
            <a:spAutoFit/>
          </a:bodyPr>
          <a:lstStyle/>
          <a:p>
            <a:pPr algn="ctr"/>
            <a:r>
              <a:rPr lang="en-US" altLang="ko-KR" sz="2400" b="1">
                <a:latin typeface="+mn-ea"/>
              </a:rPr>
              <a:t>Helps to Support Vascular Health</a:t>
            </a:r>
            <a:endParaRPr lang="ko-KR" altLang="en-US" sz="2400" b="1">
              <a:latin typeface="+mn-ea"/>
            </a:endParaRPr>
          </a:p>
        </p:txBody>
      </p:sp>
      <p:sp>
        <p:nvSpPr>
          <p:cNvPr id="31" name="Rectangle 30"/>
          <p:cNvSpPr>
            <a:spLocks noChangeArrowheads="1"/>
          </p:cNvSpPr>
          <p:nvPr/>
        </p:nvSpPr>
        <p:spPr bwMode="auto">
          <a:xfrm>
            <a:off x="1751330" y="3605207"/>
            <a:ext cx="8750300" cy="1602345"/>
          </a:xfrm>
          <a:prstGeom prst="rect">
            <a:avLst/>
          </a:prstGeom>
          <a:noFill/>
          <a:ln w="28575">
            <a:solidFill>
              <a:srgbClr val="FF0000"/>
            </a:solidFill>
            <a:miter lim="800000"/>
            <a:headEnd/>
            <a:tailEnd/>
          </a:ln>
          <a:effectLst/>
        </p:spPr>
        <p:txBody>
          <a:bodyPr wrap="none" anchor="ctr"/>
          <a:lstStyle/>
          <a:p>
            <a:endParaRPr lang="ko-KR" altLang="en-US"/>
          </a:p>
        </p:txBody>
      </p:sp>
      <p:sp>
        <p:nvSpPr>
          <p:cNvPr id="33" name="AutoShape 54" descr="%EC%84%B1%EC%9D%B8%EB%B3%91%20%EA%B7%B8%EB%A6%BC"/>
          <p:cNvSpPr>
            <a:spLocks noChangeAspect="1" noChangeArrowheads="1"/>
          </p:cNvSpPr>
          <p:nvPr/>
        </p:nvSpPr>
        <p:spPr bwMode="auto">
          <a:xfrm>
            <a:off x="4869180" y="2448968"/>
            <a:ext cx="228600" cy="406400"/>
          </a:xfrm>
          <a:prstGeom prst="rect">
            <a:avLst/>
          </a:prstGeom>
          <a:noFill/>
        </p:spPr>
        <p:txBody>
          <a:bodyPr/>
          <a:lstStyle/>
          <a:p>
            <a:endParaRPr lang="ko-KR" altLang="en-US"/>
          </a:p>
        </p:txBody>
      </p:sp>
      <p:sp>
        <p:nvSpPr>
          <p:cNvPr id="34" name="AutoShape 56" descr="%EC%84%B1%EC%9D%B8%EB%B3%91%20%EA%B7%B8%EB%A6%BC"/>
          <p:cNvSpPr>
            <a:spLocks noChangeAspect="1" noChangeArrowheads="1"/>
          </p:cNvSpPr>
          <p:nvPr/>
        </p:nvSpPr>
        <p:spPr bwMode="auto">
          <a:xfrm>
            <a:off x="4869180" y="2448968"/>
            <a:ext cx="228600" cy="406400"/>
          </a:xfrm>
          <a:prstGeom prst="rect">
            <a:avLst/>
          </a:prstGeom>
          <a:noFill/>
        </p:spPr>
        <p:txBody>
          <a:bodyPr/>
          <a:lstStyle/>
          <a:p>
            <a:endParaRPr lang="ko-KR" altLang="en-US"/>
          </a:p>
        </p:txBody>
      </p:sp>
      <p:sp>
        <p:nvSpPr>
          <p:cNvPr id="35" name="AutoShape 58" descr="%EC%84%B1%EC%9D%B8%EB%B3%91%20%EA%B7%B8%EB%A6%BC"/>
          <p:cNvSpPr>
            <a:spLocks noChangeAspect="1" noChangeArrowheads="1"/>
          </p:cNvSpPr>
          <p:nvPr/>
        </p:nvSpPr>
        <p:spPr bwMode="auto">
          <a:xfrm>
            <a:off x="4869180" y="2448968"/>
            <a:ext cx="228600" cy="406400"/>
          </a:xfrm>
          <a:prstGeom prst="rect">
            <a:avLst/>
          </a:prstGeom>
          <a:noFill/>
        </p:spPr>
        <p:txBody>
          <a:bodyPr/>
          <a:lstStyle/>
          <a:p>
            <a:endParaRPr lang="ko-KR" altLang="en-US"/>
          </a:p>
        </p:txBody>
      </p:sp>
      <p:sp>
        <p:nvSpPr>
          <p:cNvPr id="36" name="AutoShape 61" descr="%EC%8B%AC%EC%9E%A5%EB%B3%91"/>
          <p:cNvSpPr>
            <a:spLocks noChangeAspect="1" noChangeArrowheads="1"/>
          </p:cNvSpPr>
          <p:nvPr/>
        </p:nvSpPr>
        <p:spPr bwMode="auto">
          <a:xfrm>
            <a:off x="4869180" y="2448968"/>
            <a:ext cx="228600" cy="406400"/>
          </a:xfrm>
          <a:prstGeom prst="rect">
            <a:avLst/>
          </a:prstGeom>
          <a:noFill/>
        </p:spPr>
        <p:txBody>
          <a:bodyPr/>
          <a:lstStyle/>
          <a:p>
            <a:endParaRPr lang="ko-KR" altLang="en-US"/>
          </a:p>
        </p:txBody>
      </p:sp>
      <p:sp>
        <p:nvSpPr>
          <p:cNvPr id="37" name="AutoShape 63" descr="%EC%8B%AC%EC%9E%A5%EB%B3%91"/>
          <p:cNvSpPr>
            <a:spLocks noChangeAspect="1" noChangeArrowheads="1"/>
          </p:cNvSpPr>
          <p:nvPr/>
        </p:nvSpPr>
        <p:spPr bwMode="auto">
          <a:xfrm>
            <a:off x="4869180" y="2448968"/>
            <a:ext cx="228600" cy="406400"/>
          </a:xfrm>
          <a:prstGeom prst="rect">
            <a:avLst/>
          </a:prstGeom>
          <a:noFill/>
        </p:spPr>
        <p:txBody>
          <a:bodyPr/>
          <a:lstStyle/>
          <a:p>
            <a:endParaRPr lang="ko-KR" altLang="en-US"/>
          </a:p>
        </p:txBody>
      </p:sp>
      <p:pic>
        <p:nvPicPr>
          <p:cNvPr id="40" name="그림 39"/>
          <p:cNvPicPr>
            <a:picLocks noChangeAspect="1"/>
          </p:cNvPicPr>
          <p:nvPr/>
        </p:nvPicPr>
        <p:blipFill rotWithShape="1">
          <a:blip r:embed="rId3"/>
          <a:srcRect l="18646" t="29259" r="44479" b="25371"/>
          <a:stretch/>
        </p:blipFill>
        <p:spPr>
          <a:xfrm>
            <a:off x="2170232" y="1454697"/>
            <a:ext cx="2189012" cy="1951780"/>
          </a:xfrm>
          <a:prstGeom prst="rect">
            <a:avLst/>
          </a:prstGeom>
        </p:spPr>
      </p:pic>
      <p:pic>
        <p:nvPicPr>
          <p:cNvPr id="41" name="그림 40"/>
          <p:cNvPicPr>
            <a:picLocks noChangeAspect="1"/>
          </p:cNvPicPr>
          <p:nvPr/>
        </p:nvPicPr>
        <p:blipFill rotWithShape="1">
          <a:blip r:embed="rId4"/>
          <a:srcRect l="23958" t="30000" r="48438" b="22037"/>
          <a:stretch/>
        </p:blipFill>
        <p:spPr>
          <a:xfrm>
            <a:off x="5117131" y="1454697"/>
            <a:ext cx="1996995" cy="1951780"/>
          </a:xfrm>
          <a:prstGeom prst="rect">
            <a:avLst/>
          </a:prstGeom>
        </p:spPr>
      </p:pic>
      <p:pic>
        <p:nvPicPr>
          <p:cNvPr id="42" name="그림 41"/>
          <p:cNvPicPr>
            <a:picLocks noChangeAspect="1"/>
          </p:cNvPicPr>
          <p:nvPr/>
        </p:nvPicPr>
        <p:blipFill rotWithShape="1">
          <a:blip r:embed="rId5"/>
          <a:srcRect l="26562" t="33333" r="42917" b="23703"/>
          <a:stretch/>
        </p:blipFill>
        <p:spPr>
          <a:xfrm>
            <a:off x="7845301" y="1452799"/>
            <a:ext cx="2289299" cy="1953678"/>
          </a:xfrm>
          <a:prstGeom prst="rect">
            <a:avLst/>
          </a:prstGeom>
        </p:spPr>
      </p:pic>
      <p:sp>
        <p:nvSpPr>
          <p:cNvPr id="30" name="TextBox 29">
            <a:extLst>
              <a:ext uri="{FF2B5EF4-FFF2-40B4-BE49-F238E27FC236}">
                <a16:creationId xmlns:a16="http://schemas.microsoft.com/office/drawing/2014/main" id="{BFDDB24C-E3EC-9C48-A9EC-BC12C81D81DC}"/>
              </a:ext>
            </a:extLst>
          </p:cNvPr>
          <p:cNvSpPr txBox="1"/>
          <p:nvPr/>
        </p:nvSpPr>
        <p:spPr>
          <a:xfrm>
            <a:off x="4086415" y="6279088"/>
            <a:ext cx="7871264" cy="246221"/>
          </a:xfrm>
          <a:prstGeom prst="rect">
            <a:avLst/>
          </a:prstGeom>
          <a:noFill/>
        </p:spPr>
        <p:txBody>
          <a:bodyPr wrap="square">
            <a:spAutoFit/>
          </a:bodyPr>
          <a:lstStyle/>
          <a:p>
            <a:pPr algn="r">
              <a:defRPr/>
            </a:pPr>
            <a:r>
              <a:rPr lang="en-US" altLang="ko-KR" sz="1000" b="1">
                <a:solidFill>
                  <a:srgbClr val="FF0000"/>
                </a:solidFill>
              </a:rPr>
              <a:t>* The information above is based on outsourced studies and may not be directly related to the products of our company.</a:t>
            </a:r>
            <a:endParaRPr lang="ko-KR" altLang="en-US" sz="1000" b="1">
              <a:solidFill>
                <a:srgbClr val="FF0000"/>
              </a:solidFill>
            </a:endParaRPr>
          </a:p>
        </p:txBody>
      </p:sp>
    </p:spTree>
    <p:extLst>
      <p:ext uri="{BB962C8B-B14F-4D97-AF65-F5344CB8AC3E}">
        <p14:creationId xmlns:p14="http://schemas.microsoft.com/office/powerpoint/2010/main" val="31653629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barn(inVertical)">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1"/>
                                        </p:tgtEl>
                                        <p:attrNameLst>
                                          <p:attrName>style.visibility</p:attrName>
                                        </p:attrNameLst>
                                      </p:cBhvr>
                                      <p:to>
                                        <p:strVal val="visible"/>
                                      </p:to>
                                    </p:set>
                                    <p:animEffect transition="in" filter="wipe(left)">
                                      <p:cBhvr>
                                        <p:cTn id="12"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31"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solidFill>
            <a:srgbClr val="C00000"/>
          </a:solidFill>
        </p:spPr>
        <p:txBody>
          <a:bodyPr>
            <a:normAutofit/>
          </a:bodyPr>
          <a:lstStyle/>
          <a:p>
            <a:r>
              <a:rPr lang="en-US" altLang="ko-KR" b="1" dirty="0">
                <a:latin typeface="+mn-ea"/>
                <a:ea typeface="+mn-ea"/>
              </a:rPr>
              <a:t>About Circulation </a:t>
            </a:r>
            <a:endParaRPr lang="ko-KR" altLang="en-US" b="1" dirty="0">
              <a:latin typeface="+mn-ea"/>
              <a:ea typeface="+mn-ea"/>
            </a:endParaRPr>
          </a:p>
        </p:txBody>
      </p:sp>
      <p:sp>
        <p:nvSpPr>
          <p:cNvPr id="17" name="직사각형 16"/>
          <p:cNvSpPr/>
          <p:nvPr/>
        </p:nvSpPr>
        <p:spPr>
          <a:xfrm>
            <a:off x="269238" y="1339083"/>
            <a:ext cx="11668759" cy="49855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endParaRPr kumimoji="0" lang="ko-KR" altLang="en-US" sz="1800" b="1" i="0" u="none" strike="noStrike" kern="1200" cap="none" spc="0" normalizeH="0" baseline="0" noProof="0" dirty="0">
              <a:ln>
                <a:noFill/>
              </a:ln>
              <a:solidFill>
                <a:prstClr val="white"/>
              </a:solidFill>
              <a:effectLst/>
              <a:uLnTx/>
              <a:uFillTx/>
              <a:latin typeface="맑은 고딕" panose="020B0503020000020004" pitchFamily="50" charset="-127"/>
              <a:ea typeface="맑은 고딕" panose="020B0503020000020004" pitchFamily="50" charset="-127"/>
              <a:cs typeface="+mn-cs"/>
            </a:endParaRPr>
          </a:p>
        </p:txBody>
      </p:sp>
      <p:pic>
        <p:nvPicPr>
          <p:cNvPr id="4" name="Picture 4"/>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8404920" y="1459858"/>
            <a:ext cx="3275856" cy="2424730"/>
          </a:xfrm>
          <a:prstGeom prst="rect">
            <a:avLst/>
          </a:prstGeom>
          <a:noFill/>
          <a:ln w="9525">
            <a:noFill/>
            <a:miter lim="800000"/>
            <a:headEnd/>
            <a:tailEnd/>
          </a:ln>
        </p:spPr>
      </p:pic>
      <p:pic>
        <p:nvPicPr>
          <p:cNvPr id="5" name="Picture 6"/>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8440416" y="4218186"/>
            <a:ext cx="3240360" cy="1772816"/>
          </a:xfrm>
          <a:prstGeom prst="roundRect">
            <a:avLst>
              <a:gd name="adj" fmla="val 7040"/>
            </a:avLst>
          </a:prstGeom>
          <a:noFill/>
          <a:ln w="9525">
            <a:noFill/>
            <a:miter lim="800000"/>
            <a:headEnd/>
            <a:tailEnd/>
          </a:ln>
        </p:spPr>
      </p:pic>
      <p:sp>
        <p:nvSpPr>
          <p:cNvPr id="7" name="모서리가 둥근 직사각형 6"/>
          <p:cNvSpPr/>
          <p:nvPr/>
        </p:nvSpPr>
        <p:spPr>
          <a:xfrm>
            <a:off x="744630" y="2804468"/>
            <a:ext cx="3960440" cy="792088"/>
          </a:xfrm>
          <a:prstGeom prst="roundRect">
            <a:avLst/>
          </a:prstGeom>
          <a:solidFill>
            <a:schemeClr val="bg2">
              <a:lumMod val="9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kumimoji="0" lang="en-US" altLang="ko-KR" b="1" dirty="0">
                <a:solidFill>
                  <a:schemeClr val="tx1"/>
                </a:solidFill>
              </a:rPr>
              <a:t>1 minute for full body circulation</a:t>
            </a:r>
            <a:endParaRPr kumimoji="0" lang="ko-KR" altLang="en-US" b="1" dirty="0">
              <a:solidFill>
                <a:schemeClr val="tx1"/>
              </a:solidFill>
            </a:endParaRPr>
          </a:p>
        </p:txBody>
      </p:sp>
      <p:sp>
        <p:nvSpPr>
          <p:cNvPr id="8" name="모서리가 둥근 직사각형 7"/>
          <p:cNvSpPr/>
          <p:nvPr/>
        </p:nvSpPr>
        <p:spPr>
          <a:xfrm>
            <a:off x="744630" y="3884588"/>
            <a:ext cx="3960440" cy="792088"/>
          </a:xfrm>
          <a:prstGeom prst="roundRect">
            <a:avLst/>
          </a:prstGeom>
          <a:solidFill>
            <a:schemeClr val="bg2">
              <a:lumMod val="9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ko-KR" b="1" dirty="0">
                <a:solidFill>
                  <a:schemeClr val="tx1"/>
                </a:solidFill>
              </a:rPr>
              <a:t>Aging begins in the 20’s</a:t>
            </a:r>
            <a:endParaRPr kumimoji="0" lang="ko-KR" altLang="en-US" b="1" dirty="0">
              <a:solidFill>
                <a:schemeClr val="tx1"/>
              </a:solidFill>
            </a:endParaRPr>
          </a:p>
        </p:txBody>
      </p:sp>
      <p:sp>
        <p:nvSpPr>
          <p:cNvPr id="9" name="모서리가 둥근 직사각형 8"/>
          <p:cNvSpPr/>
          <p:nvPr/>
        </p:nvSpPr>
        <p:spPr>
          <a:xfrm>
            <a:off x="744630" y="4964708"/>
            <a:ext cx="3960440" cy="792088"/>
          </a:xfrm>
          <a:prstGeom prst="roundRect">
            <a:avLst/>
          </a:prstGeom>
          <a:solidFill>
            <a:schemeClr val="bg2">
              <a:lumMod val="9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kumimoji="0" lang="en-US" altLang="ko-KR" b="1" dirty="0">
                <a:solidFill>
                  <a:schemeClr val="tx1"/>
                </a:solidFill>
              </a:rPr>
              <a:t>As aging progresses circulation may not be as smooth</a:t>
            </a:r>
            <a:endParaRPr kumimoji="0" lang="ko-KR" altLang="en-US" b="1" dirty="0">
              <a:solidFill>
                <a:schemeClr val="tx1"/>
              </a:solidFill>
            </a:endParaRPr>
          </a:p>
        </p:txBody>
      </p:sp>
      <p:sp>
        <p:nvSpPr>
          <p:cNvPr id="10" name="모서리가 둥근 직사각형 9"/>
          <p:cNvSpPr/>
          <p:nvPr/>
        </p:nvSpPr>
        <p:spPr>
          <a:xfrm>
            <a:off x="744630" y="1724348"/>
            <a:ext cx="3960440" cy="792088"/>
          </a:xfrm>
          <a:prstGeom prst="roundRect">
            <a:avLst/>
          </a:prstGeom>
          <a:solidFill>
            <a:schemeClr val="bg2">
              <a:lumMod val="9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kumimoji="0" lang="en-US" altLang="ko-KR" b="1" dirty="0">
                <a:solidFill>
                  <a:schemeClr val="tx1"/>
                </a:solidFill>
              </a:rPr>
              <a:t>120,000km(3 times around the earth)</a:t>
            </a:r>
            <a:endParaRPr kumimoji="0" lang="ko-KR" altLang="en-US" b="1" dirty="0">
              <a:solidFill>
                <a:schemeClr val="tx1"/>
              </a:solidFill>
            </a:endParaRPr>
          </a:p>
        </p:txBody>
      </p:sp>
      <p:pic>
        <p:nvPicPr>
          <p:cNvPr id="3" name="그림 2"/>
          <p:cNvPicPr>
            <a:picLocks noChangeAspect="1"/>
          </p:cNvPicPr>
          <p:nvPr/>
        </p:nvPicPr>
        <p:blipFill rotWithShape="1">
          <a:blip r:embed="rId5"/>
          <a:srcRect l="16146" t="18889" r="14792" b="42767"/>
          <a:stretch/>
        </p:blipFill>
        <p:spPr>
          <a:xfrm>
            <a:off x="5269113" y="2909144"/>
            <a:ext cx="2536268" cy="975444"/>
          </a:xfrm>
          <a:prstGeom prst="rect">
            <a:avLst/>
          </a:prstGeom>
        </p:spPr>
      </p:pic>
      <p:sp>
        <p:nvSpPr>
          <p:cNvPr id="11" name="TextBox 10">
            <a:extLst>
              <a:ext uri="{FF2B5EF4-FFF2-40B4-BE49-F238E27FC236}">
                <a16:creationId xmlns:a16="http://schemas.microsoft.com/office/drawing/2014/main" id="{DF1C383C-CF4B-9845-BC16-BA661E42DE8E}"/>
              </a:ext>
            </a:extLst>
          </p:cNvPr>
          <p:cNvSpPr txBox="1"/>
          <p:nvPr/>
        </p:nvSpPr>
        <p:spPr>
          <a:xfrm>
            <a:off x="4086415" y="6072610"/>
            <a:ext cx="7871264" cy="246221"/>
          </a:xfrm>
          <a:prstGeom prst="rect">
            <a:avLst/>
          </a:prstGeom>
          <a:noFill/>
        </p:spPr>
        <p:txBody>
          <a:bodyPr wrap="square">
            <a:spAutoFit/>
          </a:bodyPr>
          <a:lstStyle/>
          <a:p>
            <a:pPr algn="r">
              <a:defRPr/>
            </a:pPr>
            <a:r>
              <a:rPr lang="en-US" altLang="ko-KR" sz="1000" b="1" dirty="0">
                <a:solidFill>
                  <a:srgbClr val="FF0000"/>
                </a:solidFill>
              </a:rPr>
              <a:t>* The information above is based on outsourced studies and may not be directly related to the products of our company.</a:t>
            </a:r>
            <a:endParaRPr lang="ko-KR" altLang="en-US" sz="1000" b="1" dirty="0">
              <a:solidFill>
                <a:srgbClr val="FF0000"/>
              </a:solidFill>
            </a:endParaRPr>
          </a:p>
        </p:txBody>
      </p:sp>
    </p:spTree>
    <p:extLst>
      <p:ext uri="{BB962C8B-B14F-4D97-AF65-F5344CB8AC3E}">
        <p14:creationId xmlns:p14="http://schemas.microsoft.com/office/powerpoint/2010/main" val="40471161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solidFill>
            <a:srgbClr val="C00000"/>
          </a:solidFill>
        </p:spPr>
        <p:txBody>
          <a:bodyPr>
            <a:normAutofit/>
          </a:bodyPr>
          <a:lstStyle/>
          <a:p>
            <a:r>
              <a:rPr lang="en-US" altLang="ko-KR" b="1" dirty="0">
                <a:latin typeface="+mn-ea"/>
                <a:ea typeface="+mn-ea"/>
              </a:rPr>
              <a:t>Vascular Health</a:t>
            </a:r>
            <a:endParaRPr lang="ko-KR" altLang="en-US" b="1" dirty="0">
              <a:latin typeface="+mn-ea"/>
              <a:ea typeface="+mn-ea"/>
            </a:endParaRPr>
          </a:p>
        </p:txBody>
      </p:sp>
      <p:sp>
        <p:nvSpPr>
          <p:cNvPr id="17" name="직사각형 16"/>
          <p:cNvSpPr/>
          <p:nvPr/>
        </p:nvSpPr>
        <p:spPr>
          <a:xfrm>
            <a:off x="269238" y="1339083"/>
            <a:ext cx="11668759" cy="49855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endParaRPr kumimoji="0" lang="ko-KR" altLang="en-US" sz="1800" b="1" i="0" u="none" strike="noStrike" kern="1200" cap="none" spc="0" normalizeH="0" baseline="0" noProof="0" dirty="0">
              <a:ln>
                <a:noFill/>
              </a:ln>
              <a:solidFill>
                <a:prstClr val="white"/>
              </a:solidFill>
              <a:effectLst/>
              <a:uLnTx/>
              <a:uFillTx/>
              <a:latin typeface="맑은 고딕" panose="020B0503020000020004" pitchFamily="50" charset="-127"/>
              <a:ea typeface="맑은 고딕" panose="020B0503020000020004" pitchFamily="50" charset="-127"/>
              <a:cs typeface="+mn-cs"/>
            </a:endParaRPr>
          </a:p>
        </p:txBody>
      </p:sp>
      <p:sp>
        <p:nvSpPr>
          <p:cNvPr id="4" name="모서리가 둥근 직사각형 3"/>
          <p:cNvSpPr/>
          <p:nvPr/>
        </p:nvSpPr>
        <p:spPr>
          <a:xfrm>
            <a:off x="823996" y="2753556"/>
            <a:ext cx="3960440" cy="792088"/>
          </a:xfrm>
          <a:prstGeom prst="roundRect">
            <a:avLst/>
          </a:prstGeom>
          <a:solidFill>
            <a:srgbClr val="FFFF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b="1" i="0" u="none" strike="noStrike" kern="1200" cap="none" spc="0" normalizeH="0" baseline="0" noProof="0" dirty="0">
                <a:ln>
                  <a:noFill/>
                </a:ln>
                <a:solidFill>
                  <a:prstClr val="black"/>
                </a:solidFill>
                <a:effectLst/>
                <a:uLnTx/>
                <a:uFillTx/>
                <a:latin typeface="맑은 고딕" panose="020F0502020204030204"/>
                <a:ea typeface="맑은 고딕" panose="020B0503020000020004" pitchFamily="50" charset="-127"/>
                <a:cs typeface="+mn-cs"/>
              </a:rPr>
              <a:t>It helps to deliver nutrients, oxygens and hormones to various parts of the body. </a:t>
            </a:r>
            <a:endParaRPr kumimoji="0" lang="ko-KR" altLang="en-US" b="1" i="0" u="none" strike="noStrike" kern="1200" cap="none" spc="0" normalizeH="0" baseline="0" noProof="0" dirty="0">
              <a:ln>
                <a:noFill/>
              </a:ln>
              <a:solidFill>
                <a:prstClr val="black"/>
              </a:solidFill>
              <a:effectLst/>
              <a:uLnTx/>
              <a:uFillTx/>
              <a:latin typeface="맑은 고딕" panose="020F0502020204030204"/>
              <a:ea typeface="맑은 고딕" panose="020B0503020000020004" pitchFamily="50" charset="-127"/>
              <a:cs typeface="+mn-cs"/>
            </a:endParaRPr>
          </a:p>
        </p:txBody>
      </p:sp>
      <p:sp>
        <p:nvSpPr>
          <p:cNvPr id="5" name="모서리가 둥근 직사각형 4"/>
          <p:cNvSpPr/>
          <p:nvPr/>
        </p:nvSpPr>
        <p:spPr>
          <a:xfrm>
            <a:off x="823996" y="3833676"/>
            <a:ext cx="3960440" cy="792088"/>
          </a:xfrm>
          <a:prstGeom prst="roundRect">
            <a:avLst/>
          </a:prstGeom>
          <a:solidFill>
            <a:srgbClr val="92D05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b="1" i="0" u="none" strike="noStrike" kern="1200" cap="none" spc="0" normalizeH="0" baseline="0" noProof="0" dirty="0">
                <a:ln>
                  <a:noFill/>
                </a:ln>
                <a:solidFill>
                  <a:prstClr val="black"/>
                </a:solidFill>
                <a:effectLst/>
                <a:uLnTx/>
                <a:uFillTx/>
                <a:latin typeface="맑은 고딕" panose="020F0502020204030204"/>
                <a:ea typeface="맑은 고딕" panose="020B0503020000020004" pitchFamily="50" charset="-127"/>
                <a:cs typeface="+mn-cs"/>
              </a:rPr>
              <a:t>Eliminates Waste</a:t>
            </a:r>
            <a:endParaRPr kumimoji="0" lang="ko-KR" altLang="en-US" b="1" i="0" u="none" strike="noStrike" kern="1200" cap="none" spc="0" normalizeH="0" baseline="0" noProof="0" dirty="0">
              <a:ln>
                <a:noFill/>
              </a:ln>
              <a:solidFill>
                <a:prstClr val="black"/>
              </a:solidFill>
              <a:effectLst/>
              <a:uLnTx/>
              <a:uFillTx/>
              <a:latin typeface="맑은 고딕" panose="020F0502020204030204"/>
              <a:ea typeface="맑은 고딕" panose="020B0503020000020004" pitchFamily="50" charset="-127"/>
              <a:cs typeface="+mn-cs"/>
            </a:endParaRPr>
          </a:p>
        </p:txBody>
      </p:sp>
      <p:sp>
        <p:nvSpPr>
          <p:cNvPr id="6" name="모서리가 둥근 직사각형 5"/>
          <p:cNvSpPr/>
          <p:nvPr/>
        </p:nvSpPr>
        <p:spPr>
          <a:xfrm>
            <a:off x="823996" y="4913796"/>
            <a:ext cx="3960440" cy="792088"/>
          </a:xfrm>
          <a:prstGeom prst="roundRect">
            <a:avLst/>
          </a:prstGeom>
          <a:solidFill>
            <a:schemeClr val="accent1">
              <a:lumMod val="60000"/>
              <a:lumOff val="4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1" hangingPunct="1">
              <a:lnSpc>
                <a:spcPct val="100000"/>
              </a:lnSpc>
              <a:spcBef>
                <a:spcPts val="0"/>
              </a:spcBef>
              <a:spcAft>
                <a:spcPts val="0"/>
              </a:spcAft>
              <a:buClrTx/>
              <a:buSzTx/>
              <a:buFontTx/>
              <a:buNone/>
              <a:tabLst/>
              <a:defRPr/>
            </a:pPr>
            <a:r>
              <a:rPr lang="en-US" altLang="ko-KR" b="1" dirty="0">
                <a:solidFill>
                  <a:prstClr val="black"/>
                </a:solidFill>
                <a:latin typeface="맑은 고딕" panose="020F0502020204030204"/>
                <a:ea typeface="맑은 고딕" panose="020B0503020000020004" pitchFamily="50" charset="-127"/>
              </a:rPr>
              <a:t>Helps to Support Immune System</a:t>
            </a:r>
            <a:r>
              <a:rPr kumimoji="0" lang="en-US" altLang="ko-KR" b="1" i="0" u="none" strike="noStrike" kern="1200" cap="none" spc="0" normalizeH="0" baseline="0" noProof="0" dirty="0">
                <a:ln>
                  <a:noFill/>
                </a:ln>
                <a:solidFill>
                  <a:prstClr val="black"/>
                </a:solidFill>
                <a:effectLst/>
                <a:uLnTx/>
                <a:uFillTx/>
                <a:latin typeface="맑은 고딕" panose="020F0502020204030204"/>
                <a:ea typeface="맑은 고딕" panose="020B0503020000020004" pitchFamily="50" charset="-127"/>
                <a:cs typeface="+mn-cs"/>
              </a:rPr>
              <a:t>(</a:t>
            </a:r>
            <a:r>
              <a:rPr lang="en-US" altLang="ko-KR" b="1" dirty="0">
                <a:solidFill>
                  <a:prstClr val="black"/>
                </a:solidFill>
                <a:latin typeface="맑은 고딕" panose="020F0502020204030204"/>
                <a:ea typeface="맑은 고딕" panose="020B0503020000020004" pitchFamily="50" charset="-127"/>
              </a:rPr>
              <a:t>White Blood Cells</a:t>
            </a:r>
            <a:r>
              <a:rPr kumimoji="0" lang="en-US" altLang="ko-KR" b="1" i="0" u="none" strike="noStrike" kern="1200" cap="none" spc="0" normalizeH="0" baseline="0" noProof="0" dirty="0">
                <a:ln>
                  <a:noFill/>
                </a:ln>
                <a:solidFill>
                  <a:prstClr val="black"/>
                </a:solidFill>
                <a:effectLst/>
                <a:uLnTx/>
                <a:uFillTx/>
                <a:latin typeface="맑은 고딕" panose="020F0502020204030204"/>
                <a:ea typeface="맑은 고딕" panose="020B0503020000020004" pitchFamily="50" charset="-127"/>
                <a:cs typeface="+mn-cs"/>
              </a:rPr>
              <a:t>)</a:t>
            </a:r>
            <a:endParaRPr kumimoji="0" lang="ko-KR" altLang="en-US" b="1" i="0" u="none" strike="noStrike" kern="1200" cap="none" spc="0" normalizeH="0" baseline="0" noProof="0" dirty="0">
              <a:ln>
                <a:noFill/>
              </a:ln>
              <a:solidFill>
                <a:prstClr val="black"/>
              </a:solidFill>
              <a:effectLst/>
              <a:uLnTx/>
              <a:uFillTx/>
              <a:latin typeface="맑은 고딕" panose="020F0502020204030204"/>
              <a:ea typeface="맑은 고딕" panose="020B0503020000020004" pitchFamily="50" charset="-127"/>
              <a:cs typeface="+mn-cs"/>
            </a:endParaRPr>
          </a:p>
        </p:txBody>
      </p:sp>
      <p:sp>
        <p:nvSpPr>
          <p:cNvPr id="8" name="모서리가 둥근 직사각형 7"/>
          <p:cNvSpPr/>
          <p:nvPr/>
        </p:nvSpPr>
        <p:spPr>
          <a:xfrm>
            <a:off x="823996" y="1673436"/>
            <a:ext cx="3960440" cy="792088"/>
          </a:xfrm>
          <a:prstGeom prst="roundRect">
            <a:avLst/>
          </a:prstGeom>
          <a:solidFill>
            <a:srgbClr val="FFC0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b="1" i="0" u="none" strike="noStrike" kern="1200" cap="none" spc="0" normalizeH="0" baseline="0" noProof="0" dirty="0">
                <a:ln>
                  <a:noFill/>
                </a:ln>
                <a:solidFill>
                  <a:prstClr val="black"/>
                </a:solidFill>
                <a:effectLst/>
                <a:uLnTx/>
                <a:uFillTx/>
                <a:latin typeface="맑은 고딕" panose="020F0502020204030204"/>
                <a:ea typeface="맑은 고딕" panose="020B0503020000020004" pitchFamily="50" charset="-127"/>
                <a:cs typeface="+mn-cs"/>
              </a:rPr>
              <a:t>Blood is an indicator of health</a:t>
            </a:r>
            <a:endParaRPr kumimoji="0" lang="ko-KR" altLang="en-US" b="1" i="0" u="none" strike="noStrike" kern="1200" cap="none" spc="0" normalizeH="0" baseline="0" noProof="0" dirty="0">
              <a:ln>
                <a:noFill/>
              </a:ln>
              <a:solidFill>
                <a:prstClr val="black"/>
              </a:solidFill>
              <a:effectLst/>
              <a:uLnTx/>
              <a:uFillTx/>
              <a:latin typeface="맑은 고딕" panose="020F0502020204030204"/>
              <a:ea typeface="맑은 고딕" panose="020B0503020000020004" pitchFamily="50" charset="-127"/>
              <a:cs typeface="+mn-cs"/>
            </a:endParaRPr>
          </a:p>
        </p:txBody>
      </p:sp>
      <p:pic>
        <p:nvPicPr>
          <p:cNvPr id="9"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679997" y="2069480"/>
            <a:ext cx="4013678" cy="3024336"/>
          </a:xfrm>
          <a:prstGeom prst="rect">
            <a:avLst/>
          </a:prstGeom>
          <a:noFill/>
          <a:ln w="9525">
            <a:noFill/>
            <a:miter lim="800000"/>
            <a:headEnd/>
            <a:tailEnd/>
          </a:ln>
        </p:spPr>
      </p:pic>
      <p:sp>
        <p:nvSpPr>
          <p:cNvPr id="11" name="TextBox 10">
            <a:extLst>
              <a:ext uri="{FF2B5EF4-FFF2-40B4-BE49-F238E27FC236}">
                <a16:creationId xmlns:a16="http://schemas.microsoft.com/office/drawing/2014/main" id="{90985E34-EA03-8549-821E-C55E9A71F393}"/>
              </a:ext>
            </a:extLst>
          </p:cNvPr>
          <p:cNvSpPr txBox="1"/>
          <p:nvPr/>
        </p:nvSpPr>
        <p:spPr>
          <a:xfrm>
            <a:off x="4086415" y="6116857"/>
            <a:ext cx="7871264" cy="246221"/>
          </a:xfrm>
          <a:prstGeom prst="rect">
            <a:avLst/>
          </a:prstGeom>
          <a:noFill/>
        </p:spPr>
        <p:txBody>
          <a:bodyPr wrap="square">
            <a:spAutoFit/>
          </a:bodyPr>
          <a:lstStyle/>
          <a:p>
            <a:pPr algn="r">
              <a:defRPr/>
            </a:pPr>
            <a:r>
              <a:rPr lang="en-US" altLang="ko-KR" sz="1000" b="1" dirty="0">
                <a:solidFill>
                  <a:srgbClr val="FF0000"/>
                </a:solidFill>
              </a:rPr>
              <a:t>* The information above is based on outsourced studies and may not be directly related to the products of our company.</a:t>
            </a:r>
            <a:endParaRPr lang="ko-KR" altLang="en-US" sz="1000" b="1" dirty="0">
              <a:solidFill>
                <a:srgbClr val="FF0000"/>
              </a:solidFill>
            </a:endParaRPr>
          </a:p>
        </p:txBody>
      </p:sp>
      <p:pic>
        <p:nvPicPr>
          <p:cNvPr id="12" name="그림 2">
            <a:extLst>
              <a:ext uri="{FF2B5EF4-FFF2-40B4-BE49-F238E27FC236}">
                <a16:creationId xmlns:a16="http://schemas.microsoft.com/office/drawing/2014/main" id="{A8DB71CD-F22F-2F45-B266-E20DF2D2C99A}"/>
              </a:ext>
            </a:extLst>
          </p:cNvPr>
          <p:cNvPicPr>
            <a:picLocks noChangeAspect="1"/>
          </p:cNvPicPr>
          <p:nvPr/>
        </p:nvPicPr>
        <p:blipFill rotWithShape="1">
          <a:blip r:embed="rId4"/>
          <a:srcRect l="16146" t="18889" r="14792" b="42767"/>
          <a:stretch/>
        </p:blipFill>
        <p:spPr>
          <a:xfrm>
            <a:off x="5033140" y="3366344"/>
            <a:ext cx="2536268" cy="975444"/>
          </a:xfrm>
          <a:prstGeom prst="rect">
            <a:avLst/>
          </a:prstGeom>
        </p:spPr>
      </p:pic>
    </p:spTree>
    <p:extLst>
      <p:ext uri="{BB962C8B-B14F-4D97-AF65-F5344CB8AC3E}">
        <p14:creationId xmlns:p14="http://schemas.microsoft.com/office/powerpoint/2010/main" val="36004436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solidFill>
            <a:srgbClr val="C00000"/>
          </a:solidFill>
        </p:spPr>
        <p:txBody>
          <a:bodyPr>
            <a:normAutofit/>
          </a:bodyPr>
          <a:lstStyle/>
          <a:p>
            <a:r>
              <a:rPr lang="en-US" altLang="ko-KR" b="1" dirty="0">
                <a:latin typeface="+mn-ea"/>
                <a:ea typeface="+mn-ea"/>
              </a:rPr>
              <a:t>If Circulation is Difficult</a:t>
            </a:r>
            <a:endParaRPr lang="ko-KR" altLang="en-US" b="1" dirty="0">
              <a:latin typeface="+mn-ea"/>
              <a:ea typeface="+mn-ea"/>
            </a:endParaRPr>
          </a:p>
        </p:txBody>
      </p:sp>
      <p:sp>
        <p:nvSpPr>
          <p:cNvPr id="17" name="직사각형 16"/>
          <p:cNvSpPr/>
          <p:nvPr/>
        </p:nvSpPr>
        <p:spPr>
          <a:xfrm>
            <a:off x="269238" y="1052736"/>
            <a:ext cx="11668759" cy="52718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endParaRPr kumimoji="0" lang="ko-KR" altLang="en-US" sz="1800" b="1" i="0" u="none" strike="noStrike" kern="1200" cap="none" spc="0" normalizeH="0" baseline="0" noProof="0" dirty="0">
              <a:ln>
                <a:noFill/>
              </a:ln>
              <a:solidFill>
                <a:prstClr val="white"/>
              </a:solidFill>
              <a:effectLst/>
              <a:uLnTx/>
              <a:uFillTx/>
              <a:latin typeface="맑은 고딕" panose="020B0503020000020004" pitchFamily="50" charset="-127"/>
              <a:ea typeface="맑은 고딕" panose="020B0503020000020004" pitchFamily="50" charset="-127"/>
              <a:cs typeface="+mn-cs"/>
            </a:endParaRPr>
          </a:p>
        </p:txBody>
      </p:sp>
      <p:sp>
        <p:nvSpPr>
          <p:cNvPr id="5" name="TextBox 4"/>
          <p:cNvSpPr txBox="1">
            <a:spLocks noChangeArrowheads="1"/>
          </p:cNvSpPr>
          <p:nvPr/>
        </p:nvSpPr>
        <p:spPr bwMode="auto">
          <a:xfrm>
            <a:off x="867003" y="2097760"/>
            <a:ext cx="7358062" cy="2849498"/>
          </a:xfrm>
          <a:prstGeom prst="rect">
            <a:avLst/>
          </a:prstGeom>
          <a:noFill/>
          <a:ln w="9525">
            <a:noFill/>
            <a:miter lim="800000"/>
            <a:headEnd/>
            <a:tailEnd/>
          </a:ln>
        </p:spPr>
        <p:txBody>
          <a:bodyPr>
            <a:spAutoFit/>
          </a:bodyPr>
          <a:lstStyle/>
          <a:p>
            <a:pPr marL="0" marR="0" lvl="0" indent="0" algn="l" defTabSz="914400" rtl="0" eaLnBrk="1" fontAlgn="auto" latinLnBrk="1" hangingPunct="1">
              <a:lnSpc>
                <a:spcPts val="4300"/>
              </a:lnSpc>
              <a:spcBef>
                <a:spcPts val="0"/>
              </a:spcBef>
              <a:spcAft>
                <a:spcPts val="0"/>
              </a:spcAft>
              <a:buClrTx/>
              <a:buSzTx/>
              <a:buFontTx/>
              <a:buBlip>
                <a:blip r:embed="rId3"/>
              </a:buBlip>
              <a:tabLst/>
              <a:defRPr/>
            </a:pPr>
            <a:r>
              <a:rPr kumimoji="0" lang="en-US" altLang="ko-KR" sz="1800" b="1" i="0" u="none" strike="noStrike" kern="1200" cap="none" spc="0" normalizeH="0" baseline="0" noProof="0" dirty="0">
                <a:ln>
                  <a:noFill/>
                </a:ln>
                <a:solidFill>
                  <a:prstClr val="black"/>
                </a:solidFill>
                <a:effectLst/>
                <a:uLnTx/>
                <a:uFillTx/>
                <a:latin typeface="맑은 고딕" pitchFamily="50" charset="-127"/>
                <a:ea typeface="맑은 고딕" pitchFamily="50" charset="-127"/>
                <a:cs typeface="+mn-cs"/>
              </a:rPr>
              <a:t>  Pins and needles in the hands and feet</a:t>
            </a:r>
          </a:p>
          <a:p>
            <a:pPr marL="0" marR="0" lvl="0" indent="0" algn="l" defTabSz="914400" rtl="0" eaLnBrk="1" fontAlgn="auto" latinLnBrk="1" hangingPunct="1">
              <a:lnSpc>
                <a:spcPts val="4300"/>
              </a:lnSpc>
              <a:spcBef>
                <a:spcPts val="0"/>
              </a:spcBef>
              <a:spcAft>
                <a:spcPts val="0"/>
              </a:spcAft>
              <a:buClrTx/>
              <a:buSzTx/>
              <a:buFontTx/>
              <a:buBlip>
                <a:blip r:embed="rId3"/>
              </a:buBlip>
              <a:tabLst/>
              <a:defRPr/>
            </a:pPr>
            <a:r>
              <a:rPr kumimoji="0" lang="en-US" altLang="ko-KR" sz="1800" b="1" i="0" u="none" strike="noStrike" kern="1200" cap="none" spc="0" normalizeH="0" baseline="0" noProof="0" dirty="0">
                <a:ln>
                  <a:noFill/>
                </a:ln>
                <a:solidFill>
                  <a:prstClr val="black"/>
                </a:solidFill>
                <a:effectLst/>
                <a:uLnTx/>
                <a:uFillTx/>
                <a:latin typeface="맑은 고딕" pitchFamily="50" charset="-127"/>
                <a:ea typeface="맑은 고딕" pitchFamily="50" charset="-127"/>
                <a:cs typeface="+mn-cs"/>
              </a:rPr>
              <a:t>  </a:t>
            </a:r>
            <a:r>
              <a:rPr lang="en-US" altLang="ko-KR" b="1" dirty="0">
                <a:solidFill>
                  <a:prstClr val="black"/>
                </a:solidFill>
                <a:latin typeface="맑은 고딕" pitchFamily="50" charset="-127"/>
                <a:ea typeface="맑은 고딕" pitchFamily="50" charset="-127"/>
              </a:rPr>
              <a:t>H</a:t>
            </a:r>
            <a:r>
              <a:rPr kumimoji="0" lang="en-US" altLang="ko-KR" sz="1800" b="1" i="0" u="none" strike="noStrike" kern="1200" cap="none" spc="0" normalizeH="0" baseline="0" noProof="0" dirty="0">
                <a:ln>
                  <a:noFill/>
                </a:ln>
                <a:solidFill>
                  <a:prstClr val="black"/>
                </a:solidFill>
                <a:effectLst/>
                <a:uLnTx/>
                <a:uFillTx/>
                <a:latin typeface="맑은 고딕" pitchFamily="50" charset="-127"/>
                <a:ea typeface="맑은 고딕" pitchFamily="50" charset="-127"/>
                <a:cs typeface="+mn-cs"/>
              </a:rPr>
              <a:t>eadaches and dizziness</a:t>
            </a:r>
          </a:p>
          <a:p>
            <a:pPr marL="0" marR="0" lvl="0" indent="0" algn="l" defTabSz="914400" rtl="0" eaLnBrk="1" fontAlgn="auto" latinLnBrk="1" hangingPunct="1">
              <a:lnSpc>
                <a:spcPts val="4300"/>
              </a:lnSpc>
              <a:spcBef>
                <a:spcPts val="0"/>
              </a:spcBef>
              <a:spcAft>
                <a:spcPts val="0"/>
              </a:spcAft>
              <a:buClrTx/>
              <a:buSzTx/>
              <a:buFontTx/>
              <a:buBlip>
                <a:blip r:embed="rId3"/>
              </a:buBlip>
              <a:tabLst/>
              <a:defRPr/>
            </a:pPr>
            <a:r>
              <a:rPr kumimoji="0" lang="en-US" altLang="ko-KR" sz="1800" b="1" i="0" u="none" strike="noStrike" kern="1200" cap="none" spc="0" normalizeH="0" baseline="0" noProof="0" dirty="0">
                <a:ln>
                  <a:noFill/>
                </a:ln>
                <a:solidFill>
                  <a:prstClr val="black"/>
                </a:solidFill>
                <a:effectLst/>
                <a:uLnTx/>
                <a:uFillTx/>
                <a:latin typeface="맑은 고딕" pitchFamily="50" charset="-127"/>
                <a:ea typeface="맑은 고딕" pitchFamily="50" charset="-127"/>
                <a:cs typeface="+mn-cs"/>
              </a:rPr>
              <a:t>  Shoulder pain/tension</a:t>
            </a:r>
          </a:p>
          <a:p>
            <a:pPr marL="0" marR="0" lvl="0" indent="0" algn="l" defTabSz="914400" rtl="0" eaLnBrk="1" fontAlgn="auto" latinLnBrk="1" hangingPunct="1">
              <a:lnSpc>
                <a:spcPts val="4300"/>
              </a:lnSpc>
              <a:spcBef>
                <a:spcPts val="0"/>
              </a:spcBef>
              <a:spcAft>
                <a:spcPts val="0"/>
              </a:spcAft>
              <a:buClrTx/>
              <a:buSzTx/>
              <a:buFontTx/>
              <a:buBlip>
                <a:blip r:embed="rId3"/>
              </a:buBlip>
              <a:tabLst/>
              <a:defRPr/>
            </a:pPr>
            <a:r>
              <a:rPr kumimoji="0" lang="en-US" altLang="ko-KR" sz="1800" b="1" i="0" u="none" strike="noStrike" kern="1200" cap="none" spc="0" normalizeH="0" baseline="0" noProof="0" dirty="0">
                <a:ln>
                  <a:noFill/>
                </a:ln>
                <a:solidFill>
                  <a:prstClr val="black"/>
                </a:solidFill>
                <a:effectLst/>
                <a:uLnTx/>
                <a:uFillTx/>
                <a:latin typeface="맑은 고딕" pitchFamily="50" charset="-127"/>
                <a:ea typeface="맑은 고딕" pitchFamily="50" charset="-127"/>
                <a:cs typeface="+mn-cs"/>
              </a:rPr>
              <a:t>  Feeling of heaviness </a:t>
            </a:r>
          </a:p>
          <a:p>
            <a:pPr marL="0" marR="0" lvl="0" indent="0" algn="l" defTabSz="914400" rtl="0" eaLnBrk="1" fontAlgn="auto" latinLnBrk="1" hangingPunct="1">
              <a:lnSpc>
                <a:spcPts val="4300"/>
              </a:lnSpc>
              <a:spcBef>
                <a:spcPts val="0"/>
              </a:spcBef>
              <a:spcAft>
                <a:spcPts val="0"/>
              </a:spcAft>
              <a:buClrTx/>
              <a:buSzTx/>
              <a:buFontTx/>
              <a:buBlip>
                <a:blip r:embed="rId3"/>
              </a:buBlip>
              <a:tabLst/>
              <a:defRPr/>
            </a:pPr>
            <a:r>
              <a:rPr kumimoji="0" lang="ko-KR" altLang="en-US" sz="1800" b="1" i="0" u="none" strike="noStrike" kern="1200" cap="none" spc="0" normalizeH="0" baseline="0" noProof="0" dirty="0">
                <a:ln>
                  <a:noFill/>
                </a:ln>
                <a:solidFill>
                  <a:prstClr val="black"/>
                </a:solidFill>
                <a:effectLst/>
                <a:uLnTx/>
                <a:uFillTx/>
                <a:latin typeface="맑은 고딕" pitchFamily="50" charset="-127"/>
                <a:ea typeface="맑은 고딕" pitchFamily="50" charset="-127"/>
                <a:cs typeface="+mn-cs"/>
              </a:rPr>
              <a:t>  </a:t>
            </a:r>
            <a:r>
              <a:rPr kumimoji="0" lang="en-US" altLang="ko-KR" sz="1800" b="1" i="0" u="none" strike="noStrike" kern="1200" cap="none" spc="0" normalizeH="0" baseline="0" noProof="0" dirty="0">
                <a:ln>
                  <a:noFill/>
                </a:ln>
                <a:solidFill>
                  <a:prstClr val="black"/>
                </a:solidFill>
                <a:effectLst/>
                <a:uLnTx/>
                <a:uFillTx/>
                <a:latin typeface="맑은 고딕" pitchFamily="50" charset="-127"/>
                <a:ea typeface="맑은 고딕" pitchFamily="50" charset="-127"/>
                <a:cs typeface="+mn-cs"/>
              </a:rPr>
              <a:t>Chest pain/discomfort</a:t>
            </a:r>
          </a:p>
        </p:txBody>
      </p:sp>
      <p:sp>
        <p:nvSpPr>
          <p:cNvPr id="3" name="직사각형 2"/>
          <p:cNvSpPr/>
          <p:nvPr/>
        </p:nvSpPr>
        <p:spPr>
          <a:xfrm>
            <a:off x="6439762" y="2097760"/>
            <a:ext cx="6096000" cy="2849498"/>
          </a:xfrm>
          <a:prstGeom prst="rect">
            <a:avLst/>
          </a:prstGeom>
        </p:spPr>
        <p:txBody>
          <a:bodyPr>
            <a:spAutoFit/>
          </a:bodyPr>
          <a:lstStyle/>
          <a:p>
            <a:pPr lvl="0">
              <a:lnSpc>
                <a:spcPts val="4300"/>
              </a:lnSpc>
              <a:buBlip>
                <a:blip r:embed="rId3"/>
              </a:buBlip>
              <a:defRPr/>
            </a:pPr>
            <a:r>
              <a:rPr lang="en-US" altLang="ko-KR" b="1" dirty="0">
                <a:solidFill>
                  <a:prstClr val="black"/>
                </a:solidFill>
                <a:latin typeface="맑은 고딕" pitchFamily="50" charset="-127"/>
              </a:rPr>
              <a:t> Varicose Veins</a:t>
            </a:r>
          </a:p>
          <a:p>
            <a:pPr lvl="0">
              <a:lnSpc>
                <a:spcPts val="4300"/>
              </a:lnSpc>
              <a:buBlip>
                <a:blip r:embed="rId3"/>
              </a:buBlip>
              <a:defRPr/>
            </a:pPr>
            <a:r>
              <a:rPr lang="en-US" altLang="ko-KR" b="1" dirty="0">
                <a:solidFill>
                  <a:prstClr val="black"/>
                </a:solidFill>
                <a:latin typeface="맑은 고딕" pitchFamily="50" charset="-127"/>
              </a:rPr>
              <a:t>  Decline in memory</a:t>
            </a:r>
          </a:p>
          <a:p>
            <a:pPr lvl="0">
              <a:lnSpc>
                <a:spcPts val="4300"/>
              </a:lnSpc>
              <a:buBlip>
                <a:blip r:embed="rId3"/>
              </a:buBlip>
              <a:defRPr/>
            </a:pPr>
            <a:r>
              <a:rPr lang="ko-KR" altLang="en-US" b="1" dirty="0">
                <a:solidFill>
                  <a:prstClr val="black"/>
                </a:solidFill>
                <a:latin typeface="맑은 고딕" pitchFamily="50" charset="-127"/>
              </a:rPr>
              <a:t>  </a:t>
            </a:r>
            <a:r>
              <a:rPr lang="en-US" altLang="ko-KR" b="1" dirty="0">
                <a:solidFill>
                  <a:prstClr val="black"/>
                </a:solidFill>
                <a:latin typeface="맑은 고딕" pitchFamily="50" charset="-127"/>
              </a:rPr>
              <a:t>Tired, dry eyes</a:t>
            </a:r>
          </a:p>
          <a:p>
            <a:pPr lvl="0">
              <a:lnSpc>
                <a:spcPts val="4300"/>
              </a:lnSpc>
              <a:buBlip>
                <a:blip r:embed="rId3"/>
              </a:buBlip>
              <a:defRPr/>
            </a:pPr>
            <a:r>
              <a:rPr lang="en-US" altLang="ko-KR" b="1" dirty="0">
                <a:solidFill>
                  <a:prstClr val="black"/>
                </a:solidFill>
                <a:latin typeface="맑은 고딕" pitchFamily="50" charset="-127"/>
              </a:rPr>
              <a:t>  Frequent cramping (legs, hands, etc.)</a:t>
            </a:r>
          </a:p>
          <a:p>
            <a:pPr lvl="0">
              <a:lnSpc>
                <a:spcPts val="4300"/>
              </a:lnSpc>
              <a:buBlip>
                <a:blip r:embed="rId3"/>
              </a:buBlip>
              <a:defRPr/>
            </a:pPr>
            <a:r>
              <a:rPr lang="en-US" altLang="ko-KR" b="1" dirty="0">
                <a:solidFill>
                  <a:prstClr val="black"/>
                </a:solidFill>
                <a:latin typeface="맑은 고딕" pitchFamily="50" charset="-127"/>
              </a:rPr>
              <a:t>  </a:t>
            </a:r>
            <a:r>
              <a:rPr lang="en-US" altLang="ko-KR" b="1" dirty="0">
                <a:solidFill>
                  <a:srgbClr val="FF0000"/>
                </a:solidFill>
                <a:latin typeface="맑은 고딕" pitchFamily="50" charset="-127"/>
              </a:rPr>
              <a:t>Dark circles</a:t>
            </a:r>
            <a:endParaRPr lang="ko-KR" altLang="en-US" dirty="0">
              <a:solidFill>
                <a:srgbClr val="FF0000"/>
              </a:solidFill>
            </a:endParaRPr>
          </a:p>
        </p:txBody>
      </p:sp>
      <p:sp>
        <p:nvSpPr>
          <p:cNvPr id="6" name="TextBox 5">
            <a:extLst>
              <a:ext uri="{FF2B5EF4-FFF2-40B4-BE49-F238E27FC236}">
                <a16:creationId xmlns:a16="http://schemas.microsoft.com/office/drawing/2014/main" id="{46147C31-88AD-1A48-99CF-A7D6FB102CA9}"/>
              </a:ext>
            </a:extLst>
          </p:cNvPr>
          <p:cNvSpPr txBox="1"/>
          <p:nvPr/>
        </p:nvSpPr>
        <p:spPr>
          <a:xfrm>
            <a:off x="4086415" y="6116857"/>
            <a:ext cx="7871264" cy="246221"/>
          </a:xfrm>
          <a:prstGeom prst="rect">
            <a:avLst/>
          </a:prstGeom>
          <a:noFill/>
        </p:spPr>
        <p:txBody>
          <a:bodyPr wrap="square">
            <a:spAutoFit/>
          </a:bodyPr>
          <a:lstStyle/>
          <a:p>
            <a:pPr algn="r">
              <a:defRPr/>
            </a:pPr>
            <a:r>
              <a:rPr lang="en-US" altLang="ko-KR" sz="1000" b="1" dirty="0">
                <a:solidFill>
                  <a:srgbClr val="FF0000"/>
                </a:solidFill>
              </a:rPr>
              <a:t>* The information above is based on outsourced studies and may not be directly related to the products of our company.</a:t>
            </a:r>
            <a:endParaRPr lang="ko-KR" altLang="en-US" sz="1000" b="1" dirty="0">
              <a:solidFill>
                <a:srgbClr val="FF0000"/>
              </a:solidFill>
            </a:endParaRPr>
          </a:p>
        </p:txBody>
      </p:sp>
    </p:spTree>
    <p:extLst>
      <p:ext uri="{BB962C8B-B14F-4D97-AF65-F5344CB8AC3E}">
        <p14:creationId xmlns:p14="http://schemas.microsoft.com/office/powerpoint/2010/main" val="208127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solidFill>
            <a:srgbClr val="C00000"/>
          </a:solidFill>
        </p:spPr>
        <p:txBody>
          <a:bodyPr>
            <a:normAutofit/>
          </a:bodyPr>
          <a:lstStyle/>
          <a:p>
            <a:r>
              <a:rPr lang="en-US" altLang="ko-KR" b="1" dirty="0">
                <a:latin typeface="+mn-ea"/>
                <a:ea typeface="+mn-ea"/>
              </a:rPr>
              <a:t>Omega 3 = Component of Brain Structure</a:t>
            </a:r>
            <a:endParaRPr lang="ko-KR" altLang="en-US" b="1" dirty="0">
              <a:latin typeface="+mn-ea"/>
              <a:ea typeface="+mn-ea"/>
            </a:endParaRPr>
          </a:p>
        </p:txBody>
      </p:sp>
      <p:sp>
        <p:nvSpPr>
          <p:cNvPr id="17" name="직사각형 16"/>
          <p:cNvSpPr/>
          <p:nvPr/>
        </p:nvSpPr>
        <p:spPr>
          <a:xfrm>
            <a:off x="269238" y="1339083"/>
            <a:ext cx="11668759" cy="49855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endParaRPr kumimoji="0" lang="ko-KR" altLang="en-US" sz="1800" b="1" i="0" u="none" strike="noStrike" kern="1200" cap="none" spc="0" normalizeH="0" baseline="0" noProof="0" dirty="0">
              <a:ln>
                <a:noFill/>
              </a:ln>
              <a:solidFill>
                <a:prstClr val="white"/>
              </a:solidFill>
              <a:effectLst/>
              <a:uLnTx/>
              <a:uFillTx/>
              <a:latin typeface="맑은 고딕" panose="020B0503020000020004" pitchFamily="50" charset="-127"/>
              <a:ea typeface="맑은 고딕" panose="020B0503020000020004" pitchFamily="50" charset="-127"/>
              <a:cs typeface="+mn-cs"/>
            </a:endParaRPr>
          </a:p>
        </p:txBody>
      </p:sp>
      <p:pic>
        <p:nvPicPr>
          <p:cNvPr id="4" name="Picture 5"/>
          <p:cNvPicPr>
            <a:picLocks noChangeAspect="1" noChangeArrowheads="1"/>
          </p:cNvPicPr>
          <p:nvPr/>
        </p:nvPicPr>
        <p:blipFill>
          <a:blip r:embed="rId3" cstate="print"/>
          <a:srcRect/>
          <a:stretch>
            <a:fillRect/>
          </a:stretch>
        </p:blipFill>
        <p:spPr bwMode="auto">
          <a:xfrm>
            <a:off x="7507536" y="1518886"/>
            <a:ext cx="3240360" cy="4324284"/>
          </a:xfrm>
          <a:prstGeom prst="ellipse">
            <a:avLst/>
          </a:prstGeom>
          <a:noFill/>
          <a:ln w="9525">
            <a:noFill/>
            <a:miter lim="800000"/>
            <a:headEnd/>
            <a:tailEnd/>
          </a:ln>
        </p:spPr>
      </p:pic>
      <p:sp>
        <p:nvSpPr>
          <p:cNvPr id="6" name="모서리가 둥근 직사각형 5"/>
          <p:cNvSpPr/>
          <p:nvPr/>
        </p:nvSpPr>
        <p:spPr>
          <a:xfrm>
            <a:off x="779624" y="2847344"/>
            <a:ext cx="3960440" cy="792088"/>
          </a:xfrm>
          <a:prstGeom prst="roundRect">
            <a:avLst/>
          </a:prstGeom>
          <a:solidFill>
            <a:srgbClr val="FFFF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b="1" i="0" u="none" strike="noStrike" kern="1200" cap="none" spc="0" normalizeH="0" baseline="0" noProof="0" dirty="0">
                <a:ln>
                  <a:noFill/>
                </a:ln>
                <a:solidFill>
                  <a:prstClr val="black"/>
                </a:solidFill>
                <a:effectLst/>
                <a:uLnTx/>
                <a:uFillTx/>
                <a:latin typeface="맑은 고딕" panose="020F0502020204030204"/>
                <a:ea typeface="맑은 고딕" panose="020B0503020000020004" pitchFamily="50" charset="-127"/>
                <a:cs typeface="+mn-cs"/>
              </a:rPr>
              <a:t>60% of the brain comprised of fat</a:t>
            </a:r>
            <a:endParaRPr kumimoji="0" lang="ko-KR" altLang="en-US" b="1" i="0" u="none" strike="noStrike" kern="1200" cap="none" spc="0" normalizeH="0" baseline="0" noProof="0" dirty="0">
              <a:ln>
                <a:noFill/>
              </a:ln>
              <a:solidFill>
                <a:prstClr val="black"/>
              </a:solidFill>
              <a:effectLst/>
              <a:uLnTx/>
              <a:uFillTx/>
              <a:latin typeface="맑은 고딕" panose="020F0502020204030204"/>
              <a:ea typeface="맑은 고딕" panose="020B0503020000020004" pitchFamily="50" charset="-127"/>
              <a:cs typeface="+mn-cs"/>
            </a:endParaRPr>
          </a:p>
        </p:txBody>
      </p:sp>
      <p:sp>
        <p:nvSpPr>
          <p:cNvPr id="7" name="모서리가 둥근 직사각형 6"/>
          <p:cNvSpPr/>
          <p:nvPr/>
        </p:nvSpPr>
        <p:spPr>
          <a:xfrm>
            <a:off x="779624" y="3927464"/>
            <a:ext cx="3960440" cy="792088"/>
          </a:xfrm>
          <a:prstGeom prst="roundRect">
            <a:avLst/>
          </a:prstGeom>
          <a:solidFill>
            <a:srgbClr val="92D050"/>
          </a:solidFill>
          <a:ln>
            <a:solidFill>
              <a:srgbClr val="FF0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b="1" i="0" u="none" strike="noStrike" kern="1200" cap="none" spc="0" normalizeH="0" baseline="0" noProof="0" dirty="0">
                <a:ln>
                  <a:noFill/>
                </a:ln>
                <a:solidFill>
                  <a:prstClr val="black"/>
                </a:solidFill>
                <a:effectLst/>
                <a:uLnTx/>
                <a:uFillTx/>
                <a:latin typeface="맑은 고딕" panose="020F0502020204030204"/>
                <a:ea typeface="맑은 고딕" panose="020B0503020000020004" pitchFamily="50" charset="-127"/>
                <a:cs typeface="+mn-cs"/>
              </a:rPr>
              <a:t>10%</a:t>
            </a:r>
            <a:r>
              <a:rPr kumimoji="0" lang="ko-KR" altLang="en-US" b="1" i="0" u="none" strike="noStrike" kern="1200" cap="none" spc="0" normalizeH="0" baseline="0" noProof="0" dirty="0">
                <a:ln>
                  <a:noFill/>
                </a:ln>
                <a:solidFill>
                  <a:prstClr val="black"/>
                </a:solidFill>
                <a:effectLst/>
                <a:uLnTx/>
                <a:uFillTx/>
                <a:latin typeface="맑은 고딕" panose="020F0502020204030204"/>
                <a:ea typeface="맑은 고딕" panose="020B0503020000020004" pitchFamily="50" charset="-127"/>
                <a:cs typeface="+mn-cs"/>
              </a:rPr>
              <a:t> </a:t>
            </a:r>
            <a:r>
              <a:rPr kumimoji="0" lang="en-US" altLang="ko-KR" b="1" i="0" u="none" strike="noStrike" kern="1200" cap="none" spc="0" normalizeH="0" baseline="0" noProof="0" dirty="0">
                <a:ln>
                  <a:noFill/>
                </a:ln>
                <a:solidFill>
                  <a:prstClr val="black"/>
                </a:solidFill>
                <a:effectLst/>
                <a:uLnTx/>
                <a:uFillTx/>
                <a:latin typeface="맑은 고딕" panose="020F0502020204030204"/>
                <a:ea typeface="맑은 고딕" panose="020B0503020000020004" pitchFamily="50" charset="-127"/>
                <a:cs typeface="+mn-cs"/>
              </a:rPr>
              <a:t>of fat in the brain is DHA</a:t>
            </a:r>
            <a:endParaRPr kumimoji="0" lang="ko-KR" altLang="en-US" b="1" i="0" u="none" strike="noStrike" kern="1200" cap="none" spc="0" normalizeH="0" baseline="0" noProof="0" dirty="0">
              <a:ln>
                <a:noFill/>
              </a:ln>
              <a:solidFill>
                <a:prstClr val="black"/>
              </a:solidFill>
              <a:effectLst/>
              <a:uLnTx/>
              <a:uFillTx/>
              <a:latin typeface="맑은 고딕" panose="020F0502020204030204"/>
              <a:ea typeface="맑은 고딕" panose="020B0503020000020004" pitchFamily="50" charset="-127"/>
              <a:cs typeface="+mn-cs"/>
            </a:endParaRPr>
          </a:p>
        </p:txBody>
      </p:sp>
      <p:sp>
        <p:nvSpPr>
          <p:cNvPr id="8" name="모서리가 둥근 직사각형 7"/>
          <p:cNvSpPr/>
          <p:nvPr/>
        </p:nvSpPr>
        <p:spPr>
          <a:xfrm>
            <a:off x="779624" y="5007584"/>
            <a:ext cx="3960440" cy="792088"/>
          </a:xfrm>
          <a:prstGeom prst="roundRect">
            <a:avLst/>
          </a:prstGeom>
          <a:solidFill>
            <a:schemeClr val="accent1">
              <a:lumMod val="60000"/>
              <a:lumOff val="4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b="1" i="0" u="none" strike="noStrike" kern="1200" cap="none" spc="0" normalizeH="0" baseline="0" noProof="0" dirty="0">
                <a:ln>
                  <a:noFill/>
                </a:ln>
                <a:solidFill>
                  <a:prstClr val="black"/>
                </a:solidFill>
                <a:effectLst/>
                <a:uLnTx/>
                <a:uFillTx/>
                <a:latin typeface="맑은 고딕" panose="020F0502020204030204"/>
                <a:ea typeface="맑은 고딕" panose="020B0503020000020004" pitchFamily="50" charset="-127"/>
                <a:cs typeface="+mn-cs"/>
              </a:rPr>
              <a:t>Omega 3 helps to support brain health</a:t>
            </a:r>
            <a:endParaRPr kumimoji="0" lang="ko-KR" altLang="en-US" b="1" i="0" u="none" strike="noStrike" kern="1200" cap="none" spc="0" normalizeH="0" baseline="0" noProof="0" dirty="0">
              <a:ln>
                <a:noFill/>
              </a:ln>
              <a:solidFill>
                <a:prstClr val="black"/>
              </a:solidFill>
              <a:effectLst/>
              <a:uLnTx/>
              <a:uFillTx/>
              <a:latin typeface="맑은 고딕" panose="020F0502020204030204"/>
              <a:ea typeface="맑은 고딕" panose="020B0503020000020004" pitchFamily="50" charset="-127"/>
              <a:cs typeface="+mn-cs"/>
            </a:endParaRPr>
          </a:p>
        </p:txBody>
      </p:sp>
      <p:sp>
        <p:nvSpPr>
          <p:cNvPr id="9" name="모서리가 둥근 직사각형 8"/>
          <p:cNvSpPr/>
          <p:nvPr/>
        </p:nvSpPr>
        <p:spPr>
          <a:xfrm>
            <a:off x="779624" y="1767224"/>
            <a:ext cx="3960440" cy="792088"/>
          </a:xfrm>
          <a:prstGeom prst="roundRect">
            <a:avLst/>
          </a:prstGeom>
          <a:solidFill>
            <a:srgbClr val="FFC0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b="1" i="0" u="none" strike="noStrike" kern="1200" cap="none" spc="0" normalizeH="0" baseline="0" noProof="0" dirty="0">
                <a:ln>
                  <a:noFill/>
                </a:ln>
                <a:solidFill>
                  <a:prstClr val="black"/>
                </a:solidFill>
                <a:effectLst/>
                <a:uLnTx/>
                <a:uFillTx/>
                <a:latin typeface="맑은 고딕" panose="020F0502020204030204"/>
                <a:ea typeface="맑은 고딕" panose="020B0503020000020004" pitchFamily="50" charset="-127"/>
                <a:cs typeface="+mn-cs"/>
              </a:rPr>
              <a:t>Over 95% developed at age 8</a:t>
            </a:r>
            <a:endParaRPr kumimoji="0" lang="ko-KR" altLang="en-US" b="1" i="0" u="none" strike="noStrike" kern="1200" cap="none" spc="0" normalizeH="0" baseline="0" noProof="0" dirty="0">
              <a:ln>
                <a:noFill/>
              </a:ln>
              <a:solidFill>
                <a:prstClr val="black"/>
              </a:solidFill>
              <a:effectLst/>
              <a:uLnTx/>
              <a:uFillTx/>
              <a:latin typeface="맑은 고딕" panose="020F0502020204030204"/>
              <a:ea typeface="맑은 고딕" panose="020B0503020000020004" pitchFamily="50" charset="-127"/>
              <a:cs typeface="+mn-cs"/>
            </a:endParaRPr>
          </a:p>
        </p:txBody>
      </p:sp>
      <p:sp>
        <p:nvSpPr>
          <p:cNvPr id="11" name="TextBox 10">
            <a:extLst>
              <a:ext uri="{FF2B5EF4-FFF2-40B4-BE49-F238E27FC236}">
                <a16:creationId xmlns:a16="http://schemas.microsoft.com/office/drawing/2014/main" id="{01700647-A1C0-FE46-A0EA-6C550C91A92B}"/>
              </a:ext>
            </a:extLst>
          </p:cNvPr>
          <p:cNvSpPr txBox="1"/>
          <p:nvPr/>
        </p:nvSpPr>
        <p:spPr>
          <a:xfrm>
            <a:off x="4086415" y="6116857"/>
            <a:ext cx="7871264" cy="246221"/>
          </a:xfrm>
          <a:prstGeom prst="rect">
            <a:avLst/>
          </a:prstGeom>
          <a:noFill/>
        </p:spPr>
        <p:txBody>
          <a:bodyPr wrap="square">
            <a:spAutoFit/>
          </a:bodyPr>
          <a:lstStyle/>
          <a:p>
            <a:pPr algn="r">
              <a:defRPr/>
            </a:pPr>
            <a:r>
              <a:rPr lang="en-US" altLang="ko-KR" sz="1000" b="1" dirty="0">
                <a:solidFill>
                  <a:srgbClr val="FF0000"/>
                </a:solidFill>
              </a:rPr>
              <a:t>* The information above is based on outsourced studies and may not be directly related to the products of our company.</a:t>
            </a:r>
            <a:endParaRPr lang="ko-KR" altLang="en-US" sz="1000" b="1" dirty="0">
              <a:solidFill>
                <a:srgbClr val="FF0000"/>
              </a:solidFill>
            </a:endParaRPr>
          </a:p>
        </p:txBody>
      </p:sp>
      <p:pic>
        <p:nvPicPr>
          <p:cNvPr id="12" name="그림 2">
            <a:extLst>
              <a:ext uri="{FF2B5EF4-FFF2-40B4-BE49-F238E27FC236}">
                <a16:creationId xmlns:a16="http://schemas.microsoft.com/office/drawing/2014/main" id="{B7AB3D55-A12D-D741-8610-AD7D6B263760}"/>
              </a:ext>
            </a:extLst>
          </p:cNvPr>
          <p:cNvPicPr>
            <a:picLocks noChangeAspect="1"/>
          </p:cNvPicPr>
          <p:nvPr/>
        </p:nvPicPr>
        <p:blipFill rotWithShape="1">
          <a:blip r:embed="rId4"/>
          <a:srcRect l="16146" t="18889" r="14792" b="42767"/>
          <a:stretch/>
        </p:blipFill>
        <p:spPr>
          <a:xfrm>
            <a:off x="4971268" y="4801358"/>
            <a:ext cx="2536268" cy="975444"/>
          </a:xfrm>
          <a:prstGeom prst="rect">
            <a:avLst/>
          </a:prstGeom>
        </p:spPr>
      </p:pic>
    </p:spTree>
    <p:extLst>
      <p:ext uri="{BB962C8B-B14F-4D97-AF65-F5344CB8AC3E}">
        <p14:creationId xmlns:p14="http://schemas.microsoft.com/office/powerpoint/2010/main" val="34711079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solidFill>
            <a:srgbClr val="C00000"/>
          </a:solidFill>
        </p:spPr>
        <p:txBody>
          <a:bodyPr>
            <a:normAutofit/>
          </a:bodyPr>
          <a:lstStyle/>
          <a:p>
            <a:r>
              <a:rPr lang="en-US" altLang="ko-KR" b="1" dirty="0">
                <a:latin typeface="+mn-ea"/>
                <a:ea typeface="+mn-ea"/>
              </a:rPr>
              <a:t>Omega 3</a:t>
            </a:r>
            <a:r>
              <a:rPr lang="ko-KR" altLang="en-US" b="1" dirty="0">
                <a:latin typeface="+mn-ea"/>
                <a:ea typeface="+mn-ea"/>
              </a:rPr>
              <a:t> </a:t>
            </a:r>
            <a:r>
              <a:rPr lang="en-US" altLang="ko-KR" b="1" dirty="0">
                <a:latin typeface="+mn-ea"/>
                <a:ea typeface="+mn-ea"/>
              </a:rPr>
              <a:t>= Helps to Support Eye Health</a:t>
            </a:r>
            <a:endParaRPr lang="ko-KR" altLang="en-US" b="1" dirty="0">
              <a:latin typeface="+mn-ea"/>
              <a:ea typeface="+mn-ea"/>
            </a:endParaRPr>
          </a:p>
        </p:txBody>
      </p:sp>
      <p:sp>
        <p:nvSpPr>
          <p:cNvPr id="17" name="직사각형 16"/>
          <p:cNvSpPr/>
          <p:nvPr/>
        </p:nvSpPr>
        <p:spPr>
          <a:xfrm>
            <a:off x="269238" y="1339083"/>
            <a:ext cx="11668759" cy="49855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endParaRPr kumimoji="0" lang="ko-KR" altLang="en-US" sz="1800" b="1" i="0" u="none" strike="noStrike" kern="1200" cap="none" spc="0" normalizeH="0" baseline="0" noProof="0" dirty="0">
              <a:ln>
                <a:noFill/>
              </a:ln>
              <a:solidFill>
                <a:prstClr val="white"/>
              </a:solidFill>
              <a:effectLst/>
              <a:uLnTx/>
              <a:uFillTx/>
              <a:latin typeface="맑은 고딕" panose="020B0503020000020004" pitchFamily="50" charset="-127"/>
              <a:ea typeface="맑은 고딕" panose="020B0503020000020004" pitchFamily="50" charset="-127"/>
              <a:cs typeface="+mn-cs"/>
            </a:endParaRPr>
          </a:p>
        </p:txBody>
      </p:sp>
      <p:pic>
        <p:nvPicPr>
          <p:cNvPr id="4"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238930" y="1700808"/>
            <a:ext cx="4871544" cy="3888432"/>
          </a:xfrm>
          <a:prstGeom prst="rect">
            <a:avLst/>
          </a:prstGeom>
          <a:noFill/>
          <a:ln w="9525">
            <a:noFill/>
            <a:miter lim="800000"/>
            <a:headEnd/>
            <a:tailEnd/>
          </a:ln>
        </p:spPr>
      </p:pic>
      <p:sp>
        <p:nvSpPr>
          <p:cNvPr id="5" name="모서리가 둥근 직사각형 4"/>
          <p:cNvSpPr/>
          <p:nvPr/>
        </p:nvSpPr>
        <p:spPr>
          <a:xfrm>
            <a:off x="7671956" y="2724686"/>
            <a:ext cx="3960440" cy="792088"/>
          </a:xfrm>
          <a:prstGeom prst="roundRect">
            <a:avLst/>
          </a:prstGeom>
          <a:solidFill>
            <a:srgbClr val="FFFF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b="1" i="0" u="none" strike="noStrike" kern="1200" cap="none" spc="0" normalizeH="0" baseline="0" noProof="0" dirty="0">
                <a:ln>
                  <a:noFill/>
                </a:ln>
                <a:solidFill>
                  <a:prstClr val="black"/>
                </a:solidFill>
                <a:effectLst/>
                <a:uLnTx/>
                <a:uFillTx/>
                <a:latin typeface="맑은 고딕" panose="020F0502020204030204"/>
                <a:ea typeface="맑은 고딕" panose="020B0503020000020004" pitchFamily="50" charset="-127"/>
                <a:cs typeface="+mn-cs"/>
              </a:rPr>
              <a:t>Vision fully developed between 7~8 years of age</a:t>
            </a:r>
            <a:endParaRPr kumimoji="0" lang="ko-KR" altLang="en-US" b="1" i="0" u="none" strike="noStrike" kern="1200" cap="none" spc="0" normalizeH="0" baseline="0" noProof="0" dirty="0">
              <a:ln>
                <a:noFill/>
              </a:ln>
              <a:solidFill>
                <a:prstClr val="black"/>
              </a:solidFill>
              <a:effectLst/>
              <a:uLnTx/>
              <a:uFillTx/>
              <a:latin typeface="맑은 고딕" panose="020F0502020204030204"/>
              <a:ea typeface="맑은 고딕" panose="020B0503020000020004" pitchFamily="50" charset="-127"/>
              <a:cs typeface="+mn-cs"/>
            </a:endParaRPr>
          </a:p>
        </p:txBody>
      </p:sp>
      <p:sp>
        <p:nvSpPr>
          <p:cNvPr id="6" name="모서리가 둥근 직사각형 5"/>
          <p:cNvSpPr/>
          <p:nvPr/>
        </p:nvSpPr>
        <p:spPr>
          <a:xfrm>
            <a:off x="7671956" y="3804806"/>
            <a:ext cx="3960440" cy="936104"/>
          </a:xfrm>
          <a:prstGeom prst="roundRect">
            <a:avLst/>
          </a:prstGeom>
          <a:solidFill>
            <a:srgbClr val="92D050"/>
          </a:solidFill>
          <a:ln>
            <a:solidFill>
              <a:srgbClr val="FF0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b="1" i="0" u="none" strike="noStrike" kern="1200" cap="none" spc="0" normalizeH="0" baseline="0" noProof="0" dirty="0">
                <a:ln>
                  <a:noFill/>
                </a:ln>
                <a:solidFill>
                  <a:prstClr val="black"/>
                </a:solidFill>
                <a:effectLst/>
                <a:uLnTx/>
                <a:uFillTx/>
                <a:latin typeface="맑은 고딕" panose="020F0502020204030204"/>
                <a:ea typeface="맑은 고딕" panose="020B0503020000020004" pitchFamily="50" charset="-127"/>
                <a:cs typeface="+mn-cs"/>
              </a:rPr>
              <a:t>60%</a:t>
            </a:r>
            <a:r>
              <a:rPr lang="en-US" altLang="ko-KR" b="1" dirty="0">
                <a:solidFill>
                  <a:prstClr val="black"/>
                </a:solidFill>
                <a:latin typeface="맑은 고딕" panose="020F0502020204030204"/>
                <a:ea typeface="맑은 고딕" panose="020B0503020000020004" pitchFamily="50" charset="-127"/>
              </a:rPr>
              <a:t> of retinal tissue comprised of </a:t>
            </a:r>
            <a:r>
              <a:rPr kumimoji="0" lang="en-US" altLang="ko-KR" b="1" i="0" u="none" strike="noStrike" kern="1200" cap="none" spc="0" normalizeH="0" baseline="0" noProof="0" dirty="0">
                <a:ln>
                  <a:noFill/>
                </a:ln>
                <a:solidFill>
                  <a:prstClr val="black"/>
                </a:solidFill>
                <a:effectLst/>
                <a:uLnTx/>
                <a:uFillTx/>
                <a:latin typeface="맑은 고딕" panose="020F0502020204030204"/>
                <a:ea typeface="맑은 고딕" panose="020B0503020000020004" pitchFamily="50" charset="-127"/>
                <a:cs typeface="+mn-cs"/>
              </a:rPr>
              <a:t>DHA</a:t>
            </a:r>
            <a:endParaRPr kumimoji="0" lang="ko-KR" altLang="en-US" b="1" i="0" u="none" strike="noStrike" kern="1200" cap="none" spc="0" normalizeH="0" baseline="0" noProof="0" dirty="0">
              <a:ln>
                <a:noFill/>
              </a:ln>
              <a:solidFill>
                <a:prstClr val="black"/>
              </a:solidFill>
              <a:effectLst/>
              <a:uLnTx/>
              <a:uFillTx/>
              <a:latin typeface="맑은 고딕" panose="020F0502020204030204"/>
              <a:ea typeface="맑은 고딕" panose="020B0503020000020004" pitchFamily="50" charset="-127"/>
              <a:cs typeface="+mn-cs"/>
            </a:endParaRPr>
          </a:p>
        </p:txBody>
      </p:sp>
      <p:sp>
        <p:nvSpPr>
          <p:cNvPr id="7" name="모서리가 둥근 직사각형 6"/>
          <p:cNvSpPr/>
          <p:nvPr/>
        </p:nvSpPr>
        <p:spPr>
          <a:xfrm>
            <a:off x="7671956" y="5013176"/>
            <a:ext cx="3960440" cy="792088"/>
          </a:xfrm>
          <a:prstGeom prst="roundRect">
            <a:avLst/>
          </a:prstGeom>
          <a:solidFill>
            <a:schemeClr val="accent1">
              <a:lumMod val="60000"/>
              <a:lumOff val="4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b="1" i="0" u="none" strike="noStrike" kern="1200" cap="none" spc="0" normalizeH="0" baseline="0" noProof="0" dirty="0">
                <a:ln>
                  <a:noFill/>
                </a:ln>
                <a:solidFill>
                  <a:prstClr val="black"/>
                </a:solidFill>
                <a:effectLst/>
                <a:uLnTx/>
                <a:uFillTx/>
                <a:latin typeface="맑은 고딕" panose="020F0502020204030204"/>
                <a:ea typeface="맑은 고딕" panose="020B0503020000020004" pitchFamily="50" charset="-127"/>
                <a:cs typeface="+mn-cs"/>
              </a:rPr>
              <a:t>Omega 3 helps to support eye health</a:t>
            </a:r>
            <a:endParaRPr kumimoji="0" lang="ko-KR" altLang="en-US" b="1" i="0" u="none" strike="noStrike" kern="1200" cap="none" spc="0" normalizeH="0" baseline="0" noProof="0" dirty="0">
              <a:ln>
                <a:noFill/>
              </a:ln>
              <a:solidFill>
                <a:prstClr val="black"/>
              </a:solidFill>
              <a:effectLst/>
              <a:uLnTx/>
              <a:uFillTx/>
              <a:latin typeface="맑은 고딕" panose="020F0502020204030204"/>
              <a:ea typeface="맑은 고딕" panose="020B0503020000020004" pitchFamily="50" charset="-127"/>
              <a:cs typeface="+mn-cs"/>
            </a:endParaRPr>
          </a:p>
        </p:txBody>
      </p:sp>
      <p:sp>
        <p:nvSpPr>
          <p:cNvPr id="8" name="모서리가 둥근 직사각형 7"/>
          <p:cNvSpPr/>
          <p:nvPr/>
        </p:nvSpPr>
        <p:spPr>
          <a:xfrm>
            <a:off x="7671956" y="1644566"/>
            <a:ext cx="3960440" cy="792088"/>
          </a:xfrm>
          <a:prstGeom prst="roundRect">
            <a:avLst/>
          </a:prstGeom>
          <a:solidFill>
            <a:srgbClr val="FFC0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b="1" i="0" u="none" strike="noStrike" kern="1200" cap="none" spc="0" normalizeH="0" baseline="0" noProof="0" dirty="0">
                <a:ln>
                  <a:noFill/>
                </a:ln>
                <a:solidFill>
                  <a:prstClr val="black"/>
                </a:solidFill>
                <a:effectLst/>
                <a:uLnTx/>
                <a:uFillTx/>
                <a:latin typeface="맑은 고딕" panose="020F0502020204030204"/>
                <a:ea typeface="맑은 고딕" panose="020B0503020000020004" pitchFamily="50" charset="-127"/>
                <a:cs typeface="+mn-cs"/>
              </a:rPr>
              <a:t>80% of information taken in visually</a:t>
            </a:r>
            <a:endParaRPr kumimoji="0" lang="ko-KR" altLang="en-US" b="1" i="0" u="none" strike="noStrike" kern="1200" cap="none" spc="0" normalizeH="0" baseline="0" noProof="0" dirty="0">
              <a:ln>
                <a:noFill/>
              </a:ln>
              <a:solidFill>
                <a:prstClr val="black"/>
              </a:solidFill>
              <a:effectLst/>
              <a:uLnTx/>
              <a:uFillTx/>
              <a:latin typeface="맑은 고딕" panose="020F0502020204030204"/>
              <a:ea typeface="맑은 고딕" panose="020B0503020000020004" pitchFamily="50" charset="-127"/>
              <a:cs typeface="+mn-cs"/>
            </a:endParaRPr>
          </a:p>
        </p:txBody>
      </p:sp>
      <p:sp>
        <p:nvSpPr>
          <p:cNvPr id="10" name="TextBox 9">
            <a:extLst>
              <a:ext uri="{FF2B5EF4-FFF2-40B4-BE49-F238E27FC236}">
                <a16:creationId xmlns:a16="http://schemas.microsoft.com/office/drawing/2014/main" id="{2A908D3E-0079-1947-B3CE-0CEEABC63E74}"/>
              </a:ext>
            </a:extLst>
          </p:cNvPr>
          <p:cNvSpPr txBox="1"/>
          <p:nvPr/>
        </p:nvSpPr>
        <p:spPr>
          <a:xfrm>
            <a:off x="4086415" y="6116857"/>
            <a:ext cx="7871264" cy="246221"/>
          </a:xfrm>
          <a:prstGeom prst="rect">
            <a:avLst/>
          </a:prstGeom>
          <a:noFill/>
        </p:spPr>
        <p:txBody>
          <a:bodyPr wrap="square">
            <a:spAutoFit/>
          </a:bodyPr>
          <a:lstStyle/>
          <a:p>
            <a:pPr algn="r">
              <a:defRPr/>
            </a:pPr>
            <a:r>
              <a:rPr lang="en-US" altLang="ko-KR" sz="1000" b="1" dirty="0">
                <a:solidFill>
                  <a:srgbClr val="FF0000"/>
                </a:solidFill>
              </a:rPr>
              <a:t>* The information above is based on outsourced studies and may not be directly related to the products of our company.</a:t>
            </a:r>
            <a:endParaRPr lang="ko-KR" altLang="en-US" sz="1000" b="1" dirty="0">
              <a:solidFill>
                <a:srgbClr val="FF0000"/>
              </a:solidFill>
            </a:endParaRPr>
          </a:p>
        </p:txBody>
      </p:sp>
      <p:pic>
        <p:nvPicPr>
          <p:cNvPr id="11" name="그림 2">
            <a:extLst>
              <a:ext uri="{FF2B5EF4-FFF2-40B4-BE49-F238E27FC236}">
                <a16:creationId xmlns:a16="http://schemas.microsoft.com/office/drawing/2014/main" id="{BD401AD9-58D8-324A-BC2C-5A7CF1BAEAB1}"/>
              </a:ext>
            </a:extLst>
          </p:cNvPr>
          <p:cNvPicPr>
            <a:picLocks noChangeAspect="1"/>
          </p:cNvPicPr>
          <p:nvPr/>
        </p:nvPicPr>
        <p:blipFill rotWithShape="1">
          <a:blip r:embed="rId4"/>
          <a:srcRect l="16146" t="18889" r="14792" b="42767"/>
          <a:stretch/>
        </p:blipFill>
        <p:spPr>
          <a:xfrm>
            <a:off x="4971268" y="4801358"/>
            <a:ext cx="2536268" cy="975444"/>
          </a:xfrm>
          <a:prstGeom prst="rect">
            <a:avLst/>
          </a:prstGeom>
        </p:spPr>
      </p:pic>
    </p:spTree>
    <p:extLst>
      <p:ext uri="{BB962C8B-B14F-4D97-AF65-F5344CB8AC3E}">
        <p14:creationId xmlns:p14="http://schemas.microsoft.com/office/powerpoint/2010/main" val="28106565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직사각형 16"/>
          <p:cNvSpPr/>
          <p:nvPr/>
        </p:nvSpPr>
        <p:spPr>
          <a:xfrm>
            <a:off x="269238" y="323850"/>
            <a:ext cx="11668759" cy="600075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endParaRPr kumimoji="0" lang="ko-KR" altLang="en-US" sz="1800" b="1" i="0" u="none" strike="noStrike" kern="1200" cap="none" spc="0" normalizeH="0" baseline="0" noProof="0" dirty="0">
              <a:ln>
                <a:noFill/>
              </a:ln>
              <a:solidFill>
                <a:prstClr val="white"/>
              </a:solidFill>
              <a:effectLst/>
              <a:uLnTx/>
              <a:uFillTx/>
              <a:latin typeface="맑은 고딕" panose="020B0503020000020004" pitchFamily="50" charset="-127"/>
              <a:ea typeface="맑은 고딕" panose="020B0503020000020004" pitchFamily="50" charset="-127"/>
              <a:cs typeface="+mn-cs"/>
            </a:endParaRPr>
          </a:p>
        </p:txBody>
      </p:sp>
      <p:sp>
        <p:nvSpPr>
          <p:cNvPr id="5" name="제목 1"/>
          <p:cNvSpPr>
            <a:spLocks noGrp="1"/>
          </p:cNvSpPr>
          <p:nvPr>
            <p:ph type="title"/>
          </p:nvPr>
        </p:nvSpPr>
        <p:spPr>
          <a:xfrm>
            <a:off x="269237" y="2052955"/>
            <a:ext cx="11668760" cy="671195"/>
          </a:xfrm>
          <a:solidFill>
            <a:srgbClr val="C00000"/>
          </a:solidFill>
        </p:spPr>
        <p:txBody>
          <a:bodyPr>
            <a:normAutofit/>
          </a:bodyPr>
          <a:lstStyle/>
          <a:p>
            <a:pPr algn="ctr"/>
            <a:r>
              <a:rPr lang="en-US" altLang="ko-KR" sz="3600" b="1" dirty="0">
                <a:latin typeface="+mn-ea"/>
                <a:ea typeface="+mn-ea"/>
              </a:rPr>
              <a:t>This is why we look for Omega 3 </a:t>
            </a:r>
            <a:endParaRPr lang="ko-KR" altLang="en-US" sz="3600" b="1" dirty="0">
              <a:latin typeface="+mn-ea"/>
              <a:ea typeface="+mn-ea"/>
            </a:endParaRPr>
          </a:p>
        </p:txBody>
      </p:sp>
    </p:spTree>
    <p:extLst>
      <p:ext uri="{BB962C8B-B14F-4D97-AF65-F5344CB8AC3E}">
        <p14:creationId xmlns:p14="http://schemas.microsoft.com/office/powerpoint/2010/main" val="39551314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solidFill>
            <a:srgbClr val="C00000"/>
          </a:solidFill>
        </p:spPr>
        <p:txBody>
          <a:bodyPr>
            <a:normAutofit/>
          </a:bodyPr>
          <a:lstStyle/>
          <a:p>
            <a:r>
              <a:rPr lang="en-US" altLang="ko-KR" b="1" dirty="0">
                <a:latin typeface="+mn-ea"/>
                <a:ea typeface="+mn-ea"/>
              </a:rPr>
              <a:t>2020</a:t>
            </a:r>
            <a:r>
              <a:rPr lang="ko-KR" altLang="en-US" b="1" dirty="0">
                <a:latin typeface="+mn-ea"/>
                <a:ea typeface="+mn-ea"/>
              </a:rPr>
              <a:t> </a:t>
            </a:r>
            <a:r>
              <a:rPr lang="en-US" altLang="ko-KR" b="1" dirty="0">
                <a:latin typeface="+mn-ea"/>
                <a:ea typeface="+mn-ea"/>
              </a:rPr>
              <a:t>Dietary Supplement Popularity Ranking,</a:t>
            </a:r>
            <a:r>
              <a:rPr lang="ko-KR" altLang="en-US" b="1" dirty="0">
                <a:latin typeface="+mn-ea"/>
                <a:ea typeface="+mn-ea"/>
              </a:rPr>
              <a:t> </a:t>
            </a:r>
            <a:r>
              <a:rPr lang="en-US" altLang="ko-KR" b="1" dirty="0">
                <a:latin typeface="+mn-ea"/>
                <a:ea typeface="+mn-ea"/>
              </a:rPr>
              <a:t>3</a:t>
            </a:r>
            <a:r>
              <a:rPr lang="en-US" altLang="ko-KR" b="1" baseline="30000" dirty="0">
                <a:latin typeface="+mn-ea"/>
                <a:ea typeface="+mn-ea"/>
              </a:rPr>
              <a:t>rd</a:t>
            </a:r>
            <a:r>
              <a:rPr lang="en-US" altLang="ko-KR" b="1" dirty="0">
                <a:latin typeface="+mn-ea"/>
                <a:ea typeface="+mn-ea"/>
              </a:rPr>
              <a:t> Place</a:t>
            </a:r>
            <a:endParaRPr lang="ko-KR" altLang="en-US" b="1" dirty="0">
              <a:latin typeface="+mn-ea"/>
              <a:ea typeface="+mn-ea"/>
            </a:endParaRPr>
          </a:p>
        </p:txBody>
      </p:sp>
      <p:sp>
        <p:nvSpPr>
          <p:cNvPr id="11" name="직사각형 10"/>
          <p:cNvSpPr/>
          <p:nvPr/>
        </p:nvSpPr>
        <p:spPr>
          <a:xfrm>
            <a:off x="269238" y="1143000"/>
            <a:ext cx="11668759" cy="51816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endParaRPr kumimoji="0" lang="ko-KR" altLang="en-US" sz="1800" b="1" i="0" u="none" strike="noStrike" kern="1200" cap="none" spc="0" normalizeH="0" baseline="0" noProof="0" dirty="0">
              <a:ln>
                <a:noFill/>
              </a:ln>
              <a:solidFill>
                <a:prstClr val="white"/>
              </a:solidFill>
              <a:effectLst/>
              <a:uLnTx/>
              <a:uFillTx/>
              <a:latin typeface="맑은 고딕" panose="020B0503020000020004" pitchFamily="50" charset="-127"/>
              <a:ea typeface="맑은 고딕" panose="020B0503020000020004" pitchFamily="50" charset="-127"/>
              <a:cs typeface="+mn-cs"/>
            </a:endParaRPr>
          </a:p>
        </p:txBody>
      </p:sp>
      <p:pic>
        <p:nvPicPr>
          <p:cNvPr id="10" name="그림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38900" y="1602706"/>
            <a:ext cx="5248494" cy="2016224"/>
          </a:xfrm>
          <a:prstGeom prst="rect">
            <a:avLst/>
          </a:prstGeom>
        </p:spPr>
      </p:pic>
      <p:sp>
        <p:nvSpPr>
          <p:cNvPr id="17" name="TextBox 16"/>
          <p:cNvSpPr txBox="1"/>
          <p:nvPr/>
        </p:nvSpPr>
        <p:spPr>
          <a:xfrm>
            <a:off x="6253867" y="4103996"/>
            <a:ext cx="5418559" cy="1995611"/>
          </a:xfrm>
          <a:prstGeom prst="rect">
            <a:avLst/>
          </a:prstGeom>
          <a:noFill/>
        </p:spPr>
        <p:txBody>
          <a:bodyPr wrap="square">
            <a:spAutoFit/>
          </a:bodyPr>
          <a:lstStyle>
            <a:defPPr>
              <a:defRPr lang="ko-KR"/>
            </a:defPPr>
            <a:lvl1pPr algn="just">
              <a:lnSpc>
                <a:spcPct val="150000"/>
              </a:lnSpc>
              <a:defRPr sz="1200" b="1">
                <a:latin typeface="맑은 고딕" panose="020B0503020000020004" pitchFamily="50" charset="-127"/>
                <a:ea typeface="맑은 고딕" panose="020B0503020000020004" pitchFamily="50" charset="-127"/>
              </a:defRPr>
            </a:lvl1pPr>
          </a:lstStyle>
          <a:p>
            <a:pPr lvl="0" fontAlgn="base">
              <a:spcBef>
                <a:spcPct val="0"/>
              </a:spcBef>
              <a:spcAft>
                <a:spcPct val="0"/>
              </a:spcAft>
              <a:defRPr/>
            </a:pPr>
            <a:r>
              <a:rPr lang="en-US" dirty="0"/>
              <a:t>The global omega 3 market has grown rapidly at an annual rate of </a:t>
            </a:r>
          </a:p>
          <a:p>
            <a:pPr lvl="0" fontAlgn="base">
              <a:spcBef>
                <a:spcPct val="0"/>
              </a:spcBef>
              <a:spcAft>
                <a:spcPct val="0"/>
              </a:spcAft>
              <a:defRPr/>
            </a:pPr>
            <a:r>
              <a:rPr lang="en-US" dirty="0"/>
              <a:t>15.5%, from 2.4 trillion KRW in 2013 to 4.9 trillion KRW in 2018. </a:t>
            </a:r>
          </a:p>
          <a:p>
            <a:pPr lvl="0" fontAlgn="base">
              <a:spcBef>
                <a:spcPct val="0"/>
              </a:spcBef>
              <a:spcAft>
                <a:spcPct val="0"/>
              </a:spcAft>
              <a:defRPr/>
            </a:pPr>
            <a:r>
              <a:rPr lang="en-US" dirty="0"/>
              <a:t>The domestic market also expanded from 57.6 billion KRW in 2013 to 110 billion KRW in 2018, with a double-digit growth rate. This rapid </a:t>
            </a:r>
          </a:p>
          <a:p>
            <a:pPr lvl="0" fontAlgn="base">
              <a:spcBef>
                <a:spcPct val="0"/>
              </a:spcBef>
              <a:spcAft>
                <a:spcPct val="0"/>
              </a:spcAft>
              <a:defRPr/>
            </a:pPr>
            <a:r>
              <a:rPr lang="en-US" dirty="0"/>
              <a:t>rate of growth is attributed to changes in consumer perception of </a:t>
            </a:r>
          </a:p>
          <a:p>
            <a:pPr lvl="0" fontAlgn="base">
              <a:spcBef>
                <a:spcPct val="0"/>
              </a:spcBef>
              <a:spcAft>
                <a:spcPct val="0"/>
              </a:spcAft>
              <a:defRPr/>
            </a:pPr>
            <a:r>
              <a:rPr lang="en-US" dirty="0"/>
              <a:t>omega 3, high-quality products using highly-concentrated raw </a:t>
            </a:r>
          </a:p>
          <a:p>
            <a:pPr lvl="0" fontAlgn="base">
              <a:spcBef>
                <a:spcPct val="0"/>
              </a:spcBef>
              <a:spcAft>
                <a:spcPct val="0"/>
              </a:spcAft>
              <a:defRPr/>
            </a:pPr>
            <a:r>
              <a:rPr lang="en-US" dirty="0"/>
              <a:t>materials, and increased effectiveness and related needs.</a:t>
            </a:r>
            <a:endParaRPr kumimoji="1" lang="ko-KR" altLang="en-US" sz="1200" b="1" i="0" u="none" strike="noStrike" kern="1200" cap="none" spc="0" normalizeH="0" baseline="0" noProof="0" dirty="0">
              <a:ln>
                <a:noFill/>
              </a:ln>
              <a:solidFill>
                <a:srgbClr val="000000"/>
              </a:solidFill>
              <a:effectLst/>
              <a:uLnTx/>
              <a:uFillTx/>
              <a:latin typeface="맑은 고딕" panose="020B0503020000020004" pitchFamily="50" charset="-127"/>
              <a:ea typeface="맑은 고딕" panose="020B0503020000020004" pitchFamily="50" charset="-127"/>
              <a:cs typeface="+mn-cs"/>
            </a:endParaRPr>
          </a:p>
        </p:txBody>
      </p:sp>
      <p:pic>
        <p:nvPicPr>
          <p:cNvPr id="19" name="그림 1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6897" y="1602706"/>
            <a:ext cx="4858608" cy="2736304"/>
          </a:xfrm>
          <a:prstGeom prst="rect">
            <a:avLst/>
          </a:prstGeom>
        </p:spPr>
      </p:pic>
      <p:cxnSp>
        <p:nvCxnSpPr>
          <p:cNvPr id="20" name="직선 연결선 19"/>
          <p:cNvCxnSpPr/>
          <p:nvPr/>
        </p:nvCxnSpPr>
        <p:spPr bwMode="auto">
          <a:xfrm>
            <a:off x="6019798" y="1393826"/>
            <a:ext cx="0" cy="4464496"/>
          </a:xfrm>
          <a:prstGeom prst="line">
            <a:avLst/>
          </a:prstGeom>
          <a:noFill/>
          <a:ln w="3175" cap="flat" cmpd="sng" algn="ctr">
            <a:solidFill>
              <a:schemeClr val="tx1"/>
            </a:solidFill>
            <a:prstDash val="sysDash"/>
            <a:round/>
            <a:headEnd type="none" w="med" len="med"/>
            <a:tailEnd type="none" w="med" len="med"/>
          </a:ln>
          <a:effectLst/>
        </p:spPr>
      </p:cxnSp>
      <p:sp>
        <p:nvSpPr>
          <p:cNvPr id="21" name="TextBox 20"/>
          <p:cNvSpPr txBox="1"/>
          <p:nvPr/>
        </p:nvSpPr>
        <p:spPr>
          <a:xfrm>
            <a:off x="763214" y="4657993"/>
            <a:ext cx="4985974" cy="1718612"/>
          </a:xfrm>
          <a:prstGeom prst="rect">
            <a:avLst/>
          </a:prstGeom>
          <a:noFill/>
        </p:spPr>
        <p:txBody>
          <a:bodyPr wrap="square">
            <a:spAutoFit/>
          </a:bodyPr>
          <a:lstStyle>
            <a:defPPr>
              <a:defRPr lang="ko-KR"/>
            </a:defPPr>
            <a:lvl1pPr algn="just">
              <a:lnSpc>
                <a:spcPct val="150000"/>
              </a:lnSpc>
              <a:defRPr b="1">
                <a:latin typeface="맑은 고딕" panose="020B0503020000020004" pitchFamily="50" charset="-127"/>
                <a:ea typeface="맑은 고딕" panose="020B0503020000020004" pitchFamily="50" charset="-127"/>
              </a:defRPr>
            </a:lvl1pPr>
          </a:lstStyle>
          <a:p>
            <a:pPr lvl="0" fontAlgn="base">
              <a:spcBef>
                <a:spcPct val="0"/>
              </a:spcBef>
              <a:spcAft>
                <a:spcPct val="0"/>
              </a:spcAft>
              <a:defRPr/>
            </a:pPr>
            <a:r>
              <a:rPr lang="en-US" sz="1200" dirty="0"/>
              <a:t>According to the results of a survey conducted in South Korea, </a:t>
            </a:r>
          </a:p>
          <a:p>
            <a:pPr lvl="0" fontAlgn="base">
              <a:spcBef>
                <a:spcPct val="0"/>
              </a:spcBef>
              <a:spcAft>
                <a:spcPct val="0"/>
              </a:spcAft>
              <a:defRPr/>
            </a:pPr>
            <a:r>
              <a:rPr lang="en-US" sz="1200" dirty="0"/>
              <a:t>by NICE D&amp;R, an agency specializing in marketing and big data </a:t>
            </a:r>
          </a:p>
          <a:p>
            <a:pPr lvl="0" fontAlgn="base">
              <a:spcBef>
                <a:spcPct val="0"/>
              </a:spcBef>
              <a:spcAft>
                <a:spcPct val="0"/>
              </a:spcAft>
              <a:defRPr/>
            </a:pPr>
            <a:r>
              <a:rPr lang="en-US" sz="1200" dirty="0"/>
              <a:t>analysis, 'lactic acid bacteria and probiotics' (25.3%) were the most frequently purchased supplements by consumers in the last three months, followed by 'vitamins'( 18.3%), followed by </a:t>
            </a:r>
          </a:p>
          <a:p>
            <a:pPr lvl="0" fontAlgn="base">
              <a:spcBef>
                <a:spcPct val="0"/>
              </a:spcBef>
              <a:spcAft>
                <a:spcPct val="0"/>
              </a:spcAft>
              <a:defRPr/>
            </a:pPr>
            <a:r>
              <a:rPr lang="en-US" sz="1200" dirty="0"/>
              <a:t>'Omega 3'(7.3%).</a:t>
            </a:r>
            <a:endParaRPr kumimoji="1" lang="en-US" altLang="ko-KR" sz="1200" i="0" u="none" strike="noStrike" kern="1200" cap="none" spc="0" normalizeH="0" baseline="0" noProof="0" dirty="0">
              <a:ln>
                <a:noFill/>
              </a:ln>
              <a:solidFill>
                <a:srgbClr val="000000"/>
              </a:solidFill>
              <a:effectLst/>
              <a:uLnTx/>
              <a:uFillTx/>
              <a:latin typeface="맑은 고딕" panose="020B0503020000020004" pitchFamily="50" charset="-127"/>
              <a:ea typeface="맑은 고딕" panose="020B0503020000020004" pitchFamily="50" charset="-127"/>
              <a:cs typeface="+mn-cs"/>
            </a:endParaRPr>
          </a:p>
        </p:txBody>
      </p:sp>
      <p:sp>
        <p:nvSpPr>
          <p:cNvPr id="9" name="TextBox 8">
            <a:extLst>
              <a:ext uri="{FF2B5EF4-FFF2-40B4-BE49-F238E27FC236}">
                <a16:creationId xmlns:a16="http://schemas.microsoft.com/office/drawing/2014/main" id="{9F3C70D8-3228-D842-A026-2D7769C307C6}"/>
              </a:ext>
            </a:extLst>
          </p:cNvPr>
          <p:cNvSpPr txBox="1"/>
          <p:nvPr/>
        </p:nvSpPr>
        <p:spPr>
          <a:xfrm>
            <a:off x="4086415" y="6116857"/>
            <a:ext cx="7871264" cy="246221"/>
          </a:xfrm>
          <a:prstGeom prst="rect">
            <a:avLst/>
          </a:prstGeom>
          <a:noFill/>
        </p:spPr>
        <p:txBody>
          <a:bodyPr wrap="square">
            <a:spAutoFit/>
          </a:bodyPr>
          <a:lstStyle/>
          <a:p>
            <a:pPr algn="r">
              <a:defRPr/>
            </a:pPr>
            <a:r>
              <a:rPr lang="en-US" altLang="ko-KR" sz="1000" b="1" dirty="0">
                <a:solidFill>
                  <a:srgbClr val="FF0000"/>
                </a:solidFill>
              </a:rPr>
              <a:t>* The information above is based on outsourced studies and may not be directly related to the products of our company.</a:t>
            </a:r>
            <a:endParaRPr lang="ko-KR" altLang="en-US" sz="1000" b="1" dirty="0">
              <a:solidFill>
                <a:srgbClr val="FF0000"/>
              </a:solidFill>
            </a:endParaRPr>
          </a:p>
        </p:txBody>
      </p:sp>
    </p:spTree>
    <p:extLst>
      <p:ext uri="{BB962C8B-B14F-4D97-AF65-F5344CB8AC3E}">
        <p14:creationId xmlns:p14="http://schemas.microsoft.com/office/powerpoint/2010/main" val="32796598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solidFill>
            <a:srgbClr val="C00000"/>
          </a:solidFill>
        </p:spPr>
        <p:txBody>
          <a:bodyPr>
            <a:normAutofit/>
          </a:bodyPr>
          <a:lstStyle/>
          <a:p>
            <a:r>
              <a:rPr lang="en-US" altLang="ko-KR" b="1" dirty="0">
                <a:latin typeface="+mn-ea"/>
                <a:ea typeface="+mn-ea"/>
              </a:rPr>
              <a:t>Cause of Death in South Korea, Heart Disease and Vascular Disease</a:t>
            </a:r>
            <a:endParaRPr lang="ko-KR" altLang="en-US" b="1" dirty="0">
              <a:latin typeface="+mn-ea"/>
              <a:ea typeface="+mn-ea"/>
            </a:endParaRPr>
          </a:p>
        </p:txBody>
      </p:sp>
      <p:sp>
        <p:nvSpPr>
          <p:cNvPr id="11" name="직사각형 10"/>
          <p:cNvSpPr/>
          <p:nvPr/>
        </p:nvSpPr>
        <p:spPr>
          <a:xfrm>
            <a:off x="269238" y="1009646"/>
            <a:ext cx="11668759" cy="53149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endParaRPr kumimoji="0" lang="ko-KR" altLang="en-US" sz="1800" b="1" i="0" u="none" strike="noStrike" kern="1200" cap="none" spc="0" normalizeH="0" baseline="0" noProof="0" dirty="0">
              <a:ln>
                <a:noFill/>
              </a:ln>
              <a:solidFill>
                <a:prstClr val="white"/>
              </a:solidFill>
              <a:effectLst/>
              <a:uLnTx/>
              <a:uFillTx/>
              <a:latin typeface="맑은 고딕" panose="020B0503020000020004" pitchFamily="50" charset="-127"/>
              <a:ea typeface="맑은 고딕" panose="020B0503020000020004" pitchFamily="50" charset="-127"/>
              <a:cs typeface="+mn-cs"/>
            </a:endParaRPr>
          </a:p>
        </p:txBody>
      </p:sp>
      <p:pic>
        <p:nvPicPr>
          <p:cNvPr id="12" name="그림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0560" y="1395042"/>
            <a:ext cx="5257799" cy="3154884"/>
          </a:xfrm>
          <a:prstGeom prst="rect">
            <a:avLst/>
          </a:prstGeom>
        </p:spPr>
      </p:pic>
      <p:sp>
        <p:nvSpPr>
          <p:cNvPr id="13" name="TextBox 12"/>
          <p:cNvSpPr txBox="1"/>
          <p:nvPr/>
        </p:nvSpPr>
        <p:spPr>
          <a:xfrm>
            <a:off x="670560" y="5067070"/>
            <a:ext cx="5257799" cy="1164614"/>
          </a:xfrm>
          <a:prstGeom prst="rect">
            <a:avLst/>
          </a:prstGeom>
          <a:noFill/>
        </p:spPr>
        <p:txBody>
          <a:bodyPr wrap="square">
            <a:spAutoFit/>
          </a:bodyPr>
          <a:lstStyle>
            <a:defPPr>
              <a:defRPr lang="ko-KR"/>
            </a:defPPr>
            <a:lvl1pPr algn="just">
              <a:lnSpc>
                <a:spcPct val="150000"/>
              </a:lnSpc>
              <a:defRPr b="1">
                <a:latin typeface="맑은 고딕" panose="020B0503020000020004" pitchFamily="50" charset="-127"/>
                <a:ea typeface="맑은 고딕" panose="020B0503020000020004" pitchFamily="50" charset="-127"/>
              </a:defRPr>
            </a:lvl1pPr>
          </a:lstStyle>
          <a:p>
            <a:pPr lvl="0" fontAlgn="base">
              <a:spcBef>
                <a:spcPct val="0"/>
              </a:spcBef>
              <a:spcAft>
                <a:spcPct val="0"/>
              </a:spcAft>
              <a:defRPr/>
            </a:pPr>
            <a:r>
              <a:rPr lang="en-US" sz="1200" dirty="0"/>
              <a:t>The number of deaths caused by heart disease and cerebrovascular disease, which are the second and third </a:t>
            </a:r>
          </a:p>
          <a:p>
            <a:pPr lvl="0" fontAlgn="base">
              <a:spcBef>
                <a:spcPct val="0"/>
              </a:spcBef>
              <a:spcAft>
                <a:spcPct val="0"/>
              </a:spcAft>
              <a:defRPr/>
            </a:pPr>
            <a:r>
              <a:rPr lang="en-US" sz="1200" dirty="0"/>
              <a:t>leading causes of death in Koreans respectively, is approximately</a:t>
            </a:r>
          </a:p>
          <a:p>
            <a:pPr lvl="0" fontAlgn="base">
              <a:spcBef>
                <a:spcPct val="0"/>
              </a:spcBef>
              <a:spcAft>
                <a:spcPct val="0"/>
              </a:spcAft>
              <a:defRPr/>
            </a:pPr>
            <a:r>
              <a:rPr lang="en-US" sz="1200" dirty="0"/>
              <a:t>50,000 per year.</a:t>
            </a:r>
            <a:endParaRPr kumimoji="1" lang="en-US" altLang="ko-KR" sz="1200" b="1" i="0" u="none" strike="noStrike" kern="1200" cap="none" spc="0" normalizeH="0" baseline="0" noProof="0" dirty="0">
              <a:ln>
                <a:noFill/>
              </a:ln>
              <a:solidFill>
                <a:srgbClr val="000000"/>
              </a:solidFill>
              <a:effectLst/>
              <a:uLnTx/>
              <a:uFillTx/>
              <a:latin typeface="맑은 고딕" panose="020B0503020000020004" pitchFamily="50" charset="-127"/>
              <a:ea typeface="맑은 고딕" panose="020B0503020000020004" pitchFamily="50" charset="-127"/>
              <a:cs typeface="+mn-cs"/>
            </a:endParaRPr>
          </a:p>
        </p:txBody>
      </p:sp>
      <p:sp>
        <p:nvSpPr>
          <p:cNvPr id="14" name="TextBox 13"/>
          <p:cNvSpPr txBox="1"/>
          <p:nvPr/>
        </p:nvSpPr>
        <p:spPr>
          <a:xfrm>
            <a:off x="1863158" y="4699117"/>
            <a:ext cx="3921488" cy="313547"/>
          </a:xfrm>
          <a:prstGeom prst="rect">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algn="r">
              <a:lnSpc>
                <a:spcPct val="150000"/>
              </a:lnSpc>
              <a:defRPr sz="1100" b="1">
                <a:latin typeface="맑은 고딕" panose="020B0503020000020004" pitchFamily="50" charset="-127"/>
                <a:ea typeface="맑은 고딕" panose="020B0503020000020004" pitchFamily="50" charset="-127"/>
              </a:defRPr>
            </a:lvl1pPr>
            <a:lvl2pPr>
              <a:defRPr>
                <a:solidFill>
                  <a:schemeClr val="lt1"/>
                </a:solidFill>
                <a:latin typeface="+mn-lt"/>
                <a:ea typeface="+mn-ea"/>
              </a:defRPr>
            </a:lvl2pPr>
            <a:lvl3pPr>
              <a:defRPr>
                <a:solidFill>
                  <a:schemeClr val="lt1"/>
                </a:solidFill>
                <a:latin typeface="+mn-lt"/>
                <a:ea typeface="+mn-ea"/>
              </a:defRPr>
            </a:lvl3pPr>
            <a:lvl4pPr>
              <a:defRPr>
                <a:solidFill>
                  <a:schemeClr val="lt1"/>
                </a:solidFill>
                <a:latin typeface="+mn-lt"/>
                <a:ea typeface="+mn-ea"/>
              </a:defRPr>
            </a:lvl4pPr>
            <a:lvl5pPr>
              <a:defRPr>
                <a:solidFill>
                  <a:schemeClr val="lt1"/>
                </a:solidFill>
                <a:latin typeface="+mn-lt"/>
                <a:ea typeface="+mn-ea"/>
              </a:defRPr>
            </a:lvl5pPr>
            <a:lvl6pPr>
              <a:defRPr>
                <a:solidFill>
                  <a:schemeClr val="lt1"/>
                </a:solidFill>
                <a:latin typeface="+mn-lt"/>
                <a:ea typeface="+mn-ea"/>
              </a:defRPr>
            </a:lvl6pPr>
            <a:lvl7pPr>
              <a:defRPr>
                <a:solidFill>
                  <a:schemeClr val="lt1"/>
                </a:solidFill>
                <a:latin typeface="+mn-lt"/>
                <a:ea typeface="+mn-ea"/>
              </a:defRPr>
            </a:lvl7pPr>
            <a:lvl8pPr>
              <a:defRPr>
                <a:solidFill>
                  <a:schemeClr val="lt1"/>
                </a:solidFill>
                <a:latin typeface="+mn-lt"/>
                <a:ea typeface="+mn-ea"/>
              </a:defRPr>
            </a:lvl8pPr>
            <a:lvl9pPr>
              <a:defRPr>
                <a:solidFill>
                  <a:schemeClr val="lt1"/>
                </a:solidFill>
                <a:latin typeface="+mn-lt"/>
                <a:ea typeface="+mn-ea"/>
              </a:defRPr>
            </a:lvl9pPr>
          </a:lstStyle>
          <a:p>
            <a:pPr marL="0" marR="0" lvl="0" indent="0" algn="r" defTabSz="914400" rtl="0" eaLnBrk="1" fontAlgn="base" latinLnBrk="1" hangingPunct="1">
              <a:lnSpc>
                <a:spcPct val="150000"/>
              </a:lnSpc>
              <a:spcBef>
                <a:spcPct val="0"/>
              </a:spcBef>
              <a:spcAft>
                <a:spcPct val="0"/>
              </a:spcAft>
              <a:buClrTx/>
              <a:buSzTx/>
              <a:buFontTx/>
              <a:buNone/>
              <a:tabLst/>
              <a:defRPr/>
            </a:pPr>
            <a:r>
              <a:rPr kumimoji="1" lang="en-US" altLang="ko-KR" sz="1100" b="1" i="0" u="none" strike="noStrike" kern="1200" cap="none" spc="0" normalizeH="0" baseline="0" noProof="0" dirty="0">
                <a:ln>
                  <a:noFill/>
                </a:ln>
                <a:solidFill>
                  <a:srgbClr val="000000"/>
                </a:solidFill>
                <a:effectLst/>
                <a:uLnTx/>
                <a:uFillTx/>
                <a:latin typeface="맑은 고딕" panose="020B0503020000020004" pitchFamily="50" charset="-127"/>
                <a:ea typeface="맑은 고딕" panose="020B0503020000020004" pitchFamily="50" charset="-127"/>
                <a:cs typeface="+mn-cs"/>
              </a:rPr>
              <a:t>Source: National Institute of Statistics (South Korea)</a:t>
            </a:r>
            <a:endParaRPr kumimoji="1" lang="ko-KR" altLang="en-US" sz="1100" b="1" i="0" u="none" strike="noStrike" kern="1200" cap="none" spc="0" normalizeH="0" baseline="0" noProof="0" dirty="0">
              <a:ln>
                <a:noFill/>
              </a:ln>
              <a:solidFill>
                <a:srgbClr val="000000"/>
              </a:solidFill>
              <a:effectLst/>
              <a:uLnTx/>
              <a:uFillTx/>
              <a:latin typeface="맑은 고딕" panose="020B0503020000020004" pitchFamily="50" charset="-127"/>
              <a:ea typeface="맑은 고딕" panose="020B0503020000020004" pitchFamily="50" charset="-127"/>
              <a:cs typeface="+mn-cs"/>
            </a:endParaRPr>
          </a:p>
        </p:txBody>
      </p:sp>
      <p:pic>
        <p:nvPicPr>
          <p:cNvPr id="15" name="그림 14"/>
          <p:cNvPicPr>
            <a:picLocks noChangeAspect="1"/>
          </p:cNvPicPr>
          <p:nvPr/>
        </p:nvPicPr>
        <p:blipFill>
          <a:blip r:embed="rId4"/>
          <a:stretch>
            <a:fillRect/>
          </a:stretch>
        </p:blipFill>
        <p:spPr>
          <a:xfrm>
            <a:off x="6659789" y="1203313"/>
            <a:ext cx="4773307" cy="3250828"/>
          </a:xfrm>
          <a:prstGeom prst="rect">
            <a:avLst/>
          </a:prstGeom>
        </p:spPr>
      </p:pic>
      <p:sp>
        <p:nvSpPr>
          <p:cNvPr id="16" name="TextBox 15"/>
          <p:cNvSpPr txBox="1"/>
          <p:nvPr/>
        </p:nvSpPr>
        <p:spPr>
          <a:xfrm>
            <a:off x="6481095" y="4418898"/>
            <a:ext cx="5167536" cy="1678408"/>
          </a:xfrm>
          <a:prstGeom prst="rect">
            <a:avLst/>
          </a:prstGeom>
          <a:noFill/>
        </p:spPr>
        <p:txBody>
          <a:bodyPr wrap="square">
            <a:spAutoFit/>
          </a:bodyPr>
          <a:lstStyle>
            <a:defPPr>
              <a:defRPr lang="ko-KR"/>
            </a:defPPr>
            <a:lvl1pPr algn="just">
              <a:lnSpc>
                <a:spcPct val="150000"/>
              </a:lnSpc>
              <a:defRPr b="1">
                <a:latin typeface="맑은 고딕" panose="020B0503020000020004" pitchFamily="50" charset="-127"/>
                <a:ea typeface="맑은 고딕" panose="020B0503020000020004" pitchFamily="50" charset="-127"/>
              </a:defRPr>
            </a:lvl1pPr>
          </a:lstStyle>
          <a:p>
            <a:pPr lvl="0" fontAlgn="base">
              <a:spcBef>
                <a:spcPct val="0"/>
              </a:spcBef>
              <a:spcAft>
                <a:spcPct val="0"/>
              </a:spcAft>
              <a:defRPr/>
            </a:pPr>
            <a:r>
              <a:rPr lang="en-US" sz="1000" dirty="0"/>
              <a:t>According to health insurance statistics in 2014, the cost of medical insurance </a:t>
            </a:r>
          </a:p>
          <a:p>
            <a:pPr lvl="0" fontAlgn="base">
              <a:spcBef>
                <a:spcPct val="0"/>
              </a:spcBef>
              <a:spcAft>
                <a:spcPct val="0"/>
              </a:spcAft>
              <a:defRPr/>
            </a:pPr>
            <a:r>
              <a:rPr lang="en-US" sz="1000" dirty="0"/>
              <a:t>related to cardiovascular disease in Korea was approximately 5.3 trillion KRW, </a:t>
            </a:r>
          </a:p>
          <a:p>
            <a:pPr lvl="0" fontAlgn="base">
              <a:spcBef>
                <a:spcPct val="0"/>
              </a:spcBef>
              <a:spcAft>
                <a:spcPct val="0"/>
              </a:spcAft>
              <a:defRPr/>
            </a:pPr>
            <a:r>
              <a:rPr lang="en-US" sz="1000" dirty="0"/>
              <a:t>which is five times higher than the statistics found in 2004 (1.1 trillion KRW).  </a:t>
            </a:r>
          </a:p>
          <a:p>
            <a:pPr lvl="0" fontAlgn="base">
              <a:spcBef>
                <a:spcPct val="0"/>
              </a:spcBef>
              <a:spcAft>
                <a:spcPct val="0"/>
              </a:spcAft>
              <a:defRPr/>
            </a:pPr>
            <a:r>
              <a:rPr lang="en-US" sz="1000" dirty="0"/>
              <a:t>There was an annual average increase of 17.3% in the medical expenses related </a:t>
            </a:r>
          </a:p>
          <a:p>
            <a:pPr lvl="0" fontAlgn="base">
              <a:spcBef>
                <a:spcPct val="0"/>
              </a:spcBef>
              <a:spcAft>
                <a:spcPct val="0"/>
              </a:spcAft>
              <a:defRPr/>
            </a:pPr>
            <a:r>
              <a:rPr lang="en-US" sz="1000" dirty="0"/>
              <a:t>to cardio/cerebrovascular disease, the out-of-pocket expenses increased by an </a:t>
            </a:r>
          </a:p>
          <a:p>
            <a:pPr lvl="0" fontAlgn="base">
              <a:spcBef>
                <a:spcPct val="0"/>
              </a:spcBef>
              <a:spcAft>
                <a:spcPct val="0"/>
              </a:spcAft>
              <a:defRPr/>
            </a:pPr>
            <a:r>
              <a:rPr lang="en-US" sz="1000" dirty="0"/>
              <a:t>average of 16.4% per year, which not only  increases the financial burden of </a:t>
            </a:r>
          </a:p>
          <a:p>
            <a:pPr lvl="0" fontAlgn="base">
              <a:spcBef>
                <a:spcPct val="0"/>
              </a:spcBef>
              <a:spcAft>
                <a:spcPct val="0"/>
              </a:spcAft>
              <a:defRPr/>
            </a:pPr>
            <a:r>
              <a:rPr lang="en-US" sz="1000" dirty="0"/>
              <a:t>health insurance but the financial burden on patients and their families as well.</a:t>
            </a:r>
            <a:endParaRPr kumimoji="1" lang="en-US" altLang="ko-KR" sz="1000" dirty="0">
              <a:solidFill>
                <a:srgbClr val="000000"/>
              </a:solidFill>
            </a:endParaRPr>
          </a:p>
        </p:txBody>
      </p:sp>
      <p:cxnSp>
        <p:nvCxnSpPr>
          <p:cNvPr id="18" name="직선 연결선 17"/>
          <p:cNvCxnSpPr>
            <a:cxnSpLocks/>
          </p:cNvCxnSpPr>
          <p:nvPr/>
        </p:nvCxnSpPr>
        <p:spPr bwMode="auto">
          <a:xfrm>
            <a:off x="6096000" y="1179871"/>
            <a:ext cx="0" cy="4841740"/>
          </a:xfrm>
          <a:prstGeom prst="line">
            <a:avLst/>
          </a:prstGeom>
          <a:noFill/>
          <a:ln w="3175" cap="flat" cmpd="sng" algn="ctr">
            <a:solidFill>
              <a:schemeClr val="tx1"/>
            </a:solidFill>
            <a:prstDash val="sysDash"/>
            <a:round/>
            <a:headEnd type="none" w="med" len="med"/>
            <a:tailEnd type="none" w="med" len="med"/>
          </a:ln>
          <a:effectLst/>
        </p:spPr>
      </p:cxnSp>
      <p:sp>
        <p:nvSpPr>
          <p:cNvPr id="3" name="직사각형 2"/>
          <p:cNvSpPr/>
          <p:nvPr/>
        </p:nvSpPr>
        <p:spPr>
          <a:xfrm>
            <a:off x="1549400" y="1888067"/>
            <a:ext cx="3530600" cy="4826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17" name="TextBox 16">
            <a:extLst>
              <a:ext uri="{FF2B5EF4-FFF2-40B4-BE49-F238E27FC236}">
                <a16:creationId xmlns:a16="http://schemas.microsoft.com/office/drawing/2014/main" id="{B151C8B0-FB77-9542-94DE-EC856D4E331A}"/>
              </a:ext>
            </a:extLst>
          </p:cNvPr>
          <p:cNvSpPr txBox="1"/>
          <p:nvPr/>
        </p:nvSpPr>
        <p:spPr>
          <a:xfrm>
            <a:off x="4086415" y="6116857"/>
            <a:ext cx="7871264" cy="246221"/>
          </a:xfrm>
          <a:prstGeom prst="rect">
            <a:avLst/>
          </a:prstGeom>
          <a:noFill/>
        </p:spPr>
        <p:txBody>
          <a:bodyPr wrap="square">
            <a:spAutoFit/>
          </a:bodyPr>
          <a:lstStyle/>
          <a:p>
            <a:pPr algn="r">
              <a:defRPr/>
            </a:pPr>
            <a:r>
              <a:rPr lang="en-US" altLang="ko-KR" sz="1000" b="1" dirty="0">
                <a:solidFill>
                  <a:srgbClr val="FF0000"/>
                </a:solidFill>
              </a:rPr>
              <a:t>* The information above is based on outsourced studies and may not be directly related to the products of our company.</a:t>
            </a:r>
            <a:endParaRPr lang="ko-KR" altLang="en-US" sz="1000" b="1" dirty="0">
              <a:solidFill>
                <a:srgbClr val="FF0000"/>
              </a:solidFill>
            </a:endParaRPr>
          </a:p>
        </p:txBody>
      </p:sp>
    </p:spTree>
    <p:extLst>
      <p:ext uri="{BB962C8B-B14F-4D97-AF65-F5344CB8AC3E}">
        <p14:creationId xmlns:p14="http://schemas.microsoft.com/office/powerpoint/2010/main" val="1721349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solidFill>
            <a:srgbClr val="C00000"/>
          </a:solidFill>
        </p:spPr>
        <p:txBody>
          <a:bodyPr>
            <a:normAutofit/>
          </a:bodyPr>
          <a:lstStyle/>
          <a:p>
            <a:r>
              <a:rPr lang="en-US" altLang="ko-KR" b="1" dirty="0">
                <a:latin typeface="+mn-ea"/>
                <a:ea typeface="+mn-ea"/>
              </a:rPr>
              <a:t>Necessary but if over accumulated…</a:t>
            </a:r>
            <a:endParaRPr lang="ko-KR" altLang="en-US" b="1" dirty="0">
              <a:latin typeface="+mn-ea"/>
              <a:ea typeface="+mn-ea"/>
            </a:endParaRPr>
          </a:p>
        </p:txBody>
      </p:sp>
      <p:sp>
        <p:nvSpPr>
          <p:cNvPr id="17" name="직사각형 16"/>
          <p:cNvSpPr/>
          <p:nvPr/>
        </p:nvSpPr>
        <p:spPr>
          <a:xfrm>
            <a:off x="269238" y="1073307"/>
            <a:ext cx="11668759" cy="525129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endParaRPr kumimoji="0" lang="ko-KR" altLang="en-US" sz="1800" b="1" i="0" u="none" strike="noStrike" kern="1200" cap="none" spc="0" normalizeH="0" baseline="0" noProof="0" dirty="0">
              <a:ln>
                <a:noFill/>
              </a:ln>
              <a:solidFill>
                <a:prstClr val="white"/>
              </a:solidFill>
              <a:effectLst/>
              <a:uLnTx/>
              <a:uFillTx/>
              <a:latin typeface="맑은 고딕" panose="020B0503020000020004" pitchFamily="50" charset="-127"/>
              <a:ea typeface="맑은 고딕" panose="020B0503020000020004" pitchFamily="50" charset="-127"/>
              <a:cs typeface="+mn-cs"/>
            </a:endParaRPr>
          </a:p>
        </p:txBody>
      </p:sp>
      <p:pic>
        <p:nvPicPr>
          <p:cNvPr id="5" name="그림 4"/>
          <p:cNvPicPr>
            <a:picLocks noChangeAspect="1"/>
          </p:cNvPicPr>
          <p:nvPr/>
        </p:nvPicPr>
        <p:blipFill>
          <a:blip r:embed="rId3"/>
          <a:stretch>
            <a:fillRect/>
          </a:stretch>
        </p:blipFill>
        <p:spPr>
          <a:xfrm>
            <a:off x="642635" y="1581364"/>
            <a:ext cx="5300936" cy="1929648"/>
          </a:xfrm>
          <a:prstGeom prst="rect">
            <a:avLst/>
          </a:prstGeom>
        </p:spPr>
      </p:pic>
      <p:sp>
        <p:nvSpPr>
          <p:cNvPr id="8" name="직사각형 7"/>
          <p:cNvSpPr/>
          <p:nvPr/>
        </p:nvSpPr>
        <p:spPr bwMode="auto">
          <a:xfrm flipV="1">
            <a:off x="752650" y="4789714"/>
            <a:ext cx="1309336" cy="228600"/>
          </a:xfrm>
          <a:prstGeom prst="rect">
            <a:avLst/>
          </a:prstGeom>
          <a:solidFill>
            <a:srgbClr val="C00000">
              <a:alpha val="27843"/>
            </a:srgbClr>
          </a:solidFill>
          <a:ln w="28575">
            <a:noFill/>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base" latinLnBrk="1" hangingPunct="1">
              <a:lnSpc>
                <a:spcPct val="120000"/>
              </a:lnSpc>
              <a:spcBef>
                <a:spcPct val="0"/>
              </a:spcBef>
              <a:spcAft>
                <a:spcPct val="0"/>
              </a:spcAft>
              <a:buClrTx/>
              <a:buSzTx/>
              <a:buFont typeface="Arial" panose="020B0604020202020204" pitchFamily="34" charset="0"/>
              <a:buNone/>
              <a:tabLst/>
              <a:defRPr/>
            </a:pPr>
            <a:endParaRPr kumimoji="1" lang="ko-KR" altLang="en-US" sz="1200" b="1" i="0" u="none" strike="noStrike" kern="1200" cap="none" spc="0" normalizeH="0" baseline="0" noProof="0" dirty="0">
              <a:ln>
                <a:noFill/>
              </a:ln>
              <a:solidFill>
                <a:srgbClr val="000000"/>
              </a:solidFill>
              <a:effectLst/>
              <a:uLnTx/>
              <a:uFillTx/>
              <a:latin typeface="맑은 고딕" panose="020B0503020000020004" pitchFamily="50" charset="-127"/>
              <a:ea typeface="맑은 고딕" panose="020B0503020000020004" pitchFamily="50" charset="-127"/>
              <a:cs typeface="+mn-cs"/>
            </a:endParaRPr>
          </a:p>
        </p:txBody>
      </p:sp>
      <p:sp>
        <p:nvSpPr>
          <p:cNvPr id="9" name="TextBox 8"/>
          <p:cNvSpPr txBox="1"/>
          <p:nvPr/>
        </p:nvSpPr>
        <p:spPr>
          <a:xfrm>
            <a:off x="752650" y="3621925"/>
            <a:ext cx="5514296" cy="2549609"/>
          </a:xfrm>
          <a:prstGeom prst="rect">
            <a:avLst/>
          </a:prstGeom>
          <a:noFill/>
        </p:spPr>
        <p:txBody>
          <a:bodyPr wrap="square">
            <a:spAutoFit/>
          </a:bodyPr>
          <a:lstStyle>
            <a:defPPr>
              <a:defRPr lang="ko-KR"/>
            </a:defPPr>
            <a:lvl1pPr algn="just">
              <a:lnSpc>
                <a:spcPct val="150000"/>
              </a:lnSpc>
              <a:defRPr sz="1200" b="1">
                <a:latin typeface="맑은 고딕" panose="020B0503020000020004" pitchFamily="50" charset="-127"/>
                <a:ea typeface="맑은 고딕" panose="020B0503020000020004" pitchFamily="50" charset="-127"/>
              </a:defRPr>
            </a:lvl1pPr>
          </a:lstStyle>
          <a:p>
            <a:pPr marL="0" marR="0" lvl="0" indent="0" algn="just" defTabSz="914400" rtl="0" eaLnBrk="1" fontAlgn="base" latinLnBrk="1" hangingPunct="1">
              <a:lnSpc>
                <a:spcPct val="150000"/>
              </a:lnSpc>
              <a:spcBef>
                <a:spcPct val="0"/>
              </a:spcBef>
              <a:spcAft>
                <a:spcPct val="0"/>
              </a:spcAft>
              <a:buClrTx/>
              <a:buSzTx/>
              <a:buFontTx/>
              <a:buNone/>
              <a:tabLst/>
              <a:defRPr/>
            </a:pPr>
            <a:r>
              <a:rPr kumimoji="1" lang="en-US" altLang="ko-KR" dirty="0">
                <a:solidFill>
                  <a:srgbClr val="000000"/>
                </a:solidFill>
              </a:rPr>
              <a:t>Fat in the body can be largely divided into two categories. The first are triglycerides and free fatty acids that are used for energy, and the second are cholesterol and phospholipids used to form cells and bodily tissue.</a:t>
            </a:r>
            <a:endParaRPr kumimoji="1" lang="en-US" altLang="ko-KR" sz="1200" b="1" i="0" u="none" strike="noStrike" kern="1200" cap="none" spc="0" normalizeH="0" baseline="0" noProof="0" dirty="0">
              <a:ln>
                <a:noFill/>
              </a:ln>
              <a:solidFill>
                <a:srgbClr val="000000"/>
              </a:solidFill>
              <a:effectLst/>
              <a:uLnTx/>
              <a:uFillTx/>
              <a:latin typeface="맑은 고딕" panose="020B0503020000020004" pitchFamily="50" charset="-127"/>
              <a:ea typeface="맑은 고딕" panose="020B0503020000020004" pitchFamily="50" charset="-127"/>
              <a:cs typeface="+mn-cs"/>
            </a:endParaRPr>
          </a:p>
          <a:p>
            <a:pPr marL="0" marR="0" lvl="0" indent="0" algn="just" defTabSz="914400" rtl="0" eaLnBrk="1" fontAlgn="base" latinLnBrk="1" hangingPunct="1">
              <a:lnSpc>
                <a:spcPct val="150000"/>
              </a:lnSpc>
              <a:spcBef>
                <a:spcPct val="0"/>
              </a:spcBef>
              <a:spcAft>
                <a:spcPct val="0"/>
              </a:spcAft>
              <a:buClrTx/>
              <a:buSzTx/>
              <a:buFontTx/>
              <a:buNone/>
              <a:tabLst/>
              <a:defRPr/>
            </a:pPr>
            <a:r>
              <a:rPr kumimoji="1" lang="en-US" altLang="ko-KR" sz="1200" b="1" i="0" u="none" strike="noStrike" kern="1200" cap="none" spc="0" normalizeH="0" baseline="0" noProof="0" dirty="0">
                <a:ln>
                  <a:noFill/>
                </a:ln>
                <a:solidFill>
                  <a:srgbClr val="000000"/>
                </a:solidFill>
                <a:effectLst/>
                <a:uLnTx/>
                <a:uFillTx/>
                <a:latin typeface="맑은 고딕" panose="020B0503020000020004" pitchFamily="50" charset="-127"/>
                <a:ea typeface="맑은 고딕" panose="020B0503020000020004" pitchFamily="50" charset="-127"/>
                <a:cs typeface="+mn-cs"/>
              </a:rPr>
              <a:t>Role of Fats</a:t>
            </a:r>
          </a:p>
          <a:p>
            <a:pPr marL="228600" lvl="0" indent="-228600" fontAlgn="base">
              <a:spcBef>
                <a:spcPct val="0"/>
              </a:spcBef>
              <a:spcAft>
                <a:spcPct val="0"/>
              </a:spcAft>
              <a:buFontTx/>
              <a:buAutoNum type="arabicParenR"/>
              <a:defRPr/>
            </a:pPr>
            <a:r>
              <a:rPr lang="en-US" dirty="0"/>
              <a:t>Control of substances in the body through cell membranes </a:t>
            </a:r>
            <a:endParaRPr kumimoji="1" lang="en-US" altLang="ko-KR" sz="1200" b="1" i="0" u="none" strike="noStrike" kern="1200" cap="none" spc="0" normalizeH="0" baseline="0" noProof="0" dirty="0">
              <a:ln>
                <a:noFill/>
              </a:ln>
              <a:solidFill>
                <a:srgbClr val="000000"/>
              </a:solidFill>
              <a:effectLst/>
              <a:uLnTx/>
              <a:uFillTx/>
              <a:latin typeface="맑은 고딕" panose="020B0503020000020004" pitchFamily="50" charset="-127"/>
              <a:ea typeface="맑은 고딕" panose="020B0503020000020004" pitchFamily="50" charset="-127"/>
              <a:cs typeface="+mn-cs"/>
            </a:endParaRPr>
          </a:p>
          <a:p>
            <a:pPr marL="228600" lvl="0" indent="-228600" fontAlgn="base">
              <a:spcBef>
                <a:spcPct val="0"/>
              </a:spcBef>
              <a:spcAft>
                <a:spcPct val="0"/>
              </a:spcAft>
              <a:buFontTx/>
              <a:buAutoNum type="arabicParenR"/>
              <a:defRPr/>
            </a:pPr>
            <a:r>
              <a:rPr lang="en-US" dirty="0"/>
              <a:t>Stores energy at high density </a:t>
            </a:r>
          </a:p>
          <a:p>
            <a:pPr marL="228600" lvl="0" indent="-228600" fontAlgn="base">
              <a:spcBef>
                <a:spcPct val="0"/>
              </a:spcBef>
              <a:spcAft>
                <a:spcPct val="0"/>
              </a:spcAft>
              <a:buFontTx/>
              <a:buAutoNum type="arabicParenR"/>
              <a:defRPr/>
            </a:pPr>
            <a:r>
              <a:rPr kumimoji="1" lang="en-US" altLang="ko-KR" sz="1200" b="1" i="0" u="none" strike="noStrike" kern="1200" cap="none" spc="0" normalizeH="0" baseline="0" noProof="0" dirty="0">
                <a:ln>
                  <a:noFill/>
                </a:ln>
                <a:solidFill>
                  <a:srgbClr val="000000"/>
                </a:solidFill>
                <a:effectLst/>
                <a:uLnTx/>
                <a:uFillTx/>
                <a:latin typeface="맑은 고딕" panose="020B0503020000020004" pitchFamily="50" charset="-127"/>
                <a:ea typeface="맑은 고딕" panose="020B0503020000020004" pitchFamily="50" charset="-127"/>
                <a:cs typeface="+mn-cs"/>
              </a:rPr>
              <a:t>Large amounts of fat helps to keep warm in colder temperatures and support healing of wounds</a:t>
            </a:r>
          </a:p>
        </p:txBody>
      </p:sp>
      <p:sp>
        <p:nvSpPr>
          <p:cNvPr id="10" name="직사각형 9"/>
          <p:cNvSpPr/>
          <p:nvPr/>
        </p:nvSpPr>
        <p:spPr bwMode="auto">
          <a:xfrm>
            <a:off x="6548740" y="3773262"/>
            <a:ext cx="1080000" cy="257763"/>
          </a:xfrm>
          <a:prstGeom prst="rect">
            <a:avLst/>
          </a:prstGeom>
          <a:solidFill>
            <a:srgbClr val="C00000">
              <a:alpha val="27843"/>
            </a:srgbClr>
          </a:solidFill>
          <a:ln w="28575">
            <a:noFill/>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base" latinLnBrk="1" hangingPunct="1">
              <a:lnSpc>
                <a:spcPct val="120000"/>
              </a:lnSpc>
              <a:spcBef>
                <a:spcPct val="0"/>
              </a:spcBef>
              <a:spcAft>
                <a:spcPct val="0"/>
              </a:spcAft>
              <a:buClrTx/>
              <a:buSzTx/>
              <a:buFont typeface="Arial" panose="020B0604020202020204" pitchFamily="34" charset="0"/>
              <a:buNone/>
              <a:tabLst/>
              <a:defRPr/>
            </a:pPr>
            <a:endParaRPr kumimoji="1" lang="ko-KR" altLang="en-US" sz="1200" b="1" i="0" u="none" strike="noStrike" kern="1200" cap="none" spc="0" normalizeH="0" baseline="0" noProof="0" dirty="0">
              <a:ln>
                <a:noFill/>
              </a:ln>
              <a:solidFill>
                <a:srgbClr val="000000"/>
              </a:solidFill>
              <a:effectLst/>
              <a:uLnTx/>
              <a:uFillTx/>
              <a:latin typeface="맑은 고딕" panose="020B0503020000020004" pitchFamily="50" charset="-127"/>
              <a:ea typeface="맑은 고딕" panose="020B0503020000020004" pitchFamily="50" charset="-127"/>
              <a:cs typeface="+mn-cs"/>
            </a:endParaRPr>
          </a:p>
        </p:txBody>
      </p:sp>
      <p:sp>
        <p:nvSpPr>
          <p:cNvPr id="11" name="TextBox 10"/>
          <p:cNvSpPr txBox="1"/>
          <p:nvPr/>
        </p:nvSpPr>
        <p:spPr>
          <a:xfrm>
            <a:off x="6487960" y="1075719"/>
            <a:ext cx="4905648" cy="4896405"/>
          </a:xfrm>
          <a:prstGeom prst="rect">
            <a:avLst/>
          </a:prstGeom>
          <a:noFill/>
        </p:spPr>
        <p:txBody>
          <a:bodyPr wrap="square">
            <a:spAutoFit/>
          </a:bodyPr>
          <a:lstStyle>
            <a:defPPr>
              <a:defRPr lang="ko-KR"/>
            </a:defPPr>
            <a:lvl1pPr algn="just">
              <a:lnSpc>
                <a:spcPct val="150000"/>
              </a:lnSpc>
              <a:defRPr sz="1200" b="1">
                <a:latin typeface="맑은 고딕" panose="020B0503020000020004" pitchFamily="50" charset="-127"/>
                <a:ea typeface="맑은 고딕" panose="020B0503020000020004" pitchFamily="50" charset="-127"/>
              </a:defRPr>
            </a:lvl1pPr>
          </a:lstStyle>
          <a:p>
            <a:pPr lvl="0" fontAlgn="base">
              <a:lnSpc>
                <a:spcPct val="200000"/>
              </a:lnSpc>
              <a:spcBef>
                <a:spcPct val="0"/>
              </a:spcBef>
              <a:spcAft>
                <a:spcPct val="0"/>
              </a:spcAft>
              <a:defRPr/>
            </a:pPr>
            <a:r>
              <a:rPr lang="en-US" dirty="0"/>
              <a:t>When animal fats and carbohydrates are consumed, the fat </a:t>
            </a:r>
          </a:p>
          <a:p>
            <a:pPr lvl="0" fontAlgn="base">
              <a:lnSpc>
                <a:spcPct val="200000"/>
              </a:lnSpc>
              <a:spcBef>
                <a:spcPct val="0"/>
              </a:spcBef>
              <a:spcAft>
                <a:spcPct val="0"/>
              </a:spcAft>
              <a:defRPr/>
            </a:pPr>
            <a:r>
              <a:rPr lang="en-US" dirty="0"/>
              <a:t>components are broken down and synthesized in the stomach </a:t>
            </a:r>
          </a:p>
          <a:p>
            <a:pPr lvl="0" fontAlgn="base">
              <a:lnSpc>
                <a:spcPct val="200000"/>
              </a:lnSpc>
              <a:spcBef>
                <a:spcPct val="0"/>
              </a:spcBef>
              <a:spcAft>
                <a:spcPct val="0"/>
              </a:spcAft>
              <a:defRPr/>
            </a:pPr>
            <a:r>
              <a:rPr lang="en-US" dirty="0"/>
              <a:t>and small intestines and further synthesized by the liver into </a:t>
            </a:r>
          </a:p>
          <a:p>
            <a:pPr lvl="0" fontAlgn="base">
              <a:lnSpc>
                <a:spcPct val="200000"/>
              </a:lnSpc>
              <a:spcBef>
                <a:spcPct val="0"/>
              </a:spcBef>
              <a:spcAft>
                <a:spcPct val="0"/>
              </a:spcAft>
              <a:defRPr/>
            </a:pPr>
            <a:r>
              <a:rPr lang="en-US" dirty="0"/>
              <a:t>triglycerides. The synthesized triglycerides are converted into </a:t>
            </a:r>
          </a:p>
          <a:p>
            <a:pPr lvl="0" fontAlgn="base">
              <a:lnSpc>
                <a:spcPct val="200000"/>
              </a:lnSpc>
              <a:spcBef>
                <a:spcPct val="0"/>
              </a:spcBef>
              <a:spcAft>
                <a:spcPct val="0"/>
              </a:spcAft>
              <a:defRPr/>
            </a:pPr>
            <a:r>
              <a:rPr lang="en-US" dirty="0"/>
              <a:t>free fatty acids and are delivered to to various parts of the </a:t>
            </a:r>
          </a:p>
          <a:p>
            <a:pPr lvl="0" fontAlgn="base">
              <a:lnSpc>
                <a:spcPct val="200000"/>
              </a:lnSpc>
              <a:spcBef>
                <a:spcPct val="0"/>
              </a:spcBef>
              <a:spcAft>
                <a:spcPct val="0"/>
              </a:spcAft>
              <a:defRPr/>
            </a:pPr>
            <a:r>
              <a:rPr lang="en-US" dirty="0"/>
              <a:t>body along with the blood and used as energy required for </a:t>
            </a:r>
          </a:p>
          <a:p>
            <a:pPr lvl="0" fontAlgn="base">
              <a:lnSpc>
                <a:spcPct val="200000"/>
              </a:lnSpc>
              <a:spcBef>
                <a:spcPct val="0"/>
              </a:spcBef>
              <a:spcAft>
                <a:spcPct val="0"/>
              </a:spcAft>
              <a:defRPr/>
            </a:pPr>
            <a:r>
              <a:rPr lang="en-US" dirty="0"/>
              <a:t>physical activity.</a:t>
            </a:r>
            <a:endParaRPr kumimoji="1" lang="en-US" altLang="ko-KR" sz="1200" b="1" i="0" u="none" strike="noStrike" kern="1200" cap="none" spc="0" normalizeH="0" baseline="0" noProof="0" dirty="0">
              <a:ln>
                <a:noFill/>
              </a:ln>
              <a:solidFill>
                <a:srgbClr val="000000"/>
              </a:solidFill>
              <a:effectLst/>
              <a:uLnTx/>
              <a:uFillTx/>
              <a:latin typeface="맑은 고딕" panose="020B0503020000020004" pitchFamily="50" charset="-127"/>
              <a:ea typeface="맑은 고딕" panose="020B0503020000020004" pitchFamily="50" charset="-127"/>
              <a:cs typeface="+mn-cs"/>
            </a:endParaRPr>
          </a:p>
          <a:p>
            <a:pPr marL="0" marR="0" lvl="0" indent="0" algn="just" defTabSz="914400" rtl="0" eaLnBrk="1" fontAlgn="base" latinLnBrk="1" hangingPunct="1">
              <a:lnSpc>
                <a:spcPct val="200000"/>
              </a:lnSpc>
              <a:spcBef>
                <a:spcPct val="0"/>
              </a:spcBef>
              <a:spcAft>
                <a:spcPct val="0"/>
              </a:spcAft>
              <a:buClrTx/>
              <a:buSzTx/>
              <a:buFontTx/>
              <a:buNone/>
              <a:tabLst/>
              <a:defRPr/>
            </a:pPr>
            <a:r>
              <a:rPr kumimoji="1" lang="en-US" altLang="ko-KR" sz="1200" b="1" i="0" u="none" strike="noStrike" kern="1200" cap="none" spc="0" normalizeH="0" baseline="0" noProof="0" dirty="0">
                <a:ln>
                  <a:noFill/>
                </a:ln>
                <a:solidFill>
                  <a:srgbClr val="000000"/>
                </a:solidFill>
                <a:effectLst/>
                <a:uLnTx/>
                <a:uFillTx/>
                <a:latin typeface="맑은 고딕" panose="020B0503020000020004" pitchFamily="50" charset="-127"/>
                <a:ea typeface="맑은 고딕" panose="020B0503020000020004" pitchFamily="50" charset="-127"/>
                <a:cs typeface="+mn-cs"/>
              </a:rPr>
              <a:t>What are Triglycerides??</a:t>
            </a:r>
          </a:p>
          <a:p>
            <a:pPr marL="228600" marR="0" lvl="0" indent="-228600" algn="just" defTabSz="914400" rtl="0" eaLnBrk="1" fontAlgn="base" latinLnBrk="1" hangingPunct="1">
              <a:lnSpc>
                <a:spcPct val="200000"/>
              </a:lnSpc>
              <a:spcBef>
                <a:spcPct val="0"/>
              </a:spcBef>
              <a:spcAft>
                <a:spcPct val="0"/>
              </a:spcAft>
              <a:buClrTx/>
              <a:buSzTx/>
              <a:buFontTx/>
              <a:buAutoNum type="arabicParenR"/>
              <a:tabLst/>
              <a:defRPr/>
            </a:pPr>
            <a:r>
              <a:rPr kumimoji="1" lang="en-US" altLang="ko-KR" dirty="0">
                <a:solidFill>
                  <a:srgbClr val="000000"/>
                </a:solidFill>
              </a:rPr>
              <a:t>F</a:t>
            </a:r>
            <a:r>
              <a:rPr kumimoji="1" lang="en-US" altLang="ko-KR" sz="1200" b="1" i="0" u="none" strike="noStrike" kern="1200" cap="none" spc="0" normalizeH="0" baseline="0" noProof="0" dirty="0">
                <a:ln>
                  <a:noFill/>
                </a:ln>
                <a:solidFill>
                  <a:srgbClr val="000000"/>
                </a:solidFill>
                <a:effectLst/>
                <a:uLnTx/>
                <a:uFillTx/>
                <a:latin typeface="맑은 고딕" panose="020B0503020000020004" pitchFamily="50" charset="-127"/>
                <a:ea typeface="맑은 고딕" panose="020B0503020000020004" pitchFamily="50" charset="-127"/>
                <a:cs typeface="+mn-cs"/>
              </a:rPr>
              <a:t>lexible liquid state</a:t>
            </a:r>
          </a:p>
          <a:p>
            <a:pPr marL="228600" marR="0" lvl="0" indent="-228600" algn="just" defTabSz="914400" rtl="0" eaLnBrk="1" fontAlgn="base" latinLnBrk="1" hangingPunct="1">
              <a:lnSpc>
                <a:spcPct val="200000"/>
              </a:lnSpc>
              <a:spcBef>
                <a:spcPct val="0"/>
              </a:spcBef>
              <a:spcAft>
                <a:spcPct val="0"/>
              </a:spcAft>
              <a:buClrTx/>
              <a:buSzTx/>
              <a:buFontTx/>
              <a:buAutoNum type="arabicParenR"/>
              <a:tabLst/>
              <a:defRPr/>
            </a:pPr>
            <a:r>
              <a:rPr kumimoji="1" lang="en-US" altLang="ko-KR" sz="1200" b="1" i="0" u="none" strike="noStrike" kern="1200" cap="none" spc="0" normalizeH="0" baseline="0" noProof="0" dirty="0">
                <a:ln>
                  <a:noFill/>
                </a:ln>
                <a:solidFill>
                  <a:srgbClr val="000000"/>
                </a:solidFill>
                <a:effectLst/>
                <a:uLnTx/>
                <a:uFillTx/>
                <a:latin typeface="맑은 고딕" panose="020B0503020000020004" pitchFamily="50" charset="-127"/>
                <a:ea typeface="맑은 고딕" panose="020B0503020000020004" pitchFamily="50" charset="-127"/>
                <a:cs typeface="+mn-cs"/>
              </a:rPr>
              <a:t>Important energy source</a:t>
            </a:r>
          </a:p>
          <a:p>
            <a:pPr marL="228600" marR="0" lvl="0" indent="-228600" algn="just" defTabSz="914400" rtl="0" eaLnBrk="1" fontAlgn="base" latinLnBrk="1" hangingPunct="1">
              <a:lnSpc>
                <a:spcPct val="200000"/>
              </a:lnSpc>
              <a:spcBef>
                <a:spcPct val="0"/>
              </a:spcBef>
              <a:spcAft>
                <a:spcPct val="0"/>
              </a:spcAft>
              <a:buClrTx/>
              <a:buSzTx/>
              <a:buFontTx/>
              <a:buAutoNum type="arabicParenR"/>
              <a:tabLst/>
              <a:defRPr/>
            </a:pPr>
            <a:r>
              <a:rPr kumimoji="1" lang="en-US" altLang="ko-KR" sz="1400" b="1" i="0" u="none" strike="noStrike" kern="1200" cap="none" spc="0" normalizeH="0" baseline="0" noProof="0" dirty="0">
                <a:ln>
                  <a:noFill/>
                </a:ln>
                <a:solidFill>
                  <a:srgbClr val="FF0000"/>
                </a:solidFill>
                <a:effectLst/>
                <a:uLnTx/>
                <a:uFillTx/>
                <a:latin typeface="맑은 고딕" panose="020B0503020000020004" pitchFamily="50" charset="-127"/>
                <a:ea typeface="맑은 고딕" panose="020B0503020000020004" pitchFamily="50" charset="-127"/>
                <a:cs typeface="+mn-cs"/>
              </a:rPr>
              <a:t>May cause health </a:t>
            </a:r>
            <a:r>
              <a:rPr kumimoji="1" lang="en-US" altLang="ko-KR" sz="1400" dirty="0">
                <a:solidFill>
                  <a:srgbClr val="FF0000"/>
                </a:solidFill>
              </a:rPr>
              <a:t>risks when over accumulated</a:t>
            </a:r>
            <a:r>
              <a:rPr kumimoji="1" lang="en-US" altLang="ko-KR" sz="1400" b="1" i="0" u="none" strike="noStrike" kern="1200" cap="none" spc="0" normalizeH="0" baseline="0" noProof="0" dirty="0">
                <a:ln>
                  <a:noFill/>
                </a:ln>
                <a:solidFill>
                  <a:srgbClr val="FF0000"/>
                </a:solidFill>
                <a:effectLst/>
                <a:uLnTx/>
                <a:uFillTx/>
                <a:latin typeface="맑은 고딕" panose="020B0503020000020004" pitchFamily="50" charset="-127"/>
                <a:ea typeface="맑은 고딕" panose="020B0503020000020004" pitchFamily="50" charset="-127"/>
                <a:cs typeface="+mn-cs"/>
              </a:rPr>
              <a:t>,</a:t>
            </a:r>
          </a:p>
          <a:p>
            <a:pPr marL="0" marR="0" lvl="0" indent="0" algn="just" defTabSz="914400" rtl="0" eaLnBrk="1" fontAlgn="base" latinLnBrk="1" hangingPunct="1">
              <a:lnSpc>
                <a:spcPct val="200000"/>
              </a:lnSpc>
              <a:spcBef>
                <a:spcPct val="0"/>
              </a:spcBef>
              <a:spcAft>
                <a:spcPct val="0"/>
              </a:spcAft>
              <a:buClrTx/>
              <a:buSzTx/>
              <a:buFontTx/>
              <a:buNone/>
              <a:tabLst/>
              <a:defRPr/>
            </a:pPr>
            <a:r>
              <a:rPr kumimoji="1" lang="ko-KR" altLang="en-US" sz="1200" b="1" i="0" u="none" strike="noStrike" kern="1200" cap="none" spc="0" normalizeH="0" baseline="0" noProof="0" dirty="0">
                <a:ln>
                  <a:noFill/>
                </a:ln>
                <a:solidFill>
                  <a:srgbClr val="000000"/>
                </a:solidFill>
                <a:effectLst/>
                <a:uLnTx/>
                <a:uFillTx/>
                <a:latin typeface="맑은 고딕" panose="020B0503020000020004" pitchFamily="50" charset="-127"/>
                <a:ea typeface="맑은 고딕" panose="020B0503020000020004" pitchFamily="50" charset="-127"/>
                <a:cs typeface="+mn-cs"/>
              </a:rPr>
              <a:t>    </a:t>
            </a:r>
            <a:r>
              <a:rPr kumimoji="1" lang="en-US" altLang="ko-KR" sz="1200" b="1" i="0" u="none" strike="noStrike" kern="1200" cap="none" spc="0" normalizeH="0" baseline="0" noProof="0" dirty="0">
                <a:ln>
                  <a:noFill/>
                </a:ln>
                <a:solidFill>
                  <a:srgbClr val="000000"/>
                </a:solidFill>
                <a:effectLst/>
                <a:uLnTx/>
                <a:uFillTx/>
                <a:latin typeface="맑은 고딕" panose="020B0503020000020004" pitchFamily="50" charset="-127"/>
                <a:ea typeface="맑은 고딕" panose="020B0503020000020004" pitchFamily="50" charset="-127"/>
                <a:cs typeface="+mn-cs"/>
              </a:rPr>
              <a:t>If triglyceride levels are high, it may present higher risks for obesity.</a:t>
            </a:r>
            <a:r>
              <a:rPr kumimoji="1" lang="ko-KR" altLang="en-US" sz="1200" b="1" i="0" u="none" strike="noStrike" kern="1200" cap="none" spc="0" normalizeH="0" baseline="0" noProof="0" dirty="0">
                <a:ln>
                  <a:noFill/>
                </a:ln>
                <a:solidFill>
                  <a:srgbClr val="000000"/>
                </a:solidFill>
                <a:effectLst/>
                <a:uLnTx/>
                <a:uFillTx/>
                <a:latin typeface="맑은 고딕" panose="020B0503020000020004" pitchFamily="50" charset="-127"/>
                <a:ea typeface="맑은 고딕" panose="020B0503020000020004" pitchFamily="50" charset="-127"/>
                <a:cs typeface="+mn-cs"/>
              </a:rPr>
              <a:t> </a:t>
            </a:r>
          </a:p>
        </p:txBody>
      </p:sp>
      <p:sp>
        <p:nvSpPr>
          <p:cNvPr id="3" name="직사각형 2"/>
          <p:cNvSpPr/>
          <p:nvPr/>
        </p:nvSpPr>
        <p:spPr>
          <a:xfrm>
            <a:off x="5841997" y="5802664"/>
            <a:ext cx="6096000" cy="415498"/>
          </a:xfrm>
          <a:prstGeom prst="rect">
            <a:avLst/>
          </a:prstGeom>
        </p:spPr>
        <p:txBody>
          <a:bodyPr>
            <a:spAutoFit/>
          </a:bodyPr>
          <a:lstStyle/>
          <a:p>
            <a:r>
              <a:rPr lang="en-US" altLang="ko-KR" sz="1050" dirty="0"/>
              <a:t>Source: Health Chosun/ http://health.chosun.com/site/data/html_dir/2018/02/07/2018020702372.html</a:t>
            </a:r>
            <a:endParaRPr lang="ko-KR" altLang="en-US" sz="1050" dirty="0"/>
          </a:p>
        </p:txBody>
      </p:sp>
      <p:sp>
        <p:nvSpPr>
          <p:cNvPr id="12" name="TextBox 11">
            <a:extLst>
              <a:ext uri="{FF2B5EF4-FFF2-40B4-BE49-F238E27FC236}">
                <a16:creationId xmlns:a16="http://schemas.microsoft.com/office/drawing/2014/main" id="{3A99769F-C6C0-7247-BFAF-3397A51A568E}"/>
              </a:ext>
            </a:extLst>
          </p:cNvPr>
          <p:cNvSpPr txBox="1"/>
          <p:nvPr/>
        </p:nvSpPr>
        <p:spPr>
          <a:xfrm>
            <a:off x="4086415" y="6116857"/>
            <a:ext cx="7871264" cy="246221"/>
          </a:xfrm>
          <a:prstGeom prst="rect">
            <a:avLst/>
          </a:prstGeom>
          <a:noFill/>
        </p:spPr>
        <p:txBody>
          <a:bodyPr wrap="square">
            <a:spAutoFit/>
          </a:bodyPr>
          <a:lstStyle/>
          <a:p>
            <a:pPr algn="r">
              <a:defRPr/>
            </a:pPr>
            <a:r>
              <a:rPr lang="en-US" altLang="ko-KR" sz="1000" b="1" dirty="0">
                <a:solidFill>
                  <a:srgbClr val="FF0000"/>
                </a:solidFill>
              </a:rPr>
              <a:t>* The information above is based on outsourced studies and may not be directly related to the products of our company.</a:t>
            </a:r>
            <a:endParaRPr lang="ko-KR" altLang="en-US" sz="1000" b="1" dirty="0">
              <a:solidFill>
                <a:srgbClr val="FF0000"/>
              </a:solidFill>
            </a:endParaRPr>
          </a:p>
        </p:txBody>
      </p:sp>
    </p:spTree>
    <p:extLst>
      <p:ext uri="{BB962C8B-B14F-4D97-AF65-F5344CB8AC3E}">
        <p14:creationId xmlns:p14="http://schemas.microsoft.com/office/powerpoint/2010/main" val="7685099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solidFill>
            <a:srgbClr val="C00000"/>
          </a:solidFill>
        </p:spPr>
        <p:txBody>
          <a:bodyPr>
            <a:normAutofit/>
          </a:bodyPr>
          <a:lstStyle/>
          <a:p>
            <a:r>
              <a:rPr lang="en-US" altLang="ko-KR" b="1" dirty="0">
                <a:latin typeface="+mn-ea"/>
              </a:rPr>
              <a:t>Necessary but if over accumulated…</a:t>
            </a:r>
            <a:endParaRPr lang="ko-KR" altLang="en-US" b="1" dirty="0">
              <a:latin typeface="+mn-ea"/>
              <a:ea typeface="+mn-ea"/>
            </a:endParaRPr>
          </a:p>
        </p:txBody>
      </p:sp>
      <p:sp>
        <p:nvSpPr>
          <p:cNvPr id="17" name="직사각형 16"/>
          <p:cNvSpPr/>
          <p:nvPr/>
        </p:nvSpPr>
        <p:spPr>
          <a:xfrm>
            <a:off x="269238" y="1073307"/>
            <a:ext cx="11668759" cy="525129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endParaRPr kumimoji="0" lang="ko-KR" altLang="en-US" sz="1800" b="1" i="0" u="none" strike="noStrike" kern="1200" cap="none" spc="0" normalizeH="0" baseline="0" noProof="0" dirty="0">
              <a:ln>
                <a:noFill/>
              </a:ln>
              <a:solidFill>
                <a:prstClr val="white"/>
              </a:solidFill>
              <a:effectLst/>
              <a:uLnTx/>
              <a:uFillTx/>
              <a:latin typeface="맑은 고딕" panose="020B0503020000020004" pitchFamily="50" charset="-127"/>
              <a:ea typeface="맑은 고딕" panose="020B0503020000020004" pitchFamily="50" charset="-127"/>
              <a:cs typeface="+mn-cs"/>
            </a:endParaRPr>
          </a:p>
        </p:txBody>
      </p:sp>
      <p:sp>
        <p:nvSpPr>
          <p:cNvPr id="3" name="직사각형 2"/>
          <p:cNvSpPr/>
          <p:nvPr/>
        </p:nvSpPr>
        <p:spPr>
          <a:xfrm>
            <a:off x="5041564" y="6083457"/>
            <a:ext cx="6678927" cy="253916"/>
          </a:xfrm>
          <a:prstGeom prst="rect">
            <a:avLst/>
          </a:prstGeom>
        </p:spPr>
        <p:txBody>
          <a:bodyPr wrap="square">
            <a:spAutoFit/>
          </a:bodyPr>
          <a:lstStyle/>
          <a:p>
            <a:r>
              <a:rPr lang="en-US" altLang="ko-KR" sz="1050" dirty="0"/>
              <a:t>Source: Health </a:t>
            </a:r>
            <a:r>
              <a:rPr lang="en-US" altLang="ko-KR" sz="1050" dirty="0" err="1"/>
              <a:t>Chosun</a:t>
            </a:r>
            <a:r>
              <a:rPr lang="ko-KR" altLang="en-US" sz="1050" dirty="0"/>
              <a:t> </a:t>
            </a:r>
            <a:r>
              <a:rPr lang="en-US" altLang="ko-KR" sz="1050" dirty="0"/>
              <a:t>/ http://health.chosun.com/site/data/html_dir/2018/02/07/2018020702372.html</a:t>
            </a:r>
            <a:endParaRPr lang="ko-KR" altLang="en-US" sz="1050" dirty="0"/>
          </a:p>
        </p:txBody>
      </p:sp>
      <p:pic>
        <p:nvPicPr>
          <p:cNvPr id="12" name="그림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6868" y="1302414"/>
            <a:ext cx="4759993" cy="2296780"/>
          </a:xfrm>
          <a:prstGeom prst="rect">
            <a:avLst/>
          </a:prstGeom>
        </p:spPr>
      </p:pic>
      <p:pic>
        <p:nvPicPr>
          <p:cNvPr id="13" name="그림 1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66868" y="3809292"/>
            <a:ext cx="4759993" cy="2404970"/>
          </a:xfrm>
          <a:prstGeom prst="rect">
            <a:avLst/>
          </a:prstGeom>
        </p:spPr>
      </p:pic>
      <p:sp>
        <p:nvSpPr>
          <p:cNvPr id="14" name="TextBox 13"/>
          <p:cNvSpPr txBox="1"/>
          <p:nvPr/>
        </p:nvSpPr>
        <p:spPr>
          <a:xfrm>
            <a:off x="6712743" y="3869061"/>
            <a:ext cx="4608512" cy="2303066"/>
          </a:xfrm>
          <a:prstGeom prst="rect">
            <a:avLst/>
          </a:prstGeom>
          <a:noFill/>
        </p:spPr>
        <p:txBody>
          <a:bodyPr wrap="square" rtlCol="0">
            <a:spAutoFit/>
          </a:bodyPr>
          <a:lstStyle>
            <a:defPPr>
              <a:defRPr lang="ko-KR"/>
            </a:defPPr>
            <a:lvl1pPr algn="just">
              <a:lnSpc>
                <a:spcPct val="150000"/>
              </a:lnSpc>
              <a:defRPr sz="1200" b="1">
                <a:latin typeface="맑은 고딕" panose="020B0503020000020004" pitchFamily="50" charset="-127"/>
                <a:ea typeface="맑은 고딕" panose="020B0503020000020004" pitchFamily="50" charset="-127"/>
              </a:defRPr>
            </a:lvl1pPr>
          </a:lstStyle>
          <a:p>
            <a:pPr lvl="0" fontAlgn="base" latinLnBrk="0">
              <a:lnSpc>
                <a:spcPct val="200000"/>
              </a:lnSpc>
              <a:spcBef>
                <a:spcPct val="0"/>
              </a:spcBef>
              <a:spcAft>
                <a:spcPct val="0"/>
              </a:spcAft>
              <a:defRPr/>
            </a:pPr>
            <a:r>
              <a:rPr lang="en-US" sz="1050" dirty="0"/>
              <a:t>The American Heart Association recommends “the consumption of Omega-3 because it helps to reduces the risk of cardiovascular disease by lowering triglyceride levels by 20-40%. The key to preventing many cardio</a:t>
            </a:r>
            <a:r>
              <a:rPr lang="en-US" altLang="ko-KR" sz="1050" dirty="0"/>
              <a:t>/</a:t>
            </a:r>
            <a:r>
              <a:rPr lang="en-US" sz="1050" dirty="0"/>
              <a:t>cerebrovascular diseases, ironically, lies in 'fat'. </a:t>
            </a:r>
            <a:r>
              <a:rPr lang="en-US" sz="1050" dirty="0">
                <a:solidFill>
                  <a:srgbClr val="FF0000"/>
                </a:solidFill>
              </a:rPr>
              <a:t>Although they are essential nutrients, omega-3 fatty acids must be consumed</a:t>
            </a:r>
            <a:r>
              <a:rPr lang="ko-KR" altLang="en-US" sz="1050" dirty="0">
                <a:solidFill>
                  <a:srgbClr val="FF0000"/>
                </a:solidFill>
              </a:rPr>
              <a:t> </a:t>
            </a:r>
            <a:r>
              <a:rPr lang="en-US" altLang="ko-KR" sz="1050" dirty="0">
                <a:solidFill>
                  <a:srgbClr val="FF0000"/>
                </a:solidFill>
              </a:rPr>
              <a:t>as they are not synthesized in the body and hold the key to heart health and vascular health. </a:t>
            </a:r>
            <a:endParaRPr kumimoji="1" lang="en-US" altLang="ko-KR" sz="1050" b="1" i="0" u="none" strike="noStrike" kern="0" cap="none" spc="0" normalizeH="0" baseline="0" noProof="0" dirty="0">
              <a:ln>
                <a:noFill/>
              </a:ln>
              <a:solidFill>
                <a:srgbClr val="FF0000"/>
              </a:solidFill>
              <a:effectLst/>
              <a:uLnTx/>
              <a:uFillTx/>
              <a:latin typeface="맑은 고딕" panose="020B0503020000020004" pitchFamily="50" charset="-127"/>
              <a:ea typeface="맑은 고딕" panose="020B0503020000020004" pitchFamily="50" charset="-127"/>
            </a:endParaRPr>
          </a:p>
        </p:txBody>
      </p:sp>
      <p:pic>
        <p:nvPicPr>
          <p:cNvPr id="15" name="그림 1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744072" y="1287666"/>
            <a:ext cx="4680000" cy="2632500"/>
          </a:xfrm>
          <a:prstGeom prst="rect">
            <a:avLst/>
          </a:prstGeom>
        </p:spPr>
      </p:pic>
      <p:cxnSp>
        <p:nvCxnSpPr>
          <p:cNvPr id="16" name="직선 연결선 15"/>
          <p:cNvCxnSpPr/>
          <p:nvPr/>
        </p:nvCxnSpPr>
        <p:spPr bwMode="auto">
          <a:xfrm>
            <a:off x="6096000" y="1557115"/>
            <a:ext cx="0" cy="4464496"/>
          </a:xfrm>
          <a:prstGeom prst="line">
            <a:avLst/>
          </a:prstGeom>
          <a:noFill/>
          <a:ln w="3175" cap="flat" cmpd="sng" algn="ctr">
            <a:solidFill>
              <a:srgbClr val="000000"/>
            </a:solidFill>
            <a:prstDash val="sysDash"/>
            <a:round/>
            <a:headEnd type="none" w="med" len="med"/>
            <a:tailEnd type="none" w="med" len="med"/>
          </a:ln>
          <a:effectLst/>
        </p:spPr>
      </p:cxnSp>
      <p:sp>
        <p:nvSpPr>
          <p:cNvPr id="4" name="직사각형 3"/>
          <p:cNvSpPr/>
          <p:nvPr/>
        </p:nvSpPr>
        <p:spPr>
          <a:xfrm>
            <a:off x="6836229" y="1287666"/>
            <a:ext cx="1836262" cy="399620"/>
          </a:xfrm>
          <a:prstGeom prst="rect">
            <a:avLst/>
          </a:prstGeom>
          <a:solidFill>
            <a:srgbClr val="EFEF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18" name="직사각형 17"/>
          <p:cNvSpPr/>
          <p:nvPr/>
        </p:nvSpPr>
        <p:spPr>
          <a:xfrm>
            <a:off x="698599" y="3920166"/>
            <a:ext cx="1836262" cy="399620"/>
          </a:xfrm>
          <a:prstGeom prst="rect">
            <a:avLst/>
          </a:prstGeom>
          <a:solidFill>
            <a:srgbClr val="B134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19" name="TextBox 18">
            <a:extLst>
              <a:ext uri="{FF2B5EF4-FFF2-40B4-BE49-F238E27FC236}">
                <a16:creationId xmlns:a16="http://schemas.microsoft.com/office/drawing/2014/main" id="{620D701E-8F23-1A42-80E7-B83095158089}"/>
              </a:ext>
            </a:extLst>
          </p:cNvPr>
          <p:cNvSpPr txBox="1"/>
          <p:nvPr/>
        </p:nvSpPr>
        <p:spPr>
          <a:xfrm>
            <a:off x="4066733" y="6292397"/>
            <a:ext cx="7871264" cy="246221"/>
          </a:xfrm>
          <a:prstGeom prst="rect">
            <a:avLst/>
          </a:prstGeom>
          <a:noFill/>
        </p:spPr>
        <p:txBody>
          <a:bodyPr wrap="square">
            <a:spAutoFit/>
          </a:bodyPr>
          <a:lstStyle/>
          <a:p>
            <a:pPr algn="r">
              <a:defRPr/>
            </a:pPr>
            <a:r>
              <a:rPr lang="en-US" altLang="ko-KR" sz="1000" b="1" dirty="0">
                <a:solidFill>
                  <a:srgbClr val="FF0000"/>
                </a:solidFill>
              </a:rPr>
              <a:t>* The information above is based on outsourced studies and may not be directly related to the products of our company.</a:t>
            </a:r>
            <a:endParaRPr lang="ko-KR" altLang="en-US" sz="1000" b="1" dirty="0">
              <a:solidFill>
                <a:srgbClr val="FF0000"/>
              </a:solidFill>
            </a:endParaRPr>
          </a:p>
        </p:txBody>
      </p:sp>
    </p:spTree>
    <p:extLst>
      <p:ext uri="{BB962C8B-B14F-4D97-AF65-F5344CB8AC3E}">
        <p14:creationId xmlns:p14="http://schemas.microsoft.com/office/powerpoint/2010/main" val="24081756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직사각형 16"/>
          <p:cNvSpPr/>
          <p:nvPr/>
        </p:nvSpPr>
        <p:spPr>
          <a:xfrm>
            <a:off x="269238" y="323850"/>
            <a:ext cx="11668759" cy="600075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endParaRPr kumimoji="0" lang="ko-KR" altLang="en-US" sz="1800" b="1" i="0" u="none" strike="noStrike" kern="1200" cap="none" spc="0" normalizeH="0" baseline="0" noProof="0" dirty="0">
              <a:ln>
                <a:noFill/>
              </a:ln>
              <a:solidFill>
                <a:prstClr val="white"/>
              </a:solidFill>
              <a:effectLst/>
              <a:uLnTx/>
              <a:uFillTx/>
              <a:latin typeface="맑은 고딕" panose="020B0503020000020004" pitchFamily="50" charset="-127"/>
              <a:ea typeface="맑은 고딕" panose="020B0503020000020004" pitchFamily="50" charset="-127"/>
              <a:cs typeface="+mn-cs"/>
            </a:endParaRPr>
          </a:p>
        </p:txBody>
      </p:sp>
      <p:sp>
        <p:nvSpPr>
          <p:cNvPr id="5" name="제목 1"/>
          <p:cNvSpPr>
            <a:spLocks noGrp="1"/>
          </p:cNvSpPr>
          <p:nvPr>
            <p:ph type="title"/>
          </p:nvPr>
        </p:nvSpPr>
        <p:spPr>
          <a:xfrm>
            <a:off x="269237" y="2052955"/>
            <a:ext cx="11668760" cy="671195"/>
          </a:xfrm>
          <a:solidFill>
            <a:srgbClr val="C00000"/>
          </a:solidFill>
        </p:spPr>
        <p:txBody>
          <a:bodyPr>
            <a:normAutofit/>
          </a:bodyPr>
          <a:lstStyle/>
          <a:p>
            <a:pPr algn="ctr"/>
            <a:r>
              <a:rPr lang="en-US" altLang="ko-KR" sz="2400" b="1" dirty="0">
                <a:latin typeface="+mn-ea"/>
                <a:ea typeface="+mn-ea"/>
              </a:rPr>
              <a:t>Let’s Think About What Kind of Omega 3 Products We Should Choose!</a:t>
            </a:r>
            <a:endParaRPr lang="ko-KR" altLang="en-US" sz="2400" b="1" dirty="0">
              <a:latin typeface="+mn-ea"/>
              <a:ea typeface="+mn-ea"/>
            </a:endParaRPr>
          </a:p>
        </p:txBody>
      </p:sp>
    </p:spTree>
    <p:extLst>
      <p:ext uri="{BB962C8B-B14F-4D97-AF65-F5344CB8AC3E}">
        <p14:creationId xmlns:p14="http://schemas.microsoft.com/office/powerpoint/2010/main" val="34684057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solidFill>
            <a:srgbClr val="C00000"/>
          </a:solidFill>
        </p:spPr>
        <p:txBody>
          <a:bodyPr>
            <a:normAutofit/>
          </a:bodyPr>
          <a:lstStyle/>
          <a:p>
            <a:r>
              <a:rPr lang="en-US" altLang="ko-KR" b="1" dirty="0">
                <a:latin typeface="+mn-ea"/>
                <a:ea typeface="+mn-ea"/>
              </a:rPr>
              <a:t>Omega 3 Check List</a:t>
            </a:r>
            <a:endParaRPr lang="ko-KR" altLang="en-US" b="1" dirty="0">
              <a:latin typeface="+mn-ea"/>
              <a:ea typeface="+mn-ea"/>
            </a:endParaRPr>
          </a:p>
        </p:txBody>
      </p:sp>
      <p:sp>
        <p:nvSpPr>
          <p:cNvPr id="11" name="직사각형 10"/>
          <p:cNvSpPr/>
          <p:nvPr/>
        </p:nvSpPr>
        <p:spPr>
          <a:xfrm>
            <a:off x="269238" y="1143000"/>
            <a:ext cx="11668759" cy="51816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endParaRPr kumimoji="0" lang="ko-KR" altLang="en-US" sz="1800" b="1" i="0" u="none" strike="noStrike" kern="1200" cap="none" spc="0" normalizeH="0" baseline="0" noProof="0" dirty="0">
              <a:ln>
                <a:noFill/>
              </a:ln>
              <a:solidFill>
                <a:prstClr val="white"/>
              </a:solidFill>
              <a:effectLst/>
              <a:uLnTx/>
              <a:uFillTx/>
              <a:latin typeface="맑은 고딕" panose="020B0503020000020004" pitchFamily="50" charset="-127"/>
              <a:ea typeface="맑은 고딕" panose="020B0503020000020004" pitchFamily="50" charset="-127"/>
              <a:cs typeface="+mn-cs"/>
            </a:endParaRPr>
          </a:p>
        </p:txBody>
      </p:sp>
      <p:sp>
        <p:nvSpPr>
          <p:cNvPr id="9" name="직사각형 8"/>
          <p:cNvSpPr/>
          <p:nvPr/>
        </p:nvSpPr>
        <p:spPr>
          <a:xfrm>
            <a:off x="489313" y="1104523"/>
            <a:ext cx="10254343" cy="5396542"/>
          </a:xfrm>
          <a:prstGeom prst="rect">
            <a:avLst/>
          </a:prstGeom>
          <a:noFill/>
        </p:spPr>
        <p:txBody>
          <a:bodyPr wrap="square">
            <a:spAutoFit/>
          </a:bodyPr>
          <a:lstStyle/>
          <a:p>
            <a:pPr marR="0" lvl="0" algn="just" defTabSz="914400" rtl="0" eaLnBrk="1" fontAlgn="base" latinLnBrk="1" hangingPunct="1">
              <a:lnSpc>
                <a:spcPct val="250000"/>
              </a:lnSpc>
              <a:spcBef>
                <a:spcPct val="0"/>
              </a:spcBef>
              <a:spcAft>
                <a:spcPct val="0"/>
              </a:spcAft>
              <a:buClrTx/>
              <a:buSzTx/>
              <a:tabLst/>
              <a:defRPr/>
            </a:pPr>
            <a:r>
              <a:rPr kumimoji="1" lang="ko-KR" altLang="en-US" sz="1400" b="1" i="0" u="sng" strike="noStrike" kern="1200" cap="none" spc="0" normalizeH="0" baseline="0" noProof="0" dirty="0">
                <a:ln>
                  <a:noFill/>
                </a:ln>
                <a:solidFill>
                  <a:srgbClr val="000000"/>
                </a:solidFill>
                <a:effectLst/>
                <a:uLnTx/>
                <a:uFillTx/>
                <a:latin typeface="맑은 고딕" panose="020B0503020000020004" pitchFamily="50" charset="-127"/>
                <a:ea typeface="맑은 고딕" panose="020B0503020000020004" pitchFamily="50" charset="-127"/>
                <a:cs typeface="+mn-cs"/>
              </a:rPr>
              <a:t>함유량 확인</a:t>
            </a:r>
            <a:endParaRPr kumimoji="1" lang="en-US" altLang="ko-KR" sz="1400" b="1" u="sng" dirty="0">
              <a:solidFill>
                <a:srgbClr val="000000"/>
              </a:solidFill>
              <a:latin typeface="맑은 고딕" panose="020B0503020000020004" pitchFamily="50" charset="-127"/>
              <a:ea typeface="맑은 고딕" panose="020B0503020000020004" pitchFamily="50" charset="-127"/>
            </a:endParaRPr>
          </a:p>
          <a:p>
            <a:pPr lvl="0" algn="just" fontAlgn="base">
              <a:lnSpc>
                <a:spcPct val="250000"/>
              </a:lnSpc>
              <a:spcBef>
                <a:spcPct val="0"/>
              </a:spcBef>
              <a:spcAft>
                <a:spcPct val="0"/>
              </a:spcAft>
              <a:defRPr/>
            </a:pPr>
            <a:r>
              <a:rPr lang="en-US" sz="1200" b="1" dirty="0"/>
              <a:t>It is recommended to choose a product that contains at least 500mg of omega-3 per serving.</a:t>
            </a:r>
            <a:endParaRPr kumimoji="1" lang="en-US" altLang="ko-KR" sz="1200" b="1" i="0" u="none" strike="noStrike" kern="1200" cap="none" spc="0" normalizeH="0" baseline="0" noProof="0" dirty="0">
              <a:ln>
                <a:noFill/>
              </a:ln>
              <a:solidFill>
                <a:srgbClr val="000000"/>
              </a:solidFill>
              <a:effectLst/>
              <a:uLnTx/>
              <a:uFillTx/>
              <a:latin typeface="맑은 고딕" panose="020B0503020000020004" pitchFamily="50" charset="-127"/>
              <a:ea typeface="맑은 고딕" panose="020B0503020000020004" pitchFamily="50" charset="-127"/>
              <a:cs typeface="+mn-cs"/>
            </a:endParaRPr>
          </a:p>
          <a:p>
            <a:pPr marR="0" lvl="0" algn="just" defTabSz="914400" rtl="0" eaLnBrk="1" fontAlgn="base" latinLnBrk="1" hangingPunct="1">
              <a:lnSpc>
                <a:spcPct val="250000"/>
              </a:lnSpc>
              <a:spcBef>
                <a:spcPct val="0"/>
              </a:spcBef>
              <a:spcAft>
                <a:spcPct val="0"/>
              </a:spcAft>
              <a:buClrTx/>
              <a:buSzTx/>
              <a:tabLst/>
              <a:defRPr/>
            </a:pPr>
            <a:r>
              <a:rPr kumimoji="1" lang="ko-KR" altLang="en-US" sz="1400" b="1" i="0" u="sng" strike="noStrike" kern="1200" cap="none" spc="0" normalizeH="0" baseline="0" noProof="0" dirty="0">
                <a:ln>
                  <a:noFill/>
                </a:ln>
                <a:solidFill>
                  <a:srgbClr val="000000"/>
                </a:solidFill>
                <a:effectLst/>
                <a:uLnTx/>
                <a:uFillTx/>
                <a:latin typeface="맑은 고딕" panose="020B0503020000020004" pitchFamily="50" charset="-127"/>
                <a:ea typeface="맑은 고딕" panose="020B0503020000020004" pitchFamily="50" charset="-127"/>
                <a:cs typeface="+mn-cs"/>
              </a:rPr>
              <a:t>오메가</a:t>
            </a:r>
            <a:r>
              <a:rPr kumimoji="1" lang="en-US" altLang="ko-KR" sz="1400" b="1" i="0" u="sng" strike="noStrike" kern="1200" cap="none" spc="0" normalizeH="0" baseline="0" noProof="0" dirty="0">
                <a:ln>
                  <a:noFill/>
                </a:ln>
                <a:solidFill>
                  <a:srgbClr val="000000"/>
                </a:solidFill>
                <a:effectLst/>
                <a:uLnTx/>
                <a:uFillTx/>
                <a:latin typeface="맑은 고딕" panose="020B0503020000020004" pitchFamily="50" charset="-127"/>
                <a:ea typeface="맑은 고딕" panose="020B0503020000020004" pitchFamily="50" charset="-127"/>
                <a:cs typeface="+mn-cs"/>
              </a:rPr>
              <a:t>3</a:t>
            </a:r>
            <a:r>
              <a:rPr kumimoji="1" lang="ko-KR" altLang="en-US" sz="1400" b="1" i="0" u="sng" strike="noStrike" kern="1200" cap="none" spc="0" normalizeH="0" baseline="0" noProof="0" dirty="0">
                <a:ln>
                  <a:noFill/>
                </a:ln>
                <a:solidFill>
                  <a:srgbClr val="000000"/>
                </a:solidFill>
                <a:effectLst/>
                <a:uLnTx/>
                <a:uFillTx/>
                <a:latin typeface="맑은 고딕" panose="020B0503020000020004" pitchFamily="50" charset="-127"/>
                <a:ea typeface="맑은 고딕" panose="020B0503020000020004" pitchFamily="50" charset="-127"/>
                <a:cs typeface="+mn-cs"/>
              </a:rPr>
              <a:t>의 원료 형태</a:t>
            </a:r>
          </a:p>
          <a:p>
            <a:pPr marL="0" marR="0" lvl="0" indent="0" algn="just" defTabSz="914400" rtl="0" eaLnBrk="1" fontAlgn="base" latinLnBrk="1" hangingPunct="1">
              <a:lnSpc>
                <a:spcPct val="250000"/>
              </a:lnSpc>
              <a:spcBef>
                <a:spcPct val="0"/>
              </a:spcBef>
              <a:spcAft>
                <a:spcPct val="0"/>
              </a:spcAft>
              <a:buClrTx/>
              <a:buSzTx/>
              <a:buFontTx/>
              <a:buNone/>
              <a:tabLst/>
              <a:defRPr/>
            </a:pPr>
            <a:r>
              <a:rPr kumimoji="1" lang="en-US" altLang="ko-KR" sz="1200" b="1" i="0" u="none" strike="noStrike" kern="1200" cap="none" spc="0" normalizeH="0" baseline="0" noProof="0" dirty="0">
                <a:ln>
                  <a:noFill/>
                </a:ln>
                <a:solidFill>
                  <a:srgbClr val="000000"/>
                </a:solidFill>
                <a:effectLst/>
                <a:uLnTx/>
                <a:uFillTx/>
                <a:latin typeface="맑은 고딕" panose="020B0503020000020004" pitchFamily="50" charset="-127"/>
                <a:ea typeface="맑은 고딕" panose="020B0503020000020004" pitchFamily="50" charset="-127"/>
                <a:cs typeface="+mn-cs"/>
              </a:rPr>
              <a:t>It is recommended to choose an rTG omega 3 also known as the ’latest formulation of omega 3’</a:t>
            </a:r>
            <a:r>
              <a:rPr kumimoji="1" lang="en-US" altLang="ko-KR" sz="1200" b="1" dirty="0">
                <a:solidFill>
                  <a:srgbClr val="000000"/>
                </a:solidFill>
                <a:latin typeface="맑은 고딕" panose="020B0503020000020004" pitchFamily="50" charset="-127"/>
                <a:ea typeface="맑은 고딕" panose="020B0503020000020004" pitchFamily="50" charset="-127"/>
              </a:rPr>
              <a:t> or </a:t>
            </a:r>
          </a:p>
          <a:p>
            <a:pPr marL="0" marR="0" lvl="0" indent="0" algn="just" defTabSz="914400" rtl="0" eaLnBrk="1" fontAlgn="base" latinLnBrk="1" hangingPunct="1">
              <a:lnSpc>
                <a:spcPct val="250000"/>
              </a:lnSpc>
              <a:spcBef>
                <a:spcPct val="0"/>
              </a:spcBef>
              <a:spcAft>
                <a:spcPct val="0"/>
              </a:spcAft>
              <a:buClrTx/>
              <a:buSzTx/>
              <a:buFontTx/>
              <a:buNone/>
              <a:tabLst/>
              <a:defRPr/>
            </a:pPr>
            <a:r>
              <a:rPr kumimoji="1" lang="en-US" altLang="ko-KR" sz="1200" b="1" dirty="0">
                <a:solidFill>
                  <a:srgbClr val="000000"/>
                </a:solidFill>
                <a:latin typeface="맑은 고딕" panose="020B0503020000020004" pitchFamily="50" charset="-127"/>
                <a:ea typeface="맑은 고딕" panose="020B0503020000020004" pitchFamily="50" charset="-127"/>
              </a:rPr>
              <a:t>‘3</a:t>
            </a:r>
            <a:r>
              <a:rPr kumimoji="1" lang="en-US" altLang="ko-KR" sz="1200" b="1" baseline="30000" dirty="0">
                <a:solidFill>
                  <a:srgbClr val="000000"/>
                </a:solidFill>
                <a:latin typeface="맑은 고딕" panose="020B0503020000020004" pitchFamily="50" charset="-127"/>
                <a:ea typeface="맑은 고딕" panose="020B0503020000020004" pitchFamily="50" charset="-127"/>
              </a:rPr>
              <a:t>rd</a:t>
            </a:r>
            <a:r>
              <a:rPr kumimoji="1" lang="en-US" altLang="ko-KR" sz="1200" b="1" dirty="0">
                <a:solidFill>
                  <a:srgbClr val="000000"/>
                </a:solidFill>
                <a:latin typeface="맑은 고딕" panose="020B0503020000020004" pitchFamily="50" charset="-127"/>
                <a:ea typeface="맑은 고딕" panose="020B0503020000020004" pitchFamily="50" charset="-127"/>
              </a:rPr>
              <a:t> generation omega 3’.</a:t>
            </a:r>
            <a:endParaRPr kumimoji="1" lang="en-US" altLang="ko-KR" sz="1400" b="1" i="0" u="sng" strike="noStrike" kern="1200" cap="none" spc="0" normalizeH="0" baseline="0" noProof="0" dirty="0">
              <a:ln>
                <a:noFill/>
              </a:ln>
              <a:solidFill>
                <a:srgbClr val="000000"/>
              </a:solidFill>
              <a:effectLst/>
              <a:uLnTx/>
              <a:uFillTx/>
              <a:latin typeface="맑은 고딕" panose="020B0503020000020004" pitchFamily="50" charset="-127"/>
              <a:ea typeface="맑은 고딕" panose="020B0503020000020004" pitchFamily="50" charset="-127"/>
              <a:cs typeface="+mn-cs"/>
            </a:endParaRPr>
          </a:p>
          <a:p>
            <a:pPr marR="0" lvl="0" algn="just" defTabSz="914400" rtl="0" eaLnBrk="1" fontAlgn="base" latinLnBrk="1" hangingPunct="1">
              <a:lnSpc>
                <a:spcPct val="250000"/>
              </a:lnSpc>
              <a:spcBef>
                <a:spcPct val="0"/>
              </a:spcBef>
              <a:spcAft>
                <a:spcPct val="0"/>
              </a:spcAft>
              <a:buClrTx/>
              <a:buSzTx/>
              <a:tabLst/>
              <a:defRPr/>
            </a:pPr>
            <a:r>
              <a:rPr kumimoji="1" lang="ko-KR" altLang="en-US" sz="1400" b="1" i="0" u="sng" strike="noStrike" kern="1200" cap="none" spc="0" normalizeH="0" baseline="0" noProof="0" dirty="0">
                <a:ln>
                  <a:noFill/>
                </a:ln>
                <a:solidFill>
                  <a:srgbClr val="000000"/>
                </a:solidFill>
                <a:effectLst/>
                <a:uLnTx/>
                <a:uFillTx/>
                <a:latin typeface="맑은 고딕" panose="020B0503020000020004" pitchFamily="50" charset="-127"/>
                <a:ea typeface="맑은 고딕" panose="020B0503020000020004" pitchFamily="50" charset="-127"/>
                <a:cs typeface="+mn-cs"/>
              </a:rPr>
              <a:t>작은 생선에서 추출했는지 여부</a:t>
            </a:r>
            <a:endParaRPr kumimoji="1" lang="en-US" altLang="ko-KR" sz="1400" b="1" i="0" u="sng" strike="noStrike" kern="1200" cap="none" spc="0" normalizeH="0" baseline="0" noProof="0" dirty="0">
              <a:ln>
                <a:noFill/>
              </a:ln>
              <a:solidFill>
                <a:srgbClr val="000000"/>
              </a:solidFill>
              <a:effectLst/>
              <a:uLnTx/>
              <a:uFillTx/>
              <a:latin typeface="맑은 고딕" panose="020B0503020000020004" pitchFamily="50" charset="-127"/>
              <a:ea typeface="맑은 고딕" panose="020B0503020000020004" pitchFamily="50" charset="-127"/>
              <a:cs typeface="+mn-cs"/>
            </a:endParaRPr>
          </a:p>
          <a:p>
            <a:pPr marL="0" marR="0" lvl="0" indent="0" algn="just" defTabSz="914400" rtl="0" eaLnBrk="1" fontAlgn="base" latinLnBrk="1" hangingPunct="1">
              <a:lnSpc>
                <a:spcPct val="250000"/>
              </a:lnSpc>
              <a:spcBef>
                <a:spcPct val="0"/>
              </a:spcBef>
              <a:spcAft>
                <a:spcPct val="0"/>
              </a:spcAft>
              <a:buClrTx/>
              <a:buSzTx/>
              <a:buFontTx/>
              <a:buNone/>
              <a:tabLst/>
              <a:defRPr/>
            </a:pPr>
            <a:r>
              <a:rPr kumimoji="1" lang="en-US" altLang="ko-KR" sz="1200" b="1" i="0" u="none" strike="noStrike" kern="1200" cap="none" spc="0" normalizeH="0" baseline="0" noProof="0" dirty="0">
                <a:ln>
                  <a:noFill/>
                </a:ln>
                <a:solidFill>
                  <a:srgbClr val="000000"/>
                </a:solidFill>
                <a:effectLst/>
                <a:uLnTx/>
                <a:uFillTx/>
                <a:latin typeface="맑은 고딕" panose="020B0503020000020004" pitchFamily="50" charset="-127"/>
                <a:ea typeface="맑은 고딕" panose="020B0503020000020004" pitchFamily="50" charset="-127"/>
                <a:cs typeface="+mn-cs"/>
              </a:rPr>
              <a:t>Omega 3 extracted from smaller fish or bottom feeders may be safer as they may be less </a:t>
            </a:r>
          </a:p>
          <a:p>
            <a:pPr marL="0" marR="0" lvl="0" indent="0" algn="just" defTabSz="914400" rtl="0" eaLnBrk="1" fontAlgn="base" latinLnBrk="1" hangingPunct="1">
              <a:lnSpc>
                <a:spcPct val="250000"/>
              </a:lnSpc>
              <a:spcBef>
                <a:spcPct val="0"/>
              </a:spcBef>
              <a:spcAft>
                <a:spcPct val="0"/>
              </a:spcAft>
              <a:buClrTx/>
              <a:buSzTx/>
              <a:buFontTx/>
              <a:buNone/>
              <a:tabLst/>
              <a:defRPr/>
            </a:pPr>
            <a:r>
              <a:rPr kumimoji="1" lang="en-US" altLang="ko-KR" sz="1200" b="1" i="0" u="none" strike="noStrike" kern="1200" cap="none" spc="0" normalizeH="0" baseline="0" noProof="0" dirty="0">
                <a:ln>
                  <a:noFill/>
                </a:ln>
                <a:solidFill>
                  <a:srgbClr val="000000"/>
                </a:solidFill>
                <a:effectLst/>
                <a:uLnTx/>
                <a:uFillTx/>
                <a:latin typeface="맑은 고딕" panose="020B0503020000020004" pitchFamily="50" charset="-127"/>
                <a:ea typeface="맑은 고딕" panose="020B0503020000020004" pitchFamily="50" charset="-127"/>
                <a:cs typeface="+mn-cs"/>
              </a:rPr>
              <a:t>contaminated by heavy metals. </a:t>
            </a:r>
          </a:p>
          <a:p>
            <a:pPr marR="0" lvl="0" algn="just" defTabSz="914400" rtl="0" eaLnBrk="1" fontAlgn="base" latinLnBrk="1" hangingPunct="1">
              <a:lnSpc>
                <a:spcPct val="250000"/>
              </a:lnSpc>
              <a:spcBef>
                <a:spcPct val="0"/>
              </a:spcBef>
              <a:spcAft>
                <a:spcPct val="0"/>
              </a:spcAft>
              <a:buClrTx/>
              <a:buSzTx/>
              <a:tabLst/>
              <a:defRPr/>
            </a:pPr>
            <a:r>
              <a:rPr kumimoji="1" lang="ko-KR" altLang="en-US" sz="1400" b="1" i="0" u="sng" strike="noStrike" kern="1200" cap="none" spc="0" normalizeH="0" baseline="0" noProof="0" dirty="0">
                <a:ln>
                  <a:noFill/>
                </a:ln>
                <a:solidFill>
                  <a:srgbClr val="000000"/>
                </a:solidFill>
                <a:effectLst/>
                <a:uLnTx/>
                <a:uFillTx/>
                <a:latin typeface="맑은 고딕" panose="020B0503020000020004" pitchFamily="50" charset="-127"/>
                <a:ea typeface="맑은 고딕" panose="020B0503020000020004" pitchFamily="50" charset="-127"/>
                <a:cs typeface="+mn-cs"/>
              </a:rPr>
              <a:t>저온 초임계 추출법 적용</a:t>
            </a:r>
            <a:endParaRPr kumimoji="1" lang="en-US" altLang="ko-KR" sz="1400" b="1" i="0" u="sng" strike="noStrike" kern="1200" cap="none" spc="0" normalizeH="0" baseline="0" noProof="0" dirty="0">
              <a:ln>
                <a:noFill/>
              </a:ln>
              <a:solidFill>
                <a:srgbClr val="000000"/>
              </a:solidFill>
              <a:effectLst/>
              <a:uLnTx/>
              <a:uFillTx/>
              <a:latin typeface="맑은 고딕" panose="020B0503020000020004" pitchFamily="50" charset="-127"/>
              <a:ea typeface="맑은 고딕" panose="020B0503020000020004" pitchFamily="50" charset="-127"/>
              <a:cs typeface="+mn-cs"/>
            </a:endParaRPr>
          </a:p>
          <a:p>
            <a:pPr marL="0" marR="0" lvl="0" indent="0" algn="just" defTabSz="914400" rtl="0" eaLnBrk="1" fontAlgn="base" latinLnBrk="1" hangingPunct="1">
              <a:lnSpc>
                <a:spcPct val="250000"/>
              </a:lnSpc>
              <a:spcBef>
                <a:spcPct val="0"/>
              </a:spcBef>
              <a:spcAft>
                <a:spcPct val="0"/>
              </a:spcAft>
              <a:buClrTx/>
              <a:buSzTx/>
              <a:buFontTx/>
              <a:buNone/>
              <a:tabLst/>
              <a:defRPr/>
            </a:pPr>
            <a:r>
              <a:rPr kumimoji="1" lang="en-US" altLang="ko-KR" sz="1200" b="1" i="0" u="none" strike="noStrike" kern="1200" cap="none" spc="0" normalizeH="0" baseline="0" noProof="0" dirty="0">
                <a:ln>
                  <a:noFill/>
                </a:ln>
                <a:solidFill>
                  <a:srgbClr val="000000"/>
                </a:solidFill>
                <a:effectLst/>
                <a:uLnTx/>
                <a:uFillTx/>
                <a:latin typeface="맑은 고딕" panose="020B0503020000020004" pitchFamily="50" charset="-127"/>
                <a:ea typeface="맑은 고딕" panose="020B0503020000020004" pitchFamily="50" charset="-127"/>
                <a:cs typeface="+mn-cs"/>
              </a:rPr>
              <a:t>Products that employ low temperature supercritical fluid extraction methods have no residual chemicals in the final product and are considered safer. </a:t>
            </a:r>
          </a:p>
        </p:txBody>
      </p:sp>
      <p:pic>
        <p:nvPicPr>
          <p:cNvPr id="12" name="그림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51455" y="1484393"/>
            <a:ext cx="3080524" cy="3572377"/>
          </a:xfrm>
          <a:prstGeom prst="rect">
            <a:avLst/>
          </a:prstGeom>
        </p:spPr>
      </p:pic>
      <p:sp>
        <p:nvSpPr>
          <p:cNvPr id="3" name="TextBox 2"/>
          <p:cNvSpPr txBox="1"/>
          <p:nvPr/>
        </p:nvSpPr>
        <p:spPr>
          <a:xfrm>
            <a:off x="469631" y="1300552"/>
            <a:ext cx="1611660" cy="454292"/>
          </a:xfrm>
          <a:prstGeom prst="rect">
            <a:avLst/>
          </a:prstGeom>
          <a:solidFill>
            <a:srgbClr val="FF0000"/>
          </a:solidFill>
        </p:spPr>
        <p:txBody>
          <a:bodyPr wrap="none" rtlCol="0">
            <a:spAutoFit/>
          </a:bodyPr>
          <a:lstStyle/>
          <a:p>
            <a:pPr>
              <a:lnSpc>
                <a:spcPct val="150000"/>
              </a:lnSpc>
            </a:pPr>
            <a:r>
              <a:rPr lang="en-US" altLang="ko-KR" b="1" dirty="0">
                <a:solidFill>
                  <a:schemeClr val="bg1"/>
                </a:solidFill>
                <a:latin typeface="+mn-ea"/>
              </a:rPr>
              <a:t>Serving Size</a:t>
            </a:r>
            <a:r>
              <a:rPr lang="ko-KR" altLang="en-US" b="1" dirty="0">
                <a:solidFill>
                  <a:schemeClr val="bg1"/>
                </a:solidFill>
                <a:latin typeface="+mn-ea"/>
              </a:rPr>
              <a:t> </a:t>
            </a:r>
          </a:p>
        </p:txBody>
      </p:sp>
      <p:sp>
        <p:nvSpPr>
          <p:cNvPr id="13" name="TextBox 12"/>
          <p:cNvSpPr txBox="1"/>
          <p:nvPr/>
        </p:nvSpPr>
        <p:spPr>
          <a:xfrm>
            <a:off x="486642" y="2279080"/>
            <a:ext cx="1847557" cy="454292"/>
          </a:xfrm>
          <a:prstGeom prst="rect">
            <a:avLst/>
          </a:prstGeom>
          <a:solidFill>
            <a:srgbClr val="FF0000"/>
          </a:solidFill>
        </p:spPr>
        <p:txBody>
          <a:bodyPr wrap="none" rtlCol="0">
            <a:spAutoFit/>
          </a:bodyPr>
          <a:lstStyle/>
          <a:p>
            <a:pPr algn="ctr">
              <a:lnSpc>
                <a:spcPct val="150000"/>
              </a:lnSpc>
            </a:pPr>
            <a:r>
              <a:rPr lang="en-US" altLang="ko-KR" b="1" dirty="0">
                <a:solidFill>
                  <a:schemeClr val="bg1"/>
                </a:solidFill>
                <a:latin typeface="+mn-ea"/>
              </a:rPr>
              <a:t>Formulation    </a:t>
            </a:r>
            <a:endParaRPr lang="ko-KR" altLang="en-US" b="1" dirty="0">
              <a:solidFill>
                <a:schemeClr val="bg1"/>
              </a:solidFill>
              <a:latin typeface="+mn-ea"/>
            </a:endParaRPr>
          </a:p>
        </p:txBody>
      </p:sp>
      <p:sp>
        <p:nvSpPr>
          <p:cNvPr id="14" name="TextBox 13"/>
          <p:cNvSpPr txBox="1"/>
          <p:nvPr/>
        </p:nvSpPr>
        <p:spPr>
          <a:xfrm>
            <a:off x="486642" y="3704948"/>
            <a:ext cx="3016595" cy="454292"/>
          </a:xfrm>
          <a:prstGeom prst="rect">
            <a:avLst/>
          </a:prstGeom>
          <a:solidFill>
            <a:srgbClr val="FF0000"/>
          </a:solidFill>
        </p:spPr>
        <p:txBody>
          <a:bodyPr wrap="none" rtlCol="0">
            <a:spAutoFit/>
          </a:bodyPr>
          <a:lstStyle/>
          <a:p>
            <a:pPr>
              <a:lnSpc>
                <a:spcPct val="150000"/>
              </a:lnSpc>
            </a:pPr>
            <a:r>
              <a:rPr lang="en-US" altLang="ko-KR" b="1" dirty="0">
                <a:solidFill>
                  <a:schemeClr val="bg1"/>
                </a:solidFill>
                <a:latin typeface="+mn-ea"/>
              </a:rPr>
              <a:t>Extracted from Small Fish</a:t>
            </a:r>
            <a:endParaRPr lang="ko-KR" altLang="en-US" b="1" dirty="0">
              <a:solidFill>
                <a:schemeClr val="bg1"/>
              </a:solidFill>
              <a:latin typeface="+mn-ea"/>
            </a:endParaRPr>
          </a:p>
        </p:txBody>
      </p:sp>
      <p:sp>
        <p:nvSpPr>
          <p:cNvPr id="15" name="TextBox 14"/>
          <p:cNvSpPr txBox="1"/>
          <p:nvPr/>
        </p:nvSpPr>
        <p:spPr>
          <a:xfrm>
            <a:off x="486642" y="5158611"/>
            <a:ext cx="4686026" cy="454292"/>
          </a:xfrm>
          <a:prstGeom prst="rect">
            <a:avLst/>
          </a:prstGeom>
          <a:solidFill>
            <a:srgbClr val="FF0000"/>
          </a:solidFill>
        </p:spPr>
        <p:txBody>
          <a:bodyPr wrap="none" rtlCol="0">
            <a:spAutoFit/>
          </a:bodyPr>
          <a:lstStyle/>
          <a:p>
            <a:pPr>
              <a:lnSpc>
                <a:spcPct val="150000"/>
              </a:lnSpc>
            </a:pPr>
            <a:r>
              <a:rPr lang="en-US" altLang="ko-KR" b="1" dirty="0">
                <a:solidFill>
                  <a:schemeClr val="bg1"/>
                </a:solidFill>
                <a:latin typeface="+mn-ea"/>
              </a:rPr>
              <a:t>Low Temperature SFE Extraction Method</a:t>
            </a:r>
            <a:endParaRPr lang="ko-KR" altLang="en-US" b="1" dirty="0">
              <a:solidFill>
                <a:schemeClr val="bg1"/>
              </a:solidFill>
              <a:latin typeface="+mn-ea"/>
            </a:endParaRPr>
          </a:p>
        </p:txBody>
      </p:sp>
      <p:pic>
        <p:nvPicPr>
          <p:cNvPr id="4" name="그림 3"/>
          <p:cNvPicPr>
            <a:picLocks noChangeAspect="1"/>
          </p:cNvPicPr>
          <p:nvPr/>
        </p:nvPicPr>
        <p:blipFill>
          <a:blip r:embed="rId4"/>
          <a:stretch>
            <a:fillRect/>
          </a:stretch>
        </p:blipFill>
        <p:spPr>
          <a:xfrm>
            <a:off x="8351455" y="1427537"/>
            <a:ext cx="3657815" cy="3731074"/>
          </a:xfrm>
          <a:prstGeom prst="rect">
            <a:avLst/>
          </a:prstGeom>
        </p:spPr>
      </p:pic>
      <p:sp>
        <p:nvSpPr>
          <p:cNvPr id="16" name="TextBox 15">
            <a:extLst>
              <a:ext uri="{FF2B5EF4-FFF2-40B4-BE49-F238E27FC236}">
                <a16:creationId xmlns:a16="http://schemas.microsoft.com/office/drawing/2014/main" id="{E7A433E0-E546-C64D-8D8F-2B9643FA3DCA}"/>
              </a:ext>
            </a:extLst>
          </p:cNvPr>
          <p:cNvSpPr txBox="1"/>
          <p:nvPr/>
        </p:nvSpPr>
        <p:spPr>
          <a:xfrm>
            <a:off x="4086415" y="6116857"/>
            <a:ext cx="7871264" cy="246221"/>
          </a:xfrm>
          <a:prstGeom prst="rect">
            <a:avLst/>
          </a:prstGeom>
          <a:noFill/>
        </p:spPr>
        <p:txBody>
          <a:bodyPr wrap="square">
            <a:spAutoFit/>
          </a:bodyPr>
          <a:lstStyle/>
          <a:p>
            <a:pPr algn="r">
              <a:defRPr/>
            </a:pPr>
            <a:r>
              <a:rPr lang="en-US" altLang="ko-KR" sz="1000" b="1" dirty="0">
                <a:solidFill>
                  <a:srgbClr val="FF0000"/>
                </a:solidFill>
              </a:rPr>
              <a:t>* The information above is based on outsourced studies and may not be directly related to the products of our company.</a:t>
            </a:r>
            <a:endParaRPr lang="ko-KR" altLang="en-US" sz="1000" b="1" dirty="0">
              <a:solidFill>
                <a:srgbClr val="FF0000"/>
              </a:solidFill>
            </a:endParaRPr>
          </a:p>
        </p:txBody>
      </p:sp>
    </p:spTree>
    <p:extLst>
      <p:ext uri="{BB962C8B-B14F-4D97-AF65-F5344CB8AC3E}">
        <p14:creationId xmlns:p14="http://schemas.microsoft.com/office/powerpoint/2010/main" val="18839704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solidFill>
            <a:srgbClr val="C00000"/>
          </a:solidFill>
        </p:spPr>
        <p:txBody>
          <a:bodyPr>
            <a:normAutofit/>
          </a:bodyPr>
          <a:lstStyle/>
          <a:p>
            <a:r>
              <a:rPr lang="en-US" altLang="ko-KR" b="1" dirty="0">
                <a:latin typeface="+mn-ea"/>
                <a:ea typeface="+mn-ea"/>
              </a:rPr>
              <a:t>General Balance Red rTG Omega 3 </a:t>
            </a:r>
            <a:endParaRPr lang="ko-KR" altLang="en-US" b="1" dirty="0">
              <a:latin typeface="+mn-ea"/>
              <a:ea typeface="+mn-ea"/>
            </a:endParaRPr>
          </a:p>
        </p:txBody>
      </p:sp>
      <p:sp>
        <p:nvSpPr>
          <p:cNvPr id="17" name="직사각형 16"/>
          <p:cNvSpPr/>
          <p:nvPr/>
        </p:nvSpPr>
        <p:spPr>
          <a:xfrm>
            <a:off x="269238" y="1339083"/>
            <a:ext cx="11668759" cy="49855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endParaRPr kumimoji="0" lang="ko-KR" altLang="en-US" sz="1800" b="1" i="0" u="none" strike="noStrike" kern="1200" cap="none" spc="0" normalizeH="0" baseline="0" noProof="0" dirty="0">
              <a:ln>
                <a:noFill/>
              </a:ln>
              <a:solidFill>
                <a:prstClr val="white"/>
              </a:solidFill>
              <a:effectLst/>
              <a:uLnTx/>
              <a:uFillTx/>
              <a:latin typeface="맑은 고딕" panose="020B0503020000020004" pitchFamily="50" charset="-127"/>
              <a:ea typeface="맑은 고딕" panose="020B0503020000020004" pitchFamily="50" charset="-127"/>
              <a:cs typeface="+mn-cs"/>
            </a:endParaRPr>
          </a:p>
        </p:txBody>
      </p:sp>
      <p:pic>
        <p:nvPicPr>
          <p:cNvPr id="3" name="그림 2"/>
          <p:cNvPicPr>
            <a:picLocks noChangeAspect="1"/>
          </p:cNvPicPr>
          <p:nvPr/>
        </p:nvPicPr>
        <p:blipFill rotWithShape="1">
          <a:blip r:embed="rId3"/>
          <a:srcRect l="39583" t="32074" r="37500" b="26741"/>
          <a:stretch/>
        </p:blipFill>
        <p:spPr>
          <a:xfrm>
            <a:off x="625381" y="1919565"/>
            <a:ext cx="3234710" cy="3269998"/>
          </a:xfrm>
          <a:prstGeom prst="rect">
            <a:avLst/>
          </a:prstGeom>
        </p:spPr>
      </p:pic>
      <p:sp>
        <p:nvSpPr>
          <p:cNvPr id="9" name="Rectangle 11"/>
          <p:cNvSpPr>
            <a:spLocks noChangeArrowheads="1"/>
          </p:cNvSpPr>
          <p:nvPr/>
        </p:nvSpPr>
        <p:spPr bwMode="auto">
          <a:xfrm>
            <a:off x="3765823" y="2249528"/>
            <a:ext cx="7773034" cy="2731753"/>
          </a:xfrm>
          <a:prstGeom prst="rect">
            <a:avLst/>
          </a:prstGeom>
          <a:solidFill>
            <a:schemeClr val="bg1"/>
          </a:solidFill>
          <a:ln w="3175">
            <a:solidFill>
              <a:schemeClr val="bg1">
                <a:lumMod val="75000"/>
              </a:schemeClr>
            </a:solidFill>
            <a:prstDash val="solid"/>
            <a:miter lim="800000"/>
            <a:headEnd/>
            <a:tailEnd/>
          </a:ln>
          <a:effectLst>
            <a:outerShdw blurRad="50800" dist="38100" dir="2700000" algn="tl" rotWithShape="0">
              <a:prstClr val="black">
                <a:alpha val="40000"/>
              </a:prstClr>
            </a:outerShdw>
          </a:effectLst>
        </p:spPr>
        <p:txBody>
          <a:bodyPr wrap="none" lIns="144000" anchor="ctr"/>
          <a:lstStyle/>
          <a:p>
            <a:pPr lvl="0" algn="ctr" fontAlgn="base">
              <a:lnSpc>
                <a:spcPct val="150000"/>
              </a:lnSpc>
              <a:spcBef>
                <a:spcPct val="0"/>
              </a:spcBef>
              <a:spcAft>
                <a:spcPct val="0"/>
              </a:spcAft>
              <a:defRPr/>
            </a:pPr>
            <a:r>
              <a:rPr kumimoji="1" lang="en-US" altLang="ko-KR" sz="2000" dirty="0">
                <a:solidFill>
                  <a:srgbClr val="000000"/>
                </a:solidFill>
                <a:latin typeface="맑은 고딕" panose="020B0503020000020004" pitchFamily="50" charset="-127"/>
                <a:ea typeface="맑은 고딕" panose="020B0503020000020004" pitchFamily="50" charset="-127"/>
              </a:rPr>
              <a:t>Formulated with</a:t>
            </a:r>
            <a:r>
              <a:rPr kumimoji="1" lang="ko-KR" altLang="en-US" sz="2000" dirty="0">
                <a:solidFill>
                  <a:srgbClr val="000000"/>
                </a:solidFill>
                <a:latin typeface="맑은 고딕" panose="020B0503020000020004" pitchFamily="50" charset="-127"/>
                <a:ea typeface="맑은 고딕" panose="020B0503020000020004" pitchFamily="50" charset="-127"/>
              </a:rPr>
              <a:t> </a:t>
            </a:r>
            <a:r>
              <a:rPr kumimoji="1" lang="en-US" altLang="ko-KR" sz="2000" b="1" dirty="0">
                <a:solidFill>
                  <a:srgbClr val="000000"/>
                </a:solidFill>
                <a:latin typeface="맑은 고딕" panose="020B0503020000020004" pitchFamily="50" charset="-127"/>
                <a:ea typeface="맑은 고딕" panose="020B0503020000020004" pitchFamily="50" charset="-127"/>
              </a:rPr>
              <a:t>rTG omega3</a:t>
            </a:r>
            <a:r>
              <a:rPr kumimoji="1" lang="ko-KR" altLang="en-US" sz="2000" dirty="0">
                <a:solidFill>
                  <a:srgbClr val="000000"/>
                </a:solidFill>
                <a:latin typeface="맑은 고딕" panose="020B0503020000020004" pitchFamily="50" charset="-127"/>
                <a:ea typeface="맑은 고딕" panose="020B0503020000020004" pitchFamily="50" charset="-127"/>
              </a:rPr>
              <a:t> </a:t>
            </a:r>
            <a:r>
              <a:rPr kumimoji="1" lang="en-US" altLang="ko-KR" sz="2000" dirty="0">
                <a:solidFill>
                  <a:srgbClr val="000000"/>
                </a:solidFill>
                <a:latin typeface="맑은 고딕" panose="020B0503020000020004" pitchFamily="50" charset="-127"/>
                <a:ea typeface="맑은 고딕" panose="020B0503020000020004" pitchFamily="50" charset="-127"/>
              </a:rPr>
              <a:t>which has a </a:t>
            </a:r>
            <a:r>
              <a:rPr kumimoji="1" lang="en-US" altLang="ko-KR" sz="2000" b="1" dirty="0">
                <a:solidFill>
                  <a:srgbClr val="000000"/>
                </a:solidFill>
                <a:latin typeface="맑은 고딕" panose="020B0503020000020004" pitchFamily="50" charset="-127"/>
                <a:ea typeface="맑은 고딕" panose="020B0503020000020004" pitchFamily="50" charset="-127"/>
              </a:rPr>
              <a:t>high bioavailability</a:t>
            </a:r>
            <a:endParaRPr kumimoji="1" lang="en-US" altLang="ko-KR" sz="2000" b="1" i="0" u="none" strike="noStrike" kern="1200" cap="none" spc="0" normalizeH="0" baseline="0" noProof="0" dirty="0">
              <a:ln>
                <a:noFill/>
              </a:ln>
              <a:solidFill>
                <a:srgbClr val="000000"/>
              </a:solidFill>
              <a:effectLst/>
              <a:uLnTx/>
              <a:uFillTx/>
              <a:latin typeface="맑은 고딕" panose="020B0503020000020004" pitchFamily="50" charset="-127"/>
              <a:ea typeface="맑은 고딕" panose="020B0503020000020004" pitchFamily="50" charset="-127"/>
              <a:cs typeface="+mn-cs"/>
            </a:endParaRPr>
          </a:p>
          <a:p>
            <a:pPr marL="0" marR="0" lvl="0" indent="0" algn="ctr" defTabSz="914400" rtl="0" eaLnBrk="1" fontAlgn="base" latinLnBrk="1" hangingPunct="1">
              <a:lnSpc>
                <a:spcPct val="150000"/>
              </a:lnSpc>
              <a:spcBef>
                <a:spcPct val="0"/>
              </a:spcBef>
              <a:spcAft>
                <a:spcPct val="0"/>
              </a:spcAft>
              <a:buClrTx/>
              <a:buSzTx/>
              <a:buFontTx/>
              <a:buNone/>
              <a:tabLst/>
              <a:defRPr/>
            </a:pPr>
            <a:r>
              <a:rPr kumimoji="1" lang="en-US" altLang="ko-KR" sz="1600" dirty="0">
                <a:solidFill>
                  <a:srgbClr val="000000"/>
                </a:solidFill>
                <a:latin typeface="맑은 고딕" panose="020B0503020000020004" pitchFamily="50" charset="-127"/>
                <a:ea typeface="맑은 고딕" panose="020B0503020000020004" pitchFamily="50" charset="-127"/>
              </a:rPr>
              <a:t>a</a:t>
            </a:r>
            <a:r>
              <a:rPr kumimoji="1" lang="en-US" altLang="ko-KR" sz="1600" i="0" u="none" strike="noStrike" kern="1200" cap="none" spc="0" normalizeH="0" baseline="0" noProof="0" dirty="0">
                <a:ln>
                  <a:noFill/>
                </a:ln>
                <a:solidFill>
                  <a:srgbClr val="000000"/>
                </a:solidFill>
                <a:effectLst/>
                <a:uLnTx/>
                <a:uFillTx/>
                <a:latin typeface="맑은 고딕" panose="020B0503020000020004" pitchFamily="50" charset="-127"/>
                <a:ea typeface="맑은 고딕" panose="020B0503020000020004" pitchFamily="50" charset="-127"/>
                <a:cs typeface="+mn-cs"/>
              </a:rPr>
              <a:t>nd contains a variety of nutrients.</a:t>
            </a:r>
          </a:p>
          <a:p>
            <a:pPr marL="0" marR="0" lvl="0" indent="0" algn="ctr" defTabSz="914400" rtl="0" eaLnBrk="1" fontAlgn="base" latinLnBrk="1" hangingPunct="1">
              <a:lnSpc>
                <a:spcPct val="150000"/>
              </a:lnSpc>
              <a:spcBef>
                <a:spcPct val="0"/>
              </a:spcBef>
              <a:spcAft>
                <a:spcPct val="0"/>
              </a:spcAft>
              <a:buClrTx/>
              <a:buSzTx/>
              <a:buFontTx/>
              <a:buNone/>
              <a:tabLst/>
              <a:defRPr/>
            </a:pPr>
            <a:r>
              <a:rPr kumimoji="1" lang="en-US" altLang="ko-KR" sz="2000" b="1" i="0" u="none" strike="noStrike" kern="1200" cap="none" spc="0" normalizeH="0" baseline="0" noProof="0" dirty="0">
                <a:ln>
                  <a:noFill/>
                </a:ln>
                <a:solidFill>
                  <a:srgbClr val="000000"/>
                </a:solidFill>
                <a:effectLst/>
                <a:uLnTx/>
                <a:uFillTx/>
                <a:latin typeface="맑은 고딕" panose="020B0503020000020004" pitchFamily="50" charset="-127"/>
                <a:ea typeface="맑은 고딕" panose="020B0503020000020004" pitchFamily="50" charset="-127"/>
                <a:cs typeface="+mn-cs"/>
              </a:rPr>
              <a:t>General Balance Red rTG Omega3</a:t>
            </a:r>
          </a:p>
          <a:p>
            <a:pPr marL="0" marR="0" lvl="0" indent="0" algn="ctr" defTabSz="914400" rtl="0" eaLnBrk="1" fontAlgn="base" latinLnBrk="1" hangingPunct="1">
              <a:lnSpc>
                <a:spcPct val="150000"/>
              </a:lnSpc>
              <a:spcBef>
                <a:spcPct val="0"/>
              </a:spcBef>
              <a:spcAft>
                <a:spcPct val="0"/>
              </a:spcAft>
              <a:buClrTx/>
              <a:buSzTx/>
              <a:buFontTx/>
              <a:buNone/>
              <a:tabLst/>
              <a:defRPr/>
            </a:pPr>
            <a:endParaRPr kumimoji="1" lang="en-US" altLang="ko-KR" sz="2000" b="1" i="0" u="none" strike="noStrike" kern="1200" cap="none" spc="0" normalizeH="0" baseline="0" noProof="0" dirty="0">
              <a:ln>
                <a:noFill/>
              </a:ln>
              <a:solidFill>
                <a:srgbClr val="000000"/>
              </a:solidFill>
              <a:effectLst/>
              <a:uLnTx/>
              <a:uFillTx/>
              <a:latin typeface="맑은 고딕" panose="020B0503020000020004" pitchFamily="50" charset="-127"/>
              <a:ea typeface="맑은 고딕" panose="020B0503020000020004" pitchFamily="50" charset="-127"/>
              <a:cs typeface="+mn-cs"/>
            </a:endParaRPr>
          </a:p>
          <a:p>
            <a:pPr marL="0" marR="0" lvl="0" indent="0" algn="ctr" defTabSz="914400" rtl="0" eaLnBrk="1" fontAlgn="base" latinLnBrk="1" hangingPunct="1">
              <a:lnSpc>
                <a:spcPct val="150000"/>
              </a:lnSpc>
              <a:spcBef>
                <a:spcPct val="0"/>
              </a:spcBef>
              <a:spcAft>
                <a:spcPct val="0"/>
              </a:spcAft>
              <a:buClrTx/>
              <a:buSzTx/>
              <a:buFontTx/>
              <a:buNone/>
              <a:tabLst/>
              <a:defRPr/>
            </a:pPr>
            <a:r>
              <a:rPr kumimoji="1" lang="en-US" altLang="ko-KR" sz="2000" dirty="0">
                <a:solidFill>
                  <a:srgbClr val="000000"/>
                </a:solidFill>
                <a:latin typeface="맑은 고딕" panose="020B0503020000020004" pitchFamily="50" charset="-127"/>
                <a:ea typeface="맑은 고딕" panose="020B0503020000020004" pitchFamily="50" charset="-127"/>
              </a:rPr>
              <a:t>2 capsules daily help to support heart health and vascular health!</a:t>
            </a:r>
            <a:endParaRPr kumimoji="1" lang="ko-KR" altLang="en-US" sz="2000" i="0" u="none" strike="noStrike" kern="1200" cap="none" spc="0" normalizeH="0" baseline="0" noProof="0" dirty="0">
              <a:ln>
                <a:noFill/>
              </a:ln>
              <a:solidFill>
                <a:srgbClr val="000000"/>
              </a:solidFill>
              <a:effectLst/>
              <a:uLnTx/>
              <a:uFillTx/>
              <a:latin typeface="맑은 고딕" panose="020B0503020000020004" pitchFamily="50" charset="-127"/>
              <a:ea typeface="맑은 고딕" panose="020B0503020000020004" pitchFamily="50" charset="-127"/>
              <a:cs typeface="+mn-cs"/>
            </a:endParaRPr>
          </a:p>
        </p:txBody>
      </p:sp>
      <p:sp>
        <p:nvSpPr>
          <p:cNvPr id="12" name="Rectangle 11"/>
          <p:cNvSpPr>
            <a:spLocks noChangeArrowheads="1"/>
          </p:cNvSpPr>
          <p:nvPr/>
        </p:nvSpPr>
        <p:spPr bwMode="auto">
          <a:xfrm>
            <a:off x="1127982" y="5266045"/>
            <a:ext cx="2229508" cy="504000"/>
          </a:xfrm>
          <a:prstGeom prst="rect">
            <a:avLst/>
          </a:prstGeom>
          <a:noFill/>
          <a:ln w="3175">
            <a:solidFill>
              <a:schemeClr val="bg1">
                <a:lumMod val="75000"/>
              </a:schemeClr>
            </a:solidFill>
            <a:prstDash val="solid"/>
            <a:miter lim="800000"/>
            <a:headEnd/>
            <a:tailEnd/>
          </a:ln>
          <a:effectLst/>
        </p:spPr>
        <p:txBody>
          <a:bodyPr wrap="none" lIns="144000" anchor="ctr"/>
          <a:lstStyle>
            <a:lvl1pPr eaLnBrk="0" hangingPunct="0">
              <a:defRPr kumimoji="1">
                <a:solidFill>
                  <a:schemeClr val="tx1"/>
                </a:solidFill>
                <a:latin typeface="굴림" charset="-127"/>
                <a:ea typeface="굴림" charset="-127"/>
              </a:defRPr>
            </a:lvl1pPr>
            <a:lvl2pPr marL="742950" indent="-285750" eaLnBrk="0" hangingPunct="0">
              <a:defRPr kumimoji="1">
                <a:solidFill>
                  <a:schemeClr val="tx1"/>
                </a:solidFill>
                <a:latin typeface="굴림" charset="-127"/>
                <a:ea typeface="굴림" charset="-127"/>
              </a:defRPr>
            </a:lvl2pPr>
            <a:lvl3pPr marL="1143000" indent="-228600" eaLnBrk="0" hangingPunct="0">
              <a:defRPr kumimoji="1">
                <a:solidFill>
                  <a:schemeClr val="tx1"/>
                </a:solidFill>
                <a:latin typeface="굴림" charset="-127"/>
                <a:ea typeface="굴림" charset="-127"/>
              </a:defRPr>
            </a:lvl3pPr>
            <a:lvl4pPr marL="1600200" indent="-228600" eaLnBrk="0" hangingPunct="0">
              <a:defRPr kumimoji="1">
                <a:solidFill>
                  <a:schemeClr val="tx1"/>
                </a:solidFill>
                <a:latin typeface="굴림" charset="-127"/>
                <a:ea typeface="굴림" charset="-127"/>
              </a:defRPr>
            </a:lvl4pPr>
            <a:lvl5pPr marL="2057400" indent="-228600" eaLnBrk="0" hangingPunct="0">
              <a:defRPr kumimoji="1">
                <a:solidFill>
                  <a:schemeClr val="tx1"/>
                </a:solidFill>
                <a:latin typeface="굴림" charset="-127"/>
                <a:ea typeface="굴림" charset="-127"/>
              </a:defRPr>
            </a:lvl5pPr>
            <a:lvl6pPr marL="2514600" indent="-228600" eaLnBrk="0" fontAlgn="base" hangingPunct="0">
              <a:spcBef>
                <a:spcPct val="0"/>
              </a:spcBef>
              <a:spcAft>
                <a:spcPct val="0"/>
              </a:spcAft>
              <a:defRPr kumimoji="1">
                <a:solidFill>
                  <a:schemeClr val="tx1"/>
                </a:solidFill>
                <a:latin typeface="굴림" charset="-127"/>
                <a:ea typeface="굴림" charset="-127"/>
              </a:defRPr>
            </a:lvl6pPr>
            <a:lvl7pPr marL="2971800" indent="-228600" eaLnBrk="0" fontAlgn="base" hangingPunct="0">
              <a:spcBef>
                <a:spcPct val="0"/>
              </a:spcBef>
              <a:spcAft>
                <a:spcPct val="0"/>
              </a:spcAft>
              <a:defRPr kumimoji="1">
                <a:solidFill>
                  <a:schemeClr val="tx1"/>
                </a:solidFill>
                <a:latin typeface="굴림" charset="-127"/>
                <a:ea typeface="굴림" charset="-127"/>
              </a:defRPr>
            </a:lvl7pPr>
            <a:lvl8pPr marL="3429000" indent="-228600" eaLnBrk="0" fontAlgn="base" hangingPunct="0">
              <a:spcBef>
                <a:spcPct val="0"/>
              </a:spcBef>
              <a:spcAft>
                <a:spcPct val="0"/>
              </a:spcAft>
              <a:defRPr kumimoji="1">
                <a:solidFill>
                  <a:schemeClr val="tx1"/>
                </a:solidFill>
                <a:latin typeface="굴림" charset="-127"/>
                <a:ea typeface="굴림" charset="-127"/>
              </a:defRPr>
            </a:lvl8pPr>
            <a:lvl9pPr marL="3886200" indent="-228600" eaLnBrk="0" fontAlgn="base" hangingPunct="0">
              <a:spcBef>
                <a:spcPct val="0"/>
              </a:spcBef>
              <a:spcAft>
                <a:spcPct val="0"/>
              </a:spcAft>
              <a:defRPr kumimoji="1">
                <a:solidFill>
                  <a:schemeClr val="tx1"/>
                </a:solidFill>
                <a:latin typeface="굴림" charset="-127"/>
                <a:ea typeface="굴림" charset="-127"/>
              </a:defRPr>
            </a:lvl9pPr>
          </a:lstStyle>
          <a:p>
            <a:pPr marL="0" marR="0" lvl="0" indent="0" algn="ctr" defTabSz="914400" rtl="0" eaLnBrk="1" fontAlgn="base" latinLnBrk="1" hangingPunct="1">
              <a:lnSpc>
                <a:spcPts val="1500"/>
              </a:lnSpc>
              <a:spcBef>
                <a:spcPct val="0"/>
              </a:spcBef>
              <a:spcAft>
                <a:spcPct val="0"/>
              </a:spcAft>
              <a:buClrTx/>
              <a:buSzTx/>
              <a:buFontTx/>
              <a:buNone/>
              <a:tabLst/>
              <a:defRPr/>
            </a:pPr>
            <a:r>
              <a:rPr kumimoji="1" lang="ko-KR" altLang="en-US" sz="1200" b="1" i="0" u="none" strike="noStrike" kern="1200" cap="none" spc="0" normalizeH="0" baseline="0" noProof="0" dirty="0">
                <a:ln>
                  <a:noFill/>
                </a:ln>
                <a:solidFill>
                  <a:srgbClr val="000000"/>
                </a:solidFill>
                <a:effectLst/>
                <a:uLnTx/>
                <a:uFillTx/>
                <a:latin typeface="맑은 고딕" panose="020B0503020000020004" pitchFamily="50" charset="-127"/>
                <a:ea typeface="맑은 고딕" panose="020B0503020000020004" pitchFamily="50" charset="-127"/>
                <a:cs typeface="+mn-cs"/>
              </a:rPr>
              <a:t> </a:t>
            </a:r>
            <a:r>
              <a:rPr kumimoji="1" lang="en-US" altLang="ko-KR" sz="1200" b="1" i="0" u="none" strike="noStrike" kern="1200" cap="none" spc="0" normalizeH="0" baseline="0" noProof="0" dirty="0">
                <a:ln>
                  <a:noFill/>
                </a:ln>
                <a:solidFill>
                  <a:srgbClr val="000000"/>
                </a:solidFill>
                <a:effectLst/>
                <a:uLnTx/>
                <a:uFillTx/>
                <a:latin typeface="맑은 고딕" panose="020B0503020000020004" pitchFamily="50" charset="-127"/>
                <a:ea typeface="맑은 고딕" panose="020B0503020000020004" pitchFamily="50" charset="-127"/>
                <a:cs typeface="+mn-cs"/>
              </a:rPr>
              <a:t>600 mg x 60Capsule(30 servings)</a:t>
            </a:r>
          </a:p>
          <a:p>
            <a:pPr marL="0" marR="0" lvl="0" indent="0" algn="ctr" defTabSz="914400" rtl="0" eaLnBrk="1" fontAlgn="base" latinLnBrk="1" hangingPunct="1">
              <a:lnSpc>
                <a:spcPts val="1500"/>
              </a:lnSpc>
              <a:spcBef>
                <a:spcPct val="0"/>
              </a:spcBef>
              <a:spcAft>
                <a:spcPct val="0"/>
              </a:spcAft>
              <a:buClrTx/>
              <a:buSzTx/>
              <a:buFontTx/>
              <a:buNone/>
              <a:tabLst/>
              <a:defRPr/>
            </a:pPr>
            <a:r>
              <a:rPr lang="en-US" altLang="ko-KR" sz="1200" b="1" dirty="0">
                <a:solidFill>
                  <a:srgbClr val="000000"/>
                </a:solidFill>
                <a:latin typeface="맑은 고딕" panose="020B0503020000020004" pitchFamily="50" charset="-127"/>
                <a:ea typeface="맑은 고딕" panose="020B0503020000020004" pitchFamily="50" charset="-127"/>
              </a:rPr>
              <a:t>Take 2 capsules once a day.</a:t>
            </a:r>
            <a:endParaRPr kumimoji="1" lang="en-US" altLang="ko-KR" sz="1200" b="1" i="0" u="none" strike="noStrike" kern="1200" cap="none" spc="0" normalizeH="0" baseline="0" noProof="0" dirty="0">
              <a:ln>
                <a:noFill/>
              </a:ln>
              <a:solidFill>
                <a:srgbClr val="000000"/>
              </a:solidFill>
              <a:effectLst/>
              <a:uLnTx/>
              <a:uFillTx/>
              <a:latin typeface="맑은 고딕" panose="020B0503020000020004" pitchFamily="50" charset="-127"/>
              <a:ea typeface="맑은 고딕" panose="020B0503020000020004" pitchFamily="50" charset="-127"/>
              <a:cs typeface="+mn-cs"/>
            </a:endParaRPr>
          </a:p>
        </p:txBody>
      </p:sp>
    </p:spTree>
    <p:extLst>
      <p:ext uri="{BB962C8B-B14F-4D97-AF65-F5344CB8AC3E}">
        <p14:creationId xmlns:p14="http://schemas.microsoft.com/office/powerpoint/2010/main" val="137953847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solidFill>
            <a:srgbClr val="C00000"/>
          </a:solidFill>
        </p:spPr>
        <p:txBody>
          <a:bodyPr>
            <a:normAutofit/>
          </a:bodyPr>
          <a:lstStyle/>
          <a:p>
            <a:r>
              <a:rPr lang="en-US" altLang="ko-KR" b="1" dirty="0">
                <a:latin typeface="+mn-ea"/>
              </a:rPr>
              <a:t>General Balance Red rTG Omega 3 </a:t>
            </a:r>
            <a:endParaRPr lang="ko-KR" altLang="en-US" b="1" dirty="0">
              <a:latin typeface="+mn-ea"/>
              <a:ea typeface="+mn-ea"/>
            </a:endParaRPr>
          </a:p>
        </p:txBody>
      </p:sp>
      <p:sp>
        <p:nvSpPr>
          <p:cNvPr id="17" name="직사각형 16"/>
          <p:cNvSpPr/>
          <p:nvPr/>
        </p:nvSpPr>
        <p:spPr>
          <a:xfrm>
            <a:off x="269238" y="1077686"/>
            <a:ext cx="11668759" cy="52469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spcBef>
                <a:spcPts val="0"/>
              </a:spcBef>
              <a:spcAft>
                <a:spcPts val="0"/>
              </a:spcAft>
              <a:buClrTx/>
              <a:buSzTx/>
              <a:buFontTx/>
              <a:buNone/>
              <a:tabLst/>
              <a:defRPr/>
            </a:pPr>
            <a:endParaRPr kumimoji="0" lang="ko-KR" altLang="en-US" sz="1800" b="1" i="0" u="none" strike="noStrike" kern="1200" cap="none" spc="0" normalizeH="0" baseline="0" noProof="0" dirty="0">
              <a:ln>
                <a:noFill/>
              </a:ln>
              <a:solidFill>
                <a:prstClr val="white"/>
              </a:solidFill>
              <a:effectLst/>
              <a:uLnTx/>
              <a:uFillTx/>
              <a:latin typeface="맑은 고딕" panose="020B0503020000020004" pitchFamily="50" charset="-127"/>
              <a:ea typeface="맑은 고딕" panose="020B0503020000020004" pitchFamily="50" charset="-127"/>
              <a:cs typeface="+mn-cs"/>
            </a:endParaRPr>
          </a:p>
        </p:txBody>
      </p:sp>
      <p:pic>
        <p:nvPicPr>
          <p:cNvPr id="3" name="그림 2"/>
          <p:cNvPicPr>
            <a:picLocks noChangeAspect="1"/>
          </p:cNvPicPr>
          <p:nvPr/>
        </p:nvPicPr>
        <p:blipFill rotWithShape="1">
          <a:blip r:embed="rId3"/>
          <a:srcRect l="39583" t="32074" r="37500" b="26741"/>
          <a:stretch/>
        </p:blipFill>
        <p:spPr>
          <a:xfrm>
            <a:off x="8163899" y="2719285"/>
            <a:ext cx="2384358" cy="2410370"/>
          </a:xfrm>
          <a:prstGeom prst="rect">
            <a:avLst/>
          </a:prstGeom>
        </p:spPr>
      </p:pic>
      <p:sp>
        <p:nvSpPr>
          <p:cNvPr id="6" name="Rectangle 6"/>
          <p:cNvSpPr>
            <a:spLocks noChangeArrowheads="1"/>
          </p:cNvSpPr>
          <p:nvPr/>
        </p:nvSpPr>
        <p:spPr bwMode="auto">
          <a:xfrm>
            <a:off x="579118" y="1206133"/>
            <a:ext cx="11018520" cy="816322"/>
          </a:xfrm>
          <a:prstGeom prst="rect">
            <a:avLst/>
          </a:prstGeom>
          <a:solidFill>
            <a:schemeClr val="bg1"/>
          </a:solidFill>
          <a:ln w="3175">
            <a:solidFill>
              <a:schemeClr val="bg1">
                <a:lumMod val="75000"/>
              </a:schemeClr>
            </a:solidFill>
            <a:prstDash val="solid"/>
            <a:miter lim="800000"/>
            <a:headEnd/>
            <a:tailEnd/>
          </a:ln>
          <a:effectLst>
            <a:outerShdw blurRad="50800" dist="38100" dir="2700000" algn="tl" rotWithShape="0">
              <a:prstClr val="black">
                <a:alpha val="40000"/>
              </a:prstClr>
            </a:outerShdw>
          </a:effectLst>
        </p:spPr>
        <p:txBody>
          <a:bodyPr wrap="none" lIns="144000" anchor="ctr"/>
          <a:lstStyle/>
          <a:p>
            <a:pPr lvl="0" algn="ctr" fontAlgn="base">
              <a:spcBef>
                <a:spcPct val="0"/>
              </a:spcBef>
              <a:spcAft>
                <a:spcPct val="0"/>
              </a:spcAft>
              <a:defRPr/>
            </a:pPr>
            <a:r>
              <a:rPr kumimoji="1" lang="en-US" altLang="ko-KR" sz="1600" b="1" dirty="0">
                <a:solidFill>
                  <a:srgbClr val="000000"/>
                </a:solidFill>
                <a:latin typeface="맑은 고딕" panose="020B0503020000020004" pitchFamily="50" charset="-127"/>
                <a:ea typeface="맑은 고딕" panose="020B0503020000020004" pitchFamily="50" charset="-127"/>
              </a:rPr>
              <a:t>Contains quality rTG Omega 3 and helps </a:t>
            </a:r>
            <a:r>
              <a:rPr kumimoji="1" lang="en-US" altLang="ko-KR" sz="1600" b="1" i="0" u="none" strike="noStrike" kern="1200" cap="none" spc="0" normalizeH="0" baseline="0" noProof="0" dirty="0">
                <a:ln>
                  <a:noFill/>
                </a:ln>
                <a:solidFill>
                  <a:srgbClr val="000000"/>
                </a:solidFill>
                <a:effectLst/>
                <a:uLnTx/>
                <a:uFillTx/>
                <a:latin typeface="맑은 고딕" panose="020B0503020000020004" pitchFamily="50" charset="-127"/>
                <a:ea typeface="맑은 고딕" panose="020B0503020000020004" pitchFamily="50" charset="-127"/>
                <a:cs typeface="+mn-cs"/>
              </a:rPr>
              <a:t>to support circulation, eye health, memory, and heart health.</a:t>
            </a:r>
            <a:endParaRPr kumimoji="1" lang="ko-KR" altLang="en-US" sz="1600" b="1" i="0" u="none" strike="noStrike" kern="1200" cap="none" spc="0" normalizeH="0" baseline="0" noProof="0" dirty="0">
              <a:ln>
                <a:noFill/>
              </a:ln>
              <a:solidFill>
                <a:srgbClr val="000000"/>
              </a:solidFill>
              <a:effectLst/>
              <a:uLnTx/>
              <a:uFillTx/>
              <a:latin typeface="맑은 고딕" panose="020B0503020000020004" pitchFamily="50" charset="-127"/>
              <a:ea typeface="맑은 고딕" panose="020B0503020000020004" pitchFamily="50" charset="-127"/>
              <a:cs typeface="+mn-cs"/>
            </a:endParaRPr>
          </a:p>
        </p:txBody>
      </p:sp>
      <p:sp>
        <p:nvSpPr>
          <p:cNvPr id="11" name="Rectangle 6"/>
          <p:cNvSpPr>
            <a:spLocks noChangeArrowheads="1"/>
          </p:cNvSpPr>
          <p:nvPr/>
        </p:nvSpPr>
        <p:spPr bwMode="auto">
          <a:xfrm>
            <a:off x="502814" y="2525136"/>
            <a:ext cx="11094823" cy="3267995"/>
          </a:xfrm>
          <a:prstGeom prst="rect">
            <a:avLst/>
          </a:prstGeom>
          <a:noFill/>
          <a:ln w="3175">
            <a:noFill/>
            <a:prstDash val="solid"/>
            <a:miter lim="800000"/>
            <a:headEnd/>
            <a:tailEnd/>
          </a:ln>
          <a:effectLst/>
        </p:spPr>
        <p:txBody>
          <a:bodyPr wrap="square" lIns="144000" anchor="ctr"/>
          <a:lstStyle/>
          <a:p>
            <a:pPr marL="0" marR="0" lvl="0" indent="0" algn="l" defTabSz="914400" rtl="0" eaLnBrk="1" fontAlgn="ctr" latinLnBrk="1" hangingPunct="1">
              <a:spcBef>
                <a:spcPct val="0"/>
              </a:spcBef>
              <a:spcAft>
                <a:spcPct val="0"/>
              </a:spcAft>
              <a:buClrTx/>
              <a:buSzTx/>
              <a:buFontTx/>
              <a:buNone/>
              <a:tabLst/>
              <a:defRPr/>
            </a:pPr>
            <a:r>
              <a:rPr kumimoji="1" lang="en-US" altLang="ko-KR" sz="1600" b="1" i="0" u="none" strike="noStrike" kern="1200" cap="none" spc="0" normalizeH="0" baseline="0" noProof="0" dirty="0">
                <a:ln>
                  <a:noFill/>
                </a:ln>
                <a:solidFill>
                  <a:srgbClr val="000000"/>
                </a:solidFill>
                <a:effectLst/>
                <a:uLnTx/>
                <a:uFillTx/>
                <a:latin typeface="맑은 고딕" panose="020B0503020000020004" pitchFamily="50" charset="-127"/>
                <a:ea typeface="맑은 고딕" panose="020B0503020000020004" pitchFamily="50" charset="-127"/>
                <a:cs typeface="+mn-cs"/>
              </a:rPr>
              <a:t>1. Rich in Nutrients</a:t>
            </a:r>
          </a:p>
          <a:p>
            <a:pPr lvl="0" fontAlgn="ctr">
              <a:lnSpc>
                <a:spcPct val="150000"/>
              </a:lnSpc>
              <a:spcBef>
                <a:spcPct val="0"/>
              </a:spcBef>
              <a:spcAft>
                <a:spcPct val="0"/>
              </a:spcAft>
              <a:defRPr/>
            </a:pPr>
            <a:r>
              <a:rPr kumimoji="1" lang="en-US" altLang="ko-KR" sz="1100" i="0" u="none" strike="noStrike" kern="1200" cap="none" spc="0" normalizeH="0" baseline="0" noProof="0" dirty="0">
                <a:ln>
                  <a:noFill/>
                </a:ln>
                <a:solidFill>
                  <a:srgbClr val="000000"/>
                </a:solidFill>
                <a:effectLst/>
                <a:uLnTx/>
                <a:uFillTx/>
                <a:latin typeface="맑은 고딕" panose="020B0503020000020004" pitchFamily="50" charset="-127"/>
                <a:ea typeface="맑은 고딕" panose="020B0503020000020004" pitchFamily="50" charset="-127"/>
                <a:cs typeface="+mn-cs"/>
              </a:rPr>
              <a:t>. </a:t>
            </a:r>
            <a:r>
              <a:rPr kumimoji="1" lang="en-US" altLang="ko-KR" sz="1100" dirty="0">
                <a:solidFill>
                  <a:srgbClr val="000000"/>
                </a:solidFill>
                <a:latin typeface="맑은 고딕" panose="020B0503020000020004" pitchFamily="50" charset="-127"/>
                <a:ea typeface="맑은 고딕" panose="020B0503020000020004" pitchFamily="50" charset="-127"/>
              </a:rPr>
              <a:t>Contains </a:t>
            </a:r>
            <a:r>
              <a:rPr kumimoji="1" lang="en-US" altLang="ko-KR" sz="1100" b="1" dirty="0">
                <a:solidFill>
                  <a:srgbClr val="000000"/>
                </a:solidFill>
                <a:latin typeface="맑은 고딕" panose="020B0503020000020004" pitchFamily="50" charset="-127"/>
                <a:ea typeface="맑은 고딕" panose="020B0503020000020004" pitchFamily="50" charset="-127"/>
              </a:rPr>
              <a:t>900 mg of</a:t>
            </a:r>
            <a:r>
              <a:rPr kumimoji="1" lang="en-US" altLang="ko-KR" sz="1100" dirty="0">
                <a:solidFill>
                  <a:srgbClr val="000000"/>
                </a:solidFill>
                <a:latin typeface="맑은 고딕" panose="020B0503020000020004" pitchFamily="50" charset="-127"/>
                <a:ea typeface="맑은 고딕" panose="020B0503020000020004" pitchFamily="50" charset="-127"/>
              </a:rPr>
              <a:t> </a:t>
            </a:r>
            <a:r>
              <a:rPr kumimoji="1" lang="en-US" altLang="ko-KR" sz="1100" b="1" i="0" u="none" strike="noStrike" kern="1200" cap="none" spc="0" normalizeH="0" baseline="0" noProof="0" dirty="0">
                <a:ln>
                  <a:noFill/>
                </a:ln>
                <a:solidFill>
                  <a:srgbClr val="000000"/>
                </a:solidFill>
                <a:effectLst/>
                <a:uLnTx/>
                <a:uFillTx/>
                <a:latin typeface="맑은 고딕" panose="020B0503020000020004" pitchFamily="50" charset="-127"/>
                <a:ea typeface="맑은 고딕" panose="020B0503020000020004" pitchFamily="50" charset="-127"/>
                <a:cs typeface="+mn-cs"/>
              </a:rPr>
              <a:t>EPA </a:t>
            </a:r>
            <a:r>
              <a:rPr kumimoji="1" lang="en-US" altLang="ko-KR" sz="1100" b="1" dirty="0">
                <a:solidFill>
                  <a:srgbClr val="000000"/>
                </a:solidFill>
                <a:latin typeface="맑은 고딕" panose="020B0503020000020004" pitchFamily="50" charset="-127"/>
                <a:ea typeface="맑은 고딕" panose="020B0503020000020004" pitchFamily="50" charset="-127"/>
              </a:rPr>
              <a:t>and</a:t>
            </a:r>
            <a:r>
              <a:rPr kumimoji="1" lang="ko-KR" altLang="en-US" sz="1100" b="1" i="0" u="none" strike="noStrike" kern="1200" cap="none" spc="0" normalizeH="0" baseline="0" noProof="0" dirty="0">
                <a:ln>
                  <a:noFill/>
                </a:ln>
                <a:solidFill>
                  <a:srgbClr val="000000"/>
                </a:solidFill>
                <a:effectLst/>
                <a:uLnTx/>
                <a:uFillTx/>
                <a:latin typeface="맑은 고딕" panose="020B0503020000020004" pitchFamily="50" charset="-127"/>
                <a:ea typeface="맑은 고딕" panose="020B0503020000020004" pitchFamily="50" charset="-127"/>
                <a:cs typeface="+mn-cs"/>
              </a:rPr>
              <a:t> </a:t>
            </a:r>
            <a:r>
              <a:rPr kumimoji="1" lang="en-US" altLang="ko-KR" sz="1100" b="1" i="0" u="none" strike="noStrike" kern="1200" cap="none" spc="0" normalizeH="0" baseline="0" noProof="0" dirty="0">
                <a:ln>
                  <a:noFill/>
                </a:ln>
                <a:solidFill>
                  <a:srgbClr val="000000"/>
                </a:solidFill>
                <a:effectLst/>
                <a:uLnTx/>
                <a:uFillTx/>
                <a:latin typeface="맑은 고딕" panose="020B0503020000020004" pitchFamily="50" charset="-127"/>
                <a:ea typeface="맑은 고딕" panose="020B0503020000020004" pitchFamily="50" charset="-127"/>
                <a:cs typeface="+mn-cs"/>
              </a:rPr>
              <a:t>DHA per serving +</a:t>
            </a:r>
            <a:r>
              <a:rPr kumimoji="1" lang="en-US" altLang="ko-KR" sz="1100" b="1" dirty="0">
                <a:solidFill>
                  <a:srgbClr val="000000"/>
                </a:solidFill>
                <a:latin typeface="맑은 고딕" panose="020B0503020000020004" pitchFamily="50" charset="-127"/>
                <a:ea typeface="맑은 고딕" panose="020B0503020000020004" pitchFamily="50" charset="-127"/>
              </a:rPr>
              <a:t> Vitamin </a:t>
            </a:r>
            <a:r>
              <a:rPr kumimoji="1" lang="en-US" altLang="ko-KR" sz="1100" b="1" i="0" u="none" strike="noStrike" kern="1200" cap="none" spc="0" normalizeH="0" baseline="0" noProof="0" dirty="0">
                <a:ln>
                  <a:noFill/>
                </a:ln>
                <a:solidFill>
                  <a:srgbClr val="000000"/>
                </a:solidFill>
                <a:effectLst/>
                <a:uLnTx/>
                <a:uFillTx/>
                <a:latin typeface="맑은 고딕" panose="020B0503020000020004" pitchFamily="50" charset="-127"/>
                <a:ea typeface="맑은 고딕" panose="020B0503020000020004" pitchFamily="50" charset="-127"/>
                <a:cs typeface="+mn-cs"/>
              </a:rPr>
              <a:t>E 3.3 mg </a:t>
            </a:r>
            <a:r>
              <a:rPr kumimoji="1" lang="el-GR" altLang="ko-KR" sz="1100" b="1" i="0" u="none" strike="noStrike" kern="1200" cap="none" spc="0" normalizeH="0" baseline="0" noProof="0" dirty="0">
                <a:ln>
                  <a:noFill/>
                </a:ln>
                <a:solidFill>
                  <a:srgbClr val="000000"/>
                </a:solidFill>
                <a:effectLst/>
                <a:uLnTx/>
                <a:uFillTx/>
                <a:latin typeface="맑은 고딕" panose="020B0503020000020004" pitchFamily="50" charset="-127"/>
                <a:ea typeface="맑은 고딕" panose="020B0503020000020004" pitchFamily="50" charset="-127"/>
                <a:cs typeface="+mn-cs"/>
              </a:rPr>
              <a:t>α-</a:t>
            </a:r>
            <a:r>
              <a:rPr kumimoji="1" lang="en-US" altLang="ko-KR" sz="1100" b="1" i="0" u="none" strike="noStrike" kern="1200" cap="none" spc="0" normalizeH="0" baseline="0" noProof="0" dirty="0">
                <a:ln>
                  <a:noFill/>
                </a:ln>
                <a:solidFill>
                  <a:srgbClr val="000000"/>
                </a:solidFill>
                <a:effectLst/>
                <a:uLnTx/>
                <a:uFillTx/>
                <a:latin typeface="맑은 고딕" panose="020B0503020000020004" pitchFamily="50" charset="-127"/>
                <a:ea typeface="맑은 고딕" panose="020B0503020000020004" pitchFamily="50" charset="-127"/>
                <a:cs typeface="+mn-cs"/>
              </a:rPr>
              <a:t>TE</a:t>
            </a:r>
          </a:p>
          <a:p>
            <a:pPr lvl="0" fontAlgn="ctr">
              <a:lnSpc>
                <a:spcPct val="150000"/>
              </a:lnSpc>
              <a:spcBef>
                <a:spcPct val="0"/>
              </a:spcBef>
              <a:spcAft>
                <a:spcPct val="0"/>
              </a:spcAft>
              <a:defRPr/>
            </a:pPr>
            <a:r>
              <a:rPr kumimoji="1" lang="en-US" altLang="ko-KR" sz="1100" i="0" u="none" strike="noStrike" kern="1200" cap="none" spc="0" normalizeH="0" baseline="0" noProof="0" dirty="0">
                <a:ln>
                  <a:noFill/>
                </a:ln>
                <a:solidFill>
                  <a:srgbClr val="000000"/>
                </a:solidFill>
                <a:effectLst/>
                <a:uLnTx/>
                <a:uFillTx/>
                <a:latin typeface="맑은 고딕" panose="020B0503020000020004" pitchFamily="50" charset="-127"/>
                <a:ea typeface="맑은 고딕" panose="020B0503020000020004" pitchFamily="50" charset="-127"/>
                <a:cs typeface="+mn-cs"/>
              </a:rPr>
              <a:t>. Contains Soy Lecithin, </a:t>
            </a:r>
            <a:r>
              <a:rPr lang="en-US" sz="1100" dirty="0"/>
              <a:t>Hematococcus Pluvialis </a:t>
            </a:r>
            <a:r>
              <a:rPr kumimoji="1" lang="en-US" sz="1100" dirty="0">
                <a:solidFill>
                  <a:srgbClr val="000000"/>
                </a:solidFill>
                <a:latin typeface="맑은 고딕" panose="020B0503020000020004" pitchFamily="50" charset="-127"/>
                <a:ea typeface="맑은 고딕" panose="020B0503020000020004" pitchFamily="50" charset="-127"/>
              </a:rPr>
              <a:t>Extract</a:t>
            </a:r>
            <a:r>
              <a:rPr kumimoji="1" lang="en-US" altLang="ko-KR" sz="1100" i="0" u="none" strike="noStrike" kern="1200" cap="none" spc="0" normalizeH="0" baseline="0" noProof="0" dirty="0">
                <a:ln>
                  <a:noFill/>
                </a:ln>
                <a:solidFill>
                  <a:srgbClr val="000000"/>
                </a:solidFill>
                <a:effectLst/>
                <a:uLnTx/>
                <a:uFillTx/>
                <a:latin typeface="맑은 고딕" panose="020B0503020000020004" pitchFamily="50" charset="-127"/>
                <a:ea typeface="맑은 고딕" panose="020B0503020000020004" pitchFamily="50" charset="-127"/>
                <a:cs typeface="+mn-cs"/>
              </a:rPr>
              <a:t>, and Grapeseed Oil</a:t>
            </a:r>
          </a:p>
          <a:p>
            <a:pPr marL="0" marR="0" lvl="0" indent="0" algn="l" defTabSz="914400" rtl="0" eaLnBrk="1" fontAlgn="ctr" latinLnBrk="1" hangingPunct="1">
              <a:spcBef>
                <a:spcPct val="0"/>
              </a:spcBef>
              <a:spcAft>
                <a:spcPct val="0"/>
              </a:spcAft>
              <a:buClrTx/>
              <a:buSzTx/>
              <a:buFontTx/>
              <a:buNone/>
              <a:tabLst/>
              <a:defRPr/>
            </a:pPr>
            <a:endParaRPr kumimoji="1" lang="en-US" altLang="ko-KR" sz="800" b="1" i="0" u="none" strike="noStrike" kern="1200" cap="none" spc="0" normalizeH="0" baseline="0" noProof="0" dirty="0">
              <a:ln>
                <a:noFill/>
              </a:ln>
              <a:solidFill>
                <a:srgbClr val="000000"/>
              </a:solidFill>
              <a:effectLst/>
              <a:uLnTx/>
              <a:uFillTx/>
              <a:latin typeface="맑은 고딕" panose="020B0503020000020004" pitchFamily="50" charset="-127"/>
              <a:ea typeface="맑은 고딕" panose="020B0503020000020004" pitchFamily="50" charset="-127"/>
              <a:cs typeface="+mn-cs"/>
            </a:endParaRPr>
          </a:p>
          <a:p>
            <a:pPr marL="0" marR="0" lvl="0" indent="0" algn="l" defTabSz="914400" rtl="0" eaLnBrk="1" fontAlgn="ctr" latinLnBrk="1" hangingPunct="1">
              <a:spcBef>
                <a:spcPct val="0"/>
              </a:spcBef>
              <a:spcAft>
                <a:spcPct val="0"/>
              </a:spcAft>
              <a:buClrTx/>
              <a:buSzTx/>
              <a:buFontTx/>
              <a:buNone/>
              <a:tabLst/>
              <a:defRPr/>
            </a:pPr>
            <a:r>
              <a:rPr kumimoji="1" lang="en-US" altLang="ko-KR" sz="1600" b="1" i="0" u="none" strike="noStrike" kern="1200" cap="none" spc="0" normalizeH="0" baseline="0" noProof="0" dirty="0">
                <a:ln>
                  <a:noFill/>
                </a:ln>
                <a:solidFill>
                  <a:srgbClr val="000000"/>
                </a:solidFill>
                <a:effectLst/>
                <a:uLnTx/>
                <a:uFillTx/>
                <a:latin typeface="맑은 고딕" panose="020B0503020000020004" pitchFamily="50" charset="-127"/>
                <a:ea typeface="맑은 고딕" panose="020B0503020000020004" pitchFamily="50" charset="-127"/>
                <a:cs typeface="+mn-cs"/>
              </a:rPr>
              <a:t>2. High Bioavailability</a:t>
            </a:r>
          </a:p>
          <a:p>
            <a:pPr marL="0" marR="0" lvl="0" indent="0" algn="l" defTabSz="914400" rtl="0" eaLnBrk="1" fontAlgn="ctr" latinLnBrk="1" hangingPunct="1">
              <a:spcBef>
                <a:spcPct val="0"/>
              </a:spcBef>
              <a:spcAft>
                <a:spcPct val="0"/>
              </a:spcAft>
              <a:buClrTx/>
              <a:buSzTx/>
              <a:buFontTx/>
              <a:buNone/>
              <a:tabLst/>
              <a:defRPr/>
            </a:pPr>
            <a:endParaRPr kumimoji="1" lang="en-US" altLang="ko-KR" sz="800" b="1" i="0" u="none" strike="noStrike" kern="1200" cap="none" spc="0" normalizeH="0" baseline="0" noProof="0" dirty="0">
              <a:ln>
                <a:noFill/>
              </a:ln>
              <a:solidFill>
                <a:srgbClr val="000000"/>
              </a:solidFill>
              <a:effectLst/>
              <a:uLnTx/>
              <a:uFillTx/>
              <a:latin typeface="맑은 고딕" panose="020B0503020000020004" pitchFamily="50" charset="-127"/>
              <a:ea typeface="맑은 고딕" panose="020B0503020000020004" pitchFamily="50" charset="-127"/>
              <a:cs typeface="+mn-cs"/>
            </a:endParaRPr>
          </a:p>
          <a:p>
            <a:pPr marL="0" marR="0" lvl="0" indent="0" algn="l" defTabSz="914400" rtl="0" eaLnBrk="1" fontAlgn="ctr" latinLnBrk="1" hangingPunct="1">
              <a:spcBef>
                <a:spcPct val="0"/>
              </a:spcBef>
              <a:spcAft>
                <a:spcPct val="0"/>
              </a:spcAft>
              <a:buClrTx/>
              <a:buSzTx/>
              <a:buFontTx/>
              <a:buNone/>
              <a:tabLst/>
              <a:defRPr/>
            </a:pPr>
            <a:r>
              <a:rPr kumimoji="1" lang="en-US" altLang="ko-KR" sz="1600" b="1" i="0" u="none" strike="noStrike" kern="1200" cap="none" spc="0" normalizeH="0" baseline="0" noProof="0" dirty="0">
                <a:ln>
                  <a:noFill/>
                </a:ln>
                <a:solidFill>
                  <a:srgbClr val="000000"/>
                </a:solidFill>
                <a:effectLst/>
                <a:uLnTx/>
                <a:uFillTx/>
                <a:latin typeface="맑은 고딕" panose="020B0503020000020004" pitchFamily="50" charset="-127"/>
                <a:ea typeface="맑은 고딕" panose="020B0503020000020004" pitchFamily="50" charset="-127"/>
                <a:cs typeface="+mn-cs"/>
              </a:rPr>
              <a:t>3. Formulated with ingredients developed by KD Pharma</a:t>
            </a:r>
            <a:endParaRPr kumimoji="1" lang="ko-KR" altLang="en-US" sz="1600" b="1" i="0" u="none" strike="noStrike" kern="1200" cap="none" spc="0" normalizeH="0" baseline="0" noProof="0" dirty="0">
              <a:ln>
                <a:noFill/>
              </a:ln>
              <a:solidFill>
                <a:srgbClr val="000000"/>
              </a:solidFill>
              <a:effectLst/>
              <a:uLnTx/>
              <a:uFillTx/>
              <a:latin typeface="맑은 고딕" panose="020B0503020000020004" pitchFamily="50" charset="-127"/>
              <a:ea typeface="맑은 고딕" panose="020B0503020000020004" pitchFamily="50" charset="-127"/>
              <a:cs typeface="+mn-cs"/>
            </a:endParaRPr>
          </a:p>
          <a:p>
            <a:pPr marL="0" marR="0" lvl="0" indent="0" algn="l" defTabSz="914400" rtl="0" eaLnBrk="1" fontAlgn="ctr" latinLnBrk="1" hangingPunct="1">
              <a:lnSpc>
                <a:spcPct val="150000"/>
              </a:lnSpc>
              <a:spcBef>
                <a:spcPct val="0"/>
              </a:spcBef>
              <a:spcAft>
                <a:spcPct val="0"/>
              </a:spcAft>
              <a:buClrTx/>
              <a:buSzTx/>
              <a:buFontTx/>
              <a:buNone/>
              <a:tabLst/>
              <a:defRPr/>
            </a:pPr>
            <a:r>
              <a:rPr kumimoji="1" lang="en-US" altLang="ko-KR" sz="1100" i="0" u="none" strike="noStrike" kern="1200" cap="none" spc="0" normalizeH="0" baseline="0" noProof="0" dirty="0">
                <a:ln>
                  <a:noFill/>
                </a:ln>
                <a:solidFill>
                  <a:srgbClr val="000000"/>
                </a:solidFill>
                <a:effectLst/>
                <a:uLnTx/>
                <a:uFillTx/>
                <a:latin typeface="맑은 고딕" panose="020B0503020000020004" pitchFamily="50" charset="-127"/>
                <a:ea typeface="맑은 고딕" panose="020B0503020000020004" pitchFamily="50" charset="-127"/>
              </a:rPr>
              <a:t>. Certifications from IFOS, GOED, FOS, and HALAL</a:t>
            </a:r>
          </a:p>
          <a:p>
            <a:pPr marL="0" marR="0" lvl="0" indent="0" algn="l" defTabSz="914400" rtl="0" eaLnBrk="1" fontAlgn="ctr" latinLnBrk="1" hangingPunct="1">
              <a:lnSpc>
                <a:spcPct val="150000"/>
              </a:lnSpc>
              <a:spcBef>
                <a:spcPct val="0"/>
              </a:spcBef>
              <a:spcAft>
                <a:spcPct val="0"/>
              </a:spcAft>
              <a:buClrTx/>
              <a:buSzTx/>
              <a:buFontTx/>
              <a:buNone/>
              <a:tabLst/>
              <a:defRPr/>
            </a:pPr>
            <a:r>
              <a:rPr kumimoji="1" lang="en-US" altLang="ko-KR" sz="1100" i="0" u="none" strike="noStrike" kern="1200" cap="none" spc="0" normalizeH="0" baseline="0" noProof="0" dirty="0">
                <a:ln>
                  <a:noFill/>
                </a:ln>
                <a:solidFill>
                  <a:srgbClr val="000000"/>
                </a:solidFill>
                <a:effectLst/>
                <a:uLnTx/>
                <a:uFillTx/>
                <a:latin typeface="맑은 고딕" panose="020B0503020000020004" pitchFamily="50" charset="-127"/>
                <a:ea typeface="맑은 고딕" panose="020B0503020000020004" pitchFamily="50" charset="-127"/>
              </a:rPr>
              <a:t>. Over 80% purity</a:t>
            </a:r>
            <a:endParaRPr kumimoji="1" lang="ko-KR" altLang="en-US" sz="1100" i="0" u="none" strike="noStrike" kern="1200" cap="none" spc="0" normalizeH="0" baseline="0" noProof="0" dirty="0">
              <a:ln>
                <a:noFill/>
              </a:ln>
              <a:solidFill>
                <a:srgbClr val="000000"/>
              </a:solidFill>
              <a:effectLst/>
              <a:uLnTx/>
              <a:uFillTx/>
              <a:latin typeface="맑은 고딕" panose="020B0503020000020004" pitchFamily="50" charset="-127"/>
              <a:ea typeface="맑은 고딕" panose="020B0503020000020004" pitchFamily="50" charset="-127"/>
            </a:endParaRPr>
          </a:p>
          <a:p>
            <a:pPr marL="0" marR="0" lvl="0" indent="0" algn="l" defTabSz="914400" rtl="0" eaLnBrk="1" fontAlgn="ctr" latinLnBrk="1" hangingPunct="1">
              <a:lnSpc>
                <a:spcPct val="150000"/>
              </a:lnSpc>
              <a:spcBef>
                <a:spcPct val="0"/>
              </a:spcBef>
              <a:spcAft>
                <a:spcPct val="0"/>
              </a:spcAft>
              <a:buClrTx/>
              <a:buSzTx/>
              <a:buFontTx/>
              <a:buNone/>
              <a:tabLst/>
              <a:defRPr/>
            </a:pPr>
            <a:r>
              <a:rPr kumimoji="1" lang="en-US" altLang="ko-KR" sz="1100" i="0" u="none" strike="noStrike" kern="1200" cap="none" spc="0" normalizeH="0" baseline="0" noProof="0" dirty="0">
                <a:ln>
                  <a:noFill/>
                </a:ln>
                <a:solidFill>
                  <a:srgbClr val="000000"/>
                </a:solidFill>
                <a:effectLst/>
                <a:uLnTx/>
                <a:uFillTx/>
                <a:latin typeface="맑은 고딕" panose="020B0503020000020004" pitchFamily="50" charset="-127"/>
                <a:ea typeface="맑은 고딕" panose="020B0503020000020004" pitchFamily="50" charset="-127"/>
              </a:rPr>
              <a:t>. Extracted from small fish such as anchovies and sardines</a:t>
            </a:r>
          </a:p>
          <a:p>
            <a:pPr marL="0" marR="0" lvl="0" indent="0" algn="l" defTabSz="914400" rtl="0" eaLnBrk="1" fontAlgn="ctr" latinLnBrk="1" hangingPunct="1">
              <a:lnSpc>
                <a:spcPct val="150000"/>
              </a:lnSpc>
              <a:spcBef>
                <a:spcPct val="0"/>
              </a:spcBef>
              <a:spcAft>
                <a:spcPct val="0"/>
              </a:spcAft>
              <a:buClrTx/>
              <a:buSzTx/>
              <a:buFontTx/>
              <a:buNone/>
              <a:tabLst/>
              <a:defRPr/>
            </a:pPr>
            <a:r>
              <a:rPr kumimoji="1" lang="en-US" altLang="ko-KR" sz="1100" i="0" u="none" strike="noStrike" kern="1200" cap="none" spc="0" normalizeH="0" baseline="0" noProof="0" dirty="0">
                <a:ln>
                  <a:noFill/>
                </a:ln>
                <a:solidFill>
                  <a:srgbClr val="000000"/>
                </a:solidFill>
                <a:effectLst/>
                <a:uLnTx/>
                <a:uFillTx/>
                <a:latin typeface="맑은 고딕" panose="020B0503020000020004" pitchFamily="50" charset="-127"/>
                <a:ea typeface="맑은 고딕" panose="020B0503020000020004" pitchFamily="50" charset="-127"/>
              </a:rPr>
              <a:t>. Exclusive Extraction Methods</a:t>
            </a:r>
          </a:p>
          <a:p>
            <a:pPr lvl="0" fontAlgn="ctr">
              <a:lnSpc>
                <a:spcPct val="150000"/>
              </a:lnSpc>
              <a:spcBef>
                <a:spcPct val="0"/>
              </a:spcBef>
              <a:spcAft>
                <a:spcPct val="0"/>
              </a:spcAft>
              <a:defRPr/>
            </a:pPr>
            <a:r>
              <a:rPr kumimoji="1" lang="en-US" altLang="ko-KR" sz="1100" i="0" u="none" strike="noStrike" kern="1200" cap="none" spc="0" normalizeH="0" baseline="0" noProof="0" dirty="0">
                <a:ln>
                  <a:noFill/>
                </a:ln>
                <a:solidFill>
                  <a:srgbClr val="000000"/>
                </a:solidFill>
                <a:effectLst/>
                <a:uLnTx/>
                <a:uFillTx/>
                <a:latin typeface="맑은 고딕" panose="020B0503020000020004" pitchFamily="50" charset="-127"/>
                <a:ea typeface="맑은 고딕" panose="020B0503020000020004" pitchFamily="50" charset="-127"/>
              </a:rPr>
              <a:t> - SFE Extraction Method: </a:t>
            </a:r>
            <a:r>
              <a:rPr lang="en-US" sz="1100" dirty="0"/>
              <a:t>Extraction method using Carbon Dioxide and low temperatures (no higher than 50 degrees)</a:t>
            </a:r>
            <a:r>
              <a:rPr kumimoji="1" lang="en-US" altLang="ko-KR" sz="1100" i="0" u="none" strike="noStrike" kern="1200" cap="none" spc="0" normalizeH="0" baseline="0" noProof="0" dirty="0">
                <a:ln>
                  <a:noFill/>
                </a:ln>
                <a:solidFill>
                  <a:srgbClr val="000000"/>
                </a:solidFill>
                <a:effectLst/>
                <a:uLnTx/>
                <a:uFillTx/>
                <a:latin typeface="맑은 고딕" panose="020B0503020000020004" pitchFamily="50" charset="-127"/>
                <a:ea typeface="맑은 고딕" panose="020B0503020000020004" pitchFamily="50" charset="-127"/>
              </a:rPr>
              <a:t>, </a:t>
            </a:r>
          </a:p>
          <a:p>
            <a:pPr lvl="0" fontAlgn="ctr">
              <a:lnSpc>
                <a:spcPct val="150000"/>
              </a:lnSpc>
              <a:spcBef>
                <a:spcPct val="0"/>
              </a:spcBef>
              <a:spcAft>
                <a:spcPct val="0"/>
              </a:spcAft>
              <a:defRPr/>
            </a:pPr>
            <a:r>
              <a:rPr lang="en-US" sz="1100" dirty="0"/>
              <a:t>Extraction method does not use nucleic acid (no chemical solvents),</a:t>
            </a:r>
            <a:r>
              <a:rPr kumimoji="1" lang="en-US" altLang="ko-KR" sz="1100" i="0" u="none" strike="noStrike" kern="1200" cap="none" spc="0" normalizeH="0" baseline="0" noProof="0" dirty="0">
                <a:ln>
                  <a:noFill/>
                </a:ln>
                <a:solidFill>
                  <a:srgbClr val="000000"/>
                </a:solidFill>
                <a:effectLst/>
                <a:uLnTx/>
                <a:uFillTx/>
                <a:latin typeface="맑은 고딕" panose="020B0503020000020004" pitchFamily="50" charset="-127"/>
                <a:ea typeface="맑은 고딕" panose="020B0503020000020004" pitchFamily="50" charset="-127"/>
              </a:rPr>
              <a:t> </a:t>
            </a:r>
            <a:r>
              <a:rPr lang="en-US" sz="1100" dirty="0"/>
              <a:t>There is low risk of altering or destroying the heat sensitive molecular structure of Omega 3 and or </a:t>
            </a:r>
          </a:p>
          <a:p>
            <a:pPr lvl="0" fontAlgn="ctr">
              <a:lnSpc>
                <a:spcPct val="150000"/>
              </a:lnSpc>
              <a:spcBef>
                <a:spcPct val="0"/>
              </a:spcBef>
              <a:spcAft>
                <a:spcPct val="0"/>
              </a:spcAft>
              <a:defRPr/>
            </a:pPr>
            <a:r>
              <a:rPr lang="en-US" sz="1100" dirty="0"/>
              <a:t>residual chemical solvents (nucleic acid)</a:t>
            </a:r>
            <a:r>
              <a:rPr kumimoji="1" lang="en-US" altLang="ko-KR" sz="1100" i="0" u="none" strike="noStrike" kern="1200" cap="none" spc="0" normalizeH="0" baseline="0" noProof="0" dirty="0">
                <a:ln>
                  <a:noFill/>
                </a:ln>
                <a:solidFill>
                  <a:srgbClr val="000000"/>
                </a:solidFill>
                <a:effectLst/>
                <a:uLnTx/>
                <a:uFillTx/>
                <a:latin typeface="맑은 고딕" panose="020B0503020000020004" pitchFamily="50" charset="-127"/>
                <a:ea typeface="맑은 고딕" panose="020B0503020000020004" pitchFamily="50" charset="-127"/>
              </a:rPr>
              <a:t> </a:t>
            </a:r>
          </a:p>
          <a:p>
            <a:pPr lvl="0" fontAlgn="ctr">
              <a:lnSpc>
                <a:spcPct val="150000"/>
              </a:lnSpc>
              <a:spcBef>
                <a:spcPct val="0"/>
              </a:spcBef>
              <a:spcAft>
                <a:spcPct val="0"/>
              </a:spcAft>
              <a:defRPr/>
            </a:pPr>
            <a:r>
              <a:rPr kumimoji="1" lang="en-US" altLang="ko-KR" sz="1100" i="0" u="none" strike="noStrike" kern="1200" cap="none" spc="0" normalizeH="0" baseline="0" noProof="0" dirty="0">
                <a:ln>
                  <a:noFill/>
                </a:ln>
                <a:solidFill>
                  <a:srgbClr val="000000"/>
                </a:solidFill>
                <a:effectLst/>
                <a:uLnTx/>
                <a:uFillTx/>
                <a:latin typeface="맑은 고딕" panose="020B0503020000020004" pitchFamily="50" charset="-127"/>
                <a:ea typeface="맑은 고딕" panose="020B0503020000020004" pitchFamily="50" charset="-127"/>
              </a:rPr>
              <a:t>- SFC Supercritical Fluid Chromatography: </a:t>
            </a:r>
            <a:r>
              <a:rPr lang="en-US" sz="1100" dirty="0"/>
              <a:t>EPA and DHA are separated and concentrated</a:t>
            </a:r>
            <a:r>
              <a:rPr kumimoji="1" lang="en-US" altLang="ko-KR" sz="1100" i="0" u="none" strike="noStrike" kern="1200" cap="none" spc="0" normalizeH="0" baseline="0" noProof="0" dirty="0">
                <a:ln>
                  <a:noFill/>
                </a:ln>
                <a:solidFill>
                  <a:srgbClr val="000000"/>
                </a:solidFill>
                <a:effectLst/>
                <a:uLnTx/>
                <a:uFillTx/>
                <a:latin typeface="맑은 고딕" panose="020B0503020000020004" pitchFamily="50" charset="-127"/>
                <a:ea typeface="맑은 고딕" panose="020B0503020000020004" pitchFamily="50" charset="-127"/>
              </a:rPr>
              <a:t>, </a:t>
            </a:r>
            <a:r>
              <a:rPr lang="en-US" sz="1100" dirty="0"/>
              <a:t>Critical refining process that purifies the fish oil and removes heavy metals and contaminants</a:t>
            </a:r>
            <a:endParaRPr kumimoji="1" lang="en-US" altLang="ko-KR" sz="1100" i="0" u="none" strike="noStrike" kern="1200" cap="none" spc="0" normalizeH="0" baseline="0" noProof="0" dirty="0">
              <a:ln>
                <a:noFill/>
              </a:ln>
              <a:solidFill>
                <a:srgbClr val="000000"/>
              </a:solidFill>
              <a:effectLst/>
              <a:uLnTx/>
              <a:uFillTx/>
              <a:latin typeface="맑은 고딕" panose="020B0503020000020004" pitchFamily="50" charset="-127"/>
              <a:ea typeface="맑은 고딕" panose="020B0503020000020004" pitchFamily="50" charset="-127"/>
            </a:endParaRPr>
          </a:p>
          <a:p>
            <a:pPr marL="0" marR="0" lvl="0" indent="0" algn="l" defTabSz="914400" rtl="0" eaLnBrk="1" fontAlgn="ctr" latinLnBrk="1" hangingPunct="1">
              <a:spcBef>
                <a:spcPct val="0"/>
              </a:spcBef>
              <a:spcAft>
                <a:spcPct val="0"/>
              </a:spcAft>
              <a:buClrTx/>
              <a:buSzTx/>
              <a:buFontTx/>
              <a:buNone/>
              <a:tabLst/>
              <a:defRPr/>
            </a:pPr>
            <a:endParaRPr kumimoji="1" lang="en-US" altLang="ko-KR" sz="800" b="1" i="0" u="none" strike="noStrike" kern="1200" cap="none" spc="0" normalizeH="0" baseline="0" noProof="0" dirty="0">
              <a:ln>
                <a:noFill/>
              </a:ln>
              <a:solidFill>
                <a:srgbClr val="000000"/>
              </a:solidFill>
              <a:effectLst/>
              <a:uLnTx/>
              <a:uFillTx/>
              <a:latin typeface="맑은 고딕" panose="020B0503020000020004" pitchFamily="50" charset="-127"/>
              <a:ea typeface="맑은 고딕" panose="020B0503020000020004" pitchFamily="50" charset="-127"/>
              <a:cs typeface="+mn-cs"/>
            </a:endParaRPr>
          </a:p>
          <a:p>
            <a:pPr marL="0" marR="0" lvl="0" indent="0" algn="l" defTabSz="914400" rtl="0" eaLnBrk="1" fontAlgn="ctr" latinLnBrk="1" hangingPunct="1">
              <a:spcBef>
                <a:spcPct val="0"/>
              </a:spcBef>
              <a:spcAft>
                <a:spcPct val="0"/>
              </a:spcAft>
              <a:buClrTx/>
              <a:buSzTx/>
              <a:buFontTx/>
              <a:buNone/>
              <a:tabLst/>
              <a:defRPr/>
            </a:pPr>
            <a:r>
              <a:rPr kumimoji="1" lang="en-US" altLang="ko-KR" sz="1600" b="1" i="0" u="none" strike="noStrike" kern="1200" cap="none" spc="0" normalizeH="0" baseline="0" noProof="0" dirty="0">
                <a:ln>
                  <a:noFill/>
                </a:ln>
                <a:solidFill>
                  <a:srgbClr val="000000"/>
                </a:solidFill>
                <a:effectLst/>
                <a:uLnTx/>
                <a:uFillTx/>
                <a:latin typeface="맑은 고딕" panose="020B0503020000020004" pitchFamily="50" charset="-127"/>
                <a:ea typeface="맑은 고딕" panose="020B0503020000020004" pitchFamily="50" charset="-127"/>
                <a:cs typeface="+mn-cs"/>
              </a:rPr>
              <a:t>4. Vegetarian Capsules: Does not contain gelatin, animal products, artificial flavors, or coloring agents</a:t>
            </a:r>
            <a:endParaRPr kumimoji="1" lang="ko-KR" altLang="en-US" sz="1600" b="1" i="0" u="none" strike="noStrike" kern="1200" cap="none" spc="0" normalizeH="0" baseline="0" noProof="0" dirty="0">
              <a:ln>
                <a:noFill/>
              </a:ln>
              <a:solidFill>
                <a:srgbClr val="000000"/>
              </a:solidFill>
              <a:effectLst/>
              <a:uLnTx/>
              <a:uFillTx/>
              <a:latin typeface="맑은 고딕" panose="020B0503020000020004" pitchFamily="50" charset="-127"/>
              <a:ea typeface="맑은 고딕" panose="020B0503020000020004" pitchFamily="50" charset="-127"/>
              <a:cs typeface="+mn-cs"/>
            </a:endParaRPr>
          </a:p>
        </p:txBody>
      </p:sp>
      <p:sp>
        <p:nvSpPr>
          <p:cNvPr id="14" name="Rectangle 13">
            <a:extLst>
              <a:ext uri="{FF2B5EF4-FFF2-40B4-BE49-F238E27FC236}">
                <a16:creationId xmlns:a16="http://schemas.microsoft.com/office/drawing/2014/main" id="{75438A12-6832-A84A-8BA0-1DD928C17E2A}"/>
              </a:ext>
            </a:extLst>
          </p:cNvPr>
          <p:cNvSpPr>
            <a:spLocks noChangeArrowheads="1"/>
          </p:cNvSpPr>
          <p:nvPr/>
        </p:nvSpPr>
        <p:spPr bwMode="auto">
          <a:xfrm>
            <a:off x="9645949" y="3469905"/>
            <a:ext cx="2229508" cy="504000"/>
          </a:xfrm>
          <a:prstGeom prst="rect">
            <a:avLst/>
          </a:prstGeom>
          <a:noFill/>
          <a:ln w="3175">
            <a:solidFill>
              <a:schemeClr val="bg1">
                <a:lumMod val="75000"/>
              </a:schemeClr>
            </a:solidFill>
            <a:prstDash val="solid"/>
            <a:miter lim="800000"/>
            <a:headEnd/>
            <a:tailEnd/>
          </a:ln>
          <a:effectLst/>
        </p:spPr>
        <p:txBody>
          <a:bodyPr wrap="none" lIns="144000" anchor="ctr"/>
          <a:lstStyle>
            <a:lvl1pPr eaLnBrk="0" hangingPunct="0">
              <a:defRPr kumimoji="1">
                <a:solidFill>
                  <a:schemeClr val="tx1"/>
                </a:solidFill>
                <a:latin typeface="굴림" charset="-127"/>
                <a:ea typeface="굴림" charset="-127"/>
              </a:defRPr>
            </a:lvl1pPr>
            <a:lvl2pPr marL="742950" indent="-285750" eaLnBrk="0" hangingPunct="0">
              <a:defRPr kumimoji="1">
                <a:solidFill>
                  <a:schemeClr val="tx1"/>
                </a:solidFill>
                <a:latin typeface="굴림" charset="-127"/>
                <a:ea typeface="굴림" charset="-127"/>
              </a:defRPr>
            </a:lvl2pPr>
            <a:lvl3pPr marL="1143000" indent="-228600" eaLnBrk="0" hangingPunct="0">
              <a:defRPr kumimoji="1">
                <a:solidFill>
                  <a:schemeClr val="tx1"/>
                </a:solidFill>
                <a:latin typeface="굴림" charset="-127"/>
                <a:ea typeface="굴림" charset="-127"/>
              </a:defRPr>
            </a:lvl3pPr>
            <a:lvl4pPr marL="1600200" indent="-228600" eaLnBrk="0" hangingPunct="0">
              <a:defRPr kumimoji="1">
                <a:solidFill>
                  <a:schemeClr val="tx1"/>
                </a:solidFill>
                <a:latin typeface="굴림" charset="-127"/>
                <a:ea typeface="굴림" charset="-127"/>
              </a:defRPr>
            </a:lvl4pPr>
            <a:lvl5pPr marL="2057400" indent="-228600" eaLnBrk="0" hangingPunct="0">
              <a:defRPr kumimoji="1">
                <a:solidFill>
                  <a:schemeClr val="tx1"/>
                </a:solidFill>
                <a:latin typeface="굴림" charset="-127"/>
                <a:ea typeface="굴림" charset="-127"/>
              </a:defRPr>
            </a:lvl5pPr>
            <a:lvl6pPr marL="2514600" indent="-228600" eaLnBrk="0" fontAlgn="base" hangingPunct="0">
              <a:spcBef>
                <a:spcPct val="0"/>
              </a:spcBef>
              <a:spcAft>
                <a:spcPct val="0"/>
              </a:spcAft>
              <a:defRPr kumimoji="1">
                <a:solidFill>
                  <a:schemeClr val="tx1"/>
                </a:solidFill>
                <a:latin typeface="굴림" charset="-127"/>
                <a:ea typeface="굴림" charset="-127"/>
              </a:defRPr>
            </a:lvl6pPr>
            <a:lvl7pPr marL="2971800" indent="-228600" eaLnBrk="0" fontAlgn="base" hangingPunct="0">
              <a:spcBef>
                <a:spcPct val="0"/>
              </a:spcBef>
              <a:spcAft>
                <a:spcPct val="0"/>
              </a:spcAft>
              <a:defRPr kumimoji="1">
                <a:solidFill>
                  <a:schemeClr val="tx1"/>
                </a:solidFill>
                <a:latin typeface="굴림" charset="-127"/>
                <a:ea typeface="굴림" charset="-127"/>
              </a:defRPr>
            </a:lvl7pPr>
            <a:lvl8pPr marL="3429000" indent="-228600" eaLnBrk="0" fontAlgn="base" hangingPunct="0">
              <a:spcBef>
                <a:spcPct val="0"/>
              </a:spcBef>
              <a:spcAft>
                <a:spcPct val="0"/>
              </a:spcAft>
              <a:defRPr kumimoji="1">
                <a:solidFill>
                  <a:schemeClr val="tx1"/>
                </a:solidFill>
                <a:latin typeface="굴림" charset="-127"/>
                <a:ea typeface="굴림" charset="-127"/>
              </a:defRPr>
            </a:lvl8pPr>
            <a:lvl9pPr marL="3886200" indent="-228600" eaLnBrk="0" fontAlgn="base" hangingPunct="0">
              <a:spcBef>
                <a:spcPct val="0"/>
              </a:spcBef>
              <a:spcAft>
                <a:spcPct val="0"/>
              </a:spcAft>
              <a:defRPr kumimoji="1">
                <a:solidFill>
                  <a:schemeClr val="tx1"/>
                </a:solidFill>
                <a:latin typeface="굴림" charset="-127"/>
                <a:ea typeface="굴림" charset="-127"/>
              </a:defRPr>
            </a:lvl9pPr>
          </a:lstStyle>
          <a:p>
            <a:pPr marL="0" marR="0" lvl="0" indent="0" algn="ctr" defTabSz="914400" rtl="0" eaLnBrk="1" fontAlgn="base" latinLnBrk="1" hangingPunct="1">
              <a:lnSpc>
                <a:spcPts val="1500"/>
              </a:lnSpc>
              <a:spcBef>
                <a:spcPct val="0"/>
              </a:spcBef>
              <a:spcAft>
                <a:spcPct val="0"/>
              </a:spcAft>
              <a:buClrTx/>
              <a:buSzTx/>
              <a:buFontTx/>
              <a:buNone/>
              <a:tabLst/>
              <a:defRPr/>
            </a:pPr>
            <a:r>
              <a:rPr kumimoji="1" lang="ko-KR" altLang="en-US" sz="1100" b="1" i="0" u="none" strike="noStrike" kern="1200" cap="none" spc="0" normalizeH="0" baseline="0" noProof="0" dirty="0">
                <a:ln>
                  <a:noFill/>
                </a:ln>
                <a:solidFill>
                  <a:srgbClr val="000000"/>
                </a:solidFill>
                <a:effectLst/>
                <a:uLnTx/>
                <a:uFillTx/>
                <a:latin typeface="맑은 고딕" panose="020B0503020000020004" pitchFamily="50" charset="-127"/>
                <a:ea typeface="맑은 고딕" panose="020B0503020000020004" pitchFamily="50" charset="-127"/>
                <a:cs typeface="+mn-cs"/>
              </a:rPr>
              <a:t> </a:t>
            </a:r>
            <a:r>
              <a:rPr kumimoji="1" lang="en-US" altLang="ko-KR" sz="1100" b="1" i="0" u="none" strike="noStrike" kern="1200" cap="none" spc="0" normalizeH="0" baseline="0" noProof="0" dirty="0">
                <a:ln>
                  <a:noFill/>
                </a:ln>
                <a:solidFill>
                  <a:srgbClr val="000000"/>
                </a:solidFill>
                <a:effectLst/>
                <a:uLnTx/>
                <a:uFillTx/>
                <a:latin typeface="맑은 고딕" panose="020B0503020000020004" pitchFamily="50" charset="-127"/>
                <a:ea typeface="맑은 고딕" panose="020B0503020000020004" pitchFamily="50" charset="-127"/>
                <a:cs typeface="+mn-cs"/>
              </a:rPr>
              <a:t>600 mg x 60Capsule (30 servings)</a:t>
            </a:r>
          </a:p>
          <a:p>
            <a:pPr marL="0" marR="0" lvl="0" indent="0" algn="ctr" defTabSz="914400" rtl="0" eaLnBrk="1" fontAlgn="base" latinLnBrk="1" hangingPunct="1">
              <a:lnSpc>
                <a:spcPts val="1500"/>
              </a:lnSpc>
              <a:spcBef>
                <a:spcPct val="0"/>
              </a:spcBef>
              <a:spcAft>
                <a:spcPct val="0"/>
              </a:spcAft>
              <a:buClrTx/>
              <a:buSzTx/>
              <a:buFontTx/>
              <a:buNone/>
              <a:tabLst/>
              <a:defRPr/>
            </a:pPr>
            <a:r>
              <a:rPr lang="en-US" altLang="ko-KR" sz="1100" b="1" dirty="0">
                <a:solidFill>
                  <a:srgbClr val="000000"/>
                </a:solidFill>
                <a:latin typeface="맑은 고딕" panose="020B0503020000020004" pitchFamily="50" charset="-127"/>
                <a:ea typeface="맑은 고딕" panose="020B0503020000020004" pitchFamily="50" charset="-127"/>
              </a:rPr>
              <a:t>Take 2 capsules once a day.</a:t>
            </a:r>
            <a:endParaRPr kumimoji="1" lang="en-US" altLang="ko-KR" sz="1100" b="1" i="0" u="none" strike="noStrike" kern="1200" cap="none" spc="0" normalizeH="0" baseline="0" noProof="0" dirty="0">
              <a:ln>
                <a:noFill/>
              </a:ln>
              <a:solidFill>
                <a:srgbClr val="000000"/>
              </a:solidFill>
              <a:effectLst/>
              <a:uLnTx/>
              <a:uFillTx/>
              <a:latin typeface="맑은 고딕" panose="020B0503020000020004" pitchFamily="50" charset="-127"/>
              <a:ea typeface="맑은 고딕" panose="020B0503020000020004" pitchFamily="50" charset="-127"/>
              <a:cs typeface="+mn-cs"/>
            </a:endParaRPr>
          </a:p>
        </p:txBody>
      </p:sp>
    </p:spTree>
    <p:extLst>
      <p:ext uri="{BB962C8B-B14F-4D97-AF65-F5344CB8AC3E}">
        <p14:creationId xmlns:p14="http://schemas.microsoft.com/office/powerpoint/2010/main" val="5879161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solidFill>
            <a:srgbClr val="C00000"/>
          </a:solidFill>
        </p:spPr>
        <p:txBody>
          <a:bodyPr>
            <a:normAutofit/>
          </a:bodyPr>
          <a:lstStyle/>
          <a:p>
            <a:r>
              <a:rPr lang="en-US" altLang="ko-KR" b="1" dirty="0">
                <a:latin typeface="+mn-ea"/>
                <a:ea typeface="+mn-ea"/>
              </a:rPr>
              <a:t>Rich in Nutrients</a:t>
            </a:r>
            <a:endParaRPr lang="ko-KR" altLang="en-US" b="1" dirty="0">
              <a:latin typeface="+mn-ea"/>
              <a:ea typeface="+mn-ea"/>
            </a:endParaRPr>
          </a:p>
        </p:txBody>
      </p:sp>
      <p:sp>
        <p:nvSpPr>
          <p:cNvPr id="17" name="직사각형 16"/>
          <p:cNvSpPr/>
          <p:nvPr/>
        </p:nvSpPr>
        <p:spPr>
          <a:xfrm>
            <a:off x="269238" y="1045029"/>
            <a:ext cx="11668759" cy="527957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endParaRPr kumimoji="0" lang="ko-KR" altLang="en-US" sz="1800" b="1" i="0" u="none" strike="noStrike" kern="1200" cap="none" spc="0" normalizeH="0" baseline="0" noProof="0" dirty="0">
              <a:ln>
                <a:noFill/>
              </a:ln>
              <a:solidFill>
                <a:prstClr val="white"/>
              </a:solidFill>
              <a:effectLst/>
              <a:uLnTx/>
              <a:uFillTx/>
              <a:latin typeface="맑은 고딕" panose="020B0503020000020004" pitchFamily="50" charset="-127"/>
              <a:ea typeface="맑은 고딕" panose="020B0503020000020004" pitchFamily="50" charset="-127"/>
              <a:cs typeface="+mn-cs"/>
            </a:endParaRPr>
          </a:p>
        </p:txBody>
      </p:sp>
      <p:sp>
        <p:nvSpPr>
          <p:cNvPr id="7" name="TextBox 132"/>
          <p:cNvSpPr txBox="1"/>
          <p:nvPr/>
        </p:nvSpPr>
        <p:spPr>
          <a:xfrm>
            <a:off x="5518533" y="1881769"/>
            <a:ext cx="1912088" cy="1251048"/>
          </a:xfrm>
          <a:prstGeom prst="rect">
            <a:avLst/>
          </a:prstGeom>
          <a:solidFill>
            <a:srgbClr val="FFFFFF">
              <a:alpha val="87059"/>
            </a:srgbClr>
          </a:solidFill>
        </p:spPr>
        <p:txBody>
          <a:bodyPr wrap="square">
            <a:spAutoFit/>
          </a:bodyPr>
          <a:lstStyle>
            <a:defPPr>
              <a:defRPr lang="ko-KR"/>
            </a:defPPr>
            <a:lvl1pPr algn="ctr">
              <a:lnSpc>
                <a:spcPct val="150000"/>
              </a:lnSpc>
              <a:defRPr sz="2400" b="1">
                <a:latin typeface="맑은 고딕" panose="020B0503020000020004" pitchFamily="50" charset="-127"/>
                <a:ea typeface="맑은 고딕" panose="020B0503020000020004" pitchFamily="50" charset="-127"/>
              </a:defRPr>
            </a:lvl1pPr>
          </a:lstStyle>
          <a:p>
            <a:pPr marL="0" marR="0" lvl="0" indent="0" algn="ctr" defTabSz="914400" rtl="0" eaLnBrk="1" fontAlgn="base" latinLnBrk="1" hangingPunct="1">
              <a:lnSpc>
                <a:spcPct val="150000"/>
              </a:lnSpc>
              <a:spcBef>
                <a:spcPct val="0"/>
              </a:spcBef>
              <a:spcAft>
                <a:spcPct val="0"/>
              </a:spcAft>
              <a:buClrTx/>
              <a:buSzTx/>
              <a:buFontTx/>
              <a:buNone/>
              <a:tabLst/>
              <a:defRPr/>
            </a:pPr>
            <a:r>
              <a:rPr kumimoji="1" lang="en-US" altLang="ko-KR" sz="2400" b="1" i="0" u="none" strike="noStrike" kern="1200" cap="none" spc="0" normalizeH="0" baseline="0" noProof="0" dirty="0">
                <a:ln>
                  <a:noFill/>
                </a:ln>
                <a:solidFill>
                  <a:srgbClr val="C00000"/>
                </a:solidFill>
                <a:effectLst/>
                <a:uLnTx/>
                <a:uFillTx/>
                <a:latin typeface="맑은 고딕" panose="020B0503020000020004" pitchFamily="50" charset="-127"/>
                <a:ea typeface="맑은 고딕" panose="020B0503020000020004" pitchFamily="50" charset="-127"/>
                <a:cs typeface="+mn-cs"/>
              </a:rPr>
              <a:t>DHA</a:t>
            </a:r>
          </a:p>
          <a:p>
            <a:pPr marL="0" marR="0" lvl="0" indent="0" algn="ctr" defTabSz="914400" rtl="0" eaLnBrk="1" fontAlgn="base" latinLnBrk="1" hangingPunct="1">
              <a:lnSpc>
                <a:spcPct val="150000"/>
              </a:lnSpc>
              <a:spcBef>
                <a:spcPct val="0"/>
              </a:spcBef>
              <a:spcAft>
                <a:spcPct val="0"/>
              </a:spcAft>
              <a:buClrTx/>
              <a:buSzTx/>
              <a:buFontTx/>
              <a:buNone/>
              <a:tabLst/>
              <a:defRPr/>
            </a:pPr>
            <a:r>
              <a:rPr kumimoji="1" lang="en-US" altLang="ko-KR" sz="1400" b="1" i="0" u="none" strike="noStrike" kern="1200" cap="none" spc="-150" normalizeH="0" baseline="0" noProof="0" dirty="0">
                <a:ln>
                  <a:noFill/>
                </a:ln>
                <a:solidFill>
                  <a:srgbClr val="000000"/>
                </a:solidFill>
                <a:effectLst/>
                <a:uLnTx/>
                <a:uFillTx/>
                <a:latin typeface="맑은 고딕" panose="020B0503020000020004" pitchFamily="50" charset="-127"/>
                <a:ea typeface="맑은 고딕" panose="020B0503020000020004" pitchFamily="50" charset="-127"/>
                <a:cs typeface="+mn-cs"/>
              </a:rPr>
              <a:t>Helps to Support Brain Health and Eye Health</a:t>
            </a:r>
            <a:endParaRPr kumimoji="1" lang="ko-KR" altLang="en-US" sz="1400" b="1" i="0" u="none" strike="noStrike" kern="1200" cap="none" spc="-150" normalizeH="0" baseline="0" noProof="0" dirty="0">
              <a:ln>
                <a:noFill/>
              </a:ln>
              <a:solidFill>
                <a:srgbClr val="000000"/>
              </a:solidFill>
              <a:effectLst/>
              <a:uLnTx/>
              <a:uFillTx/>
              <a:latin typeface="맑은 고딕" panose="020B0503020000020004" pitchFamily="50" charset="-127"/>
              <a:ea typeface="맑은 고딕" panose="020B0503020000020004" pitchFamily="50" charset="-127"/>
              <a:cs typeface="+mn-cs"/>
            </a:endParaRPr>
          </a:p>
        </p:txBody>
      </p:sp>
      <p:sp>
        <p:nvSpPr>
          <p:cNvPr id="8" name="TextBox 135"/>
          <p:cNvSpPr txBox="1"/>
          <p:nvPr/>
        </p:nvSpPr>
        <p:spPr>
          <a:xfrm>
            <a:off x="9819156" y="1974102"/>
            <a:ext cx="1589315" cy="835550"/>
          </a:xfrm>
          <a:prstGeom prst="rect">
            <a:avLst/>
          </a:prstGeom>
          <a:solidFill>
            <a:srgbClr val="FFFFFF">
              <a:alpha val="87059"/>
            </a:srgbClr>
          </a:solidFill>
        </p:spPr>
        <p:txBody>
          <a:bodyPr wrap="square">
            <a:spAutoFit/>
          </a:bodyPr>
          <a:lstStyle>
            <a:defPPr>
              <a:defRPr lang="ko-KR"/>
            </a:defPPr>
            <a:lvl1pPr algn="ctr">
              <a:lnSpc>
                <a:spcPct val="150000"/>
              </a:lnSpc>
              <a:defRPr sz="2400" b="1">
                <a:latin typeface="맑은 고딕" panose="020B0503020000020004" pitchFamily="50" charset="-127"/>
                <a:ea typeface="맑은 고딕" panose="020B0503020000020004" pitchFamily="50" charset="-127"/>
              </a:defRPr>
            </a:lvl1pPr>
          </a:lstStyle>
          <a:p>
            <a:pPr marL="0" marR="0" lvl="0" indent="0" algn="ctr" defTabSz="914400" rtl="0" eaLnBrk="1" fontAlgn="base" latinLnBrk="1" hangingPunct="1">
              <a:lnSpc>
                <a:spcPct val="150000"/>
              </a:lnSpc>
              <a:spcBef>
                <a:spcPct val="0"/>
              </a:spcBef>
              <a:spcAft>
                <a:spcPct val="0"/>
              </a:spcAft>
              <a:buClrTx/>
              <a:buSzTx/>
              <a:buFontTx/>
              <a:buNone/>
              <a:tabLst/>
              <a:defRPr/>
            </a:pPr>
            <a:r>
              <a:rPr kumimoji="1" lang="en-US" altLang="ko-KR" sz="2000" b="1" i="0" u="none" strike="noStrike" kern="1200" cap="none" spc="0" normalizeH="0" baseline="0" noProof="0" dirty="0">
                <a:ln>
                  <a:noFill/>
                </a:ln>
                <a:solidFill>
                  <a:srgbClr val="C00000"/>
                </a:solidFill>
                <a:effectLst/>
                <a:uLnTx/>
                <a:uFillTx/>
                <a:latin typeface="맑은 고딕" panose="020B0503020000020004" pitchFamily="50" charset="-127"/>
                <a:ea typeface="맑은 고딕" panose="020B0503020000020004" pitchFamily="50" charset="-127"/>
                <a:cs typeface="+mn-cs"/>
              </a:rPr>
              <a:t>VitaminE</a:t>
            </a:r>
          </a:p>
          <a:p>
            <a:pPr marL="0" marR="0" lvl="0" indent="0" algn="ctr" defTabSz="914400" rtl="0" eaLnBrk="1" fontAlgn="base" latinLnBrk="1" hangingPunct="1">
              <a:lnSpc>
                <a:spcPct val="150000"/>
              </a:lnSpc>
              <a:spcBef>
                <a:spcPct val="0"/>
              </a:spcBef>
              <a:spcAft>
                <a:spcPct val="0"/>
              </a:spcAft>
              <a:buClrTx/>
              <a:buSzTx/>
              <a:buFontTx/>
              <a:buNone/>
              <a:tabLst/>
              <a:defRPr/>
            </a:pPr>
            <a:r>
              <a:rPr kumimoji="1" lang="en-US" altLang="ko-KR" sz="1400" spc="-150" dirty="0">
                <a:solidFill>
                  <a:srgbClr val="000000"/>
                </a:solidFill>
              </a:rPr>
              <a:t>Antioxidants</a:t>
            </a:r>
            <a:endParaRPr kumimoji="1" lang="en-US" altLang="ko-KR" sz="1400" b="1" i="0" u="none" strike="noStrike" kern="1200" cap="none" spc="-150" normalizeH="0" baseline="0" noProof="0" dirty="0">
              <a:ln>
                <a:noFill/>
              </a:ln>
              <a:solidFill>
                <a:srgbClr val="000000"/>
              </a:solidFill>
              <a:effectLst/>
              <a:uLnTx/>
              <a:uFillTx/>
              <a:latin typeface="맑은 고딕" panose="020B0503020000020004" pitchFamily="50" charset="-127"/>
              <a:ea typeface="맑은 고딕" panose="020B0503020000020004" pitchFamily="50" charset="-127"/>
              <a:cs typeface="+mn-cs"/>
            </a:endParaRPr>
          </a:p>
        </p:txBody>
      </p:sp>
      <p:sp>
        <p:nvSpPr>
          <p:cNvPr id="9" name="TextBox 241"/>
          <p:cNvSpPr txBox="1"/>
          <p:nvPr/>
        </p:nvSpPr>
        <p:spPr>
          <a:xfrm>
            <a:off x="7729537" y="1112533"/>
            <a:ext cx="1728000" cy="1251048"/>
          </a:xfrm>
          <a:prstGeom prst="rect">
            <a:avLst/>
          </a:prstGeom>
          <a:solidFill>
            <a:srgbClr val="FFFFFF">
              <a:alpha val="87059"/>
            </a:srgbClr>
          </a:solidFill>
        </p:spPr>
        <p:txBody>
          <a:bodyPr wrap="square">
            <a:spAutoFit/>
          </a:bodyPr>
          <a:lstStyle>
            <a:defPPr>
              <a:defRPr lang="ko-KR"/>
            </a:defPPr>
            <a:lvl1pPr algn="just">
              <a:lnSpc>
                <a:spcPct val="150000"/>
              </a:lnSpc>
              <a:defRPr b="1">
                <a:latin typeface="맑은 고딕" panose="020B0503020000020004" pitchFamily="50" charset="-127"/>
                <a:ea typeface="맑은 고딕" panose="020B0503020000020004" pitchFamily="50" charset="-127"/>
              </a:defRPr>
            </a:lvl1pPr>
            <a:lvl2pPr>
              <a:defRPr>
                <a:latin typeface="굴림" pitchFamily="50" charset="-127"/>
                <a:ea typeface="굴림" pitchFamily="50" charset="-127"/>
              </a:defRPr>
            </a:lvl2pPr>
            <a:lvl3pPr>
              <a:defRPr>
                <a:latin typeface="굴림" pitchFamily="50" charset="-127"/>
                <a:ea typeface="굴림" pitchFamily="50" charset="-127"/>
              </a:defRPr>
            </a:lvl3pPr>
            <a:lvl4pPr>
              <a:defRPr>
                <a:latin typeface="굴림" pitchFamily="50" charset="-127"/>
                <a:ea typeface="굴림" pitchFamily="50" charset="-127"/>
              </a:defRPr>
            </a:lvl4pPr>
            <a:lvl5pPr>
              <a:defRPr>
                <a:latin typeface="굴림" pitchFamily="50" charset="-127"/>
                <a:ea typeface="굴림" pitchFamily="50" charset="-127"/>
              </a:defRPr>
            </a:lvl5pPr>
            <a:lvl6pPr>
              <a:defRPr>
                <a:latin typeface="굴림" pitchFamily="50" charset="-127"/>
                <a:ea typeface="굴림" pitchFamily="50" charset="-127"/>
              </a:defRPr>
            </a:lvl6pPr>
            <a:lvl7pPr>
              <a:defRPr>
                <a:latin typeface="굴림" pitchFamily="50" charset="-127"/>
                <a:ea typeface="굴림" pitchFamily="50" charset="-127"/>
              </a:defRPr>
            </a:lvl7pPr>
            <a:lvl8pPr>
              <a:defRPr>
                <a:latin typeface="굴림" pitchFamily="50" charset="-127"/>
                <a:ea typeface="굴림" pitchFamily="50" charset="-127"/>
              </a:defRPr>
            </a:lvl8pPr>
            <a:lvl9pPr>
              <a:defRPr>
                <a:latin typeface="굴림" pitchFamily="50" charset="-127"/>
                <a:ea typeface="굴림" pitchFamily="50" charset="-127"/>
              </a:defRPr>
            </a:lvl9pPr>
          </a:lstStyle>
          <a:p>
            <a:pPr marL="0" marR="0" lvl="0" indent="0" algn="ctr" defTabSz="914400" rtl="0" eaLnBrk="1" fontAlgn="base" latinLnBrk="1" hangingPunct="1">
              <a:lnSpc>
                <a:spcPct val="150000"/>
              </a:lnSpc>
              <a:spcBef>
                <a:spcPct val="0"/>
              </a:spcBef>
              <a:spcAft>
                <a:spcPct val="0"/>
              </a:spcAft>
              <a:buClrTx/>
              <a:buSzTx/>
              <a:buFontTx/>
              <a:buNone/>
              <a:tabLst/>
              <a:defRPr/>
            </a:pPr>
            <a:r>
              <a:rPr kumimoji="1" lang="en-US" altLang="ko-KR" sz="2400" b="1" i="0" u="none" strike="noStrike" kern="1200" cap="none" spc="0" normalizeH="0" baseline="0" noProof="0" dirty="0">
                <a:ln>
                  <a:noFill/>
                </a:ln>
                <a:solidFill>
                  <a:srgbClr val="C00000"/>
                </a:solidFill>
                <a:effectLst/>
                <a:uLnTx/>
                <a:uFillTx/>
                <a:latin typeface="맑은 고딕" panose="020B0503020000020004" pitchFamily="50" charset="-127"/>
                <a:ea typeface="맑은 고딕" panose="020B0503020000020004" pitchFamily="50" charset="-127"/>
                <a:cs typeface="+mn-cs"/>
              </a:rPr>
              <a:t>EPA</a:t>
            </a:r>
          </a:p>
          <a:p>
            <a:pPr marL="0" marR="0" lvl="0" indent="0" algn="ctr" defTabSz="914400" rtl="0" eaLnBrk="1" fontAlgn="base" latinLnBrk="1" hangingPunct="1">
              <a:lnSpc>
                <a:spcPct val="150000"/>
              </a:lnSpc>
              <a:spcBef>
                <a:spcPct val="0"/>
              </a:spcBef>
              <a:spcAft>
                <a:spcPct val="0"/>
              </a:spcAft>
              <a:buClrTx/>
              <a:buSzTx/>
              <a:buFontTx/>
              <a:buNone/>
              <a:tabLst/>
              <a:defRPr/>
            </a:pPr>
            <a:r>
              <a:rPr kumimoji="1" lang="en-US" altLang="ko-KR" sz="1400" b="1" i="0" u="none" strike="noStrike" kern="1200" cap="none" spc="-150" normalizeH="0" baseline="0" noProof="0" dirty="0">
                <a:ln>
                  <a:noFill/>
                </a:ln>
                <a:solidFill>
                  <a:srgbClr val="000000"/>
                </a:solidFill>
                <a:effectLst/>
                <a:uLnTx/>
                <a:uFillTx/>
                <a:latin typeface="맑은 고딕" panose="020B0503020000020004" pitchFamily="50" charset="-127"/>
                <a:ea typeface="맑은 고딕" panose="020B0503020000020004" pitchFamily="50" charset="-127"/>
                <a:cs typeface="+mn-cs"/>
              </a:rPr>
              <a:t>Helps to Support Vascular Health</a:t>
            </a:r>
          </a:p>
        </p:txBody>
      </p:sp>
      <p:sp>
        <p:nvSpPr>
          <p:cNvPr id="10" name="TextBox 138"/>
          <p:cNvSpPr txBox="1"/>
          <p:nvPr/>
        </p:nvSpPr>
        <p:spPr>
          <a:xfrm>
            <a:off x="10136480" y="3244289"/>
            <a:ext cx="2285746" cy="1020216"/>
          </a:xfrm>
          <a:prstGeom prst="rect">
            <a:avLst/>
          </a:prstGeom>
          <a:noFill/>
        </p:spPr>
        <p:txBody>
          <a:bodyPr wrap="square">
            <a:spAutoFit/>
          </a:bodyPr>
          <a:lstStyle>
            <a:defPPr>
              <a:defRPr lang="ko-KR"/>
            </a:defPPr>
            <a:lvl1pPr algn="just">
              <a:lnSpc>
                <a:spcPct val="150000"/>
              </a:lnSpc>
              <a:defRPr b="1">
                <a:latin typeface="맑은 고딕" panose="020B0503020000020004" pitchFamily="50" charset="-127"/>
                <a:ea typeface="맑은 고딕" panose="020B0503020000020004" pitchFamily="50" charset="-127"/>
              </a:defRPr>
            </a:lvl1pPr>
          </a:lstStyle>
          <a:p>
            <a:pPr marL="0" marR="0" lvl="0" indent="0" algn="ctr" defTabSz="914400" rtl="0" eaLnBrk="1" fontAlgn="base" latinLnBrk="1" hangingPunct="1">
              <a:lnSpc>
                <a:spcPct val="150000"/>
              </a:lnSpc>
              <a:spcBef>
                <a:spcPct val="0"/>
              </a:spcBef>
              <a:spcAft>
                <a:spcPct val="0"/>
              </a:spcAft>
              <a:buClrTx/>
              <a:buSzTx/>
              <a:buFontTx/>
              <a:buNone/>
              <a:tabLst/>
              <a:defRPr/>
            </a:pPr>
            <a:r>
              <a:rPr kumimoji="1" lang="en-US" altLang="ko-KR" sz="1100" b="1" i="0" u="none" strike="noStrike" kern="1200" cap="none" spc="0" normalizeH="0" baseline="0" noProof="0" dirty="0">
                <a:ln>
                  <a:noFill/>
                </a:ln>
                <a:solidFill>
                  <a:srgbClr val="000000"/>
                </a:solidFill>
                <a:effectLst/>
                <a:uLnTx/>
                <a:uFillTx/>
                <a:latin typeface="맑은 고딕" panose="020B0503020000020004" pitchFamily="50" charset="-127"/>
                <a:ea typeface="맑은 고딕" panose="020B0503020000020004" pitchFamily="50" charset="-127"/>
                <a:cs typeface="+mn-cs"/>
              </a:rPr>
              <a:t>Supplementary Ingredient</a:t>
            </a:r>
            <a:r>
              <a:rPr kumimoji="1" lang="ko-KR" altLang="en-US" sz="1400" b="1" i="0" u="none" strike="noStrike" kern="1200" cap="none" spc="0" normalizeH="0" baseline="0" noProof="0" dirty="0">
                <a:ln>
                  <a:noFill/>
                </a:ln>
                <a:solidFill>
                  <a:srgbClr val="000000"/>
                </a:solidFill>
                <a:effectLst/>
                <a:uLnTx/>
                <a:uFillTx/>
                <a:latin typeface="맑은 고딕" panose="020B0503020000020004" pitchFamily="50" charset="-127"/>
                <a:ea typeface="맑은 고딕" panose="020B0503020000020004" pitchFamily="50" charset="-127"/>
                <a:cs typeface="+mn-cs"/>
              </a:rPr>
              <a:t> </a:t>
            </a:r>
            <a:endParaRPr kumimoji="1" lang="en-US" altLang="ko-KR" sz="1400" b="1" i="0" u="none" strike="noStrike" kern="1200" cap="none" spc="0" normalizeH="0" baseline="0" noProof="0" dirty="0">
              <a:ln>
                <a:noFill/>
              </a:ln>
              <a:solidFill>
                <a:srgbClr val="000000"/>
              </a:solidFill>
              <a:effectLst/>
              <a:uLnTx/>
              <a:uFillTx/>
              <a:latin typeface="맑은 고딕" panose="020B0503020000020004" pitchFamily="50" charset="-127"/>
              <a:ea typeface="맑은 고딕" panose="020B0503020000020004" pitchFamily="50" charset="-127"/>
              <a:cs typeface="+mn-cs"/>
            </a:endParaRPr>
          </a:p>
          <a:p>
            <a:pPr lvl="0" algn="ctr" fontAlgn="base">
              <a:spcBef>
                <a:spcPct val="0"/>
              </a:spcBef>
              <a:spcAft>
                <a:spcPct val="0"/>
              </a:spcAft>
              <a:defRPr/>
            </a:pPr>
            <a:r>
              <a:rPr lang="en-US" sz="1400" dirty="0">
                <a:solidFill>
                  <a:srgbClr val="C00000"/>
                </a:solidFill>
              </a:rPr>
              <a:t>Hematococcus Pluvialis </a:t>
            </a:r>
          </a:p>
          <a:p>
            <a:pPr lvl="0" algn="ctr" fontAlgn="base">
              <a:spcBef>
                <a:spcPct val="0"/>
              </a:spcBef>
              <a:spcAft>
                <a:spcPct val="0"/>
              </a:spcAft>
              <a:defRPr/>
            </a:pPr>
            <a:r>
              <a:rPr kumimoji="1" lang="en-US" altLang="ko-KR" sz="1400" b="1" i="0" u="none" strike="noStrike" kern="1200" cap="none" spc="-150" normalizeH="0" baseline="0" noProof="0" dirty="0">
                <a:ln>
                  <a:noFill/>
                </a:ln>
                <a:solidFill>
                  <a:srgbClr val="000000"/>
                </a:solidFill>
                <a:effectLst/>
                <a:uLnTx/>
                <a:uFillTx/>
                <a:latin typeface="맑은 고딕" panose="020B0503020000020004" pitchFamily="50" charset="-127"/>
                <a:ea typeface="맑은 고딕" panose="020B0503020000020004" pitchFamily="50" charset="-127"/>
                <a:cs typeface="+mn-cs"/>
              </a:rPr>
              <a:t>(Astaxanthin)</a:t>
            </a:r>
          </a:p>
        </p:txBody>
      </p:sp>
      <p:sp>
        <p:nvSpPr>
          <p:cNvPr id="11" name="TextBox 10"/>
          <p:cNvSpPr txBox="1"/>
          <p:nvPr/>
        </p:nvSpPr>
        <p:spPr>
          <a:xfrm>
            <a:off x="625200" y="1453033"/>
            <a:ext cx="4537370" cy="1531894"/>
          </a:xfrm>
          <a:prstGeom prst="rect">
            <a:avLst/>
          </a:prstGeom>
          <a:noFill/>
        </p:spPr>
        <p:txBody>
          <a:bodyPr wrap="square">
            <a:spAutoFit/>
          </a:bodyPr>
          <a:lstStyle>
            <a:defPPr>
              <a:defRPr lang="ko-KR"/>
            </a:defPPr>
            <a:lvl1pPr algn="just">
              <a:lnSpc>
                <a:spcPct val="150000"/>
              </a:lnSpc>
              <a:defRPr b="1">
                <a:latin typeface="맑은 고딕" panose="020B0503020000020004" pitchFamily="50" charset="-127"/>
                <a:ea typeface="맑은 고딕" panose="020B0503020000020004" pitchFamily="50" charset="-127"/>
              </a:defRPr>
            </a:lvl1pPr>
          </a:lstStyle>
          <a:p>
            <a:pPr lvl="0" algn="l" fontAlgn="base">
              <a:spcBef>
                <a:spcPct val="0"/>
              </a:spcBef>
              <a:spcAft>
                <a:spcPct val="0"/>
              </a:spcAft>
              <a:defRPr/>
            </a:pPr>
            <a:r>
              <a:rPr kumimoji="1" lang="en-US" altLang="ko-KR" sz="1400" dirty="0">
                <a:solidFill>
                  <a:srgbClr val="000000"/>
                </a:solidFill>
              </a:rPr>
              <a:t>Formulated with</a:t>
            </a:r>
            <a:r>
              <a:rPr kumimoji="1" lang="ko-KR" altLang="en-US" sz="1400" dirty="0">
                <a:solidFill>
                  <a:srgbClr val="000000"/>
                </a:solidFill>
              </a:rPr>
              <a:t> </a:t>
            </a:r>
            <a:r>
              <a:rPr kumimoji="1" lang="en-US" altLang="ko-KR" sz="1400" dirty="0">
                <a:solidFill>
                  <a:srgbClr val="000000"/>
                </a:solidFill>
              </a:rPr>
              <a:t>rTG omega3</a:t>
            </a:r>
            <a:r>
              <a:rPr kumimoji="1" lang="ko-KR" altLang="en-US" sz="1400" dirty="0">
                <a:solidFill>
                  <a:srgbClr val="000000"/>
                </a:solidFill>
              </a:rPr>
              <a:t> </a:t>
            </a:r>
            <a:r>
              <a:rPr kumimoji="1" lang="en-US" altLang="ko-KR" sz="1400" dirty="0">
                <a:solidFill>
                  <a:srgbClr val="000000"/>
                </a:solidFill>
              </a:rPr>
              <a:t>which has a high bioavailability and contains a variety of nutrients.</a:t>
            </a:r>
          </a:p>
          <a:p>
            <a:pPr lvl="0" fontAlgn="base">
              <a:lnSpc>
                <a:spcPct val="200000"/>
              </a:lnSpc>
              <a:spcBef>
                <a:spcPct val="0"/>
              </a:spcBef>
              <a:spcAft>
                <a:spcPct val="0"/>
              </a:spcAft>
              <a:defRPr/>
            </a:pPr>
            <a:r>
              <a:rPr lang="en-US" sz="1400" dirty="0"/>
              <a:t>2 Capsules a Day Helps to Support Heart Health, Vascular Health, Eye Health, and Memory.</a:t>
            </a:r>
            <a:endParaRPr kumimoji="1" lang="en-US" altLang="ko-KR" sz="1400" i="0" u="none" strike="noStrike" kern="1200" cap="none" spc="0" normalizeH="0" baseline="0" noProof="0" dirty="0">
              <a:ln>
                <a:noFill/>
              </a:ln>
              <a:solidFill>
                <a:srgbClr val="000000"/>
              </a:solidFill>
              <a:effectLst/>
              <a:uLnTx/>
              <a:uFillTx/>
              <a:latin typeface="맑은 고딕" panose="020B0503020000020004" pitchFamily="50" charset="-127"/>
              <a:ea typeface="맑은 고딕" panose="020B0503020000020004" pitchFamily="50" charset="-127"/>
              <a:cs typeface="+mn-cs"/>
            </a:endParaRPr>
          </a:p>
        </p:txBody>
      </p:sp>
      <p:grpSp>
        <p:nvGrpSpPr>
          <p:cNvPr id="12" name="그룹 11"/>
          <p:cNvGrpSpPr>
            <a:grpSpLocks noChangeAspect="1"/>
          </p:cNvGrpSpPr>
          <p:nvPr/>
        </p:nvGrpSpPr>
        <p:grpSpPr>
          <a:xfrm>
            <a:off x="6782384" y="2250644"/>
            <a:ext cx="3717933" cy="3663447"/>
            <a:chOff x="5409338" y="1783278"/>
            <a:chExt cx="4805827" cy="4735398"/>
          </a:xfrm>
        </p:grpSpPr>
        <p:sp>
          <p:nvSpPr>
            <p:cNvPr id="13" name="타원 12"/>
            <p:cNvSpPr>
              <a:spLocks noChangeAspect="1"/>
            </p:cNvSpPr>
            <p:nvPr/>
          </p:nvSpPr>
          <p:spPr>
            <a:xfrm>
              <a:off x="5447928" y="1840926"/>
              <a:ext cx="4713900" cy="4677750"/>
            </a:xfrm>
            <a:prstGeom prst="ellipse">
              <a:avLst/>
            </a:prstGeom>
            <a:noFill/>
            <a:ln w="3175">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l" defTabSz="914400" rtl="0" eaLnBrk="1" fontAlgn="base" latinLnBrk="1" hangingPunct="1">
                <a:lnSpc>
                  <a:spcPct val="100000"/>
                </a:lnSpc>
                <a:spcBef>
                  <a:spcPct val="0"/>
                </a:spcBef>
                <a:spcAft>
                  <a:spcPct val="0"/>
                </a:spcAft>
                <a:buClrTx/>
                <a:buSzTx/>
                <a:buFontTx/>
                <a:buNone/>
                <a:tabLst/>
                <a:defRPr/>
              </a:pPr>
              <a:endParaRPr kumimoji="1" lang="ko-KR" altLang="en-US" sz="1100" b="0" i="0" u="none" strike="noStrike" kern="1200" cap="none" spc="0" normalizeH="0" baseline="0" noProof="0" dirty="0">
                <a:ln>
                  <a:noFill/>
                </a:ln>
                <a:solidFill>
                  <a:srgbClr val="FFFFFF"/>
                </a:solidFill>
                <a:effectLst/>
                <a:uLnTx/>
                <a:uFillTx/>
                <a:latin typeface="Georgia"/>
                <a:ea typeface="새굴림"/>
                <a:cs typeface="+mn-cs"/>
              </a:endParaRPr>
            </a:p>
          </p:txBody>
        </p:sp>
        <p:sp>
          <p:nvSpPr>
            <p:cNvPr id="14" name="타원 13"/>
            <p:cNvSpPr/>
            <p:nvPr/>
          </p:nvSpPr>
          <p:spPr>
            <a:xfrm>
              <a:off x="5986764" y="2581155"/>
              <a:ext cx="108000" cy="107999"/>
            </a:xfrm>
            <a:prstGeom prst="ellipse">
              <a:avLst/>
            </a:prstGeom>
            <a:solidFill>
              <a:srgbClr val="C00000"/>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l" defTabSz="914400" rtl="0" eaLnBrk="1" fontAlgn="base" latinLnBrk="1" hangingPunct="1">
                <a:lnSpc>
                  <a:spcPct val="100000"/>
                </a:lnSpc>
                <a:spcBef>
                  <a:spcPct val="0"/>
                </a:spcBef>
                <a:spcAft>
                  <a:spcPct val="0"/>
                </a:spcAft>
                <a:buClrTx/>
                <a:buSzTx/>
                <a:buFontTx/>
                <a:buNone/>
                <a:tabLst/>
                <a:defRPr/>
              </a:pPr>
              <a:endParaRPr kumimoji="1" lang="ko-KR" altLang="en-US" sz="1100" b="0" i="0" u="none" strike="noStrike" kern="1200" cap="none" spc="0" normalizeH="0" baseline="0" noProof="0" dirty="0">
                <a:ln>
                  <a:noFill/>
                </a:ln>
                <a:solidFill>
                  <a:srgbClr val="FFFFFF"/>
                </a:solidFill>
                <a:effectLst/>
                <a:uLnTx/>
                <a:uFillTx/>
                <a:latin typeface="Georgia"/>
                <a:ea typeface="새굴림"/>
                <a:cs typeface="+mn-cs"/>
              </a:endParaRPr>
            </a:p>
          </p:txBody>
        </p:sp>
        <p:sp>
          <p:nvSpPr>
            <p:cNvPr id="15" name="타원 14"/>
            <p:cNvSpPr/>
            <p:nvPr/>
          </p:nvSpPr>
          <p:spPr>
            <a:xfrm>
              <a:off x="7750448" y="1783278"/>
              <a:ext cx="108861" cy="108000"/>
            </a:xfrm>
            <a:prstGeom prst="ellipse">
              <a:avLst/>
            </a:prstGeom>
            <a:solidFill>
              <a:srgbClr val="C00000"/>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l" defTabSz="914400" rtl="0" eaLnBrk="1" fontAlgn="base" latinLnBrk="1" hangingPunct="1">
                <a:lnSpc>
                  <a:spcPct val="100000"/>
                </a:lnSpc>
                <a:spcBef>
                  <a:spcPct val="0"/>
                </a:spcBef>
                <a:spcAft>
                  <a:spcPct val="0"/>
                </a:spcAft>
                <a:buClrTx/>
                <a:buSzTx/>
                <a:buFontTx/>
                <a:buNone/>
                <a:tabLst/>
                <a:defRPr/>
              </a:pPr>
              <a:endParaRPr kumimoji="1" lang="ko-KR" altLang="en-US" sz="1100" b="0" i="0" u="none" strike="noStrike" kern="1200" cap="none" spc="0" normalizeH="0" baseline="0" noProof="0" dirty="0">
                <a:ln>
                  <a:noFill/>
                </a:ln>
                <a:solidFill>
                  <a:srgbClr val="FFFFFF"/>
                </a:solidFill>
                <a:effectLst/>
                <a:uLnTx/>
                <a:uFillTx/>
                <a:latin typeface="Georgia"/>
                <a:ea typeface="새굴림"/>
                <a:cs typeface="+mn-cs"/>
              </a:endParaRPr>
            </a:p>
          </p:txBody>
        </p:sp>
        <p:sp>
          <p:nvSpPr>
            <p:cNvPr id="16" name="타원 15"/>
            <p:cNvSpPr/>
            <p:nvPr/>
          </p:nvSpPr>
          <p:spPr>
            <a:xfrm>
              <a:off x="5409338" y="3971307"/>
              <a:ext cx="108860" cy="108000"/>
            </a:xfrm>
            <a:prstGeom prst="ellipse">
              <a:avLst/>
            </a:prstGeom>
            <a:solidFill>
              <a:srgbClr val="C00000"/>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l" defTabSz="914400" rtl="0" eaLnBrk="1" fontAlgn="base" latinLnBrk="1" hangingPunct="1">
                <a:lnSpc>
                  <a:spcPct val="100000"/>
                </a:lnSpc>
                <a:spcBef>
                  <a:spcPct val="0"/>
                </a:spcBef>
                <a:spcAft>
                  <a:spcPct val="0"/>
                </a:spcAft>
                <a:buClrTx/>
                <a:buSzTx/>
                <a:buFontTx/>
                <a:buNone/>
                <a:tabLst/>
                <a:defRPr/>
              </a:pPr>
              <a:endParaRPr kumimoji="1" lang="ko-KR" altLang="en-US" sz="1100" b="0" i="0" u="none" strike="noStrike" kern="1200" cap="none" spc="0" normalizeH="0" baseline="0" noProof="0" dirty="0">
                <a:ln>
                  <a:noFill/>
                </a:ln>
                <a:solidFill>
                  <a:srgbClr val="FFFFFF"/>
                </a:solidFill>
                <a:effectLst/>
                <a:uLnTx/>
                <a:uFillTx/>
                <a:latin typeface="Georgia"/>
                <a:ea typeface="새굴림"/>
                <a:cs typeface="+mn-cs"/>
              </a:endParaRPr>
            </a:p>
          </p:txBody>
        </p:sp>
        <p:sp>
          <p:nvSpPr>
            <p:cNvPr id="18" name="타원 17"/>
            <p:cNvSpPr/>
            <p:nvPr/>
          </p:nvSpPr>
          <p:spPr>
            <a:xfrm>
              <a:off x="9521192" y="2581155"/>
              <a:ext cx="108861" cy="107999"/>
            </a:xfrm>
            <a:prstGeom prst="ellipse">
              <a:avLst/>
            </a:prstGeom>
            <a:solidFill>
              <a:srgbClr val="C00000"/>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l" defTabSz="914400" rtl="0" eaLnBrk="1" fontAlgn="base" latinLnBrk="1" hangingPunct="1">
                <a:lnSpc>
                  <a:spcPct val="100000"/>
                </a:lnSpc>
                <a:spcBef>
                  <a:spcPct val="0"/>
                </a:spcBef>
                <a:spcAft>
                  <a:spcPct val="0"/>
                </a:spcAft>
                <a:buClrTx/>
                <a:buSzTx/>
                <a:buFontTx/>
                <a:buNone/>
                <a:tabLst/>
                <a:defRPr/>
              </a:pPr>
              <a:endParaRPr kumimoji="1" lang="ko-KR" altLang="en-US" sz="1100" b="0" i="0" u="none" strike="noStrike" kern="1200" cap="none" spc="0" normalizeH="0" baseline="0" noProof="0" dirty="0">
                <a:ln>
                  <a:noFill/>
                </a:ln>
                <a:solidFill>
                  <a:srgbClr val="FFFFFF"/>
                </a:solidFill>
                <a:effectLst/>
                <a:uLnTx/>
                <a:uFillTx/>
                <a:latin typeface="Georgia"/>
                <a:ea typeface="새굴림"/>
                <a:cs typeface="+mn-cs"/>
              </a:endParaRPr>
            </a:p>
          </p:txBody>
        </p:sp>
        <p:sp>
          <p:nvSpPr>
            <p:cNvPr id="19" name="타원 18"/>
            <p:cNvSpPr/>
            <p:nvPr/>
          </p:nvSpPr>
          <p:spPr>
            <a:xfrm>
              <a:off x="10106304" y="3971306"/>
              <a:ext cx="108861" cy="108000"/>
            </a:xfrm>
            <a:prstGeom prst="ellipse">
              <a:avLst/>
            </a:prstGeom>
            <a:solidFill>
              <a:srgbClr val="C00000"/>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l" defTabSz="914400" rtl="0" eaLnBrk="1" fontAlgn="base" latinLnBrk="1" hangingPunct="1">
                <a:lnSpc>
                  <a:spcPct val="100000"/>
                </a:lnSpc>
                <a:spcBef>
                  <a:spcPct val="0"/>
                </a:spcBef>
                <a:spcAft>
                  <a:spcPct val="0"/>
                </a:spcAft>
                <a:buClrTx/>
                <a:buSzTx/>
                <a:buFontTx/>
                <a:buNone/>
                <a:tabLst/>
                <a:defRPr/>
              </a:pPr>
              <a:endParaRPr kumimoji="1" lang="ko-KR" altLang="en-US" sz="1100" b="0" i="0" u="none" strike="noStrike" kern="1200" cap="none" spc="0" normalizeH="0" baseline="0" noProof="0" dirty="0">
                <a:ln>
                  <a:noFill/>
                </a:ln>
                <a:solidFill>
                  <a:srgbClr val="FFFFFF"/>
                </a:solidFill>
                <a:effectLst/>
                <a:uLnTx/>
                <a:uFillTx/>
                <a:latin typeface="Georgia"/>
                <a:ea typeface="새굴림"/>
                <a:cs typeface="+mn-cs"/>
              </a:endParaRPr>
            </a:p>
          </p:txBody>
        </p:sp>
      </p:grpSp>
      <p:sp>
        <p:nvSpPr>
          <p:cNvPr id="20" name="직사각형 19"/>
          <p:cNvSpPr/>
          <p:nvPr/>
        </p:nvSpPr>
        <p:spPr>
          <a:xfrm>
            <a:off x="493969" y="3372854"/>
            <a:ext cx="4978318" cy="247827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l" defTabSz="914400" rtl="0" eaLnBrk="1" fontAlgn="base" latinLnBrk="1" hangingPunct="1">
              <a:lnSpc>
                <a:spcPct val="100000"/>
              </a:lnSpc>
              <a:spcBef>
                <a:spcPct val="0"/>
              </a:spcBef>
              <a:spcAft>
                <a:spcPct val="0"/>
              </a:spcAft>
              <a:buClrTx/>
              <a:buSzTx/>
              <a:buFontTx/>
              <a:buNone/>
              <a:tabLst/>
              <a:defRPr/>
            </a:pPr>
            <a:endParaRPr kumimoji="1" lang="ko-KR" altLang="en-US" sz="1100" b="0" i="0" u="none" strike="noStrike" kern="1200" cap="none" spc="0" normalizeH="0" baseline="0" noProof="0" dirty="0">
              <a:ln>
                <a:noFill/>
              </a:ln>
              <a:solidFill>
                <a:srgbClr val="FFFFFF"/>
              </a:solidFill>
              <a:effectLst/>
              <a:uLnTx/>
              <a:uFillTx/>
              <a:latin typeface="Georgia"/>
              <a:ea typeface="새굴림"/>
              <a:cs typeface="+mn-cs"/>
            </a:endParaRPr>
          </a:p>
        </p:txBody>
      </p:sp>
      <p:sp>
        <p:nvSpPr>
          <p:cNvPr id="21" name="TextBox 227"/>
          <p:cNvSpPr txBox="1"/>
          <p:nvPr/>
        </p:nvSpPr>
        <p:spPr>
          <a:xfrm>
            <a:off x="1160365" y="5332920"/>
            <a:ext cx="3822019" cy="276999"/>
          </a:xfrm>
          <a:prstGeom prst="rect">
            <a:avLst/>
          </a:prstGeom>
          <a:noFill/>
        </p:spPr>
        <p:txBody>
          <a:bodyPr wrap="square">
            <a:spAutoFit/>
          </a:bodyPr>
          <a:lstStyle>
            <a:defPPr>
              <a:defRPr lang="ko-KR"/>
            </a:defPPr>
            <a:lvl1pPr algn="just">
              <a:lnSpc>
                <a:spcPct val="200000"/>
              </a:lnSpc>
              <a:defRPr b="1">
                <a:latin typeface="맑은 고딕" panose="020B0503020000020004" pitchFamily="50" charset="-127"/>
                <a:ea typeface="맑은 고딕" panose="020B0503020000020004" pitchFamily="50" charset="-127"/>
              </a:defRPr>
            </a:lvl1pPr>
            <a:lvl2pPr>
              <a:defRPr>
                <a:latin typeface="굴림" pitchFamily="50" charset="-127"/>
                <a:ea typeface="굴림" pitchFamily="50" charset="-127"/>
              </a:defRPr>
            </a:lvl2pPr>
            <a:lvl3pPr>
              <a:defRPr>
                <a:latin typeface="굴림" pitchFamily="50" charset="-127"/>
                <a:ea typeface="굴림" pitchFamily="50" charset="-127"/>
              </a:defRPr>
            </a:lvl3pPr>
            <a:lvl4pPr>
              <a:defRPr>
                <a:latin typeface="굴림" pitchFamily="50" charset="-127"/>
                <a:ea typeface="굴림" pitchFamily="50" charset="-127"/>
              </a:defRPr>
            </a:lvl4pPr>
            <a:lvl5pPr>
              <a:defRPr>
                <a:latin typeface="굴림" pitchFamily="50" charset="-127"/>
                <a:ea typeface="굴림" pitchFamily="50" charset="-127"/>
              </a:defRPr>
            </a:lvl5pPr>
            <a:lvl6pPr>
              <a:defRPr>
                <a:latin typeface="굴림" pitchFamily="50" charset="-127"/>
                <a:ea typeface="굴림" pitchFamily="50" charset="-127"/>
              </a:defRPr>
            </a:lvl6pPr>
            <a:lvl7pPr>
              <a:defRPr>
                <a:latin typeface="굴림" pitchFamily="50" charset="-127"/>
                <a:ea typeface="굴림" pitchFamily="50" charset="-127"/>
              </a:defRPr>
            </a:lvl7pPr>
            <a:lvl8pPr>
              <a:defRPr>
                <a:latin typeface="굴림" pitchFamily="50" charset="-127"/>
                <a:ea typeface="굴림" pitchFamily="50" charset="-127"/>
              </a:defRPr>
            </a:lvl8pPr>
            <a:lvl9pPr>
              <a:defRPr>
                <a:latin typeface="굴림" pitchFamily="50" charset="-127"/>
                <a:ea typeface="굴림" pitchFamily="50" charset="-127"/>
              </a:defRPr>
            </a:lvl9pPr>
          </a:lstStyle>
          <a:p>
            <a:pPr marL="0" marR="0" lvl="0" indent="0" algn="just" defTabSz="914400" rtl="0" eaLnBrk="1" fontAlgn="base" latinLnBrk="1" hangingPunct="1">
              <a:lnSpc>
                <a:spcPct val="100000"/>
              </a:lnSpc>
              <a:spcBef>
                <a:spcPct val="0"/>
              </a:spcBef>
              <a:spcAft>
                <a:spcPct val="0"/>
              </a:spcAft>
              <a:buClrTx/>
              <a:buSzTx/>
              <a:buFontTx/>
              <a:buNone/>
              <a:tabLst/>
              <a:defRPr/>
            </a:pPr>
            <a:r>
              <a:rPr kumimoji="1" lang="en-US" altLang="ko-KR" sz="1200" b="1" i="0" u="none" strike="noStrike" kern="1200" cap="none" spc="0" normalizeH="0" baseline="0" noProof="0" dirty="0">
                <a:ln>
                  <a:noFill/>
                </a:ln>
                <a:solidFill>
                  <a:srgbClr val="000000"/>
                </a:solidFill>
                <a:effectLst/>
                <a:uLnTx/>
                <a:uFillTx/>
                <a:latin typeface="맑은 고딕" panose="020B0503020000020004" pitchFamily="50" charset="-127"/>
                <a:ea typeface="맑은 고딕" panose="020B0503020000020004" pitchFamily="50" charset="-127"/>
                <a:cs typeface="+mn-cs"/>
              </a:rPr>
              <a:t>Helps to protect cells from free radicals</a:t>
            </a:r>
            <a:endParaRPr kumimoji="1" lang="ko-KR" altLang="en-US" sz="1200" b="1" i="0" u="none" strike="noStrike" kern="1200" cap="none" spc="0" normalizeH="0" baseline="0" noProof="0" dirty="0">
              <a:ln>
                <a:noFill/>
              </a:ln>
              <a:solidFill>
                <a:srgbClr val="000000"/>
              </a:solidFill>
              <a:effectLst/>
              <a:uLnTx/>
              <a:uFillTx/>
              <a:latin typeface="맑은 고딕" panose="020B0503020000020004" pitchFamily="50" charset="-127"/>
              <a:ea typeface="맑은 고딕" panose="020B0503020000020004" pitchFamily="50" charset="-127"/>
              <a:cs typeface="+mn-cs"/>
            </a:endParaRPr>
          </a:p>
        </p:txBody>
      </p:sp>
      <p:sp>
        <p:nvSpPr>
          <p:cNvPr id="22" name="TextBox 228"/>
          <p:cNvSpPr txBox="1"/>
          <p:nvPr/>
        </p:nvSpPr>
        <p:spPr>
          <a:xfrm>
            <a:off x="1178886" y="4051594"/>
            <a:ext cx="3822019" cy="461665"/>
          </a:xfrm>
          <a:prstGeom prst="rect">
            <a:avLst/>
          </a:prstGeom>
          <a:noFill/>
        </p:spPr>
        <p:txBody>
          <a:bodyPr wrap="square">
            <a:spAutoFit/>
          </a:bodyPr>
          <a:lstStyle>
            <a:defPPr>
              <a:defRPr lang="ko-KR"/>
            </a:defPPr>
            <a:lvl1pPr algn="just">
              <a:lnSpc>
                <a:spcPct val="200000"/>
              </a:lnSpc>
              <a:defRPr b="1">
                <a:latin typeface="맑은 고딕" panose="020B0503020000020004" pitchFamily="50" charset="-127"/>
                <a:ea typeface="맑은 고딕" panose="020B0503020000020004" pitchFamily="50" charset="-127"/>
              </a:defRPr>
            </a:lvl1pPr>
            <a:lvl2pPr>
              <a:defRPr>
                <a:latin typeface="굴림" pitchFamily="50" charset="-127"/>
                <a:ea typeface="굴림" pitchFamily="50" charset="-127"/>
              </a:defRPr>
            </a:lvl2pPr>
            <a:lvl3pPr>
              <a:defRPr>
                <a:latin typeface="굴림" pitchFamily="50" charset="-127"/>
                <a:ea typeface="굴림" pitchFamily="50" charset="-127"/>
              </a:defRPr>
            </a:lvl3pPr>
            <a:lvl4pPr>
              <a:defRPr>
                <a:latin typeface="굴림" pitchFamily="50" charset="-127"/>
                <a:ea typeface="굴림" pitchFamily="50" charset="-127"/>
              </a:defRPr>
            </a:lvl4pPr>
            <a:lvl5pPr>
              <a:defRPr>
                <a:latin typeface="굴림" pitchFamily="50" charset="-127"/>
                <a:ea typeface="굴림" pitchFamily="50" charset="-127"/>
              </a:defRPr>
            </a:lvl5pPr>
            <a:lvl6pPr>
              <a:defRPr>
                <a:latin typeface="굴림" pitchFamily="50" charset="-127"/>
                <a:ea typeface="굴림" pitchFamily="50" charset="-127"/>
              </a:defRPr>
            </a:lvl6pPr>
            <a:lvl7pPr>
              <a:defRPr>
                <a:latin typeface="굴림" pitchFamily="50" charset="-127"/>
                <a:ea typeface="굴림" pitchFamily="50" charset="-127"/>
              </a:defRPr>
            </a:lvl7pPr>
            <a:lvl8pPr>
              <a:defRPr>
                <a:latin typeface="굴림" pitchFamily="50" charset="-127"/>
                <a:ea typeface="굴림" pitchFamily="50" charset="-127"/>
              </a:defRPr>
            </a:lvl8pPr>
            <a:lvl9pPr>
              <a:defRPr>
                <a:latin typeface="굴림" pitchFamily="50" charset="-127"/>
                <a:ea typeface="굴림" pitchFamily="50" charset="-127"/>
              </a:defRPr>
            </a:lvl9pPr>
          </a:lstStyle>
          <a:p>
            <a:pPr marL="0" marR="0" lvl="0" indent="0" algn="just" defTabSz="914400" rtl="0" eaLnBrk="1" fontAlgn="base" latinLnBrk="1" hangingPunct="1">
              <a:lnSpc>
                <a:spcPct val="100000"/>
              </a:lnSpc>
              <a:spcBef>
                <a:spcPct val="0"/>
              </a:spcBef>
              <a:spcAft>
                <a:spcPct val="0"/>
              </a:spcAft>
              <a:buClrTx/>
              <a:buSzTx/>
              <a:buFontTx/>
              <a:buNone/>
              <a:tabLst/>
              <a:defRPr/>
            </a:pPr>
            <a:r>
              <a:rPr kumimoji="1" lang="en-US" altLang="ko-KR" sz="1200" b="1" i="0" u="none" strike="noStrike" kern="1200" cap="none" spc="0" normalizeH="0" baseline="0" noProof="0" dirty="0">
                <a:ln>
                  <a:noFill/>
                </a:ln>
                <a:solidFill>
                  <a:srgbClr val="000000"/>
                </a:solidFill>
                <a:effectLst/>
                <a:uLnTx/>
                <a:uFillTx/>
                <a:latin typeface="맑은 고딕" panose="020B0503020000020004" pitchFamily="50" charset="-127"/>
                <a:ea typeface="맑은 고딕" panose="020B0503020000020004" pitchFamily="50" charset="-127"/>
                <a:cs typeface="+mn-cs"/>
              </a:rPr>
              <a:t>Helps to support heart health and vascular health, </a:t>
            </a:r>
            <a:r>
              <a:rPr kumimoji="1" lang="en-US" altLang="ko-KR" sz="1200" dirty="0">
                <a:solidFill>
                  <a:srgbClr val="000000"/>
                </a:solidFill>
              </a:rPr>
              <a:t>eye health, and memory.</a:t>
            </a:r>
            <a:endParaRPr kumimoji="1" lang="en-US" altLang="ko-KR" sz="1200" b="1" i="0" u="none" strike="noStrike" kern="1200" cap="none" spc="0" normalizeH="0" baseline="0" noProof="0" dirty="0">
              <a:ln>
                <a:noFill/>
              </a:ln>
              <a:solidFill>
                <a:srgbClr val="000000"/>
              </a:solidFill>
              <a:effectLst/>
              <a:uLnTx/>
              <a:uFillTx/>
              <a:latin typeface="맑은 고딕" panose="020B0503020000020004" pitchFamily="50" charset="-127"/>
              <a:ea typeface="맑은 고딕" panose="020B0503020000020004" pitchFamily="50" charset="-127"/>
              <a:cs typeface="+mn-cs"/>
            </a:endParaRPr>
          </a:p>
        </p:txBody>
      </p:sp>
      <p:sp>
        <p:nvSpPr>
          <p:cNvPr id="23" name="TextBox 230"/>
          <p:cNvSpPr txBox="1"/>
          <p:nvPr/>
        </p:nvSpPr>
        <p:spPr>
          <a:xfrm>
            <a:off x="1160364" y="3746464"/>
            <a:ext cx="2927411" cy="276999"/>
          </a:xfrm>
          <a:prstGeom prst="rect">
            <a:avLst/>
          </a:prstGeom>
          <a:noFill/>
        </p:spPr>
        <p:txBody>
          <a:bodyPr wrap="square">
            <a:spAutoFit/>
          </a:bodyPr>
          <a:lstStyle>
            <a:defPPr>
              <a:defRPr lang="ko-KR"/>
            </a:defPPr>
            <a:lvl1pPr algn="just">
              <a:lnSpc>
                <a:spcPct val="200000"/>
              </a:lnSpc>
              <a:defRPr b="1">
                <a:latin typeface="맑은 고딕" panose="020B0503020000020004" pitchFamily="50" charset="-127"/>
                <a:ea typeface="맑은 고딕" panose="020B0503020000020004" pitchFamily="50" charset="-127"/>
              </a:defRPr>
            </a:lvl1pPr>
            <a:lvl2pPr>
              <a:defRPr>
                <a:latin typeface="굴림" pitchFamily="50" charset="-127"/>
                <a:ea typeface="굴림" pitchFamily="50" charset="-127"/>
              </a:defRPr>
            </a:lvl2pPr>
            <a:lvl3pPr>
              <a:defRPr>
                <a:latin typeface="굴림" pitchFamily="50" charset="-127"/>
                <a:ea typeface="굴림" pitchFamily="50" charset="-127"/>
              </a:defRPr>
            </a:lvl3pPr>
            <a:lvl4pPr>
              <a:defRPr>
                <a:latin typeface="굴림" pitchFamily="50" charset="-127"/>
                <a:ea typeface="굴림" pitchFamily="50" charset="-127"/>
              </a:defRPr>
            </a:lvl4pPr>
            <a:lvl5pPr>
              <a:defRPr>
                <a:latin typeface="굴림" pitchFamily="50" charset="-127"/>
                <a:ea typeface="굴림" pitchFamily="50" charset="-127"/>
              </a:defRPr>
            </a:lvl5pPr>
            <a:lvl6pPr>
              <a:defRPr>
                <a:latin typeface="굴림" pitchFamily="50" charset="-127"/>
                <a:ea typeface="굴림" pitchFamily="50" charset="-127"/>
              </a:defRPr>
            </a:lvl6pPr>
            <a:lvl7pPr>
              <a:defRPr>
                <a:latin typeface="굴림" pitchFamily="50" charset="-127"/>
                <a:ea typeface="굴림" pitchFamily="50" charset="-127"/>
              </a:defRPr>
            </a:lvl7pPr>
            <a:lvl8pPr>
              <a:defRPr>
                <a:latin typeface="굴림" pitchFamily="50" charset="-127"/>
                <a:ea typeface="굴림" pitchFamily="50" charset="-127"/>
              </a:defRPr>
            </a:lvl8pPr>
            <a:lvl9pPr>
              <a:defRPr>
                <a:latin typeface="굴림" pitchFamily="50" charset="-127"/>
                <a:ea typeface="굴림" pitchFamily="50" charset="-127"/>
              </a:defRPr>
            </a:lvl9pPr>
          </a:lstStyle>
          <a:p>
            <a:pPr marL="0" marR="0" lvl="0" indent="0" algn="just" defTabSz="914400" rtl="0" eaLnBrk="1" fontAlgn="base" latinLnBrk="1" hangingPunct="1">
              <a:lnSpc>
                <a:spcPct val="100000"/>
              </a:lnSpc>
              <a:spcBef>
                <a:spcPct val="0"/>
              </a:spcBef>
              <a:spcAft>
                <a:spcPct val="0"/>
              </a:spcAft>
              <a:buClrTx/>
              <a:buSzTx/>
              <a:buFontTx/>
              <a:buNone/>
              <a:tabLst/>
              <a:defRPr/>
            </a:pPr>
            <a:r>
              <a:rPr kumimoji="1" lang="en-US" altLang="ko-KR" sz="1200" b="1" i="0" u="none" strike="noStrike" kern="1200" cap="none" spc="0" normalizeH="0" baseline="0" noProof="0" dirty="0">
                <a:ln>
                  <a:noFill/>
                </a:ln>
                <a:solidFill>
                  <a:srgbClr val="000000"/>
                </a:solidFill>
                <a:effectLst/>
                <a:uLnTx/>
                <a:uFillTx/>
                <a:latin typeface="맑은 고딕" panose="020B0503020000020004" pitchFamily="50" charset="-127"/>
                <a:ea typeface="맑은 고딕" panose="020B0503020000020004" pitchFamily="50" charset="-127"/>
                <a:cs typeface="+mn-cs"/>
              </a:rPr>
              <a:t>[Contains EPA </a:t>
            </a:r>
            <a:r>
              <a:rPr kumimoji="1" lang="en-US" altLang="ko-KR" sz="1200" dirty="0">
                <a:solidFill>
                  <a:srgbClr val="000000"/>
                </a:solidFill>
              </a:rPr>
              <a:t>and</a:t>
            </a:r>
            <a:r>
              <a:rPr kumimoji="1" lang="ko-KR" altLang="en-US" sz="1200" b="1" i="0" u="none" strike="noStrike" kern="1200" cap="none" spc="0" normalizeH="0" baseline="0" noProof="0" dirty="0">
                <a:ln>
                  <a:noFill/>
                </a:ln>
                <a:solidFill>
                  <a:srgbClr val="000000"/>
                </a:solidFill>
                <a:effectLst/>
                <a:uLnTx/>
                <a:uFillTx/>
                <a:latin typeface="맑은 고딕" panose="020B0503020000020004" pitchFamily="50" charset="-127"/>
                <a:ea typeface="맑은 고딕" panose="020B0503020000020004" pitchFamily="50" charset="-127"/>
                <a:cs typeface="+mn-cs"/>
              </a:rPr>
              <a:t> </a:t>
            </a:r>
            <a:r>
              <a:rPr kumimoji="1" lang="en-US" altLang="ko-KR" sz="1200" b="1" i="0" u="none" strike="noStrike" kern="1200" cap="none" spc="0" normalizeH="0" baseline="0" noProof="0" dirty="0">
                <a:ln>
                  <a:noFill/>
                </a:ln>
                <a:solidFill>
                  <a:srgbClr val="000000"/>
                </a:solidFill>
                <a:effectLst/>
                <a:uLnTx/>
                <a:uFillTx/>
                <a:latin typeface="맑은 고딕" panose="020B0503020000020004" pitchFamily="50" charset="-127"/>
                <a:ea typeface="맑은 고딕" panose="020B0503020000020004" pitchFamily="50" charset="-127"/>
                <a:cs typeface="+mn-cs"/>
              </a:rPr>
              <a:t>DHA] </a:t>
            </a:r>
            <a:endParaRPr kumimoji="1" lang="ko-KR" altLang="en-US" sz="1200" b="1" i="0" u="none" strike="noStrike" kern="1200" cap="none" spc="0" normalizeH="0" baseline="0" noProof="0" dirty="0">
              <a:ln>
                <a:noFill/>
              </a:ln>
              <a:solidFill>
                <a:srgbClr val="000000"/>
              </a:solidFill>
              <a:effectLst/>
              <a:uLnTx/>
              <a:uFillTx/>
              <a:latin typeface="맑은 고딕" panose="020B0503020000020004" pitchFamily="50" charset="-127"/>
              <a:ea typeface="맑은 고딕" panose="020B0503020000020004" pitchFamily="50" charset="-127"/>
              <a:cs typeface="+mn-cs"/>
            </a:endParaRPr>
          </a:p>
        </p:txBody>
      </p:sp>
      <p:sp>
        <p:nvSpPr>
          <p:cNvPr id="24" name="TextBox 231"/>
          <p:cNvSpPr txBox="1"/>
          <p:nvPr/>
        </p:nvSpPr>
        <p:spPr>
          <a:xfrm>
            <a:off x="1160365" y="5059188"/>
            <a:ext cx="1929531" cy="276999"/>
          </a:xfrm>
          <a:prstGeom prst="rect">
            <a:avLst/>
          </a:prstGeom>
          <a:noFill/>
        </p:spPr>
        <p:txBody>
          <a:bodyPr wrap="square">
            <a:spAutoFit/>
          </a:bodyPr>
          <a:lstStyle>
            <a:defPPr>
              <a:defRPr lang="ko-KR"/>
            </a:defPPr>
            <a:lvl1pPr algn="just">
              <a:lnSpc>
                <a:spcPct val="200000"/>
              </a:lnSpc>
              <a:defRPr b="1">
                <a:latin typeface="맑은 고딕" panose="020B0503020000020004" pitchFamily="50" charset="-127"/>
                <a:ea typeface="맑은 고딕" panose="020B0503020000020004" pitchFamily="50" charset="-127"/>
              </a:defRPr>
            </a:lvl1pPr>
            <a:lvl2pPr>
              <a:defRPr>
                <a:latin typeface="굴림" pitchFamily="50" charset="-127"/>
                <a:ea typeface="굴림" pitchFamily="50" charset="-127"/>
              </a:defRPr>
            </a:lvl2pPr>
            <a:lvl3pPr>
              <a:defRPr>
                <a:latin typeface="굴림" pitchFamily="50" charset="-127"/>
                <a:ea typeface="굴림" pitchFamily="50" charset="-127"/>
              </a:defRPr>
            </a:lvl3pPr>
            <a:lvl4pPr>
              <a:defRPr>
                <a:latin typeface="굴림" pitchFamily="50" charset="-127"/>
                <a:ea typeface="굴림" pitchFamily="50" charset="-127"/>
              </a:defRPr>
            </a:lvl4pPr>
            <a:lvl5pPr>
              <a:defRPr>
                <a:latin typeface="굴림" pitchFamily="50" charset="-127"/>
                <a:ea typeface="굴림" pitchFamily="50" charset="-127"/>
              </a:defRPr>
            </a:lvl5pPr>
            <a:lvl6pPr>
              <a:defRPr>
                <a:latin typeface="굴림" pitchFamily="50" charset="-127"/>
                <a:ea typeface="굴림" pitchFamily="50" charset="-127"/>
              </a:defRPr>
            </a:lvl6pPr>
            <a:lvl7pPr>
              <a:defRPr>
                <a:latin typeface="굴림" pitchFamily="50" charset="-127"/>
                <a:ea typeface="굴림" pitchFamily="50" charset="-127"/>
              </a:defRPr>
            </a:lvl7pPr>
            <a:lvl8pPr>
              <a:defRPr>
                <a:latin typeface="굴림" pitchFamily="50" charset="-127"/>
                <a:ea typeface="굴림" pitchFamily="50" charset="-127"/>
              </a:defRPr>
            </a:lvl8pPr>
            <a:lvl9pPr>
              <a:defRPr>
                <a:latin typeface="굴림" pitchFamily="50" charset="-127"/>
                <a:ea typeface="굴림" pitchFamily="50" charset="-127"/>
              </a:defRPr>
            </a:lvl9pPr>
          </a:lstStyle>
          <a:p>
            <a:pPr marL="0" marR="0" lvl="0" indent="0" algn="just" defTabSz="914400" rtl="0" eaLnBrk="1" fontAlgn="base" latinLnBrk="1" hangingPunct="1">
              <a:lnSpc>
                <a:spcPct val="100000"/>
              </a:lnSpc>
              <a:spcBef>
                <a:spcPct val="0"/>
              </a:spcBef>
              <a:spcAft>
                <a:spcPct val="0"/>
              </a:spcAft>
              <a:buClrTx/>
              <a:buSzTx/>
              <a:buFontTx/>
              <a:buNone/>
              <a:tabLst/>
              <a:defRPr/>
            </a:pPr>
            <a:r>
              <a:rPr kumimoji="1" lang="en-US" altLang="ko-KR" sz="1200" b="1" i="0" u="none" strike="noStrike" kern="1200" cap="none" spc="0" normalizeH="0" baseline="0" noProof="0" dirty="0">
                <a:ln>
                  <a:noFill/>
                </a:ln>
                <a:solidFill>
                  <a:srgbClr val="000000"/>
                </a:solidFill>
                <a:effectLst/>
                <a:uLnTx/>
                <a:uFillTx/>
                <a:latin typeface="맑은 고딕" panose="020B0503020000020004" pitchFamily="50" charset="-127"/>
                <a:ea typeface="맑은 고딕" panose="020B0503020000020004" pitchFamily="50" charset="-127"/>
                <a:cs typeface="+mn-cs"/>
              </a:rPr>
              <a:t>[</a:t>
            </a:r>
            <a:r>
              <a:rPr kumimoji="1" lang="en-US" altLang="ko-KR" sz="1200" dirty="0">
                <a:solidFill>
                  <a:srgbClr val="000000"/>
                </a:solidFill>
              </a:rPr>
              <a:t>Vitamin </a:t>
            </a:r>
            <a:r>
              <a:rPr kumimoji="1" lang="en-US" altLang="ko-KR" sz="1200" b="1" i="0" u="none" strike="noStrike" kern="1200" cap="none" spc="0" normalizeH="0" baseline="0" noProof="0" dirty="0">
                <a:ln>
                  <a:noFill/>
                </a:ln>
                <a:solidFill>
                  <a:srgbClr val="000000"/>
                </a:solidFill>
                <a:effectLst/>
                <a:uLnTx/>
                <a:uFillTx/>
                <a:latin typeface="맑은 고딕" panose="020B0503020000020004" pitchFamily="50" charset="-127"/>
                <a:ea typeface="맑은 고딕" panose="020B0503020000020004" pitchFamily="50" charset="-127"/>
                <a:cs typeface="+mn-cs"/>
              </a:rPr>
              <a:t>E] </a:t>
            </a:r>
            <a:endParaRPr kumimoji="1" lang="ko-KR" altLang="en-US" sz="1200" b="1" i="0" u="none" strike="noStrike" kern="1200" cap="none" spc="0" normalizeH="0" baseline="0" noProof="0" dirty="0">
              <a:ln>
                <a:noFill/>
              </a:ln>
              <a:solidFill>
                <a:srgbClr val="000000"/>
              </a:solidFill>
              <a:effectLst/>
              <a:uLnTx/>
              <a:uFillTx/>
              <a:latin typeface="맑은 고딕" panose="020B0503020000020004" pitchFamily="50" charset="-127"/>
              <a:ea typeface="맑은 고딕" panose="020B0503020000020004" pitchFamily="50" charset="-127"/>
              <a:cs typeface="+mn-cs"/>
            </a:endParaRPr>
          </a:p>
        </p:txBody>
      </p:sp>
      <p:pic>
        <p:nvPicPr>
          <p:cNvPr id="25" name="그림 24"/>
          <p:cNvPicPr>
            <a:picLocks noChangeAspect="1"/>
          </p:cNvPicPr>
          <p:nvPr/>
        </p:nvPicPr>
        <p:blipFill>
          <a:blip r:embed="rId3"/>
          <a:stretch>
            <a:fillRect/>
          </a:stretch>
        </p:blipFill>
        <p:spPr>
          <a:xfrm>
            <a:off x="7914849" y="3018194"/>
            <a:ext cx="1471136" cy="2180434"/>
          </a:xfrm>
          <a:prstGeom prst="rect">
            <a:avLst/>
          </a:prstGeom>
        </p:spPr>
      </p:pic>
      <p:pic>
        <p:nvPicPr>
          <p:cNvPr id="26" name="그림 25"/>
          <p:cNvPicPr>
            <a:picLocks noChangeAspect="1"/>
          </p:cNvPicPr>
          <p:nvPr/>
        </p:nvPicPr>
        <p:blipFill rotWithShape="1">
          <a:blip r:embed="rId4" cstate="print">
            <a:extLst>
              <a:ext uri="{BEBA8EAE-BF5A-486C-A8C5-ECC9F3942E4B}">
                <a14:imgProps xmlns:a14="http://schemas.microsoft.com/office/drawing/2010/main">
                  <a14:imgLayer r:embed="rId5">
                    <a14:imgEffect>
                      <a14:backgroundRemoval t="9150" b="37464" l="38502" r="72132"/>
                    </a14:imgEffect>
                  </a14:imgLayer>
                </a14:imgProps>
              </a:ext>
              <a:ext uri="{28A0092B-C50C-407E-A947-70E740481C1C}">
                <a14:useLocalDpi xmlns:a14="http://schemas.microsoft.com/office/drawing/2010/main" val="0"/>
              </a:ext>
            </a:extLst>
          </a:blip>
          <a:srcRect l="36720" t="9252" r="27525" b="61569"/>
          <a:stretch/>
        </p:blipFill>
        <p:spPr>
          <a:xfrm>
            <a:off x="9509192" y="4108411"/>
            <a:ext cx="1486395" cy="951635"/>
          </a:xfrm>
          <a:prstGeom prst="rect">
            <a:avLst/>
          </a:prstGeom>
        </p:spPr>
      </p:pic>
      <p:sp>
        <p:nvSpPr>
          <p:cNvPr id="6" name="TextBox 136"/>
          <p:cNvSpPr txBox="1"/>
          <p:nvPr/>
        </p:nvSpPr>
        <p:spPr>
          <a:xfrm>
            <a:off x="4856405" y="3244289"/>
            <a:ext cx="2289815" cy="950966"/>
          </a:xfrm>
          <a:prstGeom prst="rect">
            <a:avLst/>
          </a:prstGeom>
          <a:noFill/>
        </p:spPr>
        <p:txBody>
          <a:bodyPr wrap="square">
            <a:spAutoFit/>
          </a:bodyPr>
          <a:lstStyle>
            <a:defPPr>
              <a:defRPr lang="ko-KR"/>
            </a:defPPr>
            <a:lvl1pPr algn="just">
              <a:lnSpc>
                <a:spcPct val="150000"/>
              </a:lnSpc>
              <a:defRPr b="1">
                <a:latin typeface="맑은 고딕" panose="020B0503020000020004" pitchFamily="50" charset="-127"/>
                <a:ea typeface="맑은 고딕" panose="020B0503020000020004" pitchFamily="50" charset="-127"/>
              </a:defRPr>
            </a:lvl1pPr>
          </a:lstStyle>
          <a:p>
            <a:pPr marL="0" marR="0" lvl="0" indent="0" algn="ctr" defTabSz="914400" rtl="0" eaLnBrk="1" fontAlgn="base" latinLnBrk="1" hangingPunct="1">
              <a:lnSpc>
                <a:spcPct val="150000"/>
              </a:lnSpc>
              <a:spcBef>
                <a:spcPct val="0"/>
              </a:spcBef>
              <a:spcAft>
                <a:spcPct val="0"/>
              </a:spcAft>
              <a:buClrTx/>
              <a:buSzTx/>
              <a:buFontTx/>
              <a:buNone/>
              <a:tabLst/>
              <a:defRPr/>
            </a:pPr>
            <a:r>
              <a:rPr kumimoji="1" lang="en-US" altLang="ko-KR" sz="1100" b="1" i="0" u="none" strike="noStrike" kern="1200" cap="none" spc="0" normalizeH="0" baseline="0" noProof="0" dirty="0">
                <a:ln>
                  <a:noFill/>
                </a:ln>
                <a:solidFill>
                  <a:srgbClr val="000000"/>
                </a:solidFill>
                <a:effectLst/>
                <a:uLnTx/>
                <a:uFillTx/>
                <a:latin typeface="맑은 고딕" panose="020B0503020000020004" pitchFamily="50" charset="-127"/>
                <a:ea typeface="맑은 고딕" panose="020B0503020000020004" pitchFamily="50" charset="-127"/>
                <a:cs typeface="+mn-cs"/>
              </a:rPr>
              <a:t>Supplementary Ingredient</a:t>
            </a:r>
            <a:endParaRPr kumimoji="1" lang="en-US" altLang="ko-KR" sz="1400" b="1" i="0" u="none" strike="noStrike" kern="1200" cap="none" spc="0" normalizeH="0" baseline="0" noProof="0" dirty="0">
              <a:ln>
                <a:noFill/>
              </a:ln>
              <a:solidFill>
                <a:srgbClr val="000000"/>
              </a:solidFill>
              <a:effectLst/>
              <a:uLnTx/>
              <a:uFillTx/>
              <a:latin typeface="맑은 고딕" panose="020B0503020000020004" pitchFamily="50" charset="-127"/>
              <a:ea typeface="맑은 고딕" panose="020B0503020000020004" pitchFamily="50" charset="-127"/>
              <a:cs typeface="+mn-cs"/>
            </a:endParaRPr>
          </a:p>
          <a:p>
            <a:pPr marL="0" marR="0" lvl="0" indent="0" algn="ctr" defTabSz="914400" rtl="0" eaLnBrk="1" fontAlgn="base" latinLnBrk="1" hangingPunct="1">
              <a:lnSpc>
                <a:spcPct val="150000"/>
              </a:lnSpc>
              <a:spcBef>
                <a:spcPct val="0"/>
              </a:spcBef>
              <a:spcAft>
                <a:spcPct val="0"/>
              </a:spcAft>
              <a:buClrTx/>
              <a:buSzTx/>
              <a:buFontTx/>
              <a:buNone/>
              <a:tabLst/>
              <a:defRPr/>
            </a:pPr>
            <a:r>
              <a:rPr kumimoji="1" lang="en-US" altLang="ko-KR" sz="1400" b="1" i="0" u="none" strike="noStrike" kern="1200" cap="none" spc="0" normalizeH="0" baseline="0" noProof="0" dirty="0">
                <a:ln>
                  <a:noFill/>
                </a:ln>
                <a:solidFill>
                  <a:srgbClr val="C00000"/>
                </a:solidFill>
                <a:effectLst/>
                <a:uLnTx/>
                <a:uFillTx/>
                <a:latin typeface="맑은 고딕" panose="020B0503020000020004" pitchFamily="50" charset="-127"/>
                <a:ea typeface="맑은 고딕" panose="020B0503020000020004" pitchFamily="50" charset="-127"/>
                <a:cs typeface="+mn-cs"/>
              </a:rPr>
              <a:t>Soy Lecithin</a:t>
            </a:r>
          </a:p>
          <a:p>
            <a:pPr marL="0" marR="0" lvl="0" indent="0" algn="ctr" defTabSz="914400" rtl="0" eaLnBrk="1" fontAlgn="base" latinLnBrk="1" hangingPunct="1">
              <a:lnSpc>
                <a:spcPct val="150000"/>
              </a:lnSpc>
              <a:spcBef>
                <a:spcPct val="0"/>
              </a:spcBef>
              <a:spcAft>
                <a:spcPct val="0"/>
              </a:spcAft>
              <a:buClrTx/>
              <a:buSzTx/>
              <a:buFontTx/>
              <a:buNone/>
              <a:tabLst/>
              <a:defRPr/>
            </a:pPr>
            <a:r>
              <a:rPr kumimoji="1" lang="en-US" altLang="ko-KR" sz="1400" b="1" i="0" u="none" strike="noStrike" kern="1200" cap="none" spc="-150" normalizeH="0" baseline="0" noProof="0" dirty="0">
                <a:ln>
                  <a:noFill/>
                </a:ln>
                <a:solidFill>
                  <a:srgbClr val="000000"/>
                </a:solidFill>
                <a:effectLst/>
                <a:uLnTx/>
                <a:uFillTx/>
                <a:latin typeface="맑은 고딕" panose="020B0503020000020004" pitchFamily="50" charset="-127"/>
                <a:ea typeface="맑은 고딕" panose="020B0503020000020004" pitchFamily="50" charset="-127"/>
                <a:cs typeface="+mn-cs"/>
              </a:rPr>
              <a:t>(</a:t>
            </a:r>
            <a:r>
              <a:rPr kumimoji="1" lang="en-US" altLang="ko-KR" sz="1400" spc="-150" dirty="0">
                <a:solidFill>
                  <a:srgbClr val="000000"/>
                </a:solidFill>
              </a:rPr>
              <a:t>Phospholipid</a:t>
            </a:r>
            <a:r>
              <a:rPr kumimoji="1" lang="en-US" altLang="ko-KR" sz="1400" b="1" i="0" u="none" strike="noStrike" kern="1200" cap="none" spc="-150" normalizeH="0" baseline="0" noProof="0" dirty="0">
                <a:ln>
                  <a:noFill/>
                </a:ln>
                <a:solidFill>
                  <a:srgbClr val="000000"/>
                </a:solidFill>
                <a:effectLst/>
                <a:uLnTx/>
                <a:uFillTx/>
                <a:latin typeface="맑은 고딕" panose="020B0503020000020004" pitchFamily="50" charset="-127"/>
                <a:ea typeface="맑은 고딕" panose="020B0503020000020004" pitchFamily="50" charset="-127"/>
                <a:cs typeface="+mn-cs"/>
              </a:rPr>
              <a:t>)</a:t>
            </a:r>
          </a:p>
        </p:txBody>
      </p:sp>
    </p:spTree>
    <p:extLst>
      <p:ext uri="{BB962C8B-B14F-4D97-AF65-F5344CB8AC3E}">
        <p14:creationId xmlns:p14="http://schemas.microsoft.com/office/powerpoint/2010/main" val="285921372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solidFill>
            <a:srgbClr val="C00000"/>
          </a:solidFill>
        </p:spPr>
        <p:txBody>
          <a:bodyPr>
            <a:normAutofit/>
          </a:bodyPr>
          <a:lstStyle/>
          <a:p>
            <a:r>
              <a:rPr lang="en-US" altLang="ko-KR" b="1" dirty="0">
                <a:latin typeface="+mn-ea"/>
                <a:ea typeface="+mn-ea"/>
              </a:rPr>
              <a:t>rTG</a:t>
            </a:r>
            <a:r>
              <a:rPr lang="ko-KR" altLang="en-US" b="1" dirty="0">
                <a:latin typeface="+mn-ea"/>
                <a:ea typeface="+mn-ea"/>
              </a:rPr>
              <a:t> </a:t>
            </a:r>
            <a:r>
              <a:rPr lang="en-US" altLang="ko-KR" b="1" dirty="0">
                <a:latin typeface="+mn-ea"/>
                <a:ea typeface="+mn-ea"/>
              </a:rPr>
              <a:t>Omega</a:t>
            </a:r>
            <a:r>
              <a:rPr lang="ko-KR" altLang="en-US" b="1" dirty="0">
                <a:latin typeface="+mn-ea"/>
                <a:ea typeface="+mn-ea"/>
              </a:rPr>
              <a:t> </a:t>
            </a:r>
            <a:r>
              <a:rPr lang="en-US" altLang="ko-KR" b="1" dirty="0">
                <a:latin typeface="+mn-ea"/>
                <a:ea typeface="+mn-ea"/>
              </a:rPr>
              <a:t>3, High Bioavailability</a:t>
            </a:r>
            <a:endParaRPr lang="ko-KR" altLang="en-US" b="1" dirty="0">
              <a:latin typeface="+mn-ea"/>
              <a:ea typeface="+mn-ea"/>
            </a:endParaRPr>
          </a:p>
        </p:txBody>
      </p:sp>
      <p:sp>
        <p:nvSpPr>
          <p:cNvPr id="17" name="직사각형 16"/>
          <p:cNvSpPr/>
          <p:nvPr/>
        </p:nvSpPr>
        <p:spPr>
          <a:xfrm>
            <a:off x="269238" y="1001486"/>
            <a:ext cx="11668759" cy="53231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b="1" dirty="0">
              <a:latin typeface="+mn-ea"/>
            </a:endParaRPr>
          </a:p>
        </p:txBody>
      </p:sp>
      <p:sp>
        <p:nvSpPr>
          <p:cNvPr id="4" name="TextBox 3"/>
          <p:cNvSpPr txBox="1"/>
          <p:nvPr/>
        </p:nvSpPr>
        <p:spPr>
          <a:xfrm>
            <a:off x="858892" y="1205048"/>
            <a:ext cx="10474216" cy="1343381"/>
          </a:xfrm>
          <a:prstGeom prst="rect">
            <a:avLst/>
          </a:prstGeom>
          <a:noFill/>
        </p:spPr>
        <p:txBody>
          <a:bodyPr wrap="square">
            <a:spAutoFit/>
          </a:bodyPr>
          <a:lstStyle>
            <a:defPPr>
              <a:defRPr lang="ko-KR"/>
            </a:defPPr>
            <a:lvl1pPr algn="just">
              <a:lnSpc>
                <a:spcPct val="150000"/>
              </a:lnSpc>
              <a:defRPr b="1">
                <a:latin typeface="맑은 고딕" panose="020B0503020000020004" pitchFamily="50" charset="-127"/>
                <a:ea typeface="맑은 고딕" panose="020B0503020000020004" pitchFamily="50" charset="-127"/>
              </a:defRPr>
            </a:lvl1pPr>
          </a:lstStyle>
          <a:p>
            <a:pPr lvl="0" fontAlgn="base">
              <a:spcBef>
                <a:spcPct val="0"/>
              </a:spcBef>
              <a:spcAft>
                <a:spcPct val="0"/>
              </a:spcAft>
              <a:defRPr/>
            </a:pPr>
            <a:r>
              <a:rPr lang="en-US" sz="1400" dirty="0"/>
              <a:t>Omega 3 is categorized into three different forms (TG, EE, and rTG) according to molecular structure. Of the three, </a:t>
            </a:r>
            <a:r>
              <a:rPr lang="en-US" sz="1400" dirty="0" err="1"/>
              <a:t>rTG</a:t>
            </a:r>
            <a:r>
              <a:rPr lang="en-US" sz="1400" dirty="0"/>
              <a:t> </a:t>
            </a:r>
          </a:p>
          <a:p>
            <a:pPr lvl="0" fontAlgn="base">
              <a:spcBef>
                <a:spcPct val="0"/>
              </a:spcBef>
              <a:spcAft>
                <a:spcPct val="0"/>
              </a:spcAft>
              <a:defRPr/>
            </a:pPr>
            <a:r>
              <a:rPr lang="en-US" sz="1400" dirty="0"/>
              <a:t>is the most similar to the natural molecular structure of Omega 3, with less impurities and saturated fatty acids, and more unsaturated fatty acids. The purity of the ingredient is higher </a:t>
            </a:r>
            <a:r>
              <a:rPr lang="en-US" sz="1400" u="sng" dirty="0">
                <a:solidFill>
                  <a:srgbClr val="FF0000"/>
                </a:solidFill>
              </a:rPr>
              <a:t>because it has less impurities and can be more easily absorbed and utilized by the body. </a:t>
            </a:r>
            <a:endParaRPr kumimoji="1" lang="en-US" altLang="ko-KR" sz="1400" b="1" i="0" u="sng" strike="noStrike" kern="1200" cap="none" spc="0" normalizeH="0" baseline="0" noProof="0" dirty="0">
              <a:ln>
                <a:noFill/>
              </a:ln>
              <a:solidFill>
                <a:srgbClr val="FF0000"/>
              </a:solidFill>
              <a:effectLst/>
              <a:uLnTx/>
              <a:uFillTx/>
              <a:latin typeface="맑은 고딕" panose="020B0503020000020004" pitchFamily="50" charset="-127"/>
              <a:ea typeface="맑은 고딕" panose="020B0503020000020004" pitchFamily="50" charset="-127"/>
              <a:cs typeface="+mn-cs"/>
            </a:endParaRPr>
          </a:p>
        </p:txBody>
      </p:sp>
      <p:grpSp>
        <p:nvGrpSpPr>
          <p:cNvPr id="5" name="그룹 4"/>
          <p:cNvGrpSpPr/>
          <p:nvPr/>
        </p:nvGrpSpPr>
        <p:grpSpPr>
          <a:xfrm>
            <a:off x="1277141" y="2711527"/>
            <a:ext cx="2588058" cy="3073010"/>
            <a:chOff x="-148116" y="293914"/>
            <a:chExt cx="2588058" cy="3073010"/>
          </a:xfrm>
        </p:grpSpPr>
        <p:sp>
          <p:nvSpPr>
            <p:cNvPr id="6" name="타원 5"/>
            <p:cNvSpPr/>
            <p:nvPr/>
          </p:nvSpPr>
          <p:spPr>
            <a:xfrm>
              <a:off x="262628" y="402771"/>
              <a:ext cx="1980000" cy="198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ctr" defTabSz="914400" rtl="0" eaLnBrk="1" fontAlgn="base" latinLnBrk="1" hangingPunct="1">
                <a:lnSpc>
                  <a:spcPct val="100000"/>
                </a:lnSpc>
                <a:spcBef>
                  <a:spcPct val="0"/>
                </a:spcBef>
                <a:spcAft>
                  <a:spcPct val="0"/>
                </a:spcAft>
                <a:buClrTx/>
                <a:buSzTx/>
                <a:buFontTx/>
                <a:buNone/>
                <a:tabLst/>
                <a:defRPr/>
              </a:pPr>
              <a:r>
                <a:rPr kumimoji="1" lang="en-US" altLang="ko-KR" sz="1800" b="1" i="0" u="none" strike="noStrike" kern="1200" cap="none" spc="0" normalizeH="0" baseline="0" noProof="0">
                  <a:ln>
                    <a:noFill/>
                  </a:ln>
                  <a:solidFill>
                    <a:srgbClr val="000000"/>
                  </a:solidFill>
                  <a:effectLst/>
                  <a:uLnTx/>
                  <a:uFillTx/>
                  <a:latin typeface="맑은 고딕" panose="020B0503020000020004" pitchFamily="50" charset="-127"/>
                  <a:ea typeface="맑은 고딕" panose="020B0503020000020004" pitchFamily="50" charset="-127"/>
                  <a:cs typeface="+mn-cs"/>
                </a:rPr>
                <a:t>Glycerol</a:t>
              </a:r>
              <a:endParaRPr kumimoji="1" lang="ko-KR" altLang="en-US" sz="1800" b="1" i="0" u="none" strike="noStrike" kern="1200" cap="none" spc="0" normalizeH="0" baseline="0" noProof="0">
                <a:ln>
                  <a:noFill/>
                </a:ln>
                <a:solidFill>
                  <a:srgbClr val="000000"/>
                </a:solidFill>
                <a:effectLst/>
                <a:uLnTx/>
                <a:uFillTx/>
                <a:latin typeface="맑은 고딕" panose="020B0503020000020004" pitchFamily="50" charset="-127"/>
                <a:ea typeface="맑은 고딕" panose="020B0503020000020004" pitchFamily="50" charset="-127"/>
                <a:cs typeface="+mn-cs"/>
              </a:endParaRPr>
            </a:p>
          </p:txBody>
        </p:sp>
        <p:sp>
          <p:nvSpPr>
            <p:cNvPr id="7" name="타원 6"/>
            <p:cNvSpPr/>
            <p:nvPr/>
          </p:nvSpPr>
          <p:spPr>
            <a:xfrm>
              <a:off x="892628" y="1937657"/>
              <a:ext cx="720000" cy="720000"/>
            </a:xfrm>
            <a:prstGeom prst="ellipse">
              <a:avLst/>
            </a:prstGeom>
            <a:solidFill>
              <a:schemeClr val="bg2">
                <a:lumMod val="9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l" defTabSz="914400" rtl="0" eaLnBrk="1" fontAlgn="base" latinLnBrk="1" hangingPunct="1">
                <a:lnSpc>
                  <a:spcPct val="100000"/>
                </a:lnSpc>
                <a:spcBef>
                  <a:spcPct val="0"/>
                </a:spcBef>
                <a:spcAft>
                  <a:spcPct val="0"/>
                </a:spcAft>
                <a:buClrTx/>
                <a:buSzTx/>
                <a:buFontTx/>
                <a:buNone/>
                <a:tabLst/>
                <a:defRPr/>
              </a:pPr>
              <a:endParaRPr kumimoji="1" lang="ko-KR" altLang="en-US" sz="1100" b="0" i="0" u="none" strike="noStrike" kern="1200" cap="none" spc="0" normalizeH="0" baseline="0" noProof="0">
                <a:ln>
                  <a:noFill/>
                </a:ln>
                <a:solidFill>
                  <a:srgbClr val="FFFFFF"/>
                </a:solidFill>
                <a:effectLst/>
                <a:uLnTx/>
                <a:uFillTx/>
                <a:latin typeface="Georgia"/>
                <a:ea typeface="새굴림"/>
                <a:cs typeface="+mn-cs"/>
              </a:endParaRPr>
            </a:p>
          </p:txBody>
        </p:sp>
        <p:sp>
          <p:nvSpPr>
            <p:cNvPr id="8" name="타원 7"/>
            <p:cNvSpPr/>
            <p:nvPr/>
          </p:nvSpPr>
          <p:spPr>
            <a:xfrm>
              <a:off x="1719942" y="293914"/>
              <a:ext cx="720000" cy="720000"/>
            </a:xfrm>
            <a:prstGeom prst="ellipse">
              <a:avLst/>
            </a:prstGeom>
            <a:solidFill>
              <a:srgbClr val="C00000"/>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l" defTabSz="914400" rtl="0" eaLnBrk="1" fontAlgn="base" latinLnBrk="1" hangingPunct="1">
                <a:lnSpc>
                  <a:spcPct val="100000"/>
                </a:lnSpc>
                <a:spcBef>
                  <a:spcPct val="0"/>
                </a:spcBef>
                <a:spcAft>
                  <a:spcPct val="0"/>
                </a:spcAft>
                <a:buClrTx/>
                <a:buSzTx/>
                <a:buFontTx/>
                <a:buNone/>
                <a:tabLst/>
                <a:defRPr/>
              </a:pPr>
              <a:endParaRPr kumimoji="1" lang="ko-KR" altLang="en-US" sz="1100" b="0" i="0" u="none" strike="noStrike" kern="1200" cap="none" spc="0" normalizeH="0" baseline="0" noProof="0">
                <a:ln>
                  <a:noFill/>
                </a:ln>
                <a:solidFill>
                  <a:srgbClr val="FFFFFF"/>
                </a:solidFill>
                <a:effectLst/>
                <a:uLnTx/>
                <a:uFillTx/>
                <a:latin typeface="Georgia"/>
                <a:ea typeface="새굴림"/>
                <a:cs typeface="+mn-cs"/>
              </a:endParaRPr>
            </a:p>
          </p:txBody>
        </p:sp>
        <p:sp>
          <p:nvSpPr>
            <p:cNvPr id="9" name="타원 8"/>
            <p:cNvSpPr/>
            <p:nvPr/>
          </p:nvSpPr>
          <p:spPr>
            <a:xfrm>
              <a:off x="65313" y="293914"/>
              <a:ext cx="720000" cy="720000"/>
            </a:xfrm>
            <a:prstGeom prst="ellipse">
              <a:avLst/>
            </a:prstGeom>
            <a:solidFill>
              <a:schemeClr val="bg2">
                <a:lumMod val="9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l" defTabSz="914400" rtl="0" eaLnBrk="1" fontAlgn="base" latinLnBrk="1" hangingPunct="1">
                <a:lnSpc>
                  <a:spcPct val="100000"/>
                </a:lnSpc>
                <a:spcBef>
                  <a:spcPct val="0"/>
                </a:spcBef>
                <a:spcAft>
                  <a:spcPct val="0"/>
                </a:spcAft>
                <a:buClrTx/>
                <a:buSzTx/>
                <a:buFontTx/>
                <a:buNone/>
                <a:tabLst/>
                <a:defRPr/>
              </a:pPr>
              <a:endParaRPr kumimoji="1" lang="ko-KR" altLang="en-US" sz="1400" b="1" i="0" u="none" strike="noStrike" kern="1200" cap="none" spc="0" normalizeH="0" baseline="0" noProof="0">
                <a:ln>
                  <a:noFill/>
                </a:ln>
                <a:solidFill>
                  <a:srgbClr val="FFFFFF"/>
                </a:solidFill>
                <a:effectLst/>
                <a:uLnTx/>
                <a:uFillTx/>
                <a:latin typeface="Georgia"/>
                <a:ea typeface="새굴림"/>
                <a:cs typeface="+mn-cs"/>
              </a:endParaRPr>
            </a:p>
          </p:txBody>
        </p:sp>
        <p:sp>
          <p:nvSpPr>
            <p:cNvPr id="11" name="타원 10"/>
            <p:cNvSpPr/>
            <p:nvPr/>
          </p:nvSpPr>
          <p:spPr>
            <a:xfrm>
              <a:off x="-148116" y="337456"/>
              <a:ext cx="1205572" cy="440907"/>
            </a:xfrm>
            <a:prstGeom prst="ellipse">
              <a:avLst/>
            </a:prstGeom>
            <a:noFill/>
          </p:spPr>
          <p:txBody>
            <a:bodyPr wrap="square">
              <a:spAutoFit/>
            </a:bodyPr>
            <a:lstStyle/>
            <a:p>
              <a:pPr marL="0" marR="0" lvl="0" indent="0" algn="just" defTabSz="914400" rtl="0" eaLnBrk="1" fontAlgn="base" latinLnBrk="1" hangingPunct="1">
                <a:lnSpc>
                  <a:spcPct val="150000"/>
                </a:lnSpc>
                <a:spcBef>
                  <a:spcPct val="0"/>
                </a:spcBef>
                <a:spcAft>
                  <a:spcPct val="0"/>
                </a:spcAft>
                <a:buClrTx/>
                <a:buSzTx/>
                <a:buFontTx/>
                <a:buNone/>
                <a:tabLst/>
                <a:defRPr/>
              </a:pPr>
              <a:r>
                <a:rPr kumimoji="1" lang="en-US" altLang="ko-KR" sz="1100" b="1" i="0" u="none" strike="noStrike" kern="1200" cap="none" spc="0" normalizeH="0" baseline="0" noProof="0">
                  <a:ln>
                    <a:noFill/>
                  </a:ln>
                  <a:solidFill>
                    <a:srgbClr val="FFFFFF"/>
                  </a:solidFill>
                  <a:effectLst/>
                  <a:uLnTx/>
                  <a:uFillTx/>
                  <a:latin typeface="맑은 고딕" panose="020B0503020000020004" pitchFamily="50" charset="-127"/>
                  <a:ea typeface="맑은 고딕" panose="020B0503020000020004" pitchFamily="50" charset="-127"/>
                  <a:cs typeface="+mn-cs"/>
                </a:rPr>
                <a:t>Saturated</a:t>
              </a:r>
              <a:endParaRPr kumimoji="1" lang="ko-KR" altLang="en-US" sz="1100" b="1" i="0" u="none" strike="noStrike" kern="1200" cap="none" spc="0" normalizeH="0" baseline="0" noProof="0">
                <a:ln>
                  <a:noFill/>
                </a:ln>
                <a:solidFill>
                  <a:srgbClr val="FFFFFF"/>
                </a:solidFill>
                <a:effectLst/>
                <a:uLnTx/>
                <a:uFillTx/>
                <a:latin typeface="맑은 고딕" panose="020B0503020000020004" pitchFamily="50" charset="-127"/>
                <a:ea typeface="맑은 고딕" panose="020B0503020000020004" pitchFamily="50" charset="-127"/>
                <a:cs typeface="+mn-cs"/>
              </a:endParaRPr>
            </a:p>
          </p:txBody>
        </p:sp>
        <p:sp>
          <p:nvSpPr>
            <p:cNvPr id="13" name="타원 12"/>
            <p:cNvSpPr/>
            <p:nvPr/>
          </p:nvSpPr>
          <p:spPr>
            <a:xfrm>
              <a:off x="723900" y="2841171"/>
              <a:ext cx="1057456" cy="525753"/>
            </a:xfrm>
            <a:prstGeom prst="ellipse">
              <a:avLst/>
            </a:prstGeom>
            <a:noFill/>
          </p:spPr>
          <p:txBody>
            <a:bodyPr wrap="square">
              <a:spAutoFit/>
            </a:bodyPr>
            <a:lstStyle/>
            <a:p>
              <a:pPr marL="0" marR="0" lvl="0" indent="0" algn="ctr" defTabSz="914400" rtl="0" eaLnBrk="1" fontAlgn="base" latinLnBrk="1" hangingPunct="1">
                <a:lnSpc>
                  <a:spcPct val="150000"/>
                </a:lnSpc>
                <a:spcBef>
                  <a:spcPct val="0"/>
                </a:spcBef>
                <a:spcAft>
                  <a:spcPct val="0"/>
                </a:spcAft>
                <a:buClrTx/>
                <a:buSzTx/>
                <a:buFontTx/>
                <a:buNone/>
                <a:tabLst/>
                <a:defRPr/>
              </a:pPr>
              <a:r>
                <a:rPr kumimoji="1" lang="en-US" altLang="ko-KR" sz="1400" b="1" i="0" u="none" strike="noStrike" kern="1200" cap="none" spc="0" normalizeH="0" baseline="0" noProof="0">
                  <a:ln>
                    <a:noFill/>
                  </a:ln>
                  <a:solidFill>
                    <a:srgbClr val="000000"/>
                  </a:solidFill>
                  <a:effectLst/>
                  <a:uLnTx/>
                  <a:uFillTx/>
                  <a:latin typeface="맑은 고딕" panose="020B0503020000020004" pitchFamily="50" charset="-127"/>
                  <a:ea typeface="맑은 고딕" panose="020B0503020000020004" pitchFamily="50" charset="-127"/>
                  <a:cs typeface="+mn-cs"/>
                </a:rPr>
                <a:t>TG</a:t>
              </a:r>
              <a:endParaRPr kumimoji="1" lang="ko-KR" altLang="en-US" sz="1400" b="1" i="0" u="none" strike="noStrike" kern="1200" cap="none" spc="0" normalizeH="0" baseline="0" noProof="0">
                <a:ln>
                  <a:noFill/>
                </a:ln>
                <a:solidFill>
                  <a:srgbClr val="000000"/>
                </a:solidFill>
                <a:effectLst/>
                <a:uLnTx/>
                <a:uFillTx/>
                <a:latin typeface="맑은 고딕" panose="020B0503020000020004" pitchFamily="50" charset="-127"/>
                <a:ea typeface="맑은 고딕" panose="020B0503020000020004" pitchFamily="50" charset="-127"/>
                <a:cs typeface="+mn-cs"/>
              </a:endParaRPr>
            </a:p>
          </p:txBody>
        </p:sp>
      </p:grpSp>
      <p:grpSp>
        <p:nvGrpSpPr>
          <p:cNvPr id="14" name="그룹 13"/>
          <p:cNvGrpSpPr/>
          <p:nvPr/>
        </p:nvGrpSpPr>
        <p:grpSpPr>
          <a:xfrm>
            <a:off x="5006657" y="2711527"/>
            <a:ext cx="2048057" cy="3073012"/>
            <a:chOff x="2906485" y="293914"/>
            <a:chExt cx="2048057" cy="3073012"/>
          </a:xfrm>
        </p:grpSpPr>
        <p:grpSp>
          <p:nvGrpSpPr>
            <p:cNvPr id="15" name="그룹 14"/>
            <p:cNvGrpSpPr/>
            <p:nvPr/>
          </p:nvGrpSpPr>
          <p:grpSpPr>
            <a:xfrm>
              <a:off x="2906485" y="293914"/>
              <a:ext cx="2048057" cy="2088857"/>
              <a:chOff x="2906485" y="293914"/>
              <a:chExt cx="2048057" cy="2088857"/>
            </a:xfrm>
          </p:grpSpPr>
          <p:sp>
            <p:nvSpPr>
              <p:cNvPr id="19" name="타원 18"/>
              <p:cNvSpPr/>
              <p:nvPr/>
            </p:nvSpPr>
            <p:spPr>
              <a:xfrm>
                <a:off x="2906485" y="402771"/>
                <a:ext cx="1980000" cy="1980000"/>
              </a:xfrm>
              <a:prstGeom prst="ellipse">
                <a:avLst/>
              </a:prstGeom>
              <a:noFill/>
              <a:ln w="28575">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ctr" defTabSz="914400" rtl="0" eaLnBrk="1" fontAlgn="base" latinLnBrk="1" hangingPunct="1">
                  <a:lnSpc>
                    <a:spcPct val="100000"/>
                  </a:lnSpc>
                  <a:spcBef>
                    <a:spcPct val="0"/>
                  </a:spcBef>
                  <a:spcAft>
                    <a:spcPct val="0"/>
                  </a:spcAft>
                  <a:buClrTx/>
                  <a:buSzTx/>
                  <a:buFontTx/>
                  <a:buNone/>
                  <a:tabLst/>
                  <a:defRPr/>
                </a:pPr>
                <a:r>
                  <a:rPr kumimoji="1" lang="en-US" altLang="ko-KR" sz="1800" b="1" i="0" u="none" strike="noStrike" kern="1200" cap="none" spc="0" normalizeH="0" baseline="0" noProof="0">
                    <a:ln>
                      <a:noFill/>
                    </a:ln>
                    <a:solidFill>
                      <a:srgbClr val="000000"/>
                    </a:solidFill>
                    <a:effectLst/>
                    <a:uLnTx/>
                    <a:uFillTx/>
                    <a:latin typeface="맑은 고딕" panose="020B0503020000020004" pitchFamily="50" charset="-127"/>
                    <a:ea typeface="맑은 고딕" panose="020B0503020000020004" pitchFamily="50" charset="-127"/>
                    <a:cs typeface="+mn-cs"/>
                  </a:rPr>
                  <a:t>Ethanol</a:t>
                </a:r>
                <a:endParaRPr kumimoji="1" lang="ko-KR" altLang="en-US" sz="1800" b="1" i="0" u="none" strike="noStrike" kern="1200" cap="none" spc="0" normalizeH="0" baseline="0" noProof="0">
                  <a:ln>
                    <a:noFill/>
                  </a:ln>
                  <a:solidFill>
                    <a:srgbClr val="000000"/>
                  </a:solidFill>
                  <a:effectLst/>
                  <a:uLnTx/>
                  <a:uFillTx/>
                  <a:latin typeface="맑은 고딕" panose="020B0503020000020004" pitchFamily="50" charset="-127"/>
                  <a:ea typeface="맑은 고딕" panose="020B0503020000020004" pitchFamily="50" charset="-127"/>
                  <a:cs typeface="+mn-cs"/>
                </a:endParaRPr>
              </a:p>
            </p:txBody>
          </p:sp>
          <p:sp>
            <p:nvSpPr>
              <p:cNvPr id="20" name="타원 19"/>
              <p:cNvSpPr/>
              <p:nvPr/>
            </p:nvSpPr>
            <p:spPr>
              <a:xfrm>
                <a:off x="4234542" y="293914"/>
                <a:ext cx="720000" cy="720000"/>
              </a:xfrm>
              <a:prstGeom prst="ellipse">
                <a:avLst/>
              </a:prstGeom>
              <a:solidFill>
                <a:srgbClr val="C00000"/>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l" defTabSz="914400" rtl="0" eaLnBrk="1" fontAlgn="base" latinLnBrk="1" hangingPunct="1">
                  <a:lnSpc>
                    <a:spcPct val="100000"/>
                  </a:lnSpc>
                  <a:spcBef>
                    <a:spcPct val="0"/>
                  </a:spcBef>
                  <a:spcAft>
                    <a:spcPct val="0"/>
                  </a:spcAft>
                  <a:buClrTx/>
                  <a:buSzTx/>
                  <a:buFontTx/>
                  <a:buNone/>
                  <a:tabLst/>
                  <a:defRPr/>
                </a:pPr>
                <a:endParaRPr kumimoji="1" lang="ko-KR" altLang="en-US" sz="1100" b="0" i="0" u="none" strike="noStrike" kern="1200" cap="none" spc="0" normalizeH="0" baseline="0" noProof="0">
                  <a:ln>
                    <a:noFill/>
                  </a:ln>
                  <a:solidFill>
                    <a:srgbClr val="FFFFFF"/>
                  </a:solidFill>
                  <a:effectLst/>
                  <a:uLnTx/>
                  <a:uFillTx/>
                  <a:latin typeface="Georgia"/>
                  <a:ea typeface="새굴림"/>
                  <a:cs typeface="+mn-cs"/>
                </a:endParaRPr>
              </a:p>
            </p:txBody>
          </p:sp>
        </p:grpSp>
        <p:sp>
          <p:nvSpPr>
            <p:cNvPr id="18" name="타원 17"/>
            <p:cNvSpPr/>
            <p:nvPr/>
          </p:nvSpPr>
          <p:spPr>
            <a:xfrm>
              <a:off x="3367757" y="2841173"/>
              <a:ext cx="1057456" cy="525753"/>
            </a:xfrm>
            <a:prstGeom prst="ellipse">
              <a:avLst/>
            </a:prstGeom>
            <a:noFill/>
          </p:spPr>
          <p:txBody>
            <a:bodyPr wrap="square">
              <a:spAutoFit/>
            </a:bodyPr>
            <a:lstStyle/>
            <a:p>
              <a:pPr marL="0" marR="0" lvl="0" indent="0" algn="ctr" defTabSz="914400" rtl="0" eaLnBrk="1" fontAlgn="base" latinLnBrk="1" hangingPunct="1">
                <a:lnSpc>
                  <a:spcPct val="150000"/>
                </a:lnSpc>
                <a:spcBef>
                  <a:spcPct val="0"/>
                </a:spcBef>
                <a:spcAft>
                  <a:spcPct val="0"/>
                </a:spcAft>
                <a:buClrTx/>
                <a:buSzTx/>
                <a:buFontTx/>
                <a:buNone/>
                <a:tabLst/>
                <a:defRPr/>
              </a:pPr>
              <a:r>
                <a:rPr kumimoji="1" lang="en-US" altLang="ko-KR" sz="1400" b="1" i="0" u="none" strike="noStrike" kern="1200" cap="none" spc="0" normalizeH="0" baseline="0" noProof="0">
                  <a:ln>
                    <a:noFill/>
                  </a:ln>
                  <a:solidFill>
                    <a:srgbClr val="000000"/>
                  </a:solidFill>
                  <a:effectLst/>
                  <a:uLnTx/>
                  <a:uFillTx/>
                  <a:latin typeface="맑은 고딕" panose="020B0503020000020004" pitchFamily="50" charset="-127"/>
                  <a:ea typeface="맑은 고딕" panose="020B0503020000020004" pitchFamily="50" charset="-127"/>
                  <a:cs typeface="+mn-cs"/>
                </a:rPr>
                <a:t>EE</a:t>
              </a:r>
              <a:endParaRPr kumimoji="1" lang="ko-KR" altLang="en-US" sz="1400" b="1" i="0" u="none" strike="noStrike" kern="1200" cap="none" spc="0" normalizeH="0" baseline="0" noProof="0">
                <a:ln>
                  <a:noFill/>
                </a:ln>
                <a:solidFill>
                  <a:srgbClr val="000000"/>
                </a:solidFill>
                <a:effectLst/>
                <a:uLnTx/>
                <a:uFillTx/>
                <a:latin typeface="맑은 고딕" panose="020B0503020000020004" pitchFamily="50" charset="-127"/>
                <a:ea typeface="맑은 고딕" panose="020B0503020000020004" pitchFamily="50" charset="-127"/>
                <a:cs typeface="+mn-cs"/>
              </a:endParaRPr>
            </a:p>
          </p:txBody>
        </p:sp>
      </p:grpSp>
      <p:grpSp>
        <p:nvGrpSpPr>
          <p:cNvPr id="21" name="그룹 20"/>
          <p:cNvGrpSpPr/>
          <p:nvPr/>
        </p:nvGrpSpPr>
        <p:grpSpPr>
          <a:xfrm>
            <a:off x="8280515" y="2417613"/>
            <a:ext cx="2374629" cy="3366926"/>
            <a:chOff x="5421085" y="0"/>
            <a:chExt cx="2374629" cy="3366926"/>
          </a:xfrm>
        </p:grpSpPr>
        <p:grpSp>
          <p:nvGrpSpPr>
            <p:cNvPr id="22" name="그룹 21"/>
            <p:cNvGrpSpPr/>
            <p:nvPr/>
          </p:nvGrpSpPr>
          <p:grpSpPr>
            <a:xfrm>
              <a:off x="5421085" y="0"/>
              <a:ext cx="2374629" cy="2483486"/>
              <a:chOff x="5421085" y="0"/>
              <a:chExt cx="2374629" cy="2483486"/>
            </a:xfrm>
          </p:grpSpPr>
          <p:sp>
            <p:nvSpPr>
              <p:cNvPr id="27" name="타원 26"/>
              <p:cNvSpPr/>
              <p:nvPr/>
            </p:nvSpPr>
            <p:spPr>
              <a:xfrm>
                <a:off x="5618400" y="402771"/>
                <a:ext cx="1980000" cy="198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ctr" defTabSz="914400" rtl="0" eaLnBrk="1" fontAlgn="base" latinLnBrk="1" hangingPunct="1">
                  <a:lnSpc>
                    <a:spcPct val="100000"/>
                  </a:lnSpc>
                  <a:spcBef>
                    <a:spcPct val="0"/>
                  </a:spcBef>
                  <a:spcAft>
                    <a:spcPct val="0"/>
                  </a:spcAft>
                  <a:buClrTx/>
                  <a:buSzTx/>
                  <a:buFontTx/>
                  <a:buNone/>
                  <a:tabLst/>
                  <a:defRPr/>
                </a:pPr>
                <a:r>
                  <a:rPr kumimoji="1" lang="en-US" altLang="ko-KR" sz="1800" b="1" i="0" u="none" strike="noStrike" kern="1200" cap="none" spc="0" normalizeH="0" baseline="0" noProof="0">
                    <a:ln>
                      <a:noFill/>
                    </a:ln>
                    <a:solidFill>
                      <a:srgbClr val="000000"/>
                    </a:solidFill>
                    <a:effectLst/>
                    <a:uLnTx/>
                    <a:uFillTx/>
                    <a:latin typeface="맑은 고딕" panose="020B0503020000020004" pitchFamily="50" charset="-127"/>
                    <a:ea typeface="맑은 고딕" panose="020B0503020000020004" pitchFamily="50" charset="-127"/>
                    <a:cs typeface="+mn-cs"/>
                  </a:rPr>
                  <a:t>Glycerol</a:t>
                </a:r>
                <a:endParaRPr kumimoji="1" lang="ko-KR" altLang="en-US" sz="1800" b="1" i="0" u="none" strike="noStrike" kern="1200" cap="none" spc="0" normalizeH="0" baseline="0" noProof="0">
                  <a:ln>
                    <a:noFill/>
                  </a:ln>
                  <a:solidFill>
                    <a:srgbClr val="000000"/>
                  </a:solidFill>
                  <a:effectLst/>
                  <a:uLnTx/>
                  <a:uFillTx/>
                  <a:latin typeface="맑은 고딕" panose="020B0503020000020004" pitchFamily="50" charset="-127"/>
                  <a:ea typeface="맑은 고딕" panose="020B0503020000020004" pitchFamily="50" charset="-127"/>
                  <a:cs typeface="+mn-cs"/>
                </a:endParaRPr>
              </a:p>
            </p:txBody>
          </p:sp>
          <p:sp>
            <p:nvSpPr>
              <p:cNvPr id="28" name="타원 27"/>
              <p:cNvSpPr/>
              <p:nvPr/>
            </p:nvSpPr>
            <p:spPr>
              <a:xfrm>
                <a:off x="6248400" y="0"/>
                <a:ext cx="720000" cy="720000"/>
              </a:xfrm>
              <a:prstGeom prst="ellipse">
                <a:avLst/>
              </a:prstGeom>
              <a:solidFill>
                <a:srgbClr val="C00000"/>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l" defTabSz="914400" rtl="0" eaLnBrk="1" fontAlgn="base" latinLnBrk="1" hangingPunct="1">
                  <a:lnSpc>
                    <a:spcPct val="100000"/>
                  </a:lnSpc>
                  <a:spcBef>
                    <a:spcPct val="0"/>
                  </a:spcBef>
                  <a:spcAft>
                    <a:spcPct val="0"/>
                  </a:spcAft>
                  <a:buClrTx/>
                  <a:buSzTx/>
                  <a:buFontTx/>
                  <a:buNone/>
                  <a:tabLst/>
                  <a:defRPr/>
                </a:pPr>
                <a:endParaRPr kumimoji="1" lang="ko-KR" altLang="en-US" sz="1100" b="0" i="0" u="none" strike="noStrike" kern="1200" cap="none" spc="0" normalizeH="0" baseline="0" noProof="0">
                  <a:ln>
                    <a:noFill/>
                  </a:ln>
                  <a:solidFill>
                    <a:srgbClr val="FFFFFF"/>
                  </a:solidFill>
                  <a:effectLst/>
                  <a:uLnTx/>
                  <a:uFillTx/>
                  <a:latin typeface="Georgia"/>
                  <a:ea typeface="새굴림"/>
                  <a:cs typeface="+mn-cs"/>
                </a:endParaRPr>
              </a:p>
            </p:txBody>
          </p:sp>
          <p:sp>
            <p:nvSpPr>
              <p:cNvPr id="29" name="타원 28"/>
              <p:cNvSpPr/>
              <p:nvPr/>
            </p:nvSpPr>
            <p:spPr>
              <a:xfrm>
                <a:off x="7075714" y="1763486"/>
                <a:ext cx="720000" cy="720000"/>
              </a:xfrm>
              <a:prstGeom prst="ellipse">
                <a:avLst/>
              </a:prstGeom>
              <a:solidFill>
                <a:srgbClr val="C00000"/>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l" defTabSz="914400" rtl="0" eaLnBrk="1" fontAlgn="base" latinLnBrk="1" hangingPunct="1">
                  <a:lnSpc>
                    <a:spcPct val="100000"/>
                  </a:lnSpc>
                  <a:spcBef>
                    <a:spcPct val="0"/>
                  </a:spcBef>
                  <a:spcAft>
                    <a:spcPct val="0"/>
                  </a:spcAft>
                  <a:buClrTx/>
                  <a:buSzTx/>
                  <a:buFontTx/>
                  <a:buNone/>
                  <a:tabLst/>
                  <a:defRPr/>
                </a:pPr>
                <a:endParaRPr kumimoji="1" lang="ko-KR" altLang="en-US" sz="1100" b="0" i="0" u="none" strike="noStrike" kern="1200" cap="none" spc="0" normalizeH="0" baseline="0" noProof="0">
                  <a:ln>
                    <a:noFill/>
                  </a:ln>
                  <a:solidFill>
                    <a:srgbClr val="FFFFFF"/>
                  </a:solidFill>
                  <a:effectLst/>
                  <a:uLnTx/>
                  <a:uFillTx/>
                  <a:latin typeface="Georgia"/>
                  <a:ea typeface="새굴림"/>
                  <a:cs typeface="+mn-cs"/>
                </a:endParaRPr>
              </a:p>
            </p:txBody>
          </p:sp>
          <p:sp>
            <p:nvSpPr>
              <p:cNvPr id="30" name="타원 29"/>
              <p:cNvSpPr/>
              <p:nvPr/>
            </p:nvSpPr>
            <p:spPr>
              <a:xfrm>
                <a:off x="5421085" y="1763486"/>
                <a:ext cx="720000" cy="720000"/>
              </a:xfrm>
              <a:prstGeom prst="ellipse">
                <a:avLst/>
              </a:prstGeom>
              <a:solidFill>
                <a:srgbClr val="C00000"/>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l" defTabSz="914400" rtl="0" eaLnBrk="1" fontAlgn="base" latinLnBrk="1" hangingPunct="1">
                  <a:lnSpc>
                    <a:spcPct val="100000"/>
                  </a:lnSpc>
                  <a:spcBef>
                    <a:spcPct val="0"/>
                  </a:spcBef>
                  <a:spcAft>
                    <a:spcPct val="0"/>
                  </a:spcAft>
                  <a:buClrTx/>
                  <a:buSzTx/>
                  <a:buFontTx/>
                  <a:buNone/>
                  <a:tabLst/>
                  <a:defRPr/>
                </a:pPr>
                <a:endParaRPr kumimoji="1" lang="ko-KR" altLang="en-US" sz="1100" b="0" i="0" u="none" strike="noStrike" kern="1200" cap="none" spc="0" normalizeH="0" baseline="0" noProof="0">
                  <a:ln>
                    <a:noFill/>
                  </a:ln>
                  <a:solidFill>
                    <a:srgbClr val="FFFFFF"/>
                  </a:solidFill>
                  <a:effectLst/>
                  <a:uLnTx/>
                  <a:uFillTx/>
                  <a:latin typeface="Georgia"/>
                  <a:ea typeface="새굴림"/>
                  <a:cs typeface="+mn-cs"/>
                </a:endParaRPr>
              </a:p>
            </p:txBody>
          </p:sp>
        </p:grpSp>
        <p:sp>
          <p:nvSpPr>
            <p:cNvPr id="26" name="타원 25"/>
            <p:cNvSpPr/>
            <p:nvPr/>
          </p:nvSpPr>
          <p:spPr>
            <a:xfrm>
              <a:off x="5977028" y="2841173"/>
              <a:ext cx="1262745" cy="525753"/>
            </a:xfrm>
            <a:prstGeom prst="ellipse">
              <a:avLst/>
            </a:prstGeom>
            <a:noFill/>
          </p:spPr>
          <p:txBody>
            <a:bodyPr wrap="square">
              <a:spAutoFit/>
            </a:bodyPr>
            <a:lstStyle/>
            <a:p>
              <a:pPr marL="0" marR="0" lvl="0" indent="0" algn="ctr" defTabSz="914400" rtl="0" eaLnBrk="1" fontAlgn="base" latinLnBrk="1" hangingPunct="1">
                <a:lnSpc>
                  <a:spcPct val="150000"/>
                </a:lnSpc>
                <a:spcBef>
                  <a:spcPct val="0"/>
                </a:spcBef>
                <a:spcAft>
                  <a:spcPct val="0"/>
                </a:spcAft>
                <a:buClrTx/>
                <a:buSzTx/>
                <a:buFontTx/>
                <a:buNone/>
                <a:tabLst/>
                <a:defRPr/>
              </a:pPr>
              <a:r>
                <a:rPr kumimoji="1" lang="en-US" altLang="ko-KR" sz="1400" b="1" i="0" u="none" strike="noStrike" kern="1200" cap="none" spc="0" normalizeH="0" baseline="0" noProof="0" err="1">
                  <a:ln>
                    <a:noFill/>
                  </a:ln>
                  <a:solidFill>
                    <a:srgbClr val="000000"/>
                  </a:solidFill>
                  <a:effectLst/>
                  <a:uLnTx/>
                  <a:uFillTx/>
                  <a:latin typeface="맑은 고딕" panose="020B0503020000020004" pitchFamily="50" charset="-127"/>
                  <a:ea typeface="맑은 고딕" panose="020B0503020000020004" pitchFamily="50" charset="-127"/>
                  <a:cs typeface="+mn-cs"/>
                </a:rPr>
                <a:t>rTG</a:t>
              </a:r>
              <a:endParaRPr kumimoji="1" lang="ko-KR" altLang="en-US" sz="1400" b="1" i="0" u="none" strike="noStrike" kern="1200" cap="none" spc="0" normalizeH="0" baseline="0" noProof="0">
                <a:ln>
                  <a:noFill/>
                </a:ln>
                <a:solidFill>
                  <a:srgbClr val="000000"/>
                </a:solidFill>
                <a:effectLst/>
                <a:uLnTx/>
                <a:uFillTx/>
                <a:latin typeface="맑은 고딕" panose="020B0503020000020004" pitchFamily="50" charset="-127"/>
                <a:ea typeface="맑은 고딕" panose="020B0503020000020004" pitchFamily="50" charset="-127"/>
                <a:cs typeface="+mn-cs"/>
              </a:endParaRPr>
            </a:p>
          </p:txBody>
        </p:sp>
      </p:grpSp>
      <p:pic>
        <p:nvPicPr>
          <p:cNvPr id="3" name="그림 2"/>
          <p:cNvPicPr>
            <a:picLocks noChangeAspect="1"/>
          </p:cNvPicPr>
          <p:nvPr/>
        </p:nvPicPr>
        <p:blipFill rotWithShape="1">
          <a:blip r:embed="rId3">
            <a:extLst>
              <a:ext uri="{BEBA8EAE-BF5A-486C-A8C5-ECC9F3942E4B}">
                <a14:imgProps xmlns:a14="http://schemas.microsoft.com/office/drawing/2010/main">
                  <a14:imgLayer r:embed="rId4">
                    <a14:imgEffect>
                      <a14:backgroundRemoval t="37130" b="64630" l="19792" r="53229"/>
                    </a14:imgEffect>
                  </a14:imgLayer>
                </a14:imgProps>
              </a:ext>
            </a:extLst>
          </a:blip>
          <a:srcRect l="18958" t="33703" r="42917" b="31852"/>
          <a:stretch/>
        </p:blipFill>
        <p:spPr>
          <a:xfrm>
            <a:off x="790119" y="4907164"/>
            <a:ext cx="1761674" cy="895277"/>
          </a:xfrm>
          <a:prstGeom prst="rect">
            <a:avLst/>
          </a:prstGeom>
        </p:spPr>
      </p:pic>
      <p:pic>
        <p:nvPicPr>
          <p:cNvPr id="31" name="그림 30"/>
          <p:cNvPicPr>
            <a:picLocks noChangeAspect="1"/>
          </p:cNvPicPr>
          <p:nvPr/>
        </p:nvPicPr>
        <p:blipFill rotWithShape="1">
          <a:blip r:embed="rId5"/>
          <a:srcRect l="38474" t="14445" r="38382" b="25035"/>
          <a:stretch/>
        </p:blipFill>
        <p:spPr>
          <a:xfrm>
            <a:off x="9827830" y="5061460"/>
            <a:ext cx="447497" cy="658217"/>
          </a:xfrm>
          <a:prstGeom prst="rect">
            <a:avLst/>
          </a:prstGeom>
        </p:spPr>
      </p:pic>
      <p:sp>
        <p:nvSpPr>
          <p:cNvPr id="32" name="TextBox 31">
            <a:extLst>
              <a:ext uri="{FF2B5EF4-FFF2-40B4-BE49-F238E27FC236}">
                <a16:creationId xmlns:a16="http://schemas.microsoft.com/office/drawing/2014/main" id="{5F06487B-FAAF-684B-804B-01A685334C12}"/>
              </a:ext>
            </a:extLst>
          </p:cNvPr>
          <p:cNvSpPr txBox="1"/>
          <p:nvPr/>
        </p:nvSpPr>
        <p:spPr>
          <a:xfrm>
            <a:off x="4086415" y="6116857"/>
            <a:ext cx="7871264" cy="246221"/>
          </a:xfrm>
          <a:prstGeom prst="rect">
            <a:avLst/>
          </a:prstGeom>
          <a:noFill/>
        </p:spPr>
        <p:txBody>
          <a:bodyPr wrap="square">
            <a:spAutoFit/>
          </a:bodyPr>
          <a:lstStyle/>
          <a:p>
            <a:pPr algn="r">
              <a:defRPr/>
            </a:pPr>
            <a:r>
              <a:rPr lang="en-US" altLang="ko-KR" sz="1000" b="1">
                <a:solidFill>
                  <a:srgbClr val="FF0000"/>
                </a:solidFill>
              </a:rPr>
              <a:t>* The information above is based on outsourced studies and may not be directly related to the products of our company.</a:t>
            </a:r>
            <a:endParaRPr lang="ko-KR" altLang="en-US" sz="1000" b="1">
              <a:solidFill>
                <a:srgbClr val="FF0000"/>
              </a:solidFill>
            </a:endParaRPr>
          </a:p>
        </p:txBody>
      </p:sp>
      <p:sp>
        <p:nvSpPr>
          <p:cNvPr id="33" name="타원 10">
            <a:extLst>
              <a:ext uri="{FF2B5EF4-FFF2-40B4-BE49-F238E27FC236}">
                <a16:creationId xmlns:a16="http://schemas.microsoft.com/office/drawing/2014/main" id="{15E59439-187A-3B4B-B36E-955C9E38DC54}"/>
              </a:ext>
            </a:extLst>
          </p:cNvPr>
          <p:cNvSpPr/>
          <p:nvPr/>
        </p:nvSpPr>
        <p:spPr>
          <a:xfrm>
            <a:off x="2075099" y="4455357"/>
            <a:ext cx="1205572" cy="440907"/>
          </a:xfrm>
          <a:prstGeom prst="ellipse">
            <a:avLst/>
          </a:prstGeom>
          <a:noFill/>
        </p:spPr>
        <p:txBody>
          <a:bodyPr wrap="square">
            <a:spAutoFit/>
          </a:bodyPr>
          <a:lstStyle/>
          <a:p>
            <a:pPr marL="0" marR="0" lvl="0" indent="0" algn="just" defTabSz="914400" rtl="0" eaLnBrk="1" fontAlgn="base" latinLnBrk="1" hangingPunct="1">
              <a:lnSpc>
                <a:spcPct val="150000"/>
              </a:lnSpc>
              <a:spcBef>
                <a:spcPct val="0"/>
              </a:spcBef>
              <a:spcAft>
                <a:spcPct val="0"/>
              </a:spcAft>
              <a:buClrTx/>
              <a:buSzTx/>
              <a:buFontTx/>
              <a:buNone/>
              <a:tabLst/>
              <a:defRPr/>
            </a:pPr>
            <a:r>
              <a:rPr kumimoji="1" lang="en-US" altLang="ko-KR" sz="1100" b="1" i="0" u="none" strike="noStrike" kern="1200" cap="none" spc="0" normalizeH="0" baseline="0" noProof="0">
                <a:ln>
                  <a:noFill/>
                </a:ln>
                <a:solidFill>
                  <a:srgbClr val="FFFFFF"/>
                </a:solidFill>
                <a:effectLst/>
                <a:uLnTx/>
                <a:uFillTx/>
                <a:latin typeface="맑은 고딕" panose="020B0503020000020004" pitchFamily="50" charset="-127"/>
                <a:ea typeface="맑은 고딕" panose="020B0503020000020004" pitchFamily="50" charset="-127"/>
                <a:cs typeface="+mn-cs"/>
              </a:rPr>
              <a:t>Saturated</a:t>
            </a:r>
            <a:endParaRPr kumimoji="1" lang="ko-KR" altLang="en-US" sz="1100" b="1" i="0" u="none" strike="noStrike" kern="1200" cap="none" spc="0" normalizeH="0" baseline="0" noProof="0">
              <a:ln>
                <a:noFill/>
              </a:ln>
              <a:solidFill>
                <a:srgbClr val="FFFFFF"/>
              </a:solidFill>
              <a:effectLst/>
              <a:uLnTx/>
              <a:uFillTx/>
              <a:latin typeface="맑은 고딕" panose="020B0503020000020004" pitchFamily="50" charset="-127"/>
              <a:ea typeface="맑은 고딕" panose="020B0503020000020004" pitchFamily="50" charset="-127"/>
              <a:cs typeface="+mn-cs"/>
            </a:endParaRPr>
          </a:p>
        </p:txBody>
      </p:sp>
      <p:sp>
        <p:nvSpPr>
          <p:cNvPr id="34" name="타원 10">
            <a:extLst>
              <a:ext uri="{FF2B5EF4-FFF2-40B4-BE49-F238E27FC236}">
                <a16:creationId xmlns:a16="http://schemas.microsoft.com/office/drawing/2014/main" id="{81B327B7-1F8A-4D4C-B98B-0D73E797EACA}"/>
              </a:ext>
            </a:extLst>
          </p:cNvPr>
          <p:cNvSpPr/>
          <p:nvPr/>
        </p:nvSpPr>
        <p:spPr>
          <a:xfrm>
            <a:off x="2905713" y="2863401"/>
            <a:ext cx="1205572" cy="384283"/>
          </a:xfrm>
          <a:prstGeom prst="ellipse">
            <a:avLst/>
          </a:prstGeom>
          <a:noFill/>
        </p:spPr>
        <p:txBody>
          <a:bodyPr wrap="square">
            <a:spAutoFit/>
          </a:bodyPr>
          <a:lstStyle/>
          <a:p>
            <a:pPr marL="0" marR="0" lvl="0" indent="0" algn="just" defTabSz="914400" rtl="0" eaLnBrk="1" fontAlgn="base" latinLnBrk="1" hangingPunct="1">
              <a:lnSpc>
                <a:spcPct val="150000"/>
              </a:lnSpc>
              <a:spcBef>
                <a:spcPct val="0"/>
              </a:spcBef>
              <a:spcAft>
                <a:spcPct val="0"/>
              </a:spcAft>
              <a:buClrTx/>
              <a:buSzTx/>
              <a:buFontTx/>
              <a:buNone/>
              <a:tabLst/>
              <a:defRPr/>
            </a:pPr>
            <a:r>
              <a:rPr kumimoji="1" lang="en-US" altLang="ko-KR" sz="900" b="1" err="1">
                <a:solidFill>
                  <a:srgbClr val="FFFFFF"/>
                </a:solidFill>
                <a:latin typeface="맑은 고딕" panose="020B0503020000020004" pitchFamily="50" charset="-127"/>
                <a:ea typeface="맑은 고딕" panose="020B0503020000020004" pitchFamily="50" charset="-127"/>
              </a:rPr>
              <a:t>Uns</a:t>
            </a:r>
            <a:r>
              <a:rPr kumimoji="1" lang="en-US" altLang="ko-KR" sz="900" b="1" i="0" u="none" strike="noStrike" kern="1200" cap="none" spc="0" normalizeH="0" baseline="0" noProof="0" err="1">
                <a:ln>
                  <a:noFill/>
                </a:ln>
                <a:solidFill>
                  <a:srgbClr val="FFFFFF"/>
                </a:solidFill>
                <a:effectLst/>
                <a:uLnTx/>
                <a:uFillTx/>
                <a:latin typeface="맑은 고딕" panose="020B0503020000020004" pitchFamily="50" charset="-127"/>
                <a:ea typeface="맑은 고딕" panose="020B0503020000020004" pitchFamily="50" charset="-127"/>
                <a:cs typeface="+mn-cs"/>
              </a:rPr>
              <a:t>aturated</a:t>
            </a:r>
            <a:endParaRPr kumimoji="1" lang="ko-KR" altLang="en-US" sz="900" b="1" i="0" u="none" strike="noStrike" kern="1200" cap="none" spc="0" normalizeH="0" baseline="0" noProof="0">
              <a:ln>
                <a:noFill/>
              </a:ln>
              <a:solidFill>
                <a:srgbClr val="FFFFFF"/>
              </a:solidFill>
              <a:effectLst/>
              <a:uLnTx/>
              <a:uFillTx/>
              <a:latin typeface="맑은 고딕" panose="020B0503020000020004" pitchFamily="50" charset="-127"/>
              <a:ea typeface="맑은 고딕" panose="020B0503020000020004" pitchFamily="50" charset="-127"/>
              <a:cs typeface="+mn-cs"/>
            </a:endParaRPr>
          </a:p>
        </p:txBody>
      </p:sp>
      <p:sp>
        <p:nvSpPr>
          <p:cNvPr id="35" name="타원 10">
            <a:extLst>
              <a:ext uri="{FF2B5EF4-FFF2-40B4-BE49-F238E27FC236}">
                <a16:creationId xmlns:a16="http://schemas.microsoft.com/office/drawing/2014/main" id="{82A2A260-1AAD-B64B-A1E3-9959CD493964}"/>
              </a:ext>
            </a:extLst>
          </p:cNvPr>
          <p:cNvSpPr/>
          <p:nvPr/>
        </p:nvSpPr>
        <p:spPr>
          <a:xfrm>
            <a:off x="6096000" y="2848574"/>
            <a:ext cx="1205572" cy="384283"/>
          </a:xfrm>
          <a:prstGeom prst="ellipse">
            <a:avLst/>
          </a:prstGeom>
          <a:noFill/>
        </p:spPr>
        <p:txBody>
          <a:bodyPr wrap="square">
            <a:spAutoFit/>
          </a:bodyPr>
          <a:lstStyle/>
          <a:p>
            <a:pPr marL="0" marR="0" lvl="0" indent="0" algn="just" defTabSz="914400" rtl="0" eaLnBrk="1" fontAlgn="base" latinLnBrk="1" hangingPunct="1">
              <a:lnSpc>
                <a:spcPct val="150000"/>
              </a:lnSpc>
              <a:spcBef>
                <a:spcPct val="0"/>
              </a:spcBef>
              <a:spcAft>
                <a:spcPct val="0"/>
              </a:spcAft>
              <a:buClrTx/>
              <a:buSzTx/>
              <a:buFontTx/>
              <a:buNone/>
              <a:tabLst/>
              <a:defRPr/>
            </a:pPr>
            <a:r>
              <a:rPr kumimoji="1" lang="en-US" altLang="ko-KR" sz="900" b="1" err="1">
                <a:solidFill>
                  <a:srgbClr val="FFFFFF"/>
                </a:solidFill>
                <a:latin typeface="맑은 고딕" panose="020B0503020000020004" pitchFamily="50" charset="-127"/>
                <a:ea typeface="맑은 고딕" panose="020B0503020000020004" pitchFamily="50" charset="-127"/>
              </a:rPr>
              <a:t>Uns</a:t>
            </a:r>
            <a:r>
              <a:rPr kumimoji="1" lang="en-US" altLang="ko-KR" sz="900" b="1" i="0" u="none" strike="noStrike" kern="1200" cap="none" spc="0" normalizeH="0" baseline="0" noProof="0" err="1">
                <a:ln>
                  <a:noFill/>
                </a:ln>
                <a:solidFill>
                  <a:srgbClr val="FFFFFF"/>
                </a:solidFill>
                <a:effectLst/>
                <a:uLnTx/>
                <a:uFillTx/>
                <a:latin typeface="맑은 고딕" panose="020B0503020000020004" pitchFamily="50" charset="-127"/>
                <a:ea typeface="맑은 고딕" panose="020B0503020000020004" pitchFamily="50" charset="-127"/>
                <a:cs typeface="+mn-cs"/>
              </a:rPr>
              <a:t>aturated</a:t>
            </a:r>
            <a:endParaRPr kumimoji="1" lang="ko-KR" altLang="en-US" sz="900" b="1" i="0" u="none" strike="noStrike" kern="1200" cap="none" spc="0" normalizeH="0" baseline="0" noProof="0">
              <a:ln>
                <a:noFill/>
              </a:ln>
              <a:solidFill>
                <a:srgbClr val="FFFFFF"/>
              </a:solidFill>
              <a:effectLst/>
              <a:uLnTx/>
              <a:uFillTx/>
              <a:latin typeface="맑은 고딕" panose="020B0503020000020004" pitchFamily="50" charset="-127"/>
              <a:ea typeface="맑은 고딕" panose="020B0503020000020004" pitchFamily="50" charset="-127"/>
              <a:cs typeface="+mn-cs"/>
            </a:endParaRPr>
          </a:p>
        </p:txBody>
      </p:sp>
      <p:sp>
        <p:nvSpPr>
          <p:cNvPr id="36" name="타원 10">
            <a:extLst>
              <a:ext uri="{FF2B5EF4-FFF2-40B4-BE49-F238E27FC236}">
                <a16:creationId xmlns:a16="http://schemas.microsoft.com/office/drawing/2014/main" id="{BABFA867-A093-784B-92F5-7CC7275DFA2F}"/>
              </a:ext>
            </a:extLst>
          </p:cNvPr>
          <p:cNvSpPr/>
          <p:nvPr/>
        </p:nvSpPr>
        <p:spPr>
          <a:xfrm>
            <a:off x="8869572" y="2544328"/>
            <a:ext cx="1205572" cy="384283"/>
          </a:xfrm>
          <a:prstGeom prst="ellipse">
            <a:avLst/>
          </a:prstGeom>
          <a:noFill/>
        </p:spPr>
        <p:txBody>
          <a:bodyPr wrap="square">
            <a:spAutoFit/>
          </a:bodyPr>
          <a:lstStyle/>
          <a:p>
            <a:pPr marL="0" marR="0" lvl="0" indent="0" algn="just" defTabSz="914400" rtl="0" eaLnBrk="1" fontAlgn="base" latinLnBrk="1" hangingPunct="1">
              <a:lnSpc>
                <a:spcPct val="150000"/>
              </a:lnSpc>
              <a:spcBef>
                <a:spcPct val="0"/>
              </a:spcBef>
              <a:spcAft>
                <a:spcPct val="0"/>
              </a:spcAft>
              <a:buClrTx/>
              <a:buSzTx/>
              <a:buFontTx/>
              <a:buNone/>
              <a:tabLst/>
              <a:defRPr/>
            </a:pPr>
            <a:r>
              <a:rPr kumimoji="1" lang="en-US" altLang="ko-KR" sz="900" b="1" err="1">
                <a:solidFill>
                  <a:srgbClr val="FFFFFF"/>
                </a:solidFill>
                <a:latin typeface="맑은 고딕" panose="020B0503020000020004" pitchFamily="50" charset="-127"/>
                <a:ea typeface="맑은 고딕" panose="020B0503020000020004" pitchFamily="50" charset="-127"/>
              </a:rPr>
              <a:t>Uns</a:t>
            </a:r>
            <a:r>
              <a:rPr kumimoji="1" lang="en-US" altLang="ko-KR" sz="900" b="1" i="0" u="none" strike="noStrike" kern="1200" cap="none" spc="0" normalizeH="0" baseline="0" noProof="0" err="1">
                <a:ln>
                  <a:noFill/>
                </a:ln>
                <a:solidFill>
                  <a:srgbClr val="FFFFFF"/>
                </a:solidFill>
                <a:effectLst/>
                <a:uLnTx/>
                <a:uFillTx/>
                <a:latin typeface="맑은 고딕" panose="020B0503020000020004" pitchFamily="50" charset="-127"/>
                <a:ea typeface="맑은 고딕" panose="020B0503020000020004" pitchFamily="50" charset="-127"/>
                <a:cs typeface="+mn-cs"/>
              </a:rPr>
              <a:t>aturated</a:t>
            </a:r>
            <a:endParaRPr kumimoji="1" lang="ko-KR" altLang="en-US" sz="900" b="1" i="0" u="none" strike="noStrike" kern="1200" cap="none" spc="0" normalizeH="0" baseline="0" noProof="0">
              <a:ln>
                <a:noFill/>
              </a:ln>
              <a:solidFill>
                <a:srgbClr val="FFFFFF"/>
              </a:solidFill>
              <a:effectLst/>
              <a:uLnTx/>
              <a:uFillTx/>
              <a:latin typeface="맑은 고딕" panose="020B0503020000020004" pitchFamily="50" charset="-127"/>
              <a:ea typeface="맑은 고딕" panose="020B0503020000020004" pitchFamily="50" charset="-127"/>
              <a:cs typeface="+mn-cs"/>
            </a:endParaRPr>
          </a:p>
        </p:txBody>
      </p:sp>
      <p:sp>
        <p:nvSpPr>
          <p:cNvPr id="37" name="타원 10">
            <a:extLst>
              <a:ext uri="{FF2B5EF4-FFF2-40B4-BE49-F238E27FC236}">
                <a16:creationId xmlns:a16="http://schemas.microsoft.com/office/drawing/2014/main" id="{155B053A-822B-5D4D-950B-8F7F2527327D}"/>
              </a:ext>
            </a:extLst>
          </p:cNvPr>
          <p:cNvSpPr/>
          <p:nvPr/>
        </p:nvSpPr>
        <p:spPr>
          <a:xfrm>
            <a:off x="8037729" y="4350178"/>
            <a:ext cx="1205572" cy="384283"/>
          </a:xfrm>
          <a:prstGeom prst="ellipse">
            <a:avLst/>
          </a:prstGeom>
          <a:noFill/>
        </p:spPr>
        <p:txBody>
          <a:bodyPr wrap="square">
            <a:spAutoFit/>
          </a:bodyPr>
          <a:lstStyle/>
          <a:p>
            <a:pPr marL="0" marR="0" lvl="0" indent="0" algn="just" defTabSz="914400" rtl="0" eaLnBrk="1" fontAlgn="base" latinLnBrk="1" hangingPunct="1">
              <a:lnSpc>
                <a:spcPct val="150000"/>
              </a:lnSpc>
              <a:spcBef>
                <a:spcPct val="0"/>
              </a:spcBef>
              <a:spcAft>
                <a:spcPct val="0"/>
              </a:spcAft>
              <a:buClrTx/>
              <a:buSzTx/>
              <a:buFontTx/>
              <a:buNone/>
              <a:tabLst/>
              <a:defRPr/>
            </a:pPr>
            <a:r>
              <a:rPr kumimoji="1" lang="en-US" altLang="ko-KR" sz="900" b="1" err="1">
                <a:solidFill>
                  <a:srgbClr val="FFFFFF"/>
                </a:solidFill>
                <a:latin typeface="맑은 고딕" panose="020B0503020000020004" pitchFamily="50" charset="-127"/>
                <a:ea typeface="맑은 고딕" panose="020B0503020000020004" pitchFamily="50" charset="-127"/>
              </a:rPr>
              <a:t>Uns</a:t>
            </a:r>
            <a:r>
              <a:rPr kumimoji="1" lang="en-US" altLang="ko-KR" sz="900" b="1" i="0" u="none" strike="noStrike" kern="1200" cap="none" spc="0" normalizeH="0" baseline="0" noProof="0" err="1">
                <a:ln>
                  <a:noFill/>
                </a:ln>
                <a:solidFill>
                  <a:srgbClr val="FFFFFF"/>
                </a:solidFill>
                <a:effectLst/>
                <a:uLnTx/>
                <a:uFillTx/>
                <a:latin typeface="맑은 고딕" panose="020B0503020000020004" pitchFamily="50" charset="-127"/>
                <a:ea typeface="맑은 고딕" panose="020B0503020000020004" pitchFamily="50" charset="-127"/>
                <a:cs typeface="+mn-cs"/>
              </a:rPr>
              <a:t>aturated</a:t>
            </a:r>
            <a:endParaRPr kumimoji="1" lang="ko-KR" altLang="en-US" sz="900" b="1" i="0" u="none" strike="noStrike" kern="1200" cap="none" spc="0" normalizeH="0" baseline="0" noProof="0">
              <a:ln>
                <a:noFill/>
              </a:ln>
              <a:solidFill>
                <a:srgbClr val="FFFFFF"/>
              </a:solidFill>
              <a:effectLst/>
              <a:uLnTx/>
              <a:uFillTx/>
              <a:latin typeface="맑은 고딕" panose="020B0503020000020004" pitchFamily="50" charset="-127"/>
              <a:ea typeface="맑은 고딕" panose="020B0503020000020004" pitchFamily="50" charset="-127"/>
              <a:cs typeface="+mn-cs"/>
            </a:endParaRPr>
          </a:p>
        </p:txBody>
      </p:sp>
      <p:sp>
        <p:nvSpPr>
          <p:cNvPr id="38" name="타원 10">
            <a:extLst>
              <a:ext uri="{FF2B5EF4-FFF2-40B4-BE49-F238E27FC236}">
                <a16:creationId xmlns:a16="http://schemas.microsoft.com/office/drawing/2014/main" id="{38605F72-BD4C-584D-AB70-F611E54EA9A8}"/>
              </a:ext>
            </a:extLst>
          </p:cNvPr>
          <p:cNvSpPr/>
          <p:nvPr/>
        </p:nvSpPr>
        <p:spPr>
          <a:xfrm>
            <a:off x="9691587" y="4333397"/>
            <a:ext cx="1205572" cy="384283"/>
          </a:xfrm>
          <a:prstGeom prst="ellipse">
            <a:avLst/>
          </a:prstGeom>
          <a:noFill/>
        </p:spPr>
        <p:txBody>
          <a:bodyPr wrap="square">
            <a:spAutoFit/>
          </a:bodyPr>
          <a:lstStyle/>
          <a:p>
            <a:pPr marL="0" marR="0" lvl="0" indent="0" algn="just" defTabSz="914400" rtl="0" eaLnBrk="1" fontAlgn="base" latinLnBrk="1" hangingPunct="1">
              <a:lnSpc>
                <a:spcPct val="150000"/>
              </a:lnSpc>
              <a:spcBef>
                <a:spcPct val="0"/>
              </a:spcBef>
              <a:spcAft>
                <a:spcPct val="0"/>
              </a:spcAft>
              <a:buClrTx/>
              <a:buSzTx/>
              <a:buFontTx/>
              <a:buNone/>
              <a:tabLst/>
              <a:defRPr/>
            </a:pPr>
            <a:r>
              <a:rPr kumimoji="1" lang="en-US" altLang="ko-KR" sz="900" b="1" err="1">
                <a:solidFill>
                  <a:srgbClr val="FFFFFF"/>
                </a:solidFill>
                <a:latin typeface="맑은 고딕" panose="020B0503020000020004" pitchFamily="50" charset="-127"/>
                <a:ea typeface="맑은 고딕" panose="020B0503020000020004" pitchFamily="50" charset="-127"/>
              </a:rPr>
              <a:t>Uns</a:t>
            </a:r>
            <a:r>
              <a:rPr kumimoji="1" lang="en-US" altLang="ko-KR" sz="900" b="1" i="0" u="none" strike="noStrike" kern="1200" cap="none" spc="0" normalizeH="0" baseline="0" noProof="0" err="1">
                <a:ln>
                  <a:noFill/>
                </a:ln>
                <a:solidFill>
                  <a:srgbClr val="FFFFFF"/>
                </a:solidFill>
                <a:effectLst/>
                <a:uLnTx/>
                <a:uFillTx/>
                <a:latin typeface="맑은 고딕" panose="020B0503020000020004" pitchFamily="50" charset="-127"/>
                <a:ea typeface="맑은 고딕" panose="020B0503020000020004" pitchFamily="50" charset="-127"/>
                <a:cs typeface="+mn-cs"/>
              </a:rPr>
              <a:t>aturated</a:t>
            </a:r>
            <a:endParaRPr kumimoji="1" lang="ko-KR" altLang="en-US" sz="900" b="1" i="0" u="none" strike="noStrike" kern="1200" cap="none" spc="0" normalizeH="0" baseline="0" noProof="0">
              <a:ln>
                <a:noFill/>
              </a:ln>
              <a:solidFill>
                <a:srgbClr val="FFFFFF"/>
              </a:solidFill>
              <a:effectLst/>
              <a:uLnTx/>
              <a:uFillTx/>
              <a:latin typeface="맑은 고딕" panose="020B0503020000020004" pitchFamily="50" charset="-127"/>
              <a:ea typeface="맑은 고딕" panose="020B0503020000020004" pitchFamily="50" charset="-127"/>
              <a:cs typeface="+mn-cs"/>
            </a:endParaRPr>
          </a:p>
        </p:txBody>
      </p:sp>
    </p:spTree>
    <p:extLst>
      <p:ext uri="{BB962C8B-B14F-4D97-AF65-F5344CB8AC3E}">
        <p14:creationId xmlns:p14="http://schemas.microsoft.com/office/powerpoint/2010/main" val="285011071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직사각형 16"/>
          <p:cNvSpPr/>
          <p:nvPr/>
        </p:nvSpPr>
        <p:spPr>
          <a:xfrm>
            <a:off x="269238" y="1088571"/>
            <a:ext cx="11668759" cy="523603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b="1">
              <a:latin typeface="+mn-ea"/>
            </a:endParaRPr>
          </a:p>
        </p:txBody>
      </p:sp>
      <p:sp>
        <p:nvSpPr>
          <p:cNvPr id="3" name="제목 2"/>
          <p:cNvSpPr>
            <a:spLocks noGrp="1"/>
          </p:cNvSpPr>
          <p:nvPr>
            <p:ph type="title"/>
          </p:nvPr>
        </p:nvSpPr>
        <p:spPr/>
        <p:txBody>
          <a:bodyPr/>
          <a:lstStyle/>
          <a:p>
            <a:endParaRPr lang="ko-KR" altLang="en-US"/>
          </a:p>
        </p:txBody>
      </p:sp>
      <p:sp>
        <p:nvSpPr>
          <p:cNvPr id="5" name="제목 1"/>
          <p:cNvSpPr txBox="1">
            <a:spLocks/>
          </p:cNvSpPr>
          <p:nvPr/>
        </p:nvSpPr>
        <p:spPr>
          <a:xfrm>
            <a:off x="269237" y="243204"/>
            <a:ext cx="11668760" cy="671195"/>
          </a:xfrm>
          <a:prstGeom prst="rect">
            <a:avLst/>
          </a:prstGeom>
          <a:solidFill>
            <a:srgbClr val="C00000"/>
          </a:solidFill>
        </p:spPr>
        <p:txBody>
          <a:bodyPr vert="horz" lIns="91440" tIns="45720" rIns="91440" bIns="45720" rtlCol="0" anchor="ctr">
            <a:normAutofit/>
          </a:bodyPr>
          <a:lstStyle>
            <a:lvl1pPr algn="l" defTabSz="914400" rtl="0" eaLnBrk="1" latinLnBrk="1" hangingPunct="1">
              <a:lnSpc>
                <a:spcPct val="90000"/>
              </a:lnSpc>
              <a:spcBef>
                <a:spcPct val="0"/>
              </a:spcBef>
              <a:buNone/>
              <a:defRPr sz="2800" kern="1200">
                <a:solidFill>
                  <a:schemeClr val="bg1"/>
                </a:solidFill>
                <a:latin typeface="+mj-lt"/>
                <a:ea typeface="+mj-ea"/>
                <a:cs typeface="+mj-cs"/>
              </a:defRPr>
            </a:lvl1pPr>
          </a:lstStyle>
          <a:p>
            <a:r>
              <a:rPr lang="en-US" altLang="ko-KR" b="1" err="1">
                <a:latin typeface="+mn-ea"/>
              </a:rPr>
              <a:t>rTG</a:t>
            </a:r>
            <a:r>
              <a:rPr lang="ko-KR" altLang="en-US" b="1">
                <a:latin typeface="+mn-ea"/>
              </a:rPr>
              <a:t> </a:t>
            </a:r>
            <a:r>
              <a:rPr lang="en-US" altLang="ko-KR" b="1">
                <a:latin typeface="+mn-ea"/>
              </a:rPr>
              <a:t>Omega</a:t>
            </a:r>
            <a:r>
              <a:rPr lang="ko-KR" altLang="en-US" b="1">
                <a:latin typeface="+mn-ea"/>
              </a:rPr>
              <a:t> </a:t>
            </a:r>
            <a:r>
              <a:rPr lang="en-US" altLang="ko-KR" b="1">
                <a:latin typeface="+mn-ea"/>
              </a:rPr>
              <a:t>3, High Bioavailability</a:t>
            </a:r>
            <a:endParaRPr lang="ko-KR" altLang="en-US" b="1">
              <a:latin typeface="+mn-ea"/>
              <a:ea typeface="+mn-ea"/>
            </a:endParaRPr>
          </a:p>
        </p:txBody>
      </p:sp>
      <p:sp>
        <p:nvSpPr>
          <p:cNvPr id="6" name="직사각형 5"/>
          <p:cNvSpPr/>
          <p:nvPr/>
        </p:nvSpPr>
        <p:spPr>
          <a:xfrm>
            <a:off x="6384031" y="4941168"/>
            <a:ext cx="4890815" cy="1164775"/>
          </a:xfrm>
          <a:prstGeom prst="rect">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r" defTabSz="914400" rtl="0" eaLnBrk="1" fontAlgn="base" latinLnBrk="1" hangingPunct="1">
              <a:lnSpc>
                <a:spcPct val="150000"/>
              </a:lnSpc>
              <a:spcBef>
                <a:spcPct val="0"/>
              </a:spcBef>
              <a:spcAft>
                <a:spcPct val="0"/>
              </a:spcAft>
              <a:buClrTx/>
              <a:buSzTx/>
              <a:buFontTx/>
              <a:buNone/>
              <a:tabLst/>
              <a:defRPr/>
            </a:pPr>
            <a:r>
              <a:rPr kumimoji="1" lang="en-US" altLang="ko-KR" b="1">
                <a:solidFill>
                  <a:srgbClr val="000000"/>
                </a:solidFill>
                <a:latin typeface="맑은 고딕" panose="020B0503020000020004" pitchFamily="50" charset="-127"/>
                <a:ea typeface="맑은 고딕" panose="020B0503020000020004" pitchFamily="50" charset="-127"/>
              </a:rPr>
              <a:t>Source</a:t>
            </a:r>
            <a:r>
              <a:rPr kumimoji="1" lang="ko-KR" altLang="en-US" sz="1100" b="1" i="0" u="none" strike="noStrike" kern="1200" cap="none" spc="0" normalizeH="0" baseline="0" noProof="0">
                <a:ln>
                  <a:noFill/>
                </a:ln>
                <a:solidFill>
                  <a:srgbClr val="000000"/>
                </a:solidFill>
                <a:effectLst/>
                <a:uLnTx/>
                <a:uFillTx/>
                <a:latin typeface="맑은 고딕" panose="020B0503020000020004" pitchFamily="50" charset="-127"/>
                <a:ea typeface="맑은 고딕" panose="020B0503020000020004" pitchFamily="50" charset="-127"/>
                <a:cs typeface="+mn-cs"/>
              </a:rPr>
              <a:t> </a:t>
            </a:r>
            <a:r>
              <a:rPr kumimoji="1" lang="en-US" altLang="ko-KR" sz="1100" b="1" i="0" u="none" strike="noStrike" kern="1200" cap="none" spc="0" normalizeH="0" baseline="0" noProof="0">
                <a:ln>
                  <a:noFill/>
                </a:ln>
                <a:solidFill>
                  <a:srgbClr val="000000"/>
                </a:solidFill>
                <a:effectLst/>
                <a:uLnTx/>
                <a:uFillTx/>
                <a:latin typeface="맑은 고딕" panose="020B0503020000020004" pitchFamily="50" charset="-127"/>
                <a:ea typeface="맑은 고딕" panose="020B0503020000020004" pitchFamily="50" charset="-127"/>
                <a:cs typeface="+mn-cs"/>
              </a:rPr>
              <a:t>: Prostaglandins, leukotrienes, and essential fatty acids, September 2010; 83(3):137-141</a:t>
            </a:r>
            <a:endParaRPr kumimoji="1" lang="ko-KR" altLang="en-US" sz="1100" b="1" i="0" u="none" strike="noStrike" kern="1200" cap="none" spc="0" normalizeH="0" baseline="0" noProof="0">
              <a:ln>
                <a:noFill/>
              </a:ln>
              <a:solidFill>
                <a:srgbClr val="000000"/>
              </a:solidFill>
              <a:effectLst/>
              <a:uLnTx/>
              <a:uFillTx/>
              <a:latin typeface="맑은 고딕" panose="020B0503020000020004" pitchFamily="50" charset="-127"/>
              <a:ea typeface="맑은 고딕" panose="020B0503020000020004" pitchFamily="50" charset="-127"/>
              <a:cs typeface="+mn-cs"/>
            </a:endParaRPr>
          </a:p>
        </p:txBody>
      </p:sp>
      <p:pic>
        <p:nvPicPr>
          <p:cNvPr id="7" name="그림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4692" y="2272059"/>
            <a:ext cx="5559108" cy="2885133"/>
          </a:xfrm>
          <a:prstGeom prst="rect">
            <a:avLst/>
          </a:prstGeom>
          <a:noFill/>
          <a:extLst>
            <a:ext uri="{909E8E84-426E-40DD-AFC4-6F175D3DCCD1}">
              <a14:hiddenFill xmlns:a14="http://schemas.microsoft.com/office/drawing/2010/main">
                <a:solidFill>
                  <a:srgbClr val="FFFFFF"/>
                </a:solidFill>
              </a14:hiddenFill>
            </a:ext>
          </a:extLst>
        </p:spPr>
      </p:pic>
      <p:sp>
        <p:nvSpPr>
          <p:cNvPr id="8" name="직사각형 7"/>
          <p:cNvSpPr/>
          <p:nvPr/>
        </p:nvSpPr>
        <p:spPr>
          <a:xfrm>
            <a:off x="3722601" y="1196752"/>
            <a:ext cx="4746799" cy="1164775"/>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ctr" defTabSz="914400" rtl="0" eaLnBrk="1" fontAlgn="base" latinLnBrk="1" hangingPunct="1">
              <a:lnSpc>
                <a:spcPct val="150000"/>
              </a:lnSpc>
              <a:spcBef>
                <a:spcPct val="0"/>
              </a:spcBef>
              <a:spcAft>
                <a:spcPct val="0"/>
              </a:spcAft>
              <a:buClrTx/>
              <a:buSzTx/>
              <a:buFontTx/>
              <a:buNone/>
              <a:tabLst/>
              <a:defRPr/>
            </a:pPr>
            <a:r>
              <a:rPr kumimoji="1" lang="en-US" altLang="ko-KR" sz="1800" b="1" i="0" u="none" strike="noStrike" kern="1200" cap="none" spc="0" normalizeH="0" baseline="0" noProof="0">
                <a:ln>
                  <a:noFill/>
                </a:ln>
                <a:solidFill>
                  <a:srgbClr val="000000"/>
                </a:solidFill>
                <a:effectLst/>
                <a:uLnTx/>
                <a:uFillTx/>
                <a:latin typeface="맑은 고딕" panose="020B0503020000020004" pitchFamily="50" charset="-127"/>
                <a:ea typeface="맑은 고딕" panose="020B0503020000020004" pitchFamily="50" charset="-127"/>
                <a:cs typeface="+mn-cs"/>
              </a:rPr>
              <a:t>Comparison of EPA </a:t>
            </a:r>
            <a:r>
              <a:rPr kumimoji="1" lang="en-US" altLang="ko-KR" sz="1800" b="1">
                <a:solidFill>
                  <a:srgbClr val="000000"/>
                </a:solidFill>
                <a:latin typeface="맑은 고딕" panose="020B0503020000020004" pitchFamily="50" charset="-127"/>
                <a:ea typeface="맑은 고딕" panose="020B0503020000020004" pitchFamily="50" charset="-127"/>
              </a:rPr>
              <a:t>and</a:t>
            </a:r>
            <a:r>
              <a:rPr kumimoji="1" lang="ko-KR" altLang="en-US" sz="1800" b="1" i="0" u="none" strike="noStrike" kern="1200" cap="none" spc="0" normalizeH="0" baseline="0" noProof="0">
                <a:ln>
                  <a:noFill/>
                </a:ln>
                <a:solidFill>
                  <a:srgbClr val="000000"/>
                </a:solidFill>
                <a:effectLst/>
                <a:uLnTx/>
                <a:uFillTx/>
                <a:latin typeface="맑은 고딕" panose="020B0503020000020004" pitchFamily="50" charset="-127"/>
                <a:ea typeface="맑은 고딕" panose="020B0503020000020004" pitchFamily="50" charset="-127"/>
                <a:cs typeface="+mn-cs"/>
              </a:rPr>
              <a:t> </a:t>
            </a:r>
            <a:r>
              <a:rPr kumimoji="1" lang="en-US" altLang="ko-KR" sz="1800" b="1" i="0" u="none" strike="noStrike" kern="1200" cap="none" spc="0" normalizeH="0" baseline="0" noProof="0">
                <a:ln>
                  <a:noFill/>
                </a:ln>
                <a:solidFill>
                  <a:srgbClr val="000000"/>
                </a:solidFill>
                <a:effectLst/>
                <a:uLnTx/>
                <a:uFillTx/>
                <a:latin typeface="맑은 고딕" panose="020B0503020000020004" pitchFamily="50" charset="-127"/>
                <a:ea typeface="맑은 고딕" panose="020B0503020000020004" pitchFamily="50" charset="-127"/>
                <a:cs typeface="+mn-cs"/>
              </a:rPr>
              <a:t>DHA Bioavailability</a:t>
            </a:r>
            <a:endParaRPr kumimoji="1" lang="ko-KR" altLang="en-US" sz="1800" b="1" i="0" u="none" strike="noStrike" kern="1200" cap="none" spc="0" normalizeH="0" baseline="0" noProof="0">
              <a:ln>
                <a:noFill/>
              </a:ln>
              <a:solidFill>
                <a:srgbClr val="000000"/>
              </a:solidFill>
              <a:effectLst/>
              <a:uLnTx/>
              <a:uFillTx/>
              <a:latin typeface="맑은 고딕" panose="020B0503020000020004" pitchFamily="50" charset="-127"/>
              <a:ea typeface="맑은 고딕" panose="020B0503020000020004" pitchFamily="50" charset="-127"/>
              <a:cs typeface="+mn-cs"/>
            </a:endParaRPr>
          </a:p>
        </p:txBody>
      </p:sp>
      <p:sp>
        <p:nvSpPr>
          <p:cNvPr id="9" name="직사각형 8"/>
          <p:cNvSpPr/>
          <p:nvPr/>
        </p:nvSpPr>
        <p:spPr>
          <a:xfrm>
            <a:off x="5992145" y="2901797"/>
            <a:ext cx="5383426" cy="1625657"/>
          </a:xfrm>
          <a:prstGeom prst="rect">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marR="0" lvl="0" indent="-171450" algn="l" defTabSz="914400" rtl="0" eaLnBrk="1" fontAlgn="base" latinLnBrk="1" hangingPunct="1">
              <a:lnSpc>
                <a:spcPct val="200000"/>
              </a:lnSpc>
              <a:spcBef>
                <a:spcPct val="0"/>
              </a:spcBef>
              <a:spcAft>
                <a:spcPct val="0"/>
              </a:spcAft>
              <a:buClrTx/>
              <a:buSzTx/>
              <a:buFont typeface="Arial" panose="020B0604020202020204" pitchFamily="34" charset="0"/>
              <a:buChar char="•"/>
              <a:tabLst/>
              <a:defRPr/>
            </a:pPr>
            <a:r>
              <a:rPr kumimoji="1" lang="en-US" altLang="ko-KR" sz="1400" b="1">
                <a:solidFill>
                  <a:srgbClr val="000000"/>
                </a:solidFill>
                <a:latin typeface="맑은 고딕" panose="020B0503020000020004" pitchFamily="50" charset="-127"/>
                <a:ea typeface="맑은 고딕" panose="020B0503020000020004" pitchFamily="50" charset="-127"/>
              </a:rPr>
              <a:t>Participants</a:t>
            </a:r>
            <a:r>
              <a:rPr kumimoji="1" lang="en-US" altLang="ko-KR" sz="1400" b="1" i="0" u="none" strike="noStrike" kern="1200" cap="none" spc="0" normalizeH="0" baseline="0" noProof="0">
                <a:ln>
                  <a:noFill/>
                </a:ln>
                <a:solidFill>
                  <a:srgbClr val="000000"/>
                </a:solidFill>
                <a:effectLst/>
                <a:uLnTx/>
                <a:uFillTx/>
                <a:latin typeface="맑은 고딕" panose="020B0503020000020004" pitchFamily="50" charset="-127"/>
                <a:ea typeface="맑은 고딕" panose="020B0503020000020004" pitchFamily="50" charset="-127"/>
                <a:cs typeface="+mn-cs"/>
              </a:rPr>
              <a:t>: 72 healthy adults ages 21~56</a:t>
            </a:r>
          </a:p>
          <a:p>
            <a:pPr marL="171450" marR="0" lvl="0" indent="-171450" algn="l" defTabSz="914400" rtl="0" eaLnBrk="1" fontAlgn="base" latinLnBrk="1" hangingPunct="1">
              <a:lnSpc>
                <a:spcPct val="200000"/>
              </a:lnSpc>
              <a:spcBef>
                <a:spcPct val="0"/>
              </a:spcBef>
              <a:spcAft>
                <a:spcPct val="0"/>
              </a:spcAft>
              <a:buClrTx/>
              <a:buSzTx/>
              <a:buFont typeface="Arial" panose="020B0604020202020204" pitchFamily="34" charset="0"/>
              <a:buChar char="•"/>
              <a:tabLst/>
              <a:defRPr/>
            </a:pPr>
            <a:r>
              <a:rPr kumimoji="1" lang="en-US" altLang="ko-KR" sz="1400" b="1">
                <a:solidFill>
                  <a:srgbClr val="000000"/>
                </a:solidFill>
                <a:latin typeface="맑은 고딕" panose="020B0503020000020004" pitchFamily="50" charset="-127"/>
                <a:ea typeface="맑은 고딕" panose="020B0503020000020004" pitchFamily="50" charset="-127"/>
              </a:rPr>
              <a:t>Conditions</a:t>
            </a:r>
            <a:r>
              <a:rPr kumimoji="1" lang="en-US" altLang="ko-KR" sz="1400" b="1" i="0" u="none" strike="noStrike" kern="1200" cap="none" spc="0" normalizeH="0" baseline="0" noProof="0">
                <a:ln>
                  <a:noFill/>
                </a:ln>
                <a:solidFill>
                  <a:srgbClr val="000000"/>
                </a:solidFill>
                <a:effectLst/>
                <a:uLnTx/>
                <a:uFillTx/>
                <a:latin typeface="맑은 고딕" panose="020B0503020000020004" pitchFamily="50" charset="-127"/>
                <a:ea typeface="맑은 고딕" panose="020B0503020000020004" pitchFamily="50" charset="-127"/>
                <a:cs typeface="+mn-cs"/>
              </a:rPr>
              <a:t>: Intake for 14 days</a:t>
            </a:r>
          </a:p>
          <a:p>
            <a:pPr marL="171450" marR="0" lvl="0" indent="-171450" algn="l" defTabSz="914400" rtl="0" eaLnBrk="1" fontAlgn="base" latinLnBrk="1" hangingPunct="1">
              <a:lnSpc>
                <a:spcPct val="200000"/>
              </a:lnSpc>
              <a:spcBef>
                <a:spcPct val="0"/>
              </a:spcBef>
              <a:spcAft>
                <a:spcPct val="0"/>
              </a:spcAft>
              <a:buClrTx/>
              <a:buSzTx/>
              <a:buFont typeface="Arial" panose="020B0604020202020204" pitchFamily="34" charset="0"/>
              <a:buChar char="•"/>
              <a:tabLst/>
              <a:defRPr/>
            </a:pPr>
            <a:r>
              <a:rPr kumimoji="1" lang="en-US" altLang="ko-KR" sz="1400" b="1">
                <a:solidFill>
                  <a:srgbClr val="000000"/>
                </a:solidFill>
                <a:latin typeface="맑은 고딕" panose="020B0503020000020004" pitchFamily="50" charset="-127"/>
                <a:ea typeface="맑은 고딕" panose="020B0503020000020004" pitchFamily="50" charset="-127"/>
              </a:rPr>
              <a:t>Results</a:t>
            </a:r>
            <a:r>
              <a:rPr kumimoji="1" lang="en-US" altLang="ko-KR" sz="1400" b="1" i="0" u="none" strike="noStrike" kern="1200" cap="none" spc="0" normalizeH="0" baseline="0" noProof="0">
                <a:ln>
                  <a:noFill/>
                </a:ln>
                <a:solidFill>
                  <a:srgbClr val="000000"/>
                </a:solidFill>
                <a:effectLst/>
                <a:uLnTx/>
                <a:uFillTx/>
                <a:latin typeface="맑은 고딕" panose="020B0503020000020004" pitchFamily="50" charset="-127"/>
                <a:ea typeface="맑은 고딕" panose="020B0503020000020004" pitchFamily="50" charset="-127"/>
                <a:cs typeface="+mn-cs"/>
              </a:rPr>
              <a:t>: </a:t>
            </a:r>
            <a:r>
              <a:rPr kumimoji="1" lang="en-US" altLang="ko-KR" sz="1400" b="1" i="0" u="sng" strike="noStrike" kern="1200" cap="none" spc="0" normalizeH="0" baseline="0" noProof="0" err="1">
                <a:ln>
                  <a:noFill/>
                </a:ln>
                <a:solidFill>
                  <a:srgbClr val="000000"/>
                </a:solidFill>
                <a:effectLst/>
                <a:uLnTx/>
                <a:uFillTx/>
                <a:latin typeface="맑은 고딕" panose="020B0503020000020004" pitchFamily="50" charset="-127"/>
                <a:ea typeface="맑은 고딕" panose="020B0503020000020004" pitchFamily="50" charset="-127"/>
                <a:cs typeface="+mn-cs"/>
              </a:rPr>
              <a:t>rTG</a:t>
            </a:r>
            <a:r>
              <a:rPr kumimoji="1" lang="en-US" altLang="ko-KR" sz="1400" b="1" i="0" u="sng" strike="noStrike" kern="1200" cap="none" spc="0" normalizeH="0" baseline="0" noProof="0">
                <a:ln>
                  <a:noFill/>
                </a:ln>
                <a:solidFill>
                  <a:srgbClr val="000000"/>
                </a:solidFill>
                <a:effectLst/>
                <a:uLnTx/>
                <a:uFillTx/>
                <a:latin typeface="맑은 고딕" panose="020B0503020000020004" pitchFamily="50" charset="-127"/>
                <a:ea typeface="맑은 고딕" panose="020B0503020000020004" pitchFamily="50" charset="-127"/>
                <a:cs typeface="+mn-cs"/>
              </a:rPr>
              <a:t> was 1.7 times more bioavailable than</a:t>
            </a:r>
            <a:r>
              <a:rPr kumimoji="1" lang="ko-KR" altLang="en-US" sz="1400" b="1" i="0" u="sng" strike="noStrike" kern="1200" cap="none" spc="0" normalizeH="0" baseline="0" noProof="0">
                <a:ln>
                  <a:noFill/>
                </a:ln>
                <a:solidFill>
                  <a:srgbClr val="000000"/>
                </a:solidFill>
                <a:effectLst/>
                <a:uLnTx/>
                <a:uFillTx/>
                <a:latin typeface="맑은 고딕" panose="020B0503020000020004" pitchFamily="50" charset="-127"/>
                <a:ea typeface="맑은 고딕" panose="020B0503020000020004" pitchFamily="50" charset="-127"/>
                <a:cs typeface="+mn-cs"/>
              </a:rPr>
              <a:t> </a:t>
            </a:r>
            <a:r>
              <a:rPr kumimoji="1" lang="en-US" altLang="ko-KR" sz="1400" b="1" i="0" u="sng" strike="noStrike" kern="1200" cap="none" spc="0" normalizeH="0" baseline="0" noProof="0">
                <a:ln>
                  <a:noFill/>
                </a:ln>
                <a:solidFill>
                  <a:srgbClr val="000000"/>
                </a:solidFill>
                <a:effectLst/>
                <a:uLnTx/>
                <a:uFillTx/>
                <a:latin typeface="맑은 고딕" panose="020B0503020000020004" pitchFamily="50" charset="-127"/>
                <a:ea typeface="맑은 고딕" panose="020B0503020000020004" pitchFamily="50" charset="-127"/>
                <a:cs typeface="+mn-cs"/>
              </a:rPr>
              <a:t>EE</a:t>
            </a:r>
          </a:p>
        </p:txBody>
      </p:sp>
      <p:sp>
        <p:nvSpPr>
          <p:cNvPr id="10" name="직사각형 9"/>
          <p:cNvSpPr/>
          <p:nvPr/>
        </p:nvSpPr>
        <p:spPr bwMode="auto">
          <a:xfrm>
            <a:off x="1228804" y="3140968"/>
            <a:ext cx="360000" cy="1656184"/>
          </a:xfrm>
          <a:prstGeom prst="rect">
            <a:avLst/>
          </a:prstGeom>
          <a:solidFill>
            <a:srgbClr val="C00000"/>
          </a:solidFill>
          <a:ln w="28575">
            <a:noFill/>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base" latinLnBrk="1" hangingPunct="1">
              <a:lnSpc>
                <a:spcPct val="120000"/>
              </a:lnSpc>
              <a:spcBef>
                <a:spcPct val="0"/>
              </a:spcBef>
              <a:spcAft>
                <a:spcPct val="0"/>
              </a:spcAft>
              <a:buClrTx/>
              <a:buSzTx/>
              <a:buFont typeface="Arial" panose="020B0604020202020204" pitchFamily="34" charset="0"/>
              <a:buNone/>
              <a:tabLst/>
              <a:defRPr/>
            </a:pPr>
            <a:endParaRPr kumimoji="1" lang="ko-KR" altLang="en-US" sz="1200" b="1" i="0" u="none" strike="noStrike" kern="1200" cap="none" spc="0" normalizeH="0" baseline="0" noProof="0">
              <a:ln>
                <a:noFill/>
              </a:ln>
              <a:solidFill>
                <a:srgbClr val="000000"/>
              </a:solidFill>
              <a:effectLst/>
              <a:uLnTx/>
              <a:uFillTx/>
              <a:latin typeface="맑은 고딕" panose="020B0503020000020004" pitchFamily="50" charset="-127"/>
              <a:ea typeface="맑은 고딕" panose="020B0503020000020004" pitchFamily="50" charset="-127"/>
              <a:cs typeface="+mn-cs"/>
            </a:endParaRPr>
          </a:p>
        </p:txBody>
      </p:sp>
      <p:sp>
        <p:nvSpPr>
          <p:cNvPr id="11" name="TextBox 10">
            <a:extLst>
              <a:ext uri="{FF2B5EF4-FFF2-40B4-BE49-F238E27FC236}">
                <a16:creationId xmlns:a16="http://schemas.microsoft.com/office/drawing/2014/main" id="{24DC1FB6-973D-1F4F-9D8E-67515F32CC4C}"/>
              </a:ext>
            </a:extLst>
          </p:cNvPr>
          <p:cNvSpPr txBox="1"/>
          <p:nvPr/>
        </p:nvSpPr>
        <p:spPr>
          <a:xfrm>
            <a:off x="4086415" y="6116857"/>
            <a:ext cx="7871264" cy="246221"/>
          </a:xfrm>
          <a:prstGeom prst="rect">
            <a:avLst/>
          </a:prstGeom>
          <a:noFill/>
        </p:spPr>
        <p:txBody>
          <a:bodyPr wrap="square">
            <a:spAutoFit/>
          </a:bodyPr>
          <a:lstStyle/>
          <a:p>
            <a:pPr algn="r">
              <a:defRPr/>
            </a:pPr>
            <a:r>
              <a:rPr lang="en-US" altLang="ko-KR" sz="1000" b="1">
                <a:solidFill>
                  <a:srgbClr val="FF0000"/>
                </a:solidFill>
              </a:rPr>
              <a:t>* The information above is based on outsourced studies and may not be directly related to the products of our company.</a:t>
            </a:r>
            <a:endParaRPr lang="ko-KR" altLang="en-US" sz="1000" b="1">
              <a:solidFill>
                <a:srgbClr val="FF0000"/>
              </a:solidFill>
            </a:endParaRPr>
          </a:p>
        </p:txBody>
      </p:sp>
    </p:spTree>
    <p:extLst>
      <p:ext uri="{BB962C8B-B14F-4D97-AF65-F5344CB8AC3E}">
        <p14:creationId xmlns:p14="http://schemas.microsoft.com/office/powerpoint/2010/main" val="271769285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직사각형 16"/>
          <p:cNvSpPr/>
          <p:nvPr/>
        </p:nvSpPr>
        <p:spPr>
          <a:xfrm>
            <a:off x="312597" y="1136155"/>
            <a:ext cx="11668759" cy="519797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endParaRPr kumimoji="0" lang="ko-KR" altLang="en-US" sz="1800" b="1" i="0" u="none" strike="noStrike" kern="1200" cap="none" spc="0" normalizeH="0" baseline="0" noProof="0">
              <a:ln>
                <a:noFill/>
              </a:ln>
              <a:solidFill>
                <a:prstClr val="white"/>
              </a:solidFill>
              <a:effectLst/>
              <a:uLnTx/>
              <a:uFillTx/>
              <a:latin typeface="맑은 고딕" panose="020B0503020000020004" pitchFamily="50" charset="-127"/>
              <a:ea typeface="맑은 고딕" panose="020B0503020000020004" pitchFamily="50" charset="-127"/>
              <a:cs typeface="+mn-cs"/>
            </a:endParaRPr>
          </a:p>
        </p:txBody>
      </p:sp>
      <p:sp>
        <p:nvSpPr>
          <p:cNvPr id="19" name="TextBox 18"/>
          <p:cNvSpPr txBox="1"/>
          <p:nvPr/>
        </p:nvSpPr>
        <p:spPr>
          <a:xfrm>
            <a:off x="858892" y="1303022"/>
            <a:ext cx="10349676" cy="697050"/>
          </a:xfrm>
          <a:prstGeom prst="rect">
            <a:avLst/>
          </a:prstGeom>
          <a:noFill/>
        </p:spPr>
        <p:txBody>
          <a:bodyPr wrap="square">
            <a:spAutoFit/>
          </a:bodyPr>
          <a:lstStyle>
            <a:defPPr>
              <a:defRPr lang="ko-KR"/>
            </a:defPPr>
            <a:lvl1pPr algn="just">
              <a:lnSpc>
                <a:spcPct val="150000"/>
              </a:lnSpc>
              <a:defRPr b="1">
                <a:latin typeface="맑은 고딕" panose="020B0503020000020004" pitchFamily="50" charset="-127"/>
                <a:ea typeface="맑은 고딕" panose="020B0503020000020004" pitchFamily="50" charset="-127"/>
              </a:defRPr>
            </a:lvl1pPr>
          </a:lstStyle>
          <a:p>
            <a:pPr lvl="0" fontAlgn="base">
              <a:spcBef>
                <a:spcPct val="0"/>
              </a:spcBef>
              <a:spcAft>
                <a:spcPct val="0"/>
              </a:spcAft>
              <a:defRPr/>
            </a:pPr>
            <a:r>
              <a:rPr lang="en-US" sz="1400"/>
              <a:t>Contains 900mg of EPA and DHA combined per serving. </a:t>
            </a:r>
            <a:r>
              <a:rPr lang="en-US" sz="1400">
                <a:solidFill>
                  <a:srgbClr val="FF0000"/>
                </a:solidFill>
              </a:rPr>
              <a:t>Helps to support heart health and vascular health, eye health, and memory. </a:t>
            </a:r>
            <a:endParaRPr kumimoji="1" lang="en-US" altLang="ko-KR" sz="1400" i="0" u="sng" strike="noStrike" kern="1200" cap="none" spc="0" normalizeH="0" baseline="0" noProof="0">
              <a:ln>
                <a:noFill/>
              </a:ln>
              <a:solidFill>
                <a:srgbClr val="FF0000"/>
              </a:solidFill>
              <a:effectLst/>
              <a:uLnTx/>
              <a:uFillTx/>
              <a:latin typeface="맑은 고딕" panose="020B0503020000020004" pitchFamily="50" charset="-127"/>
              <a:ea typeface="맑은 고딕" panose="020B0503020000020004" pitchFamily="50" charset="-127"/>
              <a:cs typeface="+mn-cs"/>
            </a:endParaRPr>
          </a:p>
        </p:txBody>
      </p:sp>
      <p:sp>
        <p:nvSpPr>
          <p:cNvPr id="20" name="제목 1"/>
          <p:cNvSpPr txBox="1">
            <a:spLocks/>
          </p:cNvSpPr>
          <p:nvPr/>
        </p:nvSpPr>
        <p:spPr>
          <a:xfrm>
            <a:off x="314505" y="203818"/>
            <a:ext cx="11668760" cy="671195"/>
          </a:xfrm>
          <a:prstGeom prst="rect">
            <a:avLst/>
          </a:prstGeom>
          <a:solidFill>
            <a:srgbClr val="C00000"/>
          </a:solidFill>
        </p:spPr>
        <p:txBody>
          <a:bodyPr vert="horz" lIns="91440" tIns="45720" rIns="91440" bIns="45720" rtlCol="0" anchor="ctr">
            <a:normAutofit/>
          </a:bodyPr>
          <a:lstStyle>
            <a:lvl1pPr algn="l" defTabSz="914400" rtl="0" eaLnBrk="1" latinLnBrk="1" hangingPunct="1">
              <a:lnSpc>
                <a:spcPct val="90000"/>
              </a:lnSpc>
              <a:spcBef>
                <a:spcPct val="0"/>
              </a:spcBef>
              <a:buNone/>
              <a:defRPr sz="2800" kern="1200">
                <a:solidFill>
                  <a:schemeClr val="bg1"/>
                </a:solidFill>
                <a:latin typeface="+mj-lt"/>
                <a:ea typeface="+mj-ea"/>
                <a:cs typeface="+mj-cs"/>
              </a:defRPr>
            </a:lvl1pPr>
          </a:lstStyle>
          <a:p>
            <a:r>
              <a:rPr lang="en-US" altLang="ko-KR" b="1">
                <a:latin typeface="+mn-ea"/>
                <a:ea typeface="+mn-ea"/>
              </a:rPr>
              <a:t>General Balance Red </a:t>
            </a:r>
            <a:r>
              <a:rPr lang="en-US" altLang="ko-KR" b="1" err="1">
                <a:latin typeface="+mn-ea"/>
                <a:ea typeface="+mn-ea"/>
              </a:rPr>
              <a:t>rTG</a:t>
            </a:r>
            <a:r>
              <a:rPr lang="en-US" altLang="ko-KR" b="1">
                <a:latin typeface="+mn-ea"/>
                <a:ea typeface="+mn-ea"/>
              </a:rPr>
              <a:t> Omega 3</a:t>
            </a:r>
            <a:endParaRPr lang="ko-KR" altLang="en-US" b="1">
              <a:latin typeface="+mn-ea"/>
              <a:ea typeface="+mn-ea"/>
            </a:endParaRPr>
          </a:p>
        </p:txBody>
      </p:sp>
      <p:sp>
        <p:nvSpPr>
          <p:cNvPr id="2" name="모서리가 둥근 직사각형 1"/>
          <p:cNvSpPr/>
          <p:nvPr/>
        </p:nvSpPr>
        <p:spPr>
          <a:xfrm>
            <a:off x="747122" y="2465728"/>
            <a:ext cx="10799708" cy="3725908"/>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6" name="그룹 5"/>
          <p:cNvGrpSpPr>
            <a:grpSpLocks noChangeAspect="1"/>
          </p:cNvGrpSpPr>
          <p:nvPr/>
        </p:nvGrpSpPr>
        <p:grpSpPr>
          <a:xfrm>
            <a:off x="1487488" y="2490929"/>
            <a:ext cx="2672739" cy="3398932"/>
            <a:chOff x="127055" y="69"/>
            <a:chExt cx="1890375" cy="2483604"/>
          </a:xfrm>
        </p:grpSpPr>
        <p:sp>
          <p:nvSpPr>
            <p:cNvPr id="7" name="타원 6"/>
            <p:cNvSpPr/>
            <p:nvPr/>
          </p:nvSpPr>
          <p:spPr>
            <a:xfrm>
              <a:off x="390805" y="69"/>
              <a:ext cx="1362877" cy="1406421"/>
            </a:xfrm>
            <a:prstGeom prst="ellipse">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ctr" defTabSz="914400" rtl="0" eaLnBrk="1" fontAlgn="base" latinLnBrk="1" hangingPunct="1">
                <a:lnSpc>
                  <a:spcPct val="100000"/>
                </a:lnSpc>
                <a:spcBef>
                  <a:spcPct val="0"/>
                </a:spcBef>
                <a:spcAft>
                  <a:spcPct val="0"/>
                </a:spcAft>
                <a:buClrTx/>
                <a:buSzTx/>
                <a:buFontTx/>
                <a:buNone/>
                <a:tabLst/>
                <a:defRPr/>
              </a:pPr>
              <a:endParaRPr kumimoji="1" lang="ko-KR" altLang="en-US" sz="1050" b="0" i="0" u="none" strike="noStrike" kern="1200" cap="none" spc="0" normalizeH="0" baseline="0" noProof="0">
                <a:ln>
                  <a:noFill/>
                </a:ln>
                <a:solidFill>
                  <a:srgbClr val="FFFFFF"/>
                </a:solidFill>
                <a:effectLst/>
                <a:uLnTx/>
                <a:uFillTx/>
                <a:latin typeface="Georgia"/>
                <a:ea typeface="새굴림"/>
                <a:cs typeface="+mn-cs"/>
              </a:endParaRPr>
            </a:p>
          </p:txBody>
        </p:sp>
        <p:pic>
          <p:nvPicPr>
            <p:cNvPr id="8" name="그림 7"/>
            <p:cNvPicPr>
              <a:picLocks noChangeAspect="1"/>
            </p:cNvPicPr>
            <p:nvPr/>
          </p:nvPicPr>
          <p:blipFill rotWithShape="1">
            <a:blip r:embed="rId3" cstate="print">
              <a:extLst>
                <a:ext uri="{28A0092B-C50C-407E-A947-70E740481C1C}">
                  <a14:useLocalDpi xmlns:a14="http://schemas.microsoft.com/office/drawing/2010/main" val="0"/>
                </a:ext>
              </a:extLst>
            </a:blip>
            <a:srcRect b="14325"/>
            <a:stretch/>
          </p:blipFill>
          <p:spPr>
            <a:xfrm>
              <a:off x="566219" y="281659"/>
              <a:ext cx="1012048" cy="897070"/>
            </a:xfrm>
            <a:prstGeom prst="rect">
              <a:avLst/>
            </a:prstGeom>
          </p:spPr>
        </p:pic>
        <p:sp>
          <p:nvSpPr>
            <p:cNvPr id="9" name="TextBox 122"/>
            <p:cNvSpPr txBox="1"/>
            <p:nvPr/>
          </p:nvSpPr>
          <p:spPr>
            <a:xfrm>
              <a:off x="127055" y="1520130"/>
              <a:ext cx="1890375" cy="963543"/>
            </a:xfrm>
            <a:prstGeom prst="rect">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lvl="0" algn="ctr" fontAlgn="base">
                <a:spcBef>
                  <a:spcPct val="0"/>
                </a:spcBef>
                <a:spcAft>
                  <a:spcPct val="0"/>
                </a:spcAft>
                <a:defRPr/>
              </a:pPr>
              <a:r>
                <a:rPr lang="en-US" sz="1400" b="1">
                  <a:solidFill>
                    <a:schemeClr val="tx1"/>
                  </a:solidFill>
                </a:rPr>
                <a:t>Helps to support heart </a:t>
              </a:r>
            </a:p>
            <a:p>
              <a:pPr lvl="0" algn="ctr" fontAlgn="base">
                <a:spcBef>
                  <a:spcPct val="0"/>
                </a:spcBef>
                <a:spcAft>
                  <a:spcPct val="0"/>
                </a:spcAft>
                <a:defRPr/>
              </a:pPr>
              <a:r>
                <a:rPr lang="en-US" sz="1400" b="1">
                  <a:solidFill>
                    <a:schemeClr val="tx1"/>
                  </a:solidFill>
                </a:rPr>
                <a:t>health and vascular health</a:t>
              </a:r>
            </a:p>
            <a:p>
              <a:pPr lvl="0" algn="ctr" fontAlgn="base">
                <a:spcBef>
                  <a:spcPct val="0"/>
                </a:spcBef>
                <a:spcAft>
                  <a:spcPct val="0"/>
                </a:spcAft>
                <a:defRPr/>
              </a:pPr>
              <a:endParaRPr kumimoji="1" lang="en-US" altLang="ko-KR" sz="1400" b="1" i="0" u="none" strike="noStrike" kern="1200" cap="none" spc="0" normalizeH="0" baseline="0" noProof="0">
                <a:ln>
                  <a:noFill/>
                </a:ln>
                <a:solidFill>
                  <a:schemeClr val="tx1"/>
                </a:solidFill>
                <a:effectLst/>
                <a:uLnTx/>
                <a:uFillTx/>
                <a:latin typeface="맑은 고딕" panose="020B0503020000020004" pitchFamily="50" charset="-127"/>
                <a:ea typeface="맑은 고딕" panose="020B0503020000020004" pitchFamily="50" charset="-127"/>
                <a:cs typeface="+mn-cs"/>
              </a:endParaRPr>
            </a:p>
            <a:p>
              <a:pPr lvl="0" algn="ctr" fontAlgn="base">
                <a:spcBef>
                  <a:spcPct val="0"/>
                </a:spcBef>
                <a:spcAft>
                  <a:spcPct val="0"/>
                </a:spcAft>
                <a:defRPr/>
              </a:pPr>
              <a:r>
                <a:rPr kumimoji="1" lang="en-US" altLang="ko-KR" b="1">
                  <a:solidFill>
                    <a:srgbClr val="000000"/>
                  </a:solidFill>
                  <a:latin typeface="맑은 고딕" panose="020B0503020000020004" pitchFamily="50" charset="-127"/>
                  <a:ea typeface="맑은 고딕" panose="020B0503020000020004" pitchFamily="50" charset="-127"/>
                </a:rPr>
                <a:t>500~2,000 mg of </a:t>
              </a:r>
            </a:p>
            <a:p>
              <a:pPr lvl="0" algn="ctr" fontAlgn="base">
                <a:spcBef>
                  <a:spcPct val="0"/>
                </a:spcBef>
                <a:spcAft>
                  <a:spcPct val="0"/>
                </a:spcAft>
                <a:defRPr/>
              </a:pPr>
              <a:r>
                <a:rPr kumimoji="1" lang="en-US" altLang="ko-KR" b="1">
                  <a:solidFill>
                    <a:srgbClr val="000000"/>
                  </a:solidFill>
                  <a:latin typeface="맑은 고딕" panose="020B0503020000020004" pitchFamily="50" charset="-127"/>
                  <a:ea typeface="맑은 고딕" panose="020B0503020000020004" pitchFamily="50" charset="-127"/>
                </a:rPr>
                <a:t>EPA and DHA combined</a:t>
              </a:r>
              <a:endParaRPr kumimoji="1" lang="ko-KR" altLang="en-US" b="1">
                <a:solidFill>
                  <a:srgbClr val="000000"/>
                </a:solidFill>
                <a:latin typeface="맑은 고딕" panose="020B0503020000020004" pitchFamily="50" charset="-127"/>
                <a:ea typeface="맑은 고딕" panose="020B0503020000020004" pitchFamily="50" charset="-127"/>
              </a:endParaRPr>
            </a:p>
            <a:p>
              <a:pPr lvl="0" algn="ctr" fontAlgn="base">
                <a:spcBef>
                  <a:spcPct val="0"/>
                </a:spcBef>
                <a:spcAft>
                  <a:spcPct val="0"/>
                </a:spcAft>
                <a:defRPr/>
              </a:pPr>
              <a:endParaRPr kumimoji="1" lang="ko-KR" altLang="en-US" sz="1100" b="1" i="0" u="none" strike="noStrike" kern="1200" cap="none" spc="0" normalizeH="0" baseline="0" noProof="0">
                <a:ln>
                  <a:noFill/>
                </a:ln>
                <a:solidFill>
                  <a:schemeClr val="tx1"/>
                </a:solidFill>
                <a:effectLst/>
                <a:uLnTx/>
                <a:uFillTx/>
                <a:latin typeface="맑은 고딕" panose="020B0503020000020004" pitchFamily="50" charset="-127"/>
                <a:ea typeface="맑은 고딕" panose="020B0503020000020004" pitchFamily="50" charset="-127"/>
                <a:cs typeface="+mn-cs"/>
              </a:endParaRPr>
            </a:p>
          </p:txBody>
        </p:sp>
      </p:grpSp>
      <p:grpSp>
        <p:nvGrpSpPr>
          <p:cNvPr id="10" name="그룹 9"/>
          <p:cNvGrpSpPr>
            <a:grpSpLocks noChangeAspect="1"/>
          </p:cNvGrpSpPr>
          <p:nvPr/>
        </p:nvGrpSpPr>
        <p:grpSpPr>
          <a:xfrm>
            <a:off x="4440715" y="2490861"/>
            <a:ext cx="3495694" cy="3398930"/>
            <a:chOff x="2445944" y="0"/>
            <a:chExt cx="2473498" cy="2483606"/>
          </a:xfrm>
        </p:grpSpPr>
        <p:sp>
          <p:nvSpPr>
            <p:cNvPr id="11" name="타원 10"/>
            <p:cNvSpPr/>
            <p:nvPr/>
          </p:nvSpPr>
          <p:spPr>
            <a:xfrm>
              <a:off x="3001255" y="0"/>
              <a:ext cx="1362878" cy="1406421"/>
            </a:xfrm>
            <a:prstGeom prst="ellipse">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ctr" defTabSz="914400" rtl="0" eaLnBrk="1" fontAlgn="base" latinLnBrk="1" hangingPunct="1">
                <a:lnSpc>
                  <a:spcPct val="100000"/>
                </a:lnSpc>
                <a:spcBef>
                  <a:spcPct val="0"/>
                </a:spcBef>
                <a:spcAft>
                  <a:spcPct val="0"/>
                </a:spcAft>
                <a:buClrTx/>
                <a:buSzTx/>
                <a:buFontTx/>
                <a:buNone/>
                <a:tabLst/>
                <a:defRPr/>
              </a:pPr>
              <a:endParaRPr kumimoji="1" lang="ko-KR" altLang="en-US" sz="1050" b="0" i="0" u="none" strike="noStrike" kern="1200" cap="none" spc="0" normalizeH="0" baseline="0" noProof="0">
                <a:ln>
                  <a:noFill/>
                </a:ln>
                <a:solidFill>
                  <a:srgbClr val="FFFFFF"/>
                </a:solidFill>
                <a:effectLst/>
                <a:uLnTx/>
                <a:uFillTx/>
                <a:latin typeface="Georgia"/>
                <a:ea typeface="새굴림"/>
                <a:cs typeface="+mn-cs"/>
              </a:endParaRPr>
            </a:p>
          </p:txBody>
        </p:sp>
        <p:pic>
          <p:nvPicPr>
            <p:cNvPr id="12" name="그림 11"/>
            <p:cNvPicPr>
              <a:picLocks noChangeAspect="1"/>
            </p:cNvPicPr>
            <p:nvPr/>
          </p:nvPicPr>
          <p:blipFill rotWithShape="1">
            <a:blip r:embed="rId4" cstate="print">
              <a:extLst>
                <a:ext uri="{28A0092B-C50C-407E-A947-70E740481C1C}">
                  <a14:useLocalDpi xmlns:a14="http://schemas.microsoft.com/office/drawing/2010/main" val="0"/>
                </a:ext>
              </a:extLst>
            </a:blip>
            <a:srcRect b="15900"/>
            <a:stretch/>
          </p:blipFill>
          <p:spPr>
            <a:xfrm>
              <a:off x="3143615" y="262353"/>
              <a:ext cx="1079860" cy="938079"/>
            </a:xfrm>
            <a:prstGeom prst="rect">
              <a:avLst/>
            </a:prstGeom>
          </p:spPr>
        </p:pic>
        <p:sp>
          <p:nvSpPr>
            <p:cNvPr id="13" name="TextBox 123"/>
            <p:cNvSpPr txBox="1"/>
            <p:nvPr/>
          </p:nvSpPr>
          <p:spPr>
            <a:xfrm>
              <a:off x="2445944" y="1520062"/>
              <a:ext cx="2473498" cy="963544"/>
            </a:xfrm>
            <a:prstGeom prst="rect">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ctr" defTabSz="914400" rtl="0" eaLnBrk="1" fontAlgn="base" latinLnBrk="1" hangingPunct="1">
                <a:lnSpc>
                  <a:spcPct val="100000"/>
                </a:lnSpc>
                <a:spcBef>
                  <a:spcPct val="0"/>
                </a:spcBef>
                <a:spcAft>
                  <a:spcPct val="0"/>
                </a:spcAft>
                <a:buClrTx/>
                <a:buSzTx/>
                <a:buFontTx/>
                <a:buNone/>
                <a:tabLst/>
                <a:defRPr/>
              </a:pPr>
              <a:r>
                <a:rPr kumimoji="1" lang="en-US" altLang="ko-KR" sz="1400" b="1" i="0" u="none" strike="noStrike" kern="1200" cap="none" spc="0" normalizeH="0" baseline="0" noProof="0">
                  <a:ln>
                    <a:noFill/>
                  </a:ln>
                  <a:solidFill>
                    <a:srgbClr val="000000"/>
                  </a:solidFill>
                  <a:effectLst/>
                  <a:uLnTx/>
                  <a:uFillTx/>
                  <a:latin typeface="맑은 고딕" panose="020B0503020000020004" pitchFamily="50" charset="-127"/>
                  <a:ea typeface="맑은 고딕" panose="020B0503020000020004" pitchFamily="50" charset="-127"/>
                  <a:cs typeface="+mn-cs"/>
                </a:rPr>
                <a:t>Helps to Support Eye Health</a:t>
              </a:r>
            </a:p>
            <a:p>
              <a:pPr marL="0" marR="0" lvl="0" indent="0" algn="ctr" defTabSz="914400" rtl="0" eaLnBrk="1" fontAlgn="base" latinLnBrk="1" hangingPunct="1">
                <a:lnSpc>
                  <a:spcPct val="100000"/>
                </a:lnSpc>
                <a:spcBef>
                  <a:spcPct val="0"/>
                </a:spcBef>
                <a:spcAft>
                  <a:spcPct val="0"/>
                </a:spcAft>
                <a:buClrTx/>
                <a:buSzTx/>
                <a:buFontTx/>
                <a:buNone/>
                <a:tabLst/>
                <a:defRPr/>
              </a:pPr>
              <a:endParaRPr kumimoji="1" lang="en-US" altLang="ko-KR" sz="1100" b="1" i="0" u="none" strike="noStrike" kern="1200" cap="none" spc="0" normalizeH="0" baseline="0" noProof="0">
                <a:ln>
                  <a:noFill/>
                </a:ln>
                <a:solidFill>
                  <a:srgbClr val="000000"/>
                </a:solidFill>
                <a:effectLst/>
                <a:uLnTx/>
                <a:uFillTx/>
                <a:latin typeface="맑은 고딕" panose="020B0503020000020004" pitchFamily="50" charset="-127"/>
                <a:ea typeface="맑은 고딕" panose="020B0503020000020004" pitchFamily="50" charset="-127"/>
                <a:cs typeface="+mn-cs"/>
              </a:endParaRPr>
            </a:p>
            <a:p>
              <a:pPr lvl="0" algn="ctr" fontAlgn="base">
                <a:spcBef>
                  <a:spcPct val="0"/>
                </a:spcBef>
                <a:spcAft>
                  <a:spcPct val="0"/>
                </a:spcAft>
                <a:defRPr/>
              </a:pPr>
              <a:r>
                <a:rPr kumimoji="1" lang="en-US" altLang="ko-KR" b="1">
                  <a:solidFill>
                    <a:srgbClr val="000000"/>
                  </a:solidFill>
                  <a:latin typeface="맑은 고딕" panose="020B0503020000020004" pitchFamily="50" charset="-127"/>
                  <a:ea typeface="맑은 고딕" panose="020B0503020000020004" pitchFamily="50" charset="-127"/>
                </a:rPr>
                <a:t>600~1,000 mg of </a:t>
              </a:r>
            </a:p>
            <a:p>
              <a:pPr lvl="0" algn="ctr" fontAlgn="base">
                <a:spcBef>
                  <a:spcPct val="0"/>
                </a:spcBef>
                <a:spcAft>
                  <a:spcPct val="0"/>
                </a:spcAft>
                <a:defRPr/>
              </a:pPr>
              <a:r>
                <a:rPr kumimoji="1" lang="en-US" altLang="ko-KR" b="1">
                  <a:solidFill>
                    <a:srgbClr val="000000"/>
                  </a:solidFill>
                  <a:latin typeface="맑은 고딕" panose="020B0503020000020004" pitchFamily="50" charset="-127"/>
                  <a:ea typeface="맑은 고딕" panose="020B0503020000020004" pitchFamily="50" charset="-127"/>
                </a:rPr>
                <a:t>EPA and DHA combined</a:t>
              </a:r>
              <a:endParaRPr kumimoji="1" lang="ko-KR" altLang="en-US" b="1">
                <a:solidFill>
                  <a:srgbClr val="000000"/>
                </a:solidFill>
                <a:latin typeface="맑은 고딕" panose="020B0503020000020004" pitchFamily="50" charset="-127"/>
                <a:ea typeface="맑은 고딕" panose="020B0503020000020004" pitchFamily="50" charset="-127"/>
              </a:endParaRPr>
            </a:p>
            <a:p>
              <a:pPr marL="0" marR="0" lvl="0" indent="0" algn="ctr" defTabSz="914400" rtl="0" eaLnBrk="1" fontAlgn="base" latinLnBrk="1" hangingPunct="1">
                <a:lnSpc>
                  <a:spcPct val="100000"/>
                </a:lnSpc>
                <a:spcBef>
                  <a:spcPct val="0"/>
                </a:spcBef>
                <a:spcAft>
                  <a:spcPct val="0"/>
                </a:spcAft>
                <a:buClrTx/>
                <a:buSzTx/>
                <a:buFontTx/>
                <a:buNone/>
                <a:tabLst/>
                <a:defRPr/>
              </a:pPr>
              <a:endParaRPr kumimoji="1" lang="ko-KR" altLang="en-US" sz="1100" b="1" i="0" u="none" strike="noStrike" kern="1200" cap="none" spc="0" normalizeH="0" baseline="0" noProof="0">
                <a:ln>
                  <a:noFill/>
                </a:ln>
                <a:solidFill>
                  <a:srgbClr val="000000"/>
                </a:solidFill>
                <a:effectLst/>
                <a:uLnTx/>
                <a:uFillTx/>
                <a:latin typeface="맑은 고딕" panose="020B0503020000020004" pitchFamily="50" charset="-127"/>
                <a:ea typeface="맑은 고딕" panose="020B0503020000020004" pitchFamily="50" charset="-127"/>
                <a:cs typeface="+mn-cs"/>
              </a:endParaRPr>
            </a:p>
          </p:txBody>
        </p:sp>
      </p:grpSp>
      <p:grpSp>
        <p:nvGrpSpPr>
          <p:cNvPr id="14" name="그룹 13"/>
          <p:cNvGrpSpPr>
            <a:grpSpLocks noChangeAspect="1"/>
          </p:cNvGrpSpPr>
          <p:nvPr/>
        </p:nvGrpSpPr>
        <p:grpSpPr>
          <a:xfrm>
            <a:off x="8366540" y="2490860"/>
            <a:ext cx="2530109" cy="3398931"/>
            <a:chOff x="5269922" y="0"/>
            <a:chExt cx="1788223" cy="2483606"/>
          </a:xfrm>
        </p:grpSpPr>
        <p:sp>
          <p:nvSpPr>
            <p:cNvPr id="15" name="타원 14"/>
            <p:cNvSpPr/>
            <p:nvPr/>
          </p:nvSpPr>
          <p:spPr>
            <a:xfrm>
              <a:off x="5485120" y="0"/>
              <a:ext cx="1362878" cy="1406421"/>
            </a:xfrm>
            <a:prstGeom prst="ellipse">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ctr" defTabSz="914400" rtl="0" eaLnBrk="1" fontAlgn="base" latinLnBrk="1" hangingPunct="1">
                <a:lnSpc>
                  <a:spcPct val="100000"/>
                </a:lnSpc>
                <a:spcBef>
                  <a:spcPct val="0"/>
                </a:spcBef>
                <a:spcAft>
                  <a:spcPct val="0"/>
                </a:spcAft>
                <a:buClrTx/>
                <a:buSzTx/>
                <a:buFontTx/>
                <a:buNone/>
                <a:tabLst/>
                <a:defRPr/>
              </a:pPr>
              <a:endParaRPr kumimoji="1" lang="ko-KR" altLang="en-US" sz="1050" b="0" i="0" u="none" strike="noStrike" kern="1200" cap="none" spc="0" normalizeH="0" baseline="0" noProof="0">
                <a:ln>
                  <a:noFill/>
                </a:ln>
                <a:solidFill>
                  <a:srgbClr val="FFFFFF"/>
                </a:solidFill>
                <a:effectLst/>
                <a:uLnTx/>
                <a:uFillTx/>
                <a:latin typeface="Georgia"/>
                <a:ea typeface="새굴림"/>
                <a:cs typeface="+mn-cs"/>
              </a:endParaRPr>
            </a:p>
          </p:txBody>
        </p:sp>
        <p:pic>
          <p:nvPicPr>
            <p:cNvPr id="16" name="그림 15"/>
            <p:cNvPicPr>
              <a:picLocks noChangeAspect="1"/>
            </p:cNvPicPr>
            <p:nvPr/>
          </p:nvPicPr>
          <p:blipFill rotWithShape="1">
            <a:blip r:embed="rId5" cstate="print">
              <a:extLst>
                <a:ext uri="{28A0092B-C50C-407E-A947-70E740481C1C}">
                  <a14:useLocalDpi xmlns:a14="http://schemas.microsoft.com/office/drawing/2010/main" val="0"/>
                </a:ext>
              </a:extLst>
            </a:blip>
            <a:srcRect b="15333"/>
            <a:stretch/>
          </p:blipFill>
          <p:spPr>
            <a:xfrm>
              <a:off x="5656729" y="286398"/>
              <a:ext cx="1014610" cy="886819"/>
            </a:xfrm>
            <a:prstGeom prst="rect">
              <a:avLst/>
            </a:prstGeom>
          </p:spPr>
        </p:pic>
        <p:sp>
          <p:nvSpPr>
            <p:cNvPr id="18" name="TextBox 124"/>
            <p:cNvSpPr txBox="1"/>
            <p:nvPr/>
          </p:nvSpPr>
          <p:spPr>
            <a:xfrm>
              <a:off x="5269922" y="1520062"/>
              <a:ext cx="1788223" cy="963544"/>
            </a:xfrm>
            <a:prstGeom prst="rect">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ctr" defTabSz="914400" rtl="0" eaLnBrk="1" fontAlgn="base" latinLnBrk="1" hangingPunct="1">
                <a:lnSpc>
                  <a:spcPct val="100000"/>
                </a:lnSpc>
                <a:spcBef>
                  <a:spcPct val="0"/>
                </a:spcBef>
                <a:spcAft>
                  <a:spcPct val="0"/>
                </a:spcAft>
                <a:buClrTx/>
                <a:buSzTx/>
                <a:buFontTx/>
                <a:buNone/>
                <a:tabLst/>
                <a:defRPr/>
              </a:pPr>
              <a:r>
                <a:rPr kumimoji="1" lang="en-US" altLang="ko-KR" sz="1400" b="1" i="0" u="none" strike="noStrike" kern="1200" cap="none" spc="0" normalizeH="0" baseline="0" noProof="0">
                  <a:ln>
                    <a:noFill/>
                  </a:ln>
                  <a:solidFill>
                    <a:srgbClr val="000000"/>
                  </a:solidFill>
                  <a:effectLst/>
                  <a:uLnTx/>
                  <a:uFillTx/>
                  <a:latin typeface="맑은 고딕" panose="020B0503020000020004" pitchFamily="50" charset="-127"/>
                  <a:ea typeface="맑은 고딕" panose="020B0503020000020004" pitchFamily="50" charset="-127"/>
                  <a:cs typeface="+mn-cs"/>
                </a:rPr>
                <a:t>Helps to Support Memory</a:t>
              </a:r>
            </a:p>
            <a:p>
              <a:pPr marL="0" marR="0" lvl="0" indent="0" algn="ctr" defTabSz="914400" rtl="0" eaLnBrk="1" fontAlgn="base" latinLnBrk="1" hangingPunct="1">
                <a:lnSpc>
                  <a:spcPct val="100000"/>
                </a:lnSpc>
                <a:spcBef>
                  <a:spcPct val="0"/>
                </a:spcBef>
                <a:spcAft>
                  <a:spcPct val="0"/>
                </a:spcAft>
                <a:buClrTx/>
                <a:buSzTx/>
                <a:buFontTx/>
                <a:buNone/>
                <a:tabLst/>
                <a:defRPr/>
              </a:pPr>
              <a:endParaRPr kumimoji="1" lang="en-US" altLang="ko-KR" sz="1100" b="1" i="0" u="none" strike="noStrike" kern="1200" cap="none" spc="0" normalizeH="0" baseline="0" noProof="0">
                <a:ln>
                  <a:noFill/>
                </a:ln>
                <a:solidFill>
                  <a:srgbClr val="000000"/>
                </a:solidFill>
                <a:effectLst/>
                <a:uLnTx/>
                <a:uFillTx/>
                <a:latin typeface="맑은 고딕" panose="020B0503020000020004" pitchFamily="50" charset="-127"/>
                <a:ea typeface="맑은 고딕" panose="020B0503020000020004" pitchFamily="50" charset="-127"/>
                <a:cs typeface="+mn-cs"/>
              </a:endParaRPr>
            </a:p>
            <a:p>
              <a:pPr marL="0" marR="0" lvl="0" indent="0" algn="ctr" defTabSz="914400" rtl="0" eaLnBrk="1" fontAlgn="base" latinLnBrk="1" hangingPunct="1">
                <a:lnSpc>
                  <a:spcPct val="100000"/>
                </a:lnSpc>
                <a:spcBef>
                  <a:spcPct val="0"/>
                </a:spcBef>
                <a:spcAft>
                  <a:spcPct val="0"/>
                </a:spcAft>
                <a:buClrTx/>
                <a:buSzTx/>
                <a:buFontTx/>
                <a:buNone/>
                <a:tabLst/>
                <a:defRPr/>
              </a:pPr>
              <a:r>
                <a:rPr kumimoji="1" lang="en-US" altLang="ko-KR" b="1">
                  <a:solidFill>
                    <a:srgbClr val="000000"/>
                  </a:solidFill>
                  <a:latin typeface="맑은 고딕" panose="020B0503020000020004" pitchFamily="50" charset="-127"/>
                  <a:ea typeface="맑은 고딕" panose="020B0503020000020004" pitchFamily="50" charset="-127"/>
                </a:rPr>
                <a:t>900~2,000 mg of </a:t>
              </a:r>
            </a:p>
            <a:p>
              <a:pPr lvl="0" algn="ctr" fontAlgn="base">
                <a:spcBef>
                  <a:spcPct val="0"/>
                </a:spcBef>
                <a:spcAft>
                  <a:spcPct val="0"/>
                </a:spcAft>
                <a:defRPr/>
              </a:pPr>
              <a:r>
                <a:rPr kumimoji="1" lang="en-US" altLang="ko-KR" b="1">
                  <a:solidFill>
                    <a:srgbClr val="000000"/>
                  </a:solidFill>
                  <a:latin typeface="맑은 고딕" panose="020B0503020000020004" pitchFamily="50" charset="-127"/>
                  <a:ea typeface="맑은 고딕" panose="020B0503020000020004" pitchFamily="50" charset="-127"/>
                </a:rPr>
                <a:t>EPA and DHA combined</a:t>
              </a:r>
              <a:endParaRPr kumimoji="1" lang="ko-KR" altLang="en-US" b="1">
                <a:solidFill>
                  <a:srgbClr val="000000"/>
                </a:solidFill>
                <a:latin typeface="맑은 고딕" panose="020B0503020000020004" pitchFamily="50" charset="-127"/>
                <a:ea typeface="맑은 고딕" panose="020B0503020000020004" pitchFamily="50" charset="-127"/>
              </a:endParaRPr>
            </a:p>
            <a:p>
              <a:pPr marL="0" marR="0" lvl="0" indent="0" algn="ctr" defTabSz="914400" rtl="0" eaLnBrk="1" fontAlgn="base" latinLnBrk="1" hangingPunct="1">
                <a:lnSpc>
                  <a:spcPct val="100000"/>
                </a:lnSpc>
                <a:spcBef>
                  <a:spcPct val="0"/>
                </a:spcBef>
                <a:spcAft>
                  <a:spcPct val="0"/>
                </a:spcAft>
                <a:buClrTx/>
                <a:buSzTx/>
                <a:buFontTx/>
                <a:buNone/>
                <a:tabLst/>
                <a:defRPr/>
              </a:pPr>
              <a:endParaRPr kumimoji="1" lang="ko-KR" altLang="en-US" sz="1100" b="1" i="0" u="none" strike="noStrike" kern="1200" cap="none" spc="0" normalizeH="0" baseline="0" noProof="0">
                <a:ln>
                  <a:noFill/>
                </a:ln>
                <a:solidFill>
                  <a:srgbClr val="000000"/>
                </a:solidFill>
                <a:effectLst/>
                <a:uLnTx/>
                <a:uFillTx/>
                <a:latin typeface="맑은 고딕" panose="020B0503020000020004" pitchFamily="50" charset="-127"/>
                <a:ea typeface="맑은 고딕" panose="020B0503020000020004" pitchFamily="50" charset="-127"/>
                <a:cs typeface="+mn-cs"/>
              </a:endParaRPr>
            </a:p>
          </p:txBody>
        </p:sp>
      </p:grpSp>
    </p:spTree>
    <p:extLst>
      <p:ext uri="{BB962C8B-B14F-4D97-AF65-F5344CB8AC3E}">
        <p14:creationId xmlns:p14="http://schemas.microsoft.com/office/powerpoint/2010/main" val="154930671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solidFill>
            <a:srgbClr val="C00000"/>
          </a:solidFill>
        </p:spPr>
        <p:txBody>
          <a:bodyPr>
            <a:normAutofit/>
          </a:bodyPr>
          <a:lstStyle/>
          <a:p>
            <a:r>
              <a:rPr lang="en-US" altLang="ko-KR" b="1">
                <a:latin typeface="+mn-ea"/>
                <a:ea typeface="+mn-ea"/>
              </a:rPr>
              <a:t>Clinical Test Results of Omega 3_ Decreased Triglyceride Levels</a:t>
            </a:r>
            <a:endParaRPr lang="ko-KR" altLang="en-US" b="1">
              <a:latin typeface="+mn-ea"/>
              <a:ea typeface="+mn-ea"/>
            </a:endParaRPr>
          </a:p>
        </p:txBody>
      </p:sp>
      <p:sp>
        <p:nvSpPr>
          <p:cNvPr id="17" name="직사각형 16"/>
          <p:cNvSpPr/>
          <p:nvPr/>
        </p:nvSpPr>
        <p:spPr>
          <a:xfrm>
            <a:off x="269238" y="1055914"/>
            <a:ext cx="11668759" cy="526868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endParaRPr kumimoji="0" lang="ko-KR" altLang="en-US" sz="1800" b="1" i="0" u="none" strike="noStrike" kern="1200" cap="none" spc="0" normalizeH="0" baseline="0" noProof="0">
              <a:ln>
                <a:noFill/>
              </a:ln>
              <a:solidFill>
                <a:prstClr val="white"/>
              </a:solidFill>
              <a:effectLst/>
              <a:uLnTx/>
              <a:uFillTx/>
              <a:latin typeface="맑은 고딕" panose="020B0503020000020004" pitchFamily="50" charset="-127"/>
              <a:ea typeface="맑은 고딕" panose="020B0503020000020004" pitchFamily="50" charset="-127"/>
              <a:cs typeface="+mn-cs"/>
            </a:endParaRPr>
          </a:p>
        </p:txBody>
      </p:sp>
      <p:sp>
        <p:nvSpPr>
          <p:cNvPr id="4" name="직사각형 3"/>
          <p:cNvSpPr/>
          <p:nvPr/>
        </p:nvSpPr>
        <p:spPr>
          <a:xfrm>
            <a:off x="2183522" y="932021"/>
            <a:ext cx="7824956" cy="1164774"/>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1" hangingPunct="1">
              <a:lnSpc>
                <a:spcPct val="150000"/>
              </a:lnSpc>
              <a:spcBef>
                <a:spcPct val="0"/>
              </a:spcBef>
              <a:spcAft>
                <a:spcPct val="0"/>
              </a:spcAft>
              <a:buClrTx/>
              <a:buSzTx/>
              <a:buFontTx/>
              <a:buNone/>
              <a:tabLst/>
              <a:defRPr/>
            </a:pPr>
            <a:r>
              <a:rPr kumimoji="1" lang="en-US" altLang="ko-KR" sz="1800" b="1" i="0" u="none" strike="noStrike" kern="1200" cap="none" spc="0" normalizeH="0" baseline="0" noProof="0">
                <a:ln>
                  <a:noFill/>
                </a:ln>
                <a:solidFill>
                  <a:srgbClr val="000000"/>
                </a:solidFill>
                <a:effectLst/>
                <a:uLnTx/>
                <a:uFillTx/>
                <a:latin typeface="맑은 고딕" panose="020B0503020000020004" pitchFamily="50" charset="-127"/>
                <a:ea typeface="맑은 고딕" panose="020B0503020000020004" pitchFamily="50" charset="-127"/>
                <a:cs typeface="+mn-cs"/>
              </a:rPr>
              <a:t>Decreased Triglyceride Levels</a:t>
            </a:r>
            <a:endParaRPr kumimoji="1" lang="ko-KR" altLang="en-US" sz="1800" b="1" i="0" u="none" strike="noStrike" kern="1200" cap="none" spc="0" normalizeH="0" baseline="0" noProof="0">
              <a:ln>
                <a:noFill/>
              </a:ln>
              <a:solidFill>
                <a:srgbClr val="000000"/>
              </a:solidFill>
              <a:effectLst/>
              <a:uLnTx/>
              <a:uFillTx/>
              <a:latin typeface="맑은 고딕" panose="020B0503020000020004" pitchFamily="50" charset="-127"/>
              <a:ea typeface="맑은 고딕" panose="020B0503020000020004" pitchFamily="50" charset="-127"/>
              <a:cs typeface="+mn-cs"/>
            </a:endParaRPr>
          </a:p>
        </p:txBody>
      </p:sp>
      <p:sp>
        <p:nvSpPr>
          <p:cNvPr id="5" name="직사각형 4"/>
          <p:cNvSpPr/>
          <p:nvPr/>
        </p:nvSpPr>
        <p:spPr>
          <a:xfrm>
            <a:off x="3143672" y="1700091"/>
            <a:ext cx="6727366" cy="1288650"/>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just" defTabSz="914400" rtl="0" eaLnBrk="1" fontAlgn="base" latinLnBrk="1" hangingPunct="1">
              <a:lnSpc>
                <a:spcPct val="150000"/>
              </a:lnSpc>
              <a:spcBef>
                <a:spcPct val="0"/>
              </a:spcBef>
              <a:spcAft>
                <a:spcPct val="0"/>
              </a:spcAft>
              <a:buClrTx/>
              <a:buSzTx/>
              <a:buFontTx/>
              <a:buNone/>
              <a:tabLst/>
              <a:defRPr/>
            </a:pPr>
            <a:r>
              <a:rPr kumimoji="1" lang="en-US" altLang="ko-KR" sz="1200" b="1" i="0" u="none" strike="noStrike" kern="1200" cap="none" spc="0" normalizeH="0" baseline="0" noProof="0">
                <a:ln>
                  <a:noFill/>
                </a:ln>
                <a:solidFill>
                  <a:srgbClr val="000000"/>
                </a:solidFill>
                <a:effectLst/>
                <a:uLnTx/>
                <a:uFillTx/>
                <a:latin typeface="맑은 고딕" panose="020B0503020000020004" pitchFamily="50" charset="-127"/>
                <a:ea typeface="맑은 고딕" panose="020B0503020000020004" pitchFamily="50" charset="-127"/>
                <a:cs typeface="+mn-cs"/>
              </a:rPr>
              <a:t>. Participants: 52 participants with over 200 mg/dL</a:t>
            </a:r>
            <a:r>
              <a:rPr kumimoji="1" lang="ko-KR" altLang="en-US" sz="1200" b="1" i="0" u="none" strike="noStrike" kern="1200" cap="none" spc="0" normalizeH="0" baseline="0" noProof="0">
                <a:ln>
                  <a:noFill/>
                </a:ln>
                <a:solidFill>
                  <a:srgbClr val="000000"/>
                </a:solidFill>
                <a:effectLst/>
                <a:uLnTx/>
                <a:uFillTx/>
                <a:latin typeface="맑은 고딕" panose="020B0503020000020004" pitchFamily="50" charset="-127"/>
                <a:ea typeface="맑은 고딕" panose="020B0503020000020004" pitchFamily="50" charset="-127"/>
                <a:cs typeface="+mn-cs"/>
              </a:rPr>
              <a:t> </a:t>
            </a:r>
            <a:r>
              <a:rPr kumimoji="1" lang="en-US" altLang="ko-KR" sz="1200" b="1" i="0" u="none" strike="noStrike" kern="1200" cap="none" spc="0" normalizeH="0" baseline="0" noProof="0">
                <a:ln>
                  <a:noFill/>
                </a:ln>
                <a:solidFill>
                  <a:srgbClr val="000000"/>
                </a:solidFill>
                <a:effectLst/>
                <a:uLnTx/>
                <a:uFillTx/>
                <a:latin typeface="맑은 고딕" panose="020B0503020000020004" pitchFamily="50" charset="-127"/>
                <a:ea typeface="맑은 고딕" panose="020B0503020000020004" pitchFamily="50" charset="-127"/>
                <a:cs typeface="+mn-cs"/>
              </a:rPr>
              <a:t>triglyceride levels (26</a:t>
            </a:r>
            <a:r>
              <a:rPr kumimoji="1" lang="en-US" altLang="ko-KR" sz="1200" b="1">
                <a:solidFill>
                  <a:srgbClr val="000000"/>
                </a:solidFill>
                <a:latin typeface="맑은 고딕" panose="020B0503020000020004" pitchFamily="50" charset="-127"/>
                <a:ea typeface="맑은 고딕" panose="020B0503020000020004" pitchFamily="50" charset="-127"/>
              </a:rPr>
              <a:t> participants in the experimental group</a:t>
            </a:r>
            <a:r>
              <a:rPr kumimoji="1" lang="en-US" altLang="ko-KR" sz="1200" b="1" i="0" u="none" strike="noStrike" kern="1200" cap="none" spc="0" normalizeH="0" baseline="0" noProof="0">
                <a:ln>
                  <a:noFill/>
                </a:ln>
                <a:solidFill>
                  <a:srgbClr val="000000"/>
                </a:solidFill>
                <a:effectLst/>
                <a:uLnTx/>
                <a:uFillTx/>
                <a:latin typeface="맑은 고딕" panose="020B0503020000020004" pitchFamily="50" charset="-127"/>
                <a:ea typeface="맑은 고딕" panose="020B0503020000020004" pitchFamily="50" charset="-127"/>
                <a:cs typeface="+mn-cs"/>
              </a:rPr>
              <a:t>, </a:t>
            </a:r>
            <a:r>
              <a:rPr kumimoji="1" lang="en-US" altLang="ko-KR" sz="1200" b="1">
                <a:solidFill>
                  <a:srgbClr val="000000"/>
                </a:solidFill>
                <a:latin typeface="맑은 고딕" panose="020B0503020000020004" pitchFamily="50" charset="-127"/>
                <a:ea typeface="맑은 고딕" panose="020B0503020000020004" pitchFamily="50" charset="-127"/>
              </a:rPr>
              <a:t>participants in the control group</a:t>
            </a:r>
            <a:r>
              <a:rPr kumimoji="1" lang="en-US" altLang="ko-KR" sz="1200" b="1" i="0" u="none" strike="noStrike" kern="1200" cap="none" spc="0" normalizeH="0" baseline="0" noProof="0">
                <a:ln>
                  <a:noFill/>
                </a:ln>
                <a:solidFill>
                  <a:srgbClr val="000000"/>
                </a:solidFill>
                <a:effectLst/>
                <a:uLnTx/>
                <a:uFillTx/>
                <a:latin typeface="맑은 고딕" panose="020B0503020000020004" pitchFamily="50" charset="-127"/>
                <a:ea typeface="맑은 고딕" panose="020B0503020000020004" pitchFamily="50" charset="-127"/>
                <a:cs typeface="+mn-cs"/>
              </a:rPr>
              <a:t>)</a:t>
            </a:r>
            <a:r>
              <a:rPr kumimoji="1" lang="ko-KR" altLang="en-US" sz="1200" b="1" i="0" u="none" strike="noStrike" kern="1200" cap="none" spc="0" normalizeH="0" baseline="0" noProof="0">
                <a:ln>
                  <a:noFill/>
                </a:ln>
                <a:solidFill>
                  <a:srgbClr val="000000"/>
                </a:solidFill>
                <a:effectLst/>
                <a:uLnTx/>
                <a:uFillTx/>
                <a:latin typeface="맑은 고딕" panose="020B0503020000020004" pitchFamily="50" charset="-127"/>
                <a:ea typeface="맑은 고딕" panose="020B0503020000020004" pitchFamily="50" charset="-127"/>
                <a:cs typeface="+mn-cs"/>
              </a:rPr>
              <a:t> </a:t>
            </a:r>
            <a:endParaRPr kumimoji="1" lang="en-US" altLang="ko-KR" sz="1200" b="1" i="0" u="none" strike="noStrike" kern="1200" cap="none" spc="0" normalizeH="0" baseline="0" noProof="0">
              <a:ln>
                <a:noFill/>
              </a:ln>
              <a:solidFill>
                <a:srgbClr val="000000"/>
              </a:solidFill>
              <a:effectLst/>
              <a:uLnTx/>
              <a:uFillTx/>
              <a:latin typeface="맑은 고딕" panose="020B0503020000020004" pitchFamily="50" charset="-127"/>
              <a:ea typeface="맑은 고딕" panose="020B0503020000020004" pitchFamily="50" charset="-127"/>
              <a:cs typeface="+mn-cs"/>
            </a:endParaRPr>
          </a:p>
          <a:p>
            <a:pPr marL="0" marR="0" lvl="0" indent="0" algn="just" defTabSz="914400" rtl="0" eaLnBrk="1" fontAlgn="base" latinLnBrk="1" hangingPunct="1">
              <a:lnSpc>
                <a:spcPct val="150000"/>
              </a:lnSpc>
              <a:spcBef>
                <a:spcPct val="0"/>
              </a:spcBef>
              <a:spcAft>
                <a:spcPct val="0"/>
              </a:spcAft>
              <a:buClrTx/>
              <a:buSzTx/>
              <a:buFontTx/>
              <a:buNone/>
              <a:tabLst/>
              <a:defRPr/>
            </a:pPr>
            <a:r>
              <a:rPr kumimoji="1" lang="en-US" altLang="ko-KR" sz="1200" b="1" i="0" u="none" strike="noStrike" kern="1200" cap="none" spc="0" normalizeH="0" baseline="0" noProof="0">
                <a:ln>
                  <a:noFill/>
                </a:ln>
                <a:solidFill>
                  <a:srgbClr val="000000"/>
                </a:solidFill>
                <a:effectLst/>
                <a:uLnTx/>
                <a:uFillTx/>
                <a:latin typeface="맑은 고딕" panose="020B0503020000020004" pitchFamily="50" charset="-127"/>
                <a:ea typeface="맑은 고딕" panose="020B0503020000020004" pitchFamily="50" charset="-127"/>
                <a:cs typeface="+mn-cs"/>
              </a:rPr>
              <a:t>. </a:t>
            </a:r>
            <a:r>
              <a:rPr kumimoji="1" lang="en-US" altLang="ko-KR" sz="1200" b="1">
                <a:solidFill>
                  <a:srgbClr val="000000"/>
                </a:solidFill>
                <a:latin typeface="맑은 고딕" panose="020B0503020000020004" pitchFamily="50" charset="-127"/>
                <a:ea typeface="맑은 고딕" panose="020B0503020000020004" pitchFamily="50" charset="-127"/>
              </a:rPr>
              <a:t>Conditions</a:t>
            </a:r>
            <a:r>
              <a:rPr kumimoji="1" lang="en-US" altLang="ko-KR" sz="1200" b="1" i="0" u="none" strike="noStrike" kern="1200" cap="none" spc="0" normalizeH="0" baseline="0" noProof="0">
                <a:ln>
                  <a:noFill/>
                </a:ln>
                <a:solidFill>
                  <a:srgbClr val="000000"/>
                </a:solidFill>
                <a:effectLst/>
                <a:uLnTx/>
                <a:uFillTx/>
                <a:latin typeface="맑은 고딕" panose="020B0503020000020004" pitchFamily="50" charset="-127"/>
                <a:ea typeface="맑은 고딕" panose="020B0503020000020004" pitchFamily="50" charset="-127"/>
                <a:cs typeface="+mn-cs"/>
              </a:rPr>
              <a:t>: Experimental group. Participants consume omega 3 for 16 weeks. </a:t>
            </a:r>
          </a:p>
          <a:p>
            <a:pPr marL="0" marR="0" lvl="0" indent="0" algn="just" defTabSz="914400" rtl="0" eaLnBrk="1" fontAlgn="base" latinLnBrk="1" hangingPunct="1">
              <a:lnSpc>
                <a:spcPct val="150000"/>
              </a:lnSpc>
              <a:spcBef>
                <a:spcPct val="0"/>
              </a:spcBef>
              <a:spcAft>
                <a:spcPct val="0"/>
              </a:spcAft>
              <a:buClrTx/>
              <a:buSzTx/>
              <a:buFontTx/>
              <a:buNone/>
              <a:tabLst/>
              <a:defRPr/>
            </a:pPr>
            <a:r>
              <a:rPr kumimoji="1" lang="en-US" altLang="ko-KR" sz="1200" b="1">
                <a:solidFill>
                  <a:srgbClr val="000000"/>
                </a:solidFill>
                <a:latin typeface="맑은 고딕" panose="020B0503020000020004" pitchFamily="50" charset="-127"/>
                <a:ea typeface="맑은 고딕" panose="020B0503020000020004" pitchFamily="50" charset="-127"/>
              </a:rPr>
              <a:t>Results</a:t>
            </a:r>
            <a:r>
              <a:rPr kumimoji="1" lang="en-US" altLang="ko-KR" sz="1200" b="1" i="0" u="none" strike="noStrike" kern="1200" cap="none" spc="0" normalizeH="0" baseline="0" noProof="0">
                <a:ln>
                  <a:noFill/>
                </a:ln>
                <a:solidFill>
                  <a:srgbClr val="000000"/>
                </a:solidFill>
                <a:effectLst/>
                <a:uLnTx/>
                <a:uFillTx/>
                <a:latin typeface="맑은 고딕" panose="020B0503020000020004" pitchFamily="50" charset="-127"/>
                <a:ea typeface="맑은 고딕" panose="020B0503020000020004" pitchFamily="50" charset="-127"/>
                <a:cs typeface="+mn-cs"/>
              </a:rPr>
              <a:t>: </a:t>
            </a:r>
            <a:r>
              <a:rPr kumimoji="1" lang="en-US" altLang="ko-KR" sz="1200" b="1" i="0" u="sng" strike="noStrike" kern="1200" cap="none" spc="0" normalizeH="0" baseline="0" noProof="0">
                <a:ln>
                  <a:noFill/>
                </a:ln>
                <a:solidFill>
                  <a:srgbClr val="000000"/>
                </a:solidFill>
                <a:effectLst/>
                <a:uLnTx/>
                <a:uFillTx/>
                <a:latin typeface="맑은 고딕" panose="020B0503020000020004" pitchFamily="50" charset="-127"/>
                <a:ea typeface="맑은 고딕" panose="020B0503020000020004" pitchFamily="50" charset="-127"/>
                <a:cs typeface="+mn-cs"/>
              </a:rPr>
              <a:t>Decreased </a:t>
            </a:r>
            <a:r>
              <a:rPr kumimoji="1" lang="en-US" altLang="ko-KR" sz="1200" b="1" u="sng">
                <a:solidFill>
                  <a:srgbClr val="000000"/>
                </a:solidFill>
                <a:latin typeface="맑은 고딕" panose="020B0503020000020004" pitchFamily="50" charset="-127"/>
                <a:ea typeface="맑은 고딕" panose="020B0503020000020004" pitchFamily="50" charset="-127"/>
              </a:rPr>
              <a:t>t</a:t>
            </a:r>
            <a:r>
              <a:rPr kumimoji="1" lang="en-US" altLang="ko-KR" sz="1200" b="1" i="0" u="sng" strike="noStrike" kern="1200" cap="none" spc="0" normalizeH="0" baseline="0" noProof="0" err="1">
                <a:ln>
                  <a:noFill/>
                </a:ln>
                <a:solidFill>
                  <a:srgbClr val="000000"/>
                </a:solidFill>
                <a:effectLst/>
                <a:uLnTx/>
                <a:uFillTx/>
                <a:latin typeface="맑은 고딕" panose="020B0503020000020004" pitchFamily="50" charset="-127"/>
                <a:ea typeface="맑은 고딕" panose="020B0503020000020004" pitchFamily="50" charset="-127"/>
                <a:cs typeface="+mn-cs"/>
              </a:rPr>
              <a:t>riglyceride</a:t>
            </a:r>
            <a:r>
              <a:rPr kumimoji="1" lang="en-US" altLang="ko-KR" sz="1200" b="1" i="0" u="sng" strike="noStrike" kern="1200" cap="none" spc="0" normalizeH="0" baseline="0" noProof="0">
                <a:ln>
                  <a:noFill/>
                </a:ln>
                <a:solidFill>
                  <a:srgbClr val="000000"/>
                </a:solidFill>
                <a:effectLst/>
                <a:uLnTx/>
                <a:uFillTx/>
                <a:latin typeface="맑은 고딕" panose="020B0503020000020004" pitchFamily="50" charset="-127"/>
                <a:ea typeface="맑은 고딕" panose="020B0503020000020004" pitchFamily="50" charset="-127"/>
                <a:cs typeface="+mn-cs"/>
              </a:rPr>
              <a:t> levels</a:t>
            </a:r>
            <a:endParaRPr kumimoji="1" lang="ko-KR" altLang="en-US" sz="1200" b="1" i="0" u="sng" strike="noStrike" kern="1200" cap="none" spc="0" normalizeH="0" baseline="0" noProof="0">
              <a:ln>
                <a:noFill/>
              </a:ln>
              <a:solidFill>
                <a:srgbClr val="000000"/>
              </a:solidFill>
              <a:effectLst/>
              <a:uLnTx/>
              <a:uFillTx/>
              <a:latin typeface="맑은 고딕" panose="020B0503020000020004" pitchFamily="50" charset="-127"/>
              <a:ea typeface="맑은 고딕" panose="020B0503020000020004" pitchFamily="50" charset="-127"/>
              <a:cs typeface="+mn-cs"/>
            </a:endParaRPr>
          </a:p>
        </p:txBody>
      </p:sp>
      <p:sp>
        <p:nvSpPr>
          <p:cNvPr id="6" name="직사각형 5"/>
          <p:cNvSpPr/>
          <p:nvPr/>
        </p:nvSpPr>
        <p:spPr>
          <a:xfrm>
            <a:off x="5037411" y="5639317"/>
            <a:ext cx="6550784" cy="457196"/>
          </a:xfrm>
          <a:prstGeom prst="rect">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base" latinLnBrk="1" hangingPunct="1">
              <a:lnSpc>
                <a:spcPct val="150000"/>
              </a:lnSpc>
              <a:spcBef>
                <a:spcPct val="0"/>
              </a:spcBef>
              <a:spcAft>
                <a:spcPct val="0"/>
              </a:spcAft>
              <a:buClrTx/>
              <a:buSzTx/>
              <a:buFontTx/>
              <a:buNone/>
              <a:tabLst/>
              <a:defRPr/>
            </a:pPr>
            <a:r>
              <a:rPr kumimoji="1" lang="en-US" altLang="ko-KR" sz="1100" b="1">
                <a:solidFill>
                  <a:srgbClr val="000000"/>
                </a:solidFill>
                <a:latin typeface="맑은 고딕" panose="020B0503020000020004" pitchFamily="50" charset="-127"/>
                <a:ea typeface="맑은 고딕" panose="020B0503020000020004" pitchFamily="50" charset="-127"/>
              </a:rPr>
              <a:t>Source</a:t>
            </a:r>
            <a:r>
              <a:rPr kumimoji="1" lang="ko-KR" altLang="en-US" sz="1100" b="1" i="0" u="none" strike="noStrike" kern="1200" cap="none" spc="0" normalizeH="0" baseline="0" noProof="0">
                <a:ln>
                  <a:noFill/>
                </a:ln>
                <a:solidFill>
                  <a:srgbClr val="000000"/>
                </a:solidFill>
                <a:effectLst/>
                <a:uLnTx/>
                <a:uFillTx/>
                <a:latin typeface="맑은 고딕" panose="020B0503020000020004" pitchFamily="50" charset="-127"/>
                <a:ea typeface="맑은 고딕" panose="020B0503020000020004" pitchFamily="50" charset="-127"/>
                <a:cs typeface="+mn-cs"/>
              </a:rPr>
              <a:t> </a:t>
            </a:r>
            <a:r>
              <a:rPr kumimoji="1" lang="en-US" altLang="ko-KR" sz="1100" b="1" i="0" u="none" strike="noStrike" kern="1200" cap="none" spc="0" normalizeH="0" baseline="0" noProof="0">
                <a:ln>
                  <a:noFill/>
                </a:ln>
                <a:solidFill>
                  <a:srgbClr val="000000"/>
                </a:solidFill>
                <a:effectLst/>
                <a:uLnTx/>
                <a:uFillTx/>
                <a:latin typeface="맑은 고딕" panose="020B0503020000020004" pitchFamily="50" charset="-127"/>
                <a:ea typeface="맑은 고딕" panose="020B0503020000020004" pitchFamily="50" charset="-127"/>
                <a:cs typeface="+mn-cs"/>
              </a:rPr>
              <a:t>: Clinical Infectious Diseases, November 2005; 41(10):1498-504</a:t>
            </a:r>
          </a:p>
        </p:txBody>
      </p:sp>
      <p:pic>
        <p:nvPicPr>
          <p:cNvPr id="7" name="그림 6"/>
          <p:cNvPicPr>
            <a:picLocks noChangeAspect="1"/>
          </p:cNvPicPr>
          <p:nvPr/>
        </p:nvPicPr>
        <p:blipFill>
          <a:blip r:embed="rId3"/>
          <a:stretch>
            <a:fillRect/>
          </a:stretch>
        </p:blipFill>
        <p:spPr>
          <a:xfrm>
            <a:off x="996654" y="2785009"/>
            <a:ext cx="5090164" cy="2964442"/>
          </a:xfrm>
          <a:prstGeom prst="rect">
            <a:avLst/>
          </a:prstGeom>
        </p:spPr>
      </p:pic>
      <p:pic>
        <p:nvPicPr>
          <p:cNvPr id="8" name="그림 7"/>
          <p:cNvPicPr>
            <a:picLocks noChangeAspect="1"/>
          </p:cNvPicPr>
          <p:nvPr/>
        </p:nvPicPr>
        <p:blipFill>
          <a:blip r:embed="rId4"/>
          <a:stretch>
            <a:fillRect/>
          </a:stretch>
        </p:blipFill>
        <p:spPr>
          <a:xfrm>
            <a:off x="6312024" y="2972997"/>
            <a:ext cx="4786490" cy="2776453"/>
          </a:xfrm>
          <a:prstGeom prst="rect">
            <a:avLst/>
          </a:prstGeom>
        </p:spPr>
      </p:pic>
      <p:sp>
        <p:nvSpPr>
          <p:cNvPr id="9" name="직사각형 8"/>
          <p:cNvSpPr/>
          <p:nvPr/>
        </p:nvSpPr>
        <p:spPr>
          <a:xfrm>
            <a:off x="835077" y="2778684"/>
            <a:ext cx="405880" cy="3042629"/>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ctr" defTabSz="914400" rtl="0" eaLnBrk="1" fontAlgn="base" latinLnBrk="1" hangingPunct="1">
              <a:lnSpc>
                <a:spcPct val="100000"/>
              </a:lnSpc>
              <a:spcBef>
                <a:spcPct val="0"/>
              </a:spcBef>
              <a:spcAft>
                <a:spcPct val="0"/>
              </a:spcAft>
              <a:buClrTx/>
              <a:buSzTx/>
              <a:buFontTx/>
              <a:buNone/>
              <a:tabLst/>
              <a:defRPr/>
            </a:pPr>
            <a:r>
              <a:rPr kumimoji="1" lang="ko-KR" altLang="en-US" sz="1200" b="1" i="0" u="none" strike="noStrike" kern="1200" cap="none" spc="0" normalizeH="0" baseline="0" noProof="0">
                <a:ln>
                  <a:noFill/>
                </a:ln>
                <a:solidFill>
                  <a:srgbClr val="000000"/>
                </a:solidFill>
                <a:effectLst/>
                <a:uLnTx/>
                <a:uFillTx/>
                <a:latin typeface="맑은 고딕" panose="020B0503020000020004" pitchFamily="50" charset="-127"/>
                <a:ea typeface="맑은 고딕" panose="020B0503020000020004" pitchFamily="50" charset="-127"/>
                <a:cs typeface="+mn-cs"/>
              </a:rPr>
              <a:t>중성지방 농도의 평균 변화율</a:t>
            </a:r>
            <a:endParaRPr kumimoji="1" lang="en-US" altLang="ko-KR" sz="1200" b="1" i="0" u="none" strike="noStrike" kern="1200" cap="none" spc="0" normalizeH="0" baseline="0" noProof="0">
              <a:ln>
                <a:noFill/>
              </a:ln>
              <a:solidFill>
                <a:srgbClr val="000000"/>
              </a:solidFill>
              <a:effectLst/>
              <a:uLnTx/>
              <a:uFillTx/>
              <a:latin typeface="맑은 고딕" panose="020B0503020000020004" pitchFamily="50" charset="-127"/>
              <a:ea typeface="맑은 고딕" panose="020B0503020000020004" pitchFamily="50" charset="-127"/>
              <a:cs typeface="+mn-cs"/>
            </a:endParaRPr>
          </a:p>
        </p:txBody>
      </p:sp>
      <p:sp>
        <p:nvSpPr>
          <p:cNvPr id="10" name="직사각형 9"/>
          <p:cNvSpPr/>
          <p:nvPr/>
        </p:nvSpPr>
        <p:spPr>
          <a:xfrm>
            <a:off x="6321228" y="3001272"/>
            <a:ext cx="516270" cy="2717939"/>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ctr" defTabSz="914400" rtl="0" eaLnBrk="1" fontAlgn="base" latinLnBrk="1" hangingPunct="1">
              <a:lnSpc>
                <a:spcPct val="100000"/>
              </a:lnSpc>
              <a:spcBef>
                <a:spcPct val="0"/>
              </a:spcBef>
              <a:spcAft>
                <a:spcPct val="0"/>
              </a:spcAft>
              <a:buClrTx/>
              <a:buSzTx/>
              <a:buFontTx/>
              <a:buNone/>
              <a:tabLst/>
              <a:defRPr/>
            </a:pPr>
            <a:r>
              <a:rPr kumimoji="1" lang="ko-KR" altLang="en-US" sz="1200" b="1" i="0" u="none" strike="noStrike" kern="1200" cap="none" spc="0" normalizeH="0" baseline="0" noProof="0">
                <a:ln>
                  <a:noFill/>
                </a:ln>
                <a:solidFill>
                  <a:srgbClr val="000000"/>
                </a:solidFill>
                <a:effectLst/>
                <a:uLnTx/>
                <a:uFillTx/>
                <a:latin typeface="맑은 고딕" panose="020B0503020000020004" pitchFamily="50" charset="-127"/>
                <a:ea typeface="맑은 고딕" panose="020B0503020000020004" pitchFamily="50" charset="-127"/>
                <a:cs typeface="+mn-cs"/>
              </a:rPr>
              <a:t>혈중 중성지방 농도</a:t>
            </a:r>
            <a:endParaRPr kumimoji="1" lang="en-US" altLang="ko-KR" sz="1200" b="1" i="0" u="none" strike="noStrike" kern="1200" cap="none" spc="0" normalizeH="0" baseline="0" noProof="0">
              <a:ln>
                <a:noFill/>
              </a:ln>
              <a:solidFill>
                <a:srgbClr val="000000"/>
              </a:solidFill>
              <a:effectLst/>
              <a:uLnTx/>
              <a:uFillTx/>
              <a:latin typeface="맑은 고딕" panose="020B0503020000020004" pitchFamily="50" charset="-127"/>
              <a:ea typeface="맑은 고딕" panose="020B0503020000020004" pitchFamily="50" charset="-127"/>
              <a:cs typeface="+mn-cs"/>
            </a:endParaRPr>
          </a:p>
        </p:txBody>
      </p:sp>
      <p:sp>
        <p:nvSpPr>
          <p:cNvPr id="11" name="직사각형 10"/>
          <p:cNvSpPr/>
          <p:nvPr/>
        </p:nvSpPr>
        <p:spPr>
          <a:xfrm>
            <a:off x="6145775" y="5023600"/>
            <a:ext cx="768566" cy="295175"/>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ctr" defTabSz="914400" rtl="0" eaLnBrk="1" fontAlgn="base" latinLnBrk="1" hangingPunct="1">
              <a:lnSpc>
                <a:spcPct val="100000"/>
              </a:lnSpc>
              <a:spcBef>
                <a:spcPct val="0"/>
              </a:spcBef>
              <a:spcAft>
                <a:spcPct val="0"/>
              </a:spcAft>
              <a:buClrTx/>
              <a:buSzTx/>
              <a:buFontTx/>
              <a:buNone/>
              <a:tabLst/>
              <a:defRPr/>
            </a:pPr>
            <a:r>
              <a:rPr kumimoji="1" lang="en-US" altLang="ko-KR" sz="1200" b="1" i="0" u="none" strike="noStrike" kern="1200" cap="none" spc="0" normalizeH="0" baseline="0" noProof="0">
                <a:ln>
                  <a:noFill/>
                </a:ln>
                <a:solidFill>
                  <a:srgbClr val="000000"/>
                </a:solidFill>
                <a:effectLst/>
                <a:uLnTx/>
                <a:uFillTx/>
                <a:latin typeface="맑은 고딕" panose="020B0503020000020004" pitchFamily="50" charset="-127"/>
                <a:ea typeface="맑은 고딕" panose="020B0503020000020004" pitchFamily="50" charset="-127"/>
                <a:cs typeface="+mn-cs"/>
              </a:rPr>
              <a:t>(㎎/㎗)</a:t>
            </a:r>
          </a:p>
        </p:txBody>
      </p:sp>
      <p:sp>
        <p:nvSpPr>
          <p:cNvPr id="12" name="직사각형 11"/>
          <p:cNvSpPr/>
          <p:nvPr/>
        </p:nvSpPr>
        <p:spPr>
          <a:xfrm>
            <a:off x="653734" y="5344142"/>
            <a:ext cx="768566" cy="295175"/>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ctr" defTabSz="914400" rtl="0" eaLnBrk="1" fontAlgn="base" latinLnBrk="1" hangingPunct="1">
              <a:lnSpc>
                <a:spcPct val="100000"/>
              </a:lnSpc>
              <a:spcBef>
                <a:spcPct val="0"/>
              </a:spcBef>
              <a:spcAft>
                <a:spcPct val="0"/>
              </a:spcAft>
              <a:buClrTx/>
              <a:buSzTx/>
              <a:buFontTx/>
              <a:buNone/>
              <a:tabLst/>
              <a:defRPr/>
            </a:pPr>
            <a:r>
              <a:rPr kumimoji="1" lang="en-US" altLang="ko-KR" sz="1200" b="1" i="0" u="none" strike="noStrike" kern="1200" cap="none" spc="0" normalizeH="0" baseline="0" noProof="0">
                <a:ln>
                  <a:noFill/>
                </a:ln>
                <a:solidFill>
                  <a:srgbClr val="000000"/>
                </a:solidFill>
                <a:effectLst/>
                <a:uLnTx/>
                <a:uFillTx/>
                <a:latin typeface="맑은 고딕" panose="020B0503020000020004" pitchFamily="50" charset="-127"/>
                <a:ea typeface="맑은 고딕" panose="020B0503020000020004" pitchFamily="50" charset="-127"/>
                <a:cs typeface="+mn-cs"/>
              </a:rPr>
              <a:t>(%)</a:t>
            </a:r>
          </a:p>
        </p:txBody>
      </p:sp>
      <p:sp>
        <p:nvSpPr>
          <p:cNvPr id="13" name="직사각형 12"/>
          <p:cNvSpPr/>
          <p:nvPr/>
        </p:nvSpPr>
        <p:spPr bwMode="auto">
          <a:xfrm>
            <a:off x="2351584" y="4041975"/>
            <a:ext cx="460800" cy="900000"/>
          </a:xfrm>
          <a:prstGeom prst="rect">
            <a:avLst/>
          </a:prstGeom>
          <a:solidFill>
            <a:srgbClr val="C00000"/>
          </a:solidFill>
          <a:ln w="28575">
            <a:noFill/>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base" latinLnBrk="1" hangingPunct="1">
              <a:lnSpc>
                <a:spcPct val="120000"/>
              </a:lnSpc>
              <a:spcBef>
                <a:spcPct val="0"/>
              </a:spcBef>
              <a:spcAft>
                <a:spcPct val="0"/>
              </a:spcAft>
              <a:buClrTx/>
              <a:buSzTx/>
              <a:buFont typeface="Arial" panose="020B0604020202020204" pitchFamily="34" charset="0"/>
              <a:buNone/>
              <a:tabLst/>
              <a:defRPr/>
            </a:pPr>
            <a:endParaRPr kumimoji="1" lang="ko-KR" altLang="en-US" sz="1200" b="1" i="0" u="none" strike="noStrike" kern="1200" cap="none" spc="0" normalizeH="0" baseline="0" noProof="0">
              <a:ln>
                <a:noFill/>
              </a:ln>
              <a:solidFill>
                <a:srgbClr val="000000"/>
              </a:solidFill>
              <a:effectLst/>
              <a:uLnTx/>
              <a:uFillTx/>
              <a:latin typeface="맑은 고딕" panose="020B0503020000020004" pitchFamily="50" charset="-127"/>
              <a:ea typeface="맑은 고딕" panose="020B0503020000020004" pitchFamily="50" charset="-127"/>
              <a:cs typeface="+mn-cs"/>
            </a:endParaRPr>
          </a:p>
        </p:txBody>
      </p:sp>
      <p:sp>
        <p:nvSpPr>
          <p:cNvPr id="14" name="직사각형 13"/>
          <p:cNvSpPr/>
          <p:nvPr/>
        </p:nvSpPr>
        <p:spPr bwMode="auto">
          <a:xfrm>
            <a:off x="3692611" y="4041975"/>
            <a:ext cx="460800" cy="720000"/>
          </a:xfrm>
          <a:prstGeom prst="rect">
            <a:avLst/>
          </a:prstGeom>
          <a:solidFill>
            <a:srgbClr val="C00000"/>
          </a:solidFill>
          <a:ln w="28575">
            <a:noFill/>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base" latinLnBrk="1" hangingPunct="1">
              <a:lnSpc>
                <a:spcPct val="120000"/>
              </a:lnSpc>
              <a:spcBef>
                <a:spcPct val="0"/>
              </a:spcBef>
              <a:spcAft>
                <a:spcPct val="0"/>
              </a:spcAft>
              <a:buClrTx/>
              <a:buSzTx/>
              <a:buFont typeface="Arial" panose="020B0604020202020204" pitchFamily="34" charset="0"/>
              <a:buNone/>
              <a:tabLst/>
              <a:defRPr/>
            </a:pPr>
            <a:endParaRPr kumimoji="1" lang="ko-KR" altLang="en-US" sz="1200" b="1" i="0" u="none" strike="noStrike" kern="1200" cap="none" spc="0" normalizeH="0" baseline="0" noProof="0">
              <a:ln>
                <a:noFill/>
              </a:ln>
              <a:solidFill>
                <a:srgbClr val="000000"/>
              </a:solidFill>
              <a:effectLst/>
              <a:uLnTx/>
              <a:uFillTx/>
              <a:latin typeface="맑은 고딕" panose="020B0503020000020004" pitchFamily="50" charset="-127"/>
              <a:ea typeface="맑은 고딕" panose="020B0503020000020004" pitchFamily="50" charset="-127"/>
              <a:cs typeface="+mn-cs"/>
            </a:endParaRPr>
          </a:p>
        </p:txBody>
      </p:sp>
      <p:sp>
        <p:nvSpPr>
          <p:cNvPr id="15" name="직사각형 14"/>
          <p:cNvSpPr/>
          <p:nvPr/>
        </p:nvSpPr>
        <p:spPr bwMode="auto">
          <a:xfrm>
            <a:off x="4601848" y="4690047"/>
            <a:ext cx="126000" cy="126000"/>
          </a:xfrm>
          <a:prstGeom prst="rect">
            <a:avLst/>
          </a:prstGeom>
          <a:solidFill>
            <a:srgbClr val="C00000"/>
          </a:solidFill>
          <a:ln w="28575">
            <a:noFill/>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base" latinLnBrk="1" hangingPunct="1">
              <a:lnSpc>
                <a:spcPct val="120000"/>
              </a:lnSpc>
              <a:spcBef>
                <a:spcPct val="0"/>
              </a:spcBef>
              <a:spcAft>
                <a:spcPct val="0"/>
              </a:spcAft>
              <a:buClrTx/>
              <a:buSzTx/>
              <a:buFont typeface="Arial" panose="020B0604020202020204" pitchFamily="34" charset="0"/>
              <a:buNone/>
              <a:tabLst/>
              <a:defRPr/>
            </a:pPr>
            <a:endParaRPr kumimoji="1" lang="ko-KR" altLang="en-US" sz="1200" b="1" i="0" u="none" strike="noStrike" kern="1200" cap="none" spc="0" normalizeH="0" baseline="0" noProof="0">
              <a:ln>
                <a:noFill/>
              </a:ln>
              <a:solidFill>
                <a:srgbClr val="000000"/>
              </a:solidFill>
              <a:effectLst/>
              <a:uLnTx/>
              <a:uFillTx/>
              <a:latin typeface="맑은 고딕" panose="020B0503020000020004" pitchFamily="50" charset="-127"/>
              <a:ea typeface="맑은 고딕" panose="020B0503020000020004" pitchFamily="50" charset="-127"/>
              <a:cs typeface="+mn-cs"/>
            </a:endParaRPr>
          </a:p>
        </p:txBody>
      </p:sp>
      <p:cxnSp>
        <p:nvCxnSpPr>
          <p:cNvPr id="16" name="직선 연결선 15"/>
          <p:cNvCxnSpPr/>
          <p:nvPr/>
        </p:nvCxnSpPr>
        <p:spPr bwMode="auto">
          <a:xfrm>
            <a:off x="7464152" y="3864943"/>
            <a:ext cx="936104" cy="450000"/>
          </a:xfrm>
          <a:prstGeom prst="line">
            <a:avLst/>
          </a:prstGeom>
          <a:noFill/>
          <a:ln w="28575" cap="flat" cmpd="sng" algn="ctr">
            <a:solidFill>
              <a:srgbClr val="C00000"/>
            </a:solidFill>
            <a:prstDash val="solid"/>
            <a:round/>
            <a:headEnd type="none" w="med" len="med"/>
            <a:tailEnd type="none" w="med" len="med"/>
          </a:ln>
          <a:effectLst/>
        </p:spPr>
      </p:cxnSp>
      <p:cxnSp>
        <p:nvCxnSpPr>
          <p:cNvPr id="18" name="직선 연결선 17"/>
          <p:cNvCxnSpPr/>
          <p:nvPr/>
        </p:nvCxnSpPr>
        <p:spPr bwMode="auto">
          <a:xfrm>
            <a:off x="8508368" y="4354379"/>
            <a:ext cx="918000" cy="0"/>
          </a:xfrm>
          <a:prstGeom prst="line">
            <a:avLst/>
          </a:prstGeom>
          <a:noFill/>
          <a:ln w="28575" cap="flat" cmpd="sng" algn="ctr">
            <a:solidFill>
              <a:srgbClr val="C00000"/>
            </a:solidFill>
            <a:prstDash val="solid"/>
            <a:round/>
            <a:headEnd type="none" w="med" len="med"/>
            <a:tailEnd type="none" w="med" len="med"/>
          </a:ln>
          <a:effectLst/>
        </p:spPr>
      </p:cxnSp>
      <p:cxnSp>
        <p:nvCxnSpPr>
          <p:cNvPr id="19" name="직선 연결선 18"/>
          <p:cNvCxnSpPr/>
          <p:nvPr/>
        </p:nvCxnSpPr>
        <p:spPr bwMode="auto">
          <a:xfrm flipV="1">
            <a:off x="9264352" y="4822508"/>
            <a:ext cx="108000" cy="0"/>
          </a:xfrm>
          <a:prstGeom prst="line">
            <a:avLst/>
          </a:prstGeom>
          <a:noFill/>
          <a:ln w="28575" cap="flat" cmpd="sng" algn="ctr">
            <a:solidFill>
              <a:srgbClr val="C00000"/>
            </a:solidFill>
            <a:prstDash val="solid"/>
            <a:round/>
            <a:headEnd type="none" w="med" len="med"/>
            <a:tailEnd type="none" w="med" len="med"/>
          </a:ln>
          <a:effectLst/>
        </p:spPr>
      </p:cxnSp>
      <p:cxnSp>
        <p:nvCxnSpPr>
          <p:cNvPr id="20" name="직선 연결선 19"/>
          <p:cNvCxnSpPr/>
          <p:nvPr/>
        </p:nvCxnSpPr>
        <p:spPr bwMode="auto">
          <a:xfrm flipV="1">
            <a:off x="9084320" y="4822508"/>
            <a:ext cx="108000" cy="0"/>
          </a:xfrm>
          <a:prstGeom prst="line">
            <a:avLst/>
          </a:prstGeom>
          <a:noFill/>
          <a:ln w="28575" cap="flat" cmpd="sng" algn="ctr">
            <a:solidFill>
              <a:srgbClr val="C00000"/>
            </a:solidFill>
            <a:prstDash val="solid"/>
            <a:round/>
            <a:headEnd type="none" w="med" len="med"/>
            <a:tailEnd type="none" w="med" len="med"/>
          </a:ln>
          <a:effectLst/>
        </p:spPr>
      </p:cxnSp>
      <p:sp>
        <p:nvSpPr>
          <p:cNvPr id="21" name="TextBox 20"/>
          <p:cNvSpPr txBox="1"/>
          <p:nvPr/>
        </p:nvSpPr>
        <p:spPr>
          <a:xfrm>
            <a:off x="2724070" y="5699435"/>
            <a:ext cx="3897955" cy="261610"/>
          </a:xfrm>
          <a:prstGeom prst="rect">
            <a:avLst/>
          </a:prstGeom>
          <a:solidFill>
            <a:schemeClr val="bg1">
              <a:lumMod val="95000"/>
            </a:schemeClr>
          </a:solidFill>
        </p:spPr>
        <p:txBody>
          <a:bodyPr wrap="square" rtlCol="0">
            <a:spAutoFit/>
          </a:bodyPr>
          <a:lstStyle/>
          <a:p>
            <a:pPr algn="ctr"/>
            <a:r>
              <a:rPr lang="en-US" altLang="ko-KR" sz="1100" b="1">
                <a:latin typeface="+mn-ea"/>
              </a:rPr>
              <a:t>Decrease after 4 weeks/ Maintained for 16 weeks</a:t>
            </a:r>
            <a:endParaRPr lang="ko-KR" altLang="en-US" sz="1100" b="1">
              <a:latin typeface="+mn-ea"/>
            </a:endParaRPr>
          </a:p>
        </p:txBody>
      </p:sp>
      <p:sp>
        <p:nvSpPr>
          <p:cNvPr id="22" name="TextBox 21">
            <a:extLst>
              <a:ext uri="{FF2B5EF4-FFF2-40B4-BE49-F238E27FC236}">
                <a16:creationId xmlns:a16="http://schemas.microsoft.com/office/drawing/2014/main" id="{559F01AC-CD68-F74C-9355-5176DE8D550D}"/>
              </a:ext>
            </a:extLst>
          </p:cNvPr>
          <p:cNvSpPr txBox="1"/>
          <p:nvPr/>
        </p:nvSpPr>
        <p:spPr>
          <a:xfrm>
            <a:off x="4086415" y="6116857"/>
            <a:ext cx="7871264" cy="246221"/>
          </a:xfrm>
          <a:prstGeom prst="rect">
            <a:avLst/>
          </a:prstGeom>
          <a:noFill/>
        </p:spPr>
        <p:txBody>
          <a:bodyPr wrap="square">
            <a:spAutoFit/>
          </a:bodyPr>
          <a:lstStyle/>
          <a:p>
            <a:pPr algn="r">
              <a:defRPr/>
            </a:pPr>
            <a:r>
              <a:rPr lang="en-US" altLang="ko-KR" sz="1000" b="1">
                <a:solidFill>
                  <a:srgbClr val="FF0000"/>
                </a:solidFill>
              </a:rPr>
              <a:t>* The information above is based on outsourced studies and may not be directly related to the products of our company.</a:t>
            </a:r>
            <a:endParaRPr lang="ko-KR" altLang="en-US" sz="1000" b="1">
              <a:solidFill>
                <a:srgbClr val="FF0000"/>
              </a:solidFill>
            </a:endParaRPr>
          </a:p>
        </p:txBody>
      </p:sp>
    </p:spTree>
    <p:extLst>
      <p:ext uri="{BB962C8B-B14F-4D97-AF65-F5344CB8AC3E}">
        <p14:creationId xmlns:p14="http://schemas.microsoft.com/office/powerpoint/2010/main" val="182975536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solidFill>
            <a:srgbClr val="C00000"/>
          </a:solidFill>
        </p:spPr>
        <p:txBody>
          <a:bodyPr>
            <a:normAutofit/>
          </a:bodyPr>
          <a:lstStyle/>
          <a:p>
            <a:r>
              <a:rPr lang="en-US" altLang="ko-KR" b="1">
                <a:latin typeface="+mn-ea"/>
              </a:rPr>
              <a:t>Clinical Test Results of Omega 3_ Helps to Support Eye Health</a:t>
            </a:r>
            <a:endParaRPr lang="ko-KR" altLang="en-US" b="1">
              <a:latin typeface="+mn-ea"/>
              <a:ea typeface="+mn-ea"/>
            </a:endParaRPr>
          </a:p>
        </p:txBody>
      </p:sp>
      <p:sp>
        <p:nvSpPr>
          <p:cNvPr id="17" name="직사각형 16"/>
          <p:cNvSpPr/>
          <p:nvPr/>
        </p:nvSpPr>
        <p:spPr>
          <a:xfrm>
            <a:off x="269238" y="1034140"/>
            <a:ext cx="11668759" cy="537754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endParaRPr kumimoji="0" lang="ko-KR" altLang="en-US" sz="1800" b="1" i="0" u="none" strike="noStrike" kern="1200" cap="none" spc="0" normalizeH="0" baseline="0" noProof="0">
              <a:ln>
                <a:noFill/>
              </a:ln>
              <a:solidFill>
                <a:prstClr val="white"/>
              </a:solidFill>
              <a:effectLst/>
              <a:uLnTx/>
              <a:uFillTx/>
              <a:latin typeface="맑은 고딕" panose="020B0503020000020004" pitchFamily="50" charset="-127"/>
              <a:ea typeface="맑은 고딕" panose="020B0503020000020004" pitchFamily="50" charset="-127"/>
              <a:cs typeface="+mn-cs"/>
            </a:endParaRPr>
          </a:p>
        </p:txBody>
      </p:sp>
      <p:sp>
        <p:nvSpPr>
          <p:cNvPr id="21" name="직사각형 20"/>
          <p:cNvSpPr/>
          <p:nvPr/>
        </p:nvSpPr>
        <p:spPr>
          <a:xfrm>
            <a:off x="2183522" y="866705"/>
            <a:ext cx="7824956" cy="1164774"/>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1" hangingPunct="1">
              <a:lnSpc>
                <a:spcPct val="150000"/>
              </a:lnSpc>
              <a:spcBef>
                <a:spcPct val="0"/>
              </a:spcBef>
              <a:spcAft>
                <a:spcPct val="0"/>
              </a:spcAft>
              <a:buClrTx/>
              <a:buSzTx/>
              <a:buFontTx/>
              <a:buNone/>
              <a:tabLst/>
              <a:defRPr/>
            </a:pPr>
            <a:r>
              <a:rPr kumimoji="1" lang="en-US" altLang="ko-KR" sz="1800" b="1" i="0" u="none" strike="noStrike" kern="1200" cap="none" spc="0" normalizeH="0" baseline="0" noProof="0">
                <a:ln>
                  <a:noFill/>
                </a:ln>
                <a:solidFill>
                  <a:srgbClr val="000000"/>
                </a:solidFill>
                <a:effectLst/>
                <a:uLnTx/>
                <a:uFillTx/>
                <a:latin typeface="맑은 고딕" panose="020B0503020000020004" pitchFamily="50" charset="-127"/>
                <a:ea typeface="맑은 고딕" panose="020B0503020000020004" pitchFamily="50" charset="-127"/>
                <a:cs typeface="+mn-cs"/>
              </a:rPr>
              <a:t>Helps to Support Eye Health</a:t>
            </a:r>
            <a:endParaRPr kumimoji="1" lang="ko-KR" altLang="en-US" sz="1800" b="1" i="0" u="none" strike="noStrike" kern="1200" cap="none" spc="0" normalizeH="0" baseline="0" noProof="0">
              <a:ln>
                <a:noFill/>
              </a:ln>
              <a:solidFill>
                <a:srgbClr val="000000"/>
              </a:solidFill>
              <a:effectLst/>
              <a:uLnTx/>
              <a:uFillTx/>
              <a:latin typeface="맑은 고딕" panose="020B0503020000020004" pitchFamily="50" charset="-127"/>
              <a:ea typeface="맑은 고딕" panose="020B0503020000020004" pitchFamily="50" charset="-127"/>
              <a:cs typeface="+mn-cs"/>
            </a:endParaRPr>
          </a:p>
        </p:txBody>
      </p:sp>
      <p:sp>
        <p:nvSpPr>
          <p:cNvPr id="22" name="직사각형 21"/>
          <p:cNvSpPr/>
          <p:nvPr/>
        </p:nvSpPr>
        <p:spPr>
          <a:xfrm>
            <a:off x="7765114" y="6193269"/>
            <a:ext cx="4051665" cy="45719"/>
          </a:xfrm>
          <a:prstGeom prst="rect">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base" latinLnBrk="1" hangingPunct="1">
              <a:lnSpc>
                <a:spcPct val="150000"/>
              </a:lnSpc>
              <a:spcBef>
                <a:spcPct val="0"/>
              </a:spcBef>
              <a:spcAft>
                <a:spcPct val="0"/>
              </a:spcAft>
              <a:buClrTx/>
              <a:buSzTx/>
              <a:buFontTx/>
              <a:buNone/>
              <a:tabLst/>
              <a:defRPr/>
            </a:pPr>
            <a:r>
              <a:rPr kumimoji="1" lang="en-US" altLang="ko-KR" sz="1100" b="1">
                <a:solidFill>
                  <a:srgbClr val="000000"/>
                </a:solidFill>
                <a:latin typeface="맑은 고딕" panose="020B0503020000020004" pitchFamily="50" charset="-127"/>
                <a:ea typeface="맑은 고딕" panose="020B0503020000020004" pitchFamily="50" charset="-127"/>
              </a:rPr>
              <a:t>Source</a:t>
            </a:r>
            <a:r>
              <a:rPr kumimoji="1" lang="en-US" altLang="ko-KR" sz="1100" b="1" i="0" u="none" strike="noStrike" kern="1200" cap="none" spc="0" normalizeH="0" baseline="0" noProof="0">
                <a:ln>
                  <a:noFill/>
                </a:ln>
                <a:solidFill>
                  <a:srgbClr val="000000"/>
                </a:solidFill>
                <a:effectLst/>
                <a:uLnTx/>
                <a:uFillTx/>
                <a:latin typeface="맑은 고딕" panose="020B0503020000020004" pitchFamily="50" charset="-127"/>
                <a:ea typeface="맑은 고딕" panose="020B0503020000020004" pitchFamily="50" charset="-127"/>
                <a:cs typeface="+mn-cs"/>
              </a:rPr>
              <a:t>: Ophthalmology, November 2013; 120(11):2191-6</a:t>
            </a:r>
          </a:p>
        </p:txBody>
      </p:sp>
      <p:sp>
        <p:nvSpPr>
          <p:cNvPr id="23" name="직사각형 22"/>
          <p:cNvSpPr/>
          <p:nvPr/>
        </p:nvSpPr>
        <p:spPr>
          <a:xfrm>
            <a:off x="3143672" y="1722628"/>
            <a:ext cx="6727366" cy="947057"/>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lvl="0" algn="just" fontAlgn="base">
              <a:lnSpc>
                <a:spcPct val="150000"/>
              </a:lnSpc>
              <a:spcBef>
                <a:spcPct val="0"/>
              </a:spcBef>
              <a:spcAft>
                <a:spcPct val="0"/>
              </a:spcAft>
              <a:defRPr/>
            </a:pPr>
            <a:r>
              <a:rPr kumimoji="1" lang="en-US" altLang="ko-KR" sz="1200" b="1" i="0" u="none" strike="noStrike" kern="1200" cap="none" spc="0" normalizeH="0" baseline="0" noProof="0">
                <a:ln>
                  <a:noFill/>
                </a:ln>
                <a:solidFill>
                  <a:srgbClr val="000000"/>
                </a:solidFill>
                <a:effectLst/>
                <a:uLnTx/>
                <a:uFillTx/>
                <a:latin typeface="맑은 고딕" panose="020B0503020000020004" pitchFamily="50" charset="-127"/>
                <a:ea typeface="맑은 고딕" panose="020B0503020000020004" pitchFamily="50" charset="-127"/>
                <a:cs typeface="+mn-cs"/>
              </a:rPr>
              <a:t>. Participants: </a:t>
            </a:r>
            <a:r>
              <a:rPr lang="en-US" b="1">
                <a:solidFill>
                  <a:schemeClr val="tx1"/>
                </a:solidFill>
              </a:rPr>
              <a:t>64 people experiencing dry eye (experimental group: 33, control group: 31)</a:t>
            </a:r>
            <a:endParaRPr kumimoji="1" lang="en-US" altLang="ko-KR" sz="1200" b="1" i="0" u="none" strike="noStrike" kern="1200" cap="none" spc="0" normalizeH="0" baseline="0" noProof="0">
              <a:ln>
                <a:noFill/>
              </a:ln>
              <a:solidFill>
                <a:srgbClr val="000000"/>
              </a:solidFill>
              <a:effectLst/>
              <a:uLnTx/>
              <a:uFillTx/>
              <a:latin typeface="맑은 고딕" panose="020B0503020000020004" pitchFamily="50" charset="-127"/>
              <a:ea typeface="맑은 고딕" panose="020B0503020000020004" pitchFamily="50" charset="-127"/>
              <a:cs typeface="+mn-cs"/>
            </a:endParaRPr>
          </a:p>
          <a:p>
            <a:pPr lvl="0" algn="just" fontAlgn="base">
              <a:lnSpc>
                <a:spcPct val="150000"/>
              </a:lnSpc>
              <a:spcBef>
                <a:spcPct val="0"/>
              </a:spcBef>
              <a:spcAft>
                <a:spcPct val="0"/>
              </a:spcAft>
              <a:defRPr/>
            </a:pPr>
            <a:r>
              <a:rPr kumimoji="1" lang="en-US" altLang="ko-KR" sz="1200" b="1" i="0" u="none" strike="noStrike" kern="1200" cap="none" spc="0" normalizeH="0" baseline="0" noProof="0">
                <a:ln>
                  <a:noFill/>
                </a:ln>
                <a:solidFill>
                  <a:srgbClr val="000000"/>
                </a:solidFill>
                <a:effectLst/>
                <a:uLnTx/>
                <a:uFillTx/>
                <a:latin typeface="맑은 고딕" panose="020B0503020000020004" pitchFamily="50" charset="-127"/>
                <a:ea typeface="맑은 고딕" panose="020B0503020000020004" pitchFamily="50" charset="-127"/>
                <a:cs typeface="+mn-cs"/>
              </a:rPr>
              <a:t>. Conditions: </a:t>
            </a:r>
            <a:r>
              <a:rPr lang="en-US" b="1">
                <a:solidFill>
                  <a:srgbClr val="FF0000"/>
                </a:solidFill>
              </a:rPr>
              <a:t>Consumed 600mg of EPA and DHA </a:t>
            </a:r>
            <a:r>
              <a:rPr lang="en-US" b="1">
                <a:solidFill>
                  <a:schemeClr val="tx1"/>
                </a:solidFill>
              </a:rPr>
              <a:t>for 1 month</a:t>
            </a:r>
            <a:endParaRPr kumimoji="1" lang="en-US" altLang="ko-KR" sz="1400" b="1" i="0" u="none" strike="noStrike" kern="1200" cap="none" spc="0" normalizeH="0" baseline="0" noProof="0">
              <a:ln>
                <a:noFill/>
              </a:ln>
              <a:solidFill>
                <a:srgbClr val="FF0000"/>
              </a:solidFill>
              <a:effectLst/>
              <a:uLnTx/>
              <a:uFillTx/>
              <a:latin typeface="맑은 고딕" panose="020B0503020000020004" pitchFamily="50" charset="-127"/>
              <a:ea typeface="맑은 고딕" panose="020B0503020000020004" pitchFamily="50" charset="-127"/>
              <a:cs typeface="+mn-cs"/>
            </a:endParaRPr>
          </a:p>
          <a:p>
            <a:pPr marL="0" marR="0" lvl="0" indent="0" algn="just" defTabSz="914400" rtl="0" eaLnBrk="1" fontAlgn="base" latinLnBrk="1" hangingPunct="1">
              <a:lnSpc>
                <a:spcPct val="150000"/>
              </a:lnSpc>
              <a:spcBef>
                <a:spcPct val="0"/>
              </a:spcBef>
              <a:spcAft>
                <a:spcPct val="0"/>
              </a:spcAft>
              <a:buClrTx/>
              <a:buSzTx/>
              <a:buFontTx/>
              <a:buNone/>
              <a:tabLst/>
              <a:defRPr/>
            </a:pPr>
            <a:r>
              <a:rPr kumimoji="1" lang="en-US" altLang="ko-KR" sz="1200" b="1" i="0" u="none" strike="noStrike" kern="1200" cap="none" spc="0" normalizeH="0" baseline="0" noProof="0">
                <a:ln>
                  <a:noFill/>
                </a:ln>
                <a:solidFill>
                  <a:srgbClr val="000000"/>
                </a:solidFill>
                <a:effectLst/>
                <a:uLnTx/>
                <a:uFillTx/>
                <a:latin typeface="맑은 고딕" panose="020B0503020000020004" pitchFamily="50" charset="-127"/>
                <a:ea typeface="맑은 고딕" panose="020B0503020000020004" pitchFamily="50" charset="-127"/>
                <a:cs typeface="+mn-cs"/>
              </a:rPr>
              <a:t>. Results: </a:t>
            </a:r>
            <a:r>
              <a:rPr kumimoji="1" lang="en-US" altLang="ko-KR" sz="1200" b="1" u="sng">
                <a:solidFill>
                  <a:srgbClr val="000000"/>
                </a:solidFill>
                <a:latin typeface="맑은 고딕" panose="020B0503020000020004" pitchFamily="50" charset="-127"/>
                <a:ea typeface="맑은 고딕" panose="020B0503020000020004" pitchFamily="50" charset="-127"/>
              </a:rPr>
              <a:t>Helped to Support Eye Health</a:t>
            </a:r>
            <a:endParaRPr kumimoji="1" lang="ko-KR" altLang="en-US" sz="1200" b="1" i="0" u="sng" strike="noStrike" kern="1200" cap="none" spc="0" normalizeH="0" baseline="0" noProof="0">
              <a:ln>
                <a:noFill/>
              </a:ln>
              <a:solidFill>
                <a:srgbClr val="000000"/>
              </a:solidFill>
              <a:effectLst/>
              <a:uLnTx/>
              <a:uFillTx/>
              <a:latin typeface="맑은 고딕" panose="020B0503020000020004" pitchFamily="50" charset="-127"/>
              <a:ea typeface="맑은 고딕" panose="020B0503020000020004" pitchFamily="50" charset="-127"/>
              <a:cs typeface="+mn-cs"/>
            </a:endParaRPr>
          </a:p>
          <a:p>
            <a:pPr marL="0" marR="0" lvl="0" indent="0" algn="just" defTabSz="914400" rtl="0" eaLnBrk="1" fontAlgn="base" latinLnBrk="1" hangingPunct="1">
              <a:lnSpc>
                <a:spcPct val="150000"/>
              </a:lnSpc>
              <a:spcBef>
                <a:spcPct val="0"/>
              </a:spcBef>
              <a:spcAft>
                <a:spcPct val="0"/>
              </a:spcAft>
              <a:buClrTx/>
              <a:buSzTx/>
              <a:buFontTx/>
              <a:buNone/>
              <a:tabLst/>
              <a:defRPr/>
            </a:pPr>
            <a:endParaRPr kumimoji="1" lang="ko-KR" altLang="en-US" sz="1200" b="1" i="0" u="none" strike="noStrike" kern="1200" cap="none" spc="0" normalizeH="0" baseline="0" noProof="0">
              <a:ln>
                <a:noFill/>
              </a:ln>
              <a:solidFill>
                <a:srgbClr val="000000"/>
              </a:solidFill>
              <a:effectLst/>
              <a:uLnTx/>
              <a:uFillTx/>
              <a:latin typeface="맑은 고딕" panose="020B0503020000020004" pitchFamily="50" charset="-127"/>
              <a:ea typeface="맑은 고딕" panose="020B0503020000020004" pitchFamily="50" charset="-127"/>
              <a:cs typeface="+mn-cs"/>
            </a:endParaRPr>
          </a:p>
          <a:p>
            <a:pPr marL="0" marR="0" lvl="0" indent="0" algn="just" defTabSz="914400" rtl="0" eaLnBrk="1" fontAlgn="base" latinLnBrk="1" hangingPunct="1">
              <a:lnSpc>
                <a:spcPct val="150000"/>
              </a:lnSpc>
              <a:spcBef>
                <a:spcPct val="0"/>
              </a:spcBef>
              <a:spcAft>
                <a:spcPct val="0"/>
              </a:spcAft>
              <a:buClrTx/>
              <a:buSzTx/>
              <a:buFontTx/>
              <a:buNone/>
              <a:tabLst/>
              <a:defRPr/>
            </a:pPr>
            <a:endParaRPr kumimoji="1" lang="en-US" altLang="ko-KR" sz="1200" b="1" i="0" u="none" strike="noStrike" kern="1200" cap="none" spc="0" normalizeH="0" baseline="0" noProof="0">
              <a:ln>
                <a:noFill/>
              </a:ln>
              <a:solidFill>
                <a:srgbClr val="000000"/>
              </a:solidFill>
              <a:effectLst/>
              <a:uLnTx/>
              <a:uFillTx/>
              <a:latin typeface="맑은 고딕" panose="020B0503020000020004" pitchFamily="50" charset="-127"/>
              <a:ea typeface="맑은 고딕" panose="020B0503020000020004" pitchFamily="50" charset="-127"/>
              <a:cs typeface="+mn-cs"/>
            </a:endParaRPr>
          </a:p>
        </p:txBody>
      </p:sp>
      <p:grpSp>
        <p:nvGrpSpPr>
          <p:cNvPr id="24" name="그룹 23"/>
          <p:cNvGrpSpPr/>
          <p:nvPr/>
        </p:nvGrpSpPr>
        <p:grpSpPr>
          <a:xfrm>
            <a:off x="1260792" y="2715612"/>
            <a:ext cx="2716279" cy="3500517"/>
            <a:chOff x="1260792" y="2676382"/>
            <a:chExt cx="2716279" cy="3500517"/>
          </a:xfrm>
        </p:grpSpPr>
        <p:pic>
          <p:nvPicPr>
            <p:cNvPr id="25" name="그림 2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60792" y="3266320"/>
              <a:ext cx="2716279" cy="2661681"/>
            </a:xfrm>
            <a:prstGeom prst="rect">
              <a:avLst/>
            </a:prstGeom>
          </p:spPr>
        </p:pic>
        <p:sp>
          <p:nvSpPr>
            <p:cNvPr id="26" name="직사각형 25"/>
            <p:cNvSpPr/>
            <p:nvPr/>
          </p:nvSpPr>
          <p:spPr>
            <a:xfrm>
              <a:off x="1358336" y="2676382"/>
              <a:ext cx="2521191" cy="648000"/>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ctr" defTabSz="914400" rtl="0" eaLnBrk="1" fontAlgn="base" latinLnBrk="1" hangingPunct="1">
                <a:lnSpc>
                  <a:spcPct val="100000"/>
                </a:lnSpc>
                <a:spcBef>
                  <a:spcPct val="0"/>
                </a:spcBef>
                <a:spcAft>
                  <a:spcPct val="0"/>
                </a:spcAft>
                <a:buClrTx/>
                <a:buSzTx/>
                <a:buFontTx/>
                <a:buNone/>
                <a:tabLst/>
                <a:defRPr/>
              </a:pPr>
              <a:r>
                <a:rPr kumimoji="1" lang="en-US" altLang="ko-KR" sz="1400" b="1" i="0" u="sng" strike="noStrike" kern="1200" cap="none" spc="0" normalizeH="0" baseline="0" noProof="0">
                  <a:ln>
                    <a:noFill/>
                  </a:ln>
                  <a:solidFill>
                    <a:srgbClr val="000000"/>
                  </a:solidFill>
                  <a:effectLst/>
                  <a:uLnTx/>
                  <a:uFillTx/>
                  <a:latin typeface="맑은 고딕" panose="020B0503020000020004" pitchFamily="50" charset="-127"/>
                  <a:ea typeface="맑은 고딕" panose="020B0503020000020004" pitchFamily="50" charset="-127"/>
                  <a:cs typeface="+mn-cs"/>
                </a:rPr>
                <a:t>Increased Stability of Tear Film</a:t>
              </a:r>
            </a:p>
          </p:txBody>
        </p:sp>
        <p:sp>
          <p:nvSpPr>
            <p:cNvPr id="27" name="직사각형 26"/>
            <p:cNvSpPr/>
            <p:nvPr/>
          </p:nvSpPr>
          <p:spPr>
            <a:xfrm>
              <a:off x="1358336" y="5528899"/>
              <a:ext cx="2521191" cy="648000"/>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ctr" defTabSz="914400" rtl="0" eaLnBrk="1" fontAlgn="base" latinLnBrk="1" hangingPunct="1">
                <a:lnSpc>
                  <a:spcPct val="100000"/>
                </a:lnSpc>
                <a:spcBef>
                  <a:spcPct val="0"/>
                </a:spcBef>
                <a:spcAft>
                  <a:spcPct val="0"/>
                </a:spcAft>
                <a:buClrTx/>
                <a:buSzTx/>
                <a:buFontTx/>
                <a:buNone/>
                <a:tabLst/>
                <a:defRPr/>
              </a:pPr>
              <a:endParaRPr kumimoji="1" lang="en-US" altLang="ko-KR" sz="1100" b="1" i="0" u="none" strike="noStrike" kern="1200" cap="none" spc="0" normalizeH="0" baseline="0" noProof="0">
                <a:ln>
                  <a:noFill/>
                </a:ln>
                <a:solidFill>
                  <a:srgbClr val="000000"/>
                </a:solidFill>
                <a:effectLst/>
                <a:uLnTx/>
                <a:uFillTx/>
                <a:latin typeface="맑은 고딕" panose="020B0503020000020004" pitchFamily="50" charset="-127"/>
                <a:ea typeface="맑은 고딕" panose="020B0503020000020004" pitchFamily="50" charset="-127"/>
                <a:cs typeface="+mn-cs"/>
              </a:endParaRPr>
            </a:p>
            <a:p>
              <a:pPr marL="0" marR="0" lvl="0" indent="0" algn="ctr" defTabSz="914400" rtl="0" eaLnBrk="1" fontAlgn="base" latinLnBrk="1" hangingPunct="1">
                <a:lnSpc>
                  <a:spcPct val="100000"/>
                </a:lnSpc>
                <a:spcBef>
                  <a:spcPct val="0"/>
                </a:spcBef>
                <a:spcAft>
                  <a:spcPct val="0"/>
                </a:spcAft>
                <a:buClrTx/>
                <a:buSzTx/>
                <a:buFontTx/>
                <a:buNone/>
                <a:tabLst/>
                <a:defRPr/>
              </a:pPr>
              <a:r>
                <a:rPr kumimoji="1" lang="en-US" altLang="ko-KR" sz="1100" b="1" i="0" u="none" strike="noStrike" kern="1200" cap="none" spc="0" normalizeH="0" baseline="0" noProof="0">
                  <a:ln>
                    <a:noFill/>
                  </a:ln>
                  <a:solidFill>
                    <a:srgbClr val="000000"/>
                  </a:solidFill>
                  <a:effectLst/>
                  <a:uLnTx/>
                  <a:uFillTx/>
                  <a:latin typeface="맑은 고딕" panose="020B0503020000020004" pitchFamily="50" charset="-127"/>
                  <a:ea typeface="맑은 고딕" panose="020B0503020000020004" pitchFamily="50" charset="-127"/>
                  <a:cs typeface="+mn-cs"/>
                </a:rPr>
                <a:t>tear break-up time [TBUT]</a:t>
              </a:r>
            </a:p>
          </p:txBody>
        </p:sp>
      </p:grpSp>
      <p:grpSp>
        <p:nvGrpSpPr>
          <p:cNvPr id="28" name="그룹 27"/>
          <p:cNvGrpSpPr/>
          <p:nvPr/>
        </p:nvGrpSpPr>
        <p:grpSpPr>
          <a:xfrm>
            <a:off x="4460262" y="2715612"/>
            <a:ext cx="3384376" cy="3500517"/>
            <a:chOff x="4502784" y="2676382"/>
            <a:chExt cx="3384376" cy="3500517"/>
          </a:xfrm>
        </p:grpSpPr>
        <p:pic>
          <p:nvPicPr>
            <p:cNvPr id="29" name="그림 2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836832" y="3281122"/>
              <a:ext cx="2716280" cy="2627556"/>
            </a:xfrm>
            <a:prstGeom prst="rect">
              <a:avLst/>
            </a:prstGeom>
          </p:spPr>
        </p:pic>
        <p:sp>
          <p:nvSpPr>
            <p:cNvPr id="30" name="직사각형 29"/>
            <p:cNvSpPr/>
            <p:nvPr/>
          </p:nvSpPr>
          <p:spPr>
            <a:xfrm>
              <a:off x="4502784" y="2676382"/>
              <a:ext cx="3384376" cy="648000"/>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ctr" defTabSz="914400" rtl="0" eaLnBrk="1" fontAlgn="base" latinLnBrk="1" hangingPunct="1">
                <a:lnSpc>
                  <a:spcPct val="100000"/>
                </a:lnSpc>
                <a:spcBef>
                  <a:spcPct val="0"/>
                </a:spcBef>
                <a:spcAft>
                  <a:spcPct val="0"/>
                </a:spcAft>
                <a:buClrTx/>
                <a:buSzTx/>
                <a:buFontTx/>
                <a:buNone/>
                <a:tabLst/>
                <a:defRPr/>
              </a:pPr>
              <a:r>
                <a:rPr kumimoji="1" lang="en-US" altLang="ko-KR" sz="1400" b="1" i="0" u="sng" strike="noStrike" kern="1200" cap="none" spc="0" normalizeH="0" baseline="0" noProof="0">
                  <a:ln>
                    <a:noFill/>
                  </a:ln>
                  <a:solidFill>
                    <a:srgbClr val="000000"/>
                  </a:solidFill>
                  <a:effectLst/>
                  <a:uLnTx/>
                  <a:uFillTx/>
                  <a:latin typeface="맑은 고딕" panose="020B0503020000020004" pitchFamily="50" charset="-127"/>
                  <a:ea typeface="맑은 고딕" panose="020B0503020000020004" pitchFamily="50" charset="-127"/>
                  <a:cs typeface="+mn-cs"/>
                </a:rPr>
                <a:t>Improved Ocular Surface Index</a:t>
              </a:r>
            </a:p>
          </p:txBody>
        </p:sp>
        <p:sp>
          <p:nvSpPr>
            <p:cNvPr id="31" name="직사각형 30"/>
            <p:cNvSpPr/>
            <p:nvPr/>
          </p:nvSpPr>
          <p:spPr>
            <a:xfrm>
              <a:off x="4502784" y="5528899"/>
              <a:ext cx="3384376" cy="648000"/>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ctr" defTabSz="914400" rtl="0" eaLnBrk="1" fontAlgn="base" latinLnBrk="1" hangingPunct="1">
                <a:lnSpc>
                  <a:spcPct val="100000"/>
                </a:lnSpc>
                <a:spcBef>
                  <a:spcPct val="0"/>
                </a:spcBef>
                <a:spcAft>
                  <a:spcPct val="0"/>
                </a:spcAft>
                <a:buClrTx/>
                <a:buSzTx/>
                <a:buFontTx/>
                <a:buNone/>
                <a:tabLst/>
                <a:defRPr/>
              </a:pPr>
              <a:endParaRPr kumimoji="1" lang="en-US" altLang="ko-KR" sz="1100" b="1" i="0" u="none" strike="noStrike" kern="1200" cap="none" spc="0" normalizeH="0" baseline="0" noProof="0">
                <a:ln>
                  <a:noFill/>
                </a:ln>
                <a:solidFill>
                  <a:srgbClr val="000000"/>
                </a:solidFill>
                <a:effectLst/>
                <a:uLnTx/>
                <a:uFillTx/>
                <a:latin typeface="맑은 고딕" panose="020B0503020000020004" pitchFamily="50" charset="-127"/>
                <a:ea typeface="맑은 고딕" panose="020B0503020000020004" pitchFamily="50" charset="-127"/>
                <a:cs typeface="+mn-cs"/>
              </a:endParaRPr>
            </a:p>
            <a:p>
              <a:pPr marL="0" marR="0" lvl="0" indent="0" algn="ctr" defTabSz="914400" rtl="0" eaLnBrk="1" fontAlgn="base" latinLnBrk="1" hangingPunct="1">
                <a:lnSpc>
                  <a:spcPct val="100000"/>
                </a:lnSpc>
                <a:spcBef>
                  <a:spcPct val="0"/>
                </a:spcBef>
                <a:spcAft>
                  <a:spcPct val="0"/>
                </a:spcAft>
                <a:buClrTx/>
                <a:buSzTx/>
                <a:buFontTx/>
                <a:buNone/>
                <a:tabLst/>
                <a:defRPr/>
              </a:pPr>
              <a:r>
                <a:rPr kumimoji="1" lang="en-US" altLang="ko-KR" sz="1100" b="1" i="0" u="none" strike="noStrike" kern="1200" cap="none" spc="0" normalizeH="0" baseline="0" noProof="0">
                  <a:ln>
                    <a:noFill/>
                  </a:ln>
                  <a:solidFill>
                    <a:srgbClr val="000000"/>
                  </a:solidFill>
                  <a:effectLst/>
                  <a:uLnTx/>
                  <a:uFillTx/>
                  <a:latin typeface="맑은 고딕" panose="020B0503020000020004" pitchFamily="50" charset="-127"/>
                  <a:ea typeface="맑은 고딕" panose="020B0503020000020004" pitchFamily="50" charset="-127"/>
                  <a:cs typeface="+mn-cs"/>
                </a:rPr>
                <a:t>Ocular Surface Disease Index [OSDI]</a:t>
              </a:r>
            </a:p>
          </p:txBody>
        </p:sp>
      </p:grpSp>
      <p:grpSp>
        <p:nvGrpSpPr>
          <p:cNvPr id="32" name="그룹 31"/>
          <p:cNvGrpSpPr/>
          <p:nvPr/>
        </p:nvGrpSpPr>
        <p:grpSpPr>
          <a:xfrm>
            <a:off x="8327830" y="2715612"/>
            <a:ext cx="2702629" cy="3500517"/>
            <a:chOff x="8327830" y="2676382"/>
            <a:chExt cx="2702629" cy="3500517"/>
          </a:xfrm>
        </p:grpSpPr>
        <p:pic>
          <p:nvPicPr>
            <p:cNvPr id="33" name="그림 3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327830" y="3272242"/>
              <a:ext cx="2702629" cy="2648031"/>
            </a:xfrm>
            <a:prstGeom prst="rect">
              <a:avLst/>
            </a:prstGeom>
          </p:spPr>
        </p:pic>
        <p:sp>
          <p:nvSpPr>
            <p:cNvPr id="34" name="직사각형 33"/>
            <p:cNvSpPr/>
            <p:nvPr/>
          </p:nvSpPr>
          <p:spPr>
            <a:xfrm>
              <a:off x="8346996" y="2676382"/>
              <a:ext cx="2664296" cy="648000"/>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ctr" defTabSz="914400" rtl="0" eaLnBrk="1" fontAlgn="base" latinLnBrk="1" hangingPunct="1">
                <a:lnSpc>
                  <a:spcPct val="100000"/>
                </a:lnSpc>
                <a:spcBef>
                  <a:spcPct val="0"/>
                </a:spcBef>
                <a:spcAft>
                  <a:spcPct val="0"/>
                </a:spcAft>
                <a:buClrTx/>
                <a:buSzTx/>
                <a:buFontTx/>
                <a:buNone/>
                <a:tabLst/>
                <a:defRPr/>
              </a:pPr>
              <a:r>
                <a:rPr kumimoji="1" lang="en-US" altLang="ko-KR" sz="1400" b="1" i="0" u="sng" strike="noStrike" kern="1200" cap="none" spc="0" normalizeH="0" baseline="0" noProof="0">
                  <a:ln>
                    <a:noFill/>
                  </a:ln>
                  <a:solidFill>
                    <a:srgbClr val="000000"/>
                  </a:solidFill>
                  <a:effectLst/>
                  <a:uLnTx/>
                  <a:uFillTx/>
                  <a:latin typeface="맑은 고딕" panose="020B0503020000020004" pitchFamily="50" charset="-127"/>
                  <a:ea typeface="맑은 고딕" panose="020B0503020000020004" pitchFamily="50" charset="-127"/>
                  <a:cs typeface="+mn-cs"/>
                </a:rPr>
                <a:t>Increased Tear Volume</a:t>
              </a:r>
            </a:p>
          </p:txBody>
        </p:sp>
        <p:sp>
          <p:nvSpPr>
            <p:cNvPr id="35" name="직사각형 34"/>
            <p:cNvSpPr/>
            <p:nvPr/>
          </p:nvSpPr>
          <p:spPr>
            <a:xfrm>
              <a:off x="8346996" y="5528899"/>
              <a:ext cx="2664296" cy="648000"/>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ctr" defTabSz="914400" rtl="0" eaLnBrk="1" fontAlgn="base" latinLnBrk="1" hangingPunct="1">
                <a:lnSpc>
                  <a:spcPct val="100000"/>
                </a:lnSpc>
                <a:spcBef>
                  <a:spcPct val="0"/>
                </a:spcBef>
                <a:spcAft>
                  <a:spcPct val="0"/>
                </a:spcAft>
                <a:buClrTx/>
                <a:buSzTx/>
                <a:buFontTx/>
                <a:buNone/>
                <a:tabLst/>
                <a:defRPr/>
              </a:pPr>
              <a:endParaRPr kumimoji="1" lang="en-US" altLang="ko-KR" sz="1100" b="1" i="0" u="none" strike="noStrike" kern="1200" cap="none" spc="0" normalizeH="0" baseline="0" noProof="0">
                <a:ln>
                  <a:noFill/>
                </a:ln>
                <a:solidFill>
                  <a:srgbClr val="000000"/>
                </a:solidFill>
                <a:effectLst/>
                <a:uLnTx/>
                <a:uFillTx/>
                <a:latin typeface="맑은 고딕" panose="020B0503020000020004" pitchFamily="50" charset="-127"/>
                <a:ea typeface="맑은 고딕" panose="020B0503020000020004" pitchFamily="50" charset="-127"/>
                <a:cs typeface="+mn-cs"/>
              </a:endParaRPr>
            </a:p>
            <a:p>
              <a:pPr marL="0" marR="0" lvl="0" indent="0" algn="ctr" defTabSz="914400" rtl="0" eaLnBrk="1" fontAlgn="base" latinLnBrk="1" hangingPunct="1">
                <a:lnSpc>
                  <a:spcPct val="100000"/>
                </a:lnSpc>
                <a:spcBef>
                  <a:spcPct val="0"/>
                </a:spcBef>
                <a:spcAft>
                  <a:spcPct val="0"/>
                </a:spcAft>
                <a:buClrTx/>
                <a:buSzTx/>
                <a:buFontTx/>
                <a:buNone/>
                <a:tabLst/>
                <a:defRPr/>
              </a:pPr>
              <a:r>
                <a:rPr kumimoji="1" lang="en-US" altLang="ko-KR" sz="1100" b="1" i="0" u="none" strike="noStrike" kern="1200" cap="none" spc="0" normalizeH="0" baseline="0" noProof="0">
                  <a:ln>
                    <a:noFill/>
                  </a:ln>
                  <a:solidFill>
                    <a:srgbClr val="000000"/>
                  </a:solidFill>
                  <a:effectLst/>
                  <a:uLnTx/>
                  <a:uFillTx/>
                  <a:latin typeface="맑은 고딕" panose="020B0503020000020004" pitchFamily="50" charset="-127"/>
                  <a:ea typeface="맑은 고딕" panose="020B0503020000020004" pitchFamily="50" charset="-127"/>
                  <a:cs typeface="+mn-cs"/>
                </a:rPr>
                <a:t>Schirmer’s test</a:t>
              </a:r>
            </a:p>
          </p:txBody>
        </p:sp>
      </p:grpSp>
      <p:cxnSp>
        <p:nvCxnSpPr>
          <p:cNvPr id="36" name="직선 연결선 35"/>
          <p:cNvCxnSpPr/>
          <p:nvPr/>
        </p:nvCxnSpPr>
        <p:spPr bwMode="auto">
          <a:xfrm>
            <a:off x="2207568" y="4649084"/>
            <a:ext cx="0" cy="514800"/>
          </a:xfrm>
          <a:prstGeom prst="line">
            <a:avLst/>
          </a:prstGeom>
          <a:noFill/>
          <a:ln w="57150" cap="flat" cmpd="sng" algn="ctr">
            <a:solidFill>
              <a:srgbClr val="C00000"/>
            </a:solidFill>
            <a:prstDash val="solid"/>
            <a:round/>
            <a:headEnd type="none" w="med" len="med"/>
            <a:tailEnd type="none" w="med" len="med"/>
          </a:ln>
          <a:effectLst/>
        </p:spPr>
      </p:cxnSp>
      <p:cxnSp>
        <p:nvCxnSpPr>
          <p:cNvPr id="37" name="직선 연결선 36"/>
          <p:cNvCxnSpPr/>
          <p:nvPr/>
        </p:nvCxnSpPr>
        <p:spPr bwMode="auto">
          <a:xfrm>
            <a:off x="3177666" y="3723724"/>
            <a:ext cx="0" cy="828000"/>
          </a:xfrm>
          <a:prstGeom prst="line">
            <a:avLst/>
          </a:prstGeom>
          <a:noFill/>
          <a:ln w="57150" cap="flat" cmpd="sng" algn="ctr">
            <a:solidFill>
              <a:srgbClr val="C00000"/>
            </a:solidFill>
            <a:prstDash val="solid"/>
            <a:round/>
            <a:headEnd type="none" w="med" len="med"/>
            <a:tailEnd type="none" w="med" len="med"/>
          </a:ln>
          <a:effectLst/>
        </p:spPr>
      </p:cxnSp>
      <p:cxnSp>
        <p:nvCxnSpPr>
          <p:cNvPr id="38" name="직선 연결선 37"/>
          <p:cNvCxnSpPr/>
          <p:nvPr/>
        </p:nvCxnSpPr>
        <p:spPr bwMode="auto">
          <a:xfrm>
            <a:off x="5807968" y="3538706"/>
            <a:ext cx="0" cy="835200"/>
          </a:xfrm>
          <a:prstGeom prst="line">
            <a:avLst/>
          </a:prstGeom>
          <a:noFill/>
          <a:ln w="57150" cap="flat" cmpd="sng" algn="ctr">
            <a:solidFill>
              <a:srgbClr val="C00000"/>
            </a:solidFill>
            <a:prstDash val="solid"/>
            <a:round/>
            <a:headEnd type="none" w="med" len="med"/>
            <a:tailEnd type="none" w="med" len="med"/>
          </a:ln>
          <a:effectLst/>
        </p:spPr>
      </p:cxnSp>
      <p:cxnSp>
        <p:nvCxnSpPr>
          <p:cNvPr id="39" name="직선 연결선 38"/>
          <p:cNvCxnSpPr/>
          <p:nvPr/>
        </p:nvCxnSpPr>
        <p:spPr bwMode="auto">
          <a:xfrm>
            <a:off x="6744072" y="4231484"/>
            <a:ext cx="0" cy="806400"/>
          </a:xfrm>
          <a:prstGeom prst="line">
            <a:avLst/>
          </a:prstGeom>
          <a:noFill/>
          <a:ln w="57150" cap="flat" cmpd="sng" algn="ctr">
            <a:solidFill>
              <a:srgbClr val="C00000"/>
            </a:solidFill>
            <a:prstDash val="solid"/>
            <a:round/>
            <a:headEnd type="none" w="med" len="med"/>
            <a:tailEnd type="none" w="med" len="med"/>
          </a:ln>
          <a:effectLst/>
        </p:spPr>
      </p:cxnSp>
      <p:cxnSp>
        <p:nvCxnSpPr>
          <p:cNvPr id="40" name="직선 연결선 39"/>
          <p:cNvCxnSpPr/>
          <p:nvPr/>
        </p:nvCxnSpPr>
        <p:spPr bwMode="auto">
          <a:xfrm>
            <a:off x="9264352" y="4083764"/>
            <a:ext cx="0" cy="806400"/>
          </a:xfrm>
          <a:prstGeom prst="line">
            <a:avLst/>
          </a:prstGeom>
          <a:noFill/>
          <a:ln w="57150" cap="flat" cmpd="sng" algn="ctr">
            <a:solidFill>
              <a:srgbClr val="C00000"/>
            </a:solidFill>
            <a:prstDash val="solid"/>
            <a:round/>
            <a:headEnd type="none" w="med" len="med"/>
            <a:tailEnd type="none" w="med" len="med"/>
          </a:ln>
          <a:effectLst/>
        </p:spPr>
      </p:cxnSp>
      <p:cxnSp>
        <p:nvCxnSpPr>
          <p:cNvPr id="41" name="직선 연결선 40"/>
          <p:cNvCxnSpPr/>
          <p:nvPr/>
        </p:nvCxnSpPr>
        <p:spPr bwMode="auto">
          <a:xfrm>
            <a:off x="10272464" y="3637404"/>
            <a:ext cx="0" cy="885600"/>
          </a:xfrm>
          <a:prstGeom prst="line">
            <a:avLst/>
          </a:prstGeom>
          <a:noFill/>
          <a:ln w="57150" cap="flat" cmpd="sng" algn="ctr">
            <a:solidFill>
              <a:srgbClr val="C00000"/>
            </a:solidFill>
            <a:prstDash val="solid"/>
            <a:round/>
            <a:headEnd type="none" w="med" len="med"/>
            <a:tailEnd type="none" w="med" len="med"/>
          </a:ln>
          <a:effectLst/>
        </p:spPr>
      </p:cxnSp>
      <p:sp>
        <p:nvSpPr>
          <p:cNvPr id="42" name="TextBox 41">
            <a:extLst>
              <a:ext uri="{FF2B5EF4-FFF2-40B4-BE49-F238E27FC236}">
                <a16:creationId xmlns:a16="http://schemas.microsoft.com/office/drawing/2014/main" id="{4B27237D-1DF8-924E-875B-3AC7C48E5D2E}"/>
              </a:ext>
            </a:extLst>
          </p:cNvPr>
          <p:cNvSpPr txBox="1"/>
          <p:nvPr/>
        </p:nvSpPr>
        <p:spPr>
          <a:xfrm>
            <a:off x="4086415" y="6338077"/>
            <a:ext cx="7871264" cy="246221"/>
          </a:xfrm>
          <a:prstGeom prst="rect">
            <a:avLst/>
          </a:prstGeom>
          <a:noFill/>
        </p:spPr>
        <p:txBody>
          <a:bodyPr wrap="square">
            <a:spAutoFit/>
          </a:bodyPr>
          <a:lstStyle/>
          <a:p>
            <a:pPr algn="r">
              <a:defRPr/>
            </a:pPr>
            <a:r>
              <a:rPr lang="en-US" altLang="ko-KR" sz="1000" b="1">
                <a:solidFill>
                  <a:srgbClr val="FF0000"/>
                </a:solidFill>
              </a:rPr>
              <a:t>* The information above is based on outsourced studies and may not be directly related to the products of our company.</a:t>
            </a:r>
            <a:endParaRPr lang="ko-KR" altLang="en-US" sz="1000" b="1">
              <a:solidFill>
                <a:srgbClr val="FF0000"/>
              </a:solidFill>
            </a:endParaRPr>
          </a:p>
        </p:txBody>
      </p:sp>
    </p:spTree>
    <p:extLst>
      <p:ext uri="{BB962C8B-B14F-4D97-AF65-F5344CB8AC3E}">
        <p14:creationId xmlns:p14="http://schemas.microsoft.com/office/powerpoint/2010/main" val="373861176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직사각형 16"/>
          <p:cNvSpPr/>
          <p:nvPr/>
        </p:nvSpPr>
        <p:spPr>
          <a:xfrm>
            <a:off x="269238" y="1012371"/>
            <a:ext cx="11668759" cy="531223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endParaRPr kumimoji="0" lang="ko-KR" altLang="en-US" sz="1800" b="1" i="0" u="none" strike="noStrike" kern="1200" cap="none" spc="0" normalizeH="0" baseline="0" noProof="0">
              <a:ln>
                <a:noFill/>
              </a:ln>
              <a:solidFill>
                <a:prstClr val="white"/>
              </a:solidFill>
              <a:effectLst/>
              <a:uLnTx/>
              <a:uFillTx/>
              <a:latin typeface="맑은 고딕" panose="020B0503020000020004" pitchFamily="50" charset="-127"/>
              <a:ea typeface="맑은 고딕" panose="020B0503020000020004" pitchFamily="50" charset="-127"/>
              <a:cs typeface="+mn-cs"/>
            </a:endParaRPr>
          </a:p>
        </p:txBody>
      </p:sp>
      <p:pic>
        <p:nvPicPr>
          <p:cNvPr id="4" name="그림 3"/>
          <p:cNvPicPr>
            <a:picLocks noChangeAspect="1"/>
          </p:cNvPicPr>
          <p:nvPr/>
        </p:nvPicPr>
        <p:blipFill rotWithShape="1">
          <a:blip r:embed="rId3">
            <a:extLst>
              <a:ext uri="{28A0092B-C50C-407E-A947-70E740481C1C}">
                <a14:useLocalDpi xmlns:a14="http://schemas.microsoft.com/office/drawing/2010/main" val="0"/>
              </a:ext>
            </a:extLst>
          </a:blip>
          <a:srcRect l="4871" r="5411"/>
          <a:stretch/>
        </p:blipFill>
        <p:spPr>
          <a:xfrm>
            <a:off x="2010000" y="2802000"/>
            <a:ext cx="8172000" cy="2114838"/>
          </a:xfrm>
          <a:prstGeom prst="rect">
            <a:avLst/>
          </a:prstGeom>
        </p:spPr>
      </p:pic>
      <p:sp>
        <p:nvSpPr>
          <p:cNvPr id="5" name="직사각형 4"/>
          <p:cNvSpPr/>
          <p:nvPr/>
        </p:nvSpPr>
        <p:spPr>
          <a:xfrm>
            <a:off x="2183522" y="932021"/>
            <a:ext cx="7824956" cy="1164774"/>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1" hangingPunct="1">
              <a:lnSpc>
                <a:spcPct val="150000"/>
              </a:lnSpc>
              <a:spcBef>
                <a:spcPct val="0"/>
              </a:spcBef>
              <a:spcAft>
                <a:spcPct val="0"/>
              </a:spcAft>
              <a:buClrTx/>
              <a:buSzTx/>
              <a:buFontTx/>
              <a:buNone/>
              <a:tabLst/>
              <a:defRPr/>
            </a:pPr>
            <a:r>
              <a:rPr kumimoji="1" lang="en-US" altLang="ko-KR" sz="1800" b="1" i="0" u="none" strike="noStrike" kern="1200" cap="none" spc="0" normalizeH="0" baseline="0" noProof="0">
                <a:ln>
                  <a:noFill/>
                </a:ln>
                <a:solidFill>
                  <a:srgbClr val="000000"/>
                </a:solidFill>
                <a:effectLst/>
                <a:uLnTx/>
                <a:uFillTx/>
                <a:latin typeface="맑은 고딕" panose="020B0503020000020004" pitchFamily="50" charset="-127"/>
                <a:ea typeface="맑은 고딕" panose="020B0503020000020004" pitchFamily="50" charset="-127"/>
                <a:cs typeface="+mn-cs"/>
              </a:rPr>
              <a:t>Helps to Support Memory</a:t>
            </a:r>
            <a:endParaRPr kumimoji="1" lang="ko-KR" altLang="en-US" sz="1800" b="1" i="0" u="none" strike="noStrike" kern="1200" cap="none" spc="0" normalizeH="0" baseline="0" noProof="0">
              <a:ln>
                <a:noFill/>
              </a:ln>
              <a:solidFill>
                <a:srgbClr val="000000"/>
              </a:solidFill>
              <a:effectLst/>
              <a:uLnTx/>
              <a:uFillTx/>
              <a:latin typeface="맑은 고딕" panose="020B0503020000020004" pitchFamily="50" charset="-127"/>
              <a:ea typeface="맑은 고딕" panose="020B0503020000020004" pitchFamily="50" charset="-127"/>
              <a:cs typeface="+mn-cs"/>
            </a:endParaRPr>
          </a:p>
        </p:txBody>
      </p:sp>
      <p:sp>
        <p:nvSpPr>
          <p:cNvPr id="6" name="직사각형 5"/>
          <p:cNvSpPr/>
          <p:nvPr/>
        </p:nvSpPr>
        <p:spPr>
          <a:xfrm>
            <a:off x="4906211" y="5677295"/>
            <a:ext cx="6550784" cy="457196"/>
          </a:xfrm>
          <a:prstGeom prst="rect">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base" latinLnBrk="1" hangingPunct="1">
              <a:lnSpc>
                <a:spcPct val="150000"/>
              </a:lnSpc>
              <a:spcBef>
                <a:spcPct val="0"/>
              </a:spcBef>
              <a:spcAft>
                <a:spcPct val="0"/>
              </a:spcAft>
              <a:buClrTx/>
              <a:buSzTx/>
              <a:buFontTx/>
              <a:buNone/>
              <a:tabLst/>
              <a:defRPr/>
            </a:pPr>
            <a:r>
              <a:rPr kumimoji="1" lang="en-US" altLang="ko-KR" sz="1100" b="1">
                <a:solidFill>
                  <a:srgbClr val="000000"/>
                </a:solidFill>
                <a:latin typeface="맑은 고딕" panose="020B0503020000020004" pitchFamily="50" charset="-127"/>
                <a:ea typeface="맑은 고딕" panose="020B0503020000020004" pitchFamily="50" charset="-127"/>
              </a:rPr>
              <a:t>Source</a:t>
            </a:r>
            <a:r>
              <a:rPr kumimoji="1" lang="ko-KR" altLang="en-US" sz="1100" b="1" i="0" u="none" strike="noStrike" kern="1200" cap="none" spc="0" normalizeH="0" baseline="0" noProof="0">
                <a:ln>
                  <a:noFill/>
                </a:ln>
                <a:solidFill>
                  <a:srgbClr val="000000"/>
                </a:solidFill>
                <a:effectLst/>
                <a:uLnTx/>
                <a:uFillTx/>
                <a:latin typeface="맑은 고딕" panose="020B0503020000020004" pitchFamily="50" charset="-127"/>
                <a:ea typeface="맑은 고딕" panose="020B0503020000020004" pitchFamily="50" charset="-127"/>
                <a:cs typeface="+mn-cs"/>
              </a:rPr>
              <a:t> </a:t>
            </a:r>
            <a:r>
              <a:rPr kumimoji="1" lang="en-US" altLang="ko-KR" sz="1100" b="1" i="0" u="none" strike="noStrike" kern="1200" cap="none" spc="0" normalizeH="0" baseline="0" noProof="0">
                <a:ln>
                  <a:noFill/>
                </a:ln>
                <a:solidFill>
                  <a:srgbClr val="000000"/>
                </a:solidFill>
                <a:effectLst/>
                <a:uLnTx/>
                <a:uFillTx/>
                <a:latin typeface="맑은 고딕" panose="020B0503020000020004" pitchFamily="50" charset="-127"/>
                <a:ea typeface="맑은 고딕" panose="020B0503020000020004" pitchFamily="50" charset="-127"/>
                <a:cs typeface="+mn-cs"/>
              </a:rPr>
              <a:t>: Alzheimer’s &amp; Dementia, November 2010; 6(6):456–464</a:t>
            </a:r>
          </a:p>
        </p:txBody>
      </p:sp>
      <p:sp>
        <p:nvSpPr>
          <p:cNvPr id="7" name="직사각형 6"/>
          <p:cNvSpPr/>
          <p:nvPr/>
        </p:nvSpPr>
        <p:spPr>
          <a:xfrm>
            <a:off x="3503711" y="1920018"/>
            <a:ext cx="7262611" cy="947057"/>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lvl="0" algn="just" fontAlgn="base">
              <a:lnSpc>
                <a:spcPct val="150000"/>
              </a:lnSpc>
              <a:spcBef>
                <a:spcPct val="0"/>
              </a:spcBef>
              <a:spcAft>
                <a:spcPct val="0"/>
              </a:spcAft>
              <a:defRPr/>
            </a:pPr>
            <a:r>
              <a:rPr kumimoji="1" lang="en-US" altLang="ko-KR" sz="1200" b="1" i="0" u="none" strike="noStrike" kern="1200" cap="none" spc="0" normalizeH="0" baseline="0" noProof="0">
                <a:ln>
                  <a:noFill/>
                </a:ln>
                <a:solidFill>
                  <a:schemeClr val="tx1"/>
                </a:solidFill>
                <a:effectLst/>
                <a:uLnTx/>
                <a:uFillTx/>
                <a:latin typeface="맑은 고딕" panose="020B0503020000020004" pitchFamily="50" charset="-127"/>
                <a:ea typeface="맑은 고딕" panose="020B0503020000020004" pitchFamily="50" charset="-127"/>
                <a:cs typeface="+mn-cs"/>
              </a:rPr>
              <a:t>. </a:t>
            </a:r>
            <a:r>
              <a:rPr lang="en-US" sz="1200" b="1">
                <a:solidFill>
                  <a:schemeClr val="tx1"/>
                </a:solidFill>
              </a:rPr>
              <a:t>Participants: 437 people above the age of 55 (experimental group: 219, control group: 218)</a:t>
            </a:r>
          </a:p>
          <a:p>
            <a:pPr lvl="0" algn="just" fontAlgn="base">
              <a:lnSpc>
                <a:spcPct val="150000"/>
              </a:lnSpc>
              <a:spcBef>
                <a:spcPct val="0"/>
              </a:spcBef>
              <a:spcAft>
                <a:spcPct val="0"/>
              </a:spcAft>
              <a:defRPr/>
            </a:pPr>
            <a:r>
              <a:rPr kumimoji="1" lang="en-US" altLang="ko-KR" sz="1200" b="1" i="0" u="none" strike="noStrike" kern="1200" cap="none" spc="0" normalizeH="0" baseline="0" noProof="0">
                <a:ln>
                  <a:noFill/>
                </a:ln>
                <a:solidFill>
                  <a:srgbClr val="000000"/>
                </a:solidFill>
                <a:effectLst/>
                <a:uLnTx/>
                <a:uFillTx/>
                <a:latin typeface="맑은 고딕" panose="020B0503020000020004" pitchFamily="50" charset="-127"/>
                <a:ea typeface="맑은 고딕" panose="020B0503020000020004" pitchFamily="50" charset="-127"/>
                <a:cs typeface="+mn-cs"/>
              </a:rPr>
              <a:t>. Conditions: Consumed 900 mg/d of DHA for 24 weeks</a:t>
            </a:r>
          </a:p>
          <a:p>
            <a:pPr marL="0" marR="0" lvl="0" indent="0" algn="just" defTabSz="914400" rtl="0" eaLnBrk="1" fontAlgn="base" latinLnBrk="1" hangingPunct="1">
              <a:lnSpc>
                <a:spcPct val="150000"/>
              </a:lnSpc>
              <a:spcBef>
                <a:spcPct val="0"/>
              </a:spcBef>
              <a:spcAft>
                <a:spcPct val="0"/>
              </a:spcAft>
              <a:buClrTx/>
              <a:buSzTx/>
              <a:buFontTx/>
              <a:buNone/>
              <a:tabLst/>
              <a:defRPr/>
            </a:pPr>
            <a:r>
              <a:rPr kumimoji="1" lang="en-US" altLang="ko-KR" sz="1200" b="1" i="0" u="none" strike="noStrike" kern="1200" cap="none" spc="0" normalizeH="0" baseline="0" noProof="0">
                <a:ln>
                  <a:noFill/>
                </a:ln>
                <a:solidFill>
                  <a:srgbClr val="000000"/>
                </a:solidFill>
                <a:effectLst/>
                <a:uLnTx/>
                <a:uFillTx/>
                <a:latin typeface="맑은 고딕" panose="020B0503020000020004" pitchFamily="50" charset="-127"/>
                <a:ea typeface="맑은 고딕" panose="020B0503020000020004" pitchFamily="50" charset="-127"/>
                <a:cs typeface="+mn-cs"/>
              </a:rPr>
              <a:t>. </a:t>
            </a:r>
            <a:r>
              <a:rPr kumimoji="1" lang="en-US" altLang="ko-KR" sz="1200" b="1">
                <a:solidFill>
                  <a:srgbClr val="000000"/>
                </a:solidFill>
                <a:latin typeface="맑은 고딕" panose="020B0503020000020004" pitchFamily="50" charset="-127"/>
                <a:ea typeface="맑은 고딕" panose="020B0503020000020004" pitchFamily="50" charset="-127"/>
              </a:rPr>
              <a:t>Results</a:t>
            </a:r>
            <a:r>
              <a:rPr kumimoji="1" lang="ko-KR" altLang="en-US" sz="1200" b="1" i="0" u="none" strike="noStrike" kern="1200" cap="none" spc="0" normalizeH="0" baseline="0" noProof="0">
                <a:ln>
                  <a:noFill/>
                </a:ln>
                <a:solidFill>
                  <a:srgbClr val="000000"/>
                </a:solidFill>
                <a:effectLst/>
                <a:uLnTx/>
                <a:uFillTx/>
                <a:latin typeface="맑은 고딕" panose="020B0503020000020004" pitchFamily="50" charset="-127"/>
                <a:ea typeface="맑은 고딕" panose="020B0503020000020004" pitchFamily="50" charset="-127"/>
                <a:cs typeface="+mn-cs"/>
              </a:rPr>
              <a:t> </a:t>
            </a:r>
            <a:r>
              <a:rPr kumimoji="1" lang="en-US" altLang="ko-KR" sz="1200" b="1" i="0" u="none" strike="noStrike" kern="1200" cap="none" spc="0" normalizeH="0" baseline="0" noProof="0">
                <a:ln>
                  <a:noFill/>
                </a:ln>
                <a:solidFill>
                  <a:srgbClr val="000000"/>
                </a:solidFill>
                <a:effectLst/>
                <a:uLnTx/>
                <a:uFillTx/>
                <a:latin typeface="맑은 고딕" panose="020B0503020000020004" pitchFamily="50" charset="-127"/>
                <a:ea typeface="맑은 고딕" panose="020B0503020000020004" pitchFamily="50" charset="-127"/>
                <a:cs typeface="+mn-cs"/>
              </a:rPr>
              <a:t>: </a:t>
            </a:r>
            <a:r>
              <a:rPr kumimoji="1" lang="en-US" altLang="ko-KR" sz="1200" b="1" u="sng">
                <a:solidFill>
                  <a:srgbClr val="000000"/>
                </a:solidFill>
                <a:latin typeface="맑은 고딕" panose="020B0503020000020004" pitchFamily="50" charset="-127"/>
                <a:ea typeface="맑은 고딕" panose="020B0503020000020004" pitchFamily="50" charset="-127"/>
              </a:rPr>
              <a:t>Helps to Support Memory</a:t>
            </a:r>
            <a:endParaRPr kumimoji="1" lang="ko-KR" altLang="en-US" sz="1200" b="1" i="0" u="sng" strike="noStrike" kern="1200" cap="none" spc="0" normalizeH="0" baseline="0" noProof="0">
              <a:ln>
                <a:noFill/>
              </a:ln>
              <a:solidFill>
                <a:srgbClr val="000000"/>
              </a:solidFill>
              <a:effectLst/>
              <a:uLnTx/>
              <a:uFillTx/>
              <a:latin typeface="맑은 고딕" panose="020B0503020000020004" pitchFamily="50" charset="-127"/>
              <a:ea typeface="맑은 고딕" panose="020B0503020000020004" pitchFamily="50" charset="-127"/>
              <a:cs typeface="+mn-cs"/>
            </a:endParaRPr>
          </a:p>
        </p:txBody>
      </p:sp>
      <p:sp>
        <p:nvSpPr>
          <p:cNvPr id="8" name="직사각형 7"/>
          <p:cNvSpPr/>
          <p:nvPr/>
        </p:nvSpPr>
        <p:spPr>
          <a:xfrm>
            <a:off x="2059078" y="4977874"/>
            <a:ext cx="8208912" cy="928019"/>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l" defTabSz="914400" rtl="0" eaLnBrk="1" fontAlgn="base" latinLnBrk="1" hangingPunct="1">
              <a:lnSpc>
                <a:spcPct val="150000"/>
              </a:lnSpc>
              <a:spcBef>
                <a:spcPct val="0"/>
              </a:spcBef>
              <a:spcAft>
                <a:spcPct val="0"/>
              </a:spcAft>
              <a:buClrTx/>
              <a:buSzTx/>
              <a:buFontTx/>
              <a:buNone/>
              <a:tabLst/>
              <a:defRPr/>
            </a:pPr>
            <a:r>
              <a:rPr kumimoji="1" lang="en-US" altLang="ko-KR" sz="1100" b="1" i="0" u="none" strike="noStrike" kern="1200" cap="none" spc="0" normalizeH="0" baseline="0" noProof="0">
                <a:ln>
                  <a:noFill/>
                </a:ln>
                <a:solidFill>
                  <a:srgbClr val="000000"/>
                </a:solidFill>
                <a:effectLst/>
                <a:uLnTx/>
                <a:uFillTx/>
                <a:latin typeface="맑은 고딕" panose="020B0503020000020004" pitchFamily="50" charset="-127"/>
                <a:ea typeface="맑은 고딕" panose="020B0503020000020004" pitchFamily="50" charset="-127"/>
                <a:cs typeface="+mn-cs"/>
              </a:rPr>
              <a:t>* VRM(Verbal Recognition Memory</a:t>
            </a:r>
            <a:r>
              <a:rPr kumimoji="1" lang="en-US" altLang="ko-KR" b="1">
                <a:solidFill>
                  <a:srgbClr val="000000"/>
                </a:solidFill>
                <a:latin typeface="맑은 고딕" panose="020B0503020000020004" pitchFamily="50" charset="-127"/>
                <a:ea typeface="맑은 고딕" panose="020B0503020000020004" pitchFamily="50" charset="-127"/>
              </a:rPr>
              <a:t>)</a:t>
            </a:r>
            <a:endParaRPr kumimoji="1" lang="en-US" altLang="ko-KR" sz="1100" b="1" i="0" u="none" strike="noStrike" kern="1200" cap="none" spc="0" normalizeH="0" baseline="0" noProof="0">
              <a:ln>
                <a:noFill/>
              </a:ln>
              <a:solidFill>
                <a:srgbClr val="000000"/>
              </a:solidFill>
              <a:effectLst/>
              <a:uLnTx/>
              <a:uFillTx/>
              <a:latin typeface="맑은 고딕" panose="020B0503020000020004" pitchFamily="50" charset="-127"/>
              <a:ea typeface="맑은 고딕" panose="020B0503020000020004" pitchFamily="50" charset="-127"/>
              <a:cs typeface="+mn-cs"/>
            </a:endParaRPr>
          </a:p>
          <a:p>
            <a:pPr lvl="0" fontAlgn="base">
              <a:lnSpc>
                <a:spcPct val="150000"/>
              </a:lnSpc>
              <a:spcBef>
                <a:spcPct val="0"/>
              </a:spcBef>
              <a:spcAft>
                <a:spcPct val="0"/>
              </a:spcAft>
              <a:defRPr/>
            </a:pPr>
            <a:r>
              <a:rPr kumimoji="1" lang="en-US" altLang="ko-KR" sz="1100" b="1" i="0" u="none" strike="noStrike" kern="1200" cap="none" spc="0" normalizeH="0" baseline="0" noProof="0">
                <a:ln>
                  <a:noFill/>
                </a:ln>
                <a:solidFill>
                  <a:srgbClr val="000000"/>
                </a:solidFill>
                <a:effectLst/>
                <a:uLnTx/>
                <a:uFillTx/>
                <a:latin typeface="맑은 고딕" panose="020B0503020000020004" pitchFamily="50" charset="-127"/>
                <a:ea typeface="맑은 고딕" panose="020B0503020000020004" pitchFamily="50" charset="-127"/>
                <a:cs typeface="+mn-cs"/>
              </a:rPr>
              <a:t>  Immediate: </a:t>
            </a:r>
            <a:r>
              <a:rPr lang="en-US" b="1">
                <a:solidFill>
                  <a:schemeClr val="tx1"/>
                </a:solidFill>
              </a:rPr>
              <a:t>Immediately recalled the story presented without delay</a:t>
            </a:r>
            <a:r>
              <a:rPr kumimoji="1" lang="en-US" altLang="ko-KR" sz="1100" b="1" i="0" u="none" strike="noStrike" kern="1200" cap="none" spc="0" normalizeH="0" baseline="0" noProof="0">
                <a:ln>
                  <a:noFill/>
                </a:ln>
                <a:solidFill>
                  <a:schemeClr val="tx1"/>
                </a:solidFill>
                <a:effectLst/>
                <a:uLnTx/>
                <a:uFillTx/>
                <a:latin typeface="맑은 고딕" panose="020B0503020000020004" pitchFamily="50" charset="-127"/>
                <a:ea typeface="맑은 고딕" panose="020B0503020000020004" pitchFamily="50" charset="-127"/>
                <a:cs typeface="+mn-cs"/>
              </a:rPr>
              <a:t>  </a:t>
            </a:r>
          </a:p>
          <a:p>
            <a:pPr lvl="0" fontAlgn="base">
              <a:lnSpc>
                <a:spcPct val="150000"/>
              </a:lnSpc>
              <a:spcBef>
                <a:spcPct val="0"/>
              </a:spcBef>
              <a:spcAft>
                <a:spcPct val="0"/>
              </a:spcAft>
              <a:defRPr/>
            </a:pPr>
            <a:r>
              <a:rPr kumimoji="1" lang="en-US" altLang="ko-KR" b="1">
                <a:solidFill>
                  <a:schemeClr val="tx1"/>
                </a:solidFill>
                <a:latin typeface="맑은 고딕" panose="020B0503020000020004" pitchFamily="50" charset="-127"/>
                <a:ea typeface="맑은 고딕" panose="020B0503020000020004" pitchFamily="50" charset="-127"/>
              </a:rPr>
              <a:t>  </a:t>
            </a:r>
            <a:r>
              <a:rPr kumimoji="1" lang="en-US" altLang="ko-KR" sz="1100" b="1" i="0" u="none" strike="noStrike" kern="1200" cap="none" spc="0" normalizeH="0" baseline="0" noProof="0">
                <a:ln>
                  <a:noFill/>
                </a:ln>
                <a:solidFill>
                  <a:srgbClr val="000000"/>
                </a:solidFill>
                <a:effectLst/>
                <a:uLnTx/>
                <a:uFillTx/>
                <a:latin typeface="맑은 고딕" panose="020B0503020000020004" pitchFamily="50" charset="-127"/>
                <a:ea typeface="맑은 고딕" panose="020B0503020000020004" pitchFamily="50" charset="-127"/>
                <a:cs typeface="+mn-cs"/>
              </a:rPr>
              <a:t>Delayed: Recalled the story presented after a certain period of time</a:t>
            </a:r>
            <a:endParaRPr kumimoji="1" lang="ko-KR" altLang="en-US" sz="1100" b="1" i="0" u="none" strike="noStrike" kern="1200" cap="none" spc="0" normalizeH="0" baseline="0" noProof="0">
              <a:ln>
                <a:noFill/>
              </a:ln>
              <a:solidFill>
                <a:srgbClr val="000000"/>
              </a:solidFill>
              <a:effectLst/>
              <a:uLnTx/>
              <a:uFillTx/>
              <a:latin typeface="맑은 고딕" panose="020B0503020000020004" pitchFamily="50" charset="-127"/>
              <a:ea typeface="맑은 고딕" panose="020B0503020000020004" pitchFamily="50" charset="-127"/>
              <a:cs typeface="+mn-cs"/>
            </a:endParaRPr>
          </a:p>
          <a:p>
            <a:pPr marL="0" marR="0" lvl="0" indent="0" algn="l" defTabSz="914400" rtl="0" eaLnBrk="1" fontAlgn="base" latinLnBrk="1" hangingPunct="1">
              <a:lnSpc>
                <a:spcPct val="150000"/>
              </a:lnSpc>
              <a:spcBef>
                <a:spcPct val="0"/>
              </a:spcBef>
              <a:spcAft>
                <a:spcPct val="0"/>
              </a:spcAft>
              <a:buClrTx/>
              <a:buSzTx/>
              <a:buFontTx/>
              <a:buNone/>
              <a:tabLst/>
              <a:defRPr/>
            </a:pPr>
            <a:r>
              <a:rPr kumimoji="1" lang="ko-KR" altLang="en-US" sz="1100" b="1" i="0" u="none" strike="noStrike" kern="1200" cap="none" spc="0" normalizeH="0" baseline="0" noProof="0">
                <a:ln>
                  <a:noFill/>
                </a:ln>
                <a:solidFill>
                  <a:srgbClr val="000000"/>
                </a:solidFill>
                <a:effectLst/>
                <a:uLnTx/>
                <a:uFillTx/>
                <a:latin typeface="맑은 고딕" panose="020B0503020000020004" pitchFamily="50" charset="-127"/>
                <a:ea typeface="맑은 고딕" panose="020B0503020000020004" pitchFamily="50" charset="-127"/>
                <a:cs typeface="+mn-cs"/>
              </a:rPr>
              <a:t> </a:t>
            </a:r>
            <a:endParaRPr kumimoji="1" lang="en-US" altLang="ko-KR" sz="1100" b="1" i="0" u="none" strike="noStrike" kern="1200" cap="none" spc="0" normalizeH="0" baseline="0" noProof="0">
              <a:ln>
                <a:noFill/>
              </a:ln>
              <a:solidFill>
                <a:srgbClr val="000000"/>
              </a:solidFill>
              <a:effectLst/>
              <a:uLnTx/>
              <a:uFillTx/>
              <a:latin typeface="맑은 고딕" panose="020B0503020000020004" pitchFamily="50" charset="-127"/>
              <a:ea typeface="맑은 고딕" panose="020B0503020000020004" pitchFamily="50" charset="-127"/>
              <a:cs typeface="+mn-cs"/>
            </a:endParaRPr>
          </a:p>
          <a:p>
            <a:pPr marL="0" marR="0" lvl="0" indent="0" algn="l" defTabSz="914400" rtl="0" eaLnBrk="1" fontAlgn="base" latinLnBrk="1" hangingPunct="1">
              <a:lnSpc>
                <a:spcPct val="150000"/>
              </a:lnSpc>
              <a:spcBef>
                <a:spcPct val="0"/>
              </a:spcBef>
              <a:spcAft>
                <a:spcPct val="0"/>
              </a:spcAft>
              <a:buClrTx/>
              <a:buSzTx/>
              <a:buFontTx/>
              <a:buNone/>
              <a:tabLst/>
              <a:defRPr/>
            </a:pPr>
            <a:endParaRPr kumimoji="1" lang="ko-KR" altLang="en-US" sz="1100" b="1" i="0" u="none" strike="noStrike" kern="1200" cap="none" spc="0" normalizeH="0" baseline="0" noProof="0">
              <a:ln>
                <a:noFill/>
              </a:ln>
              <a:solidFill>
                <a:srgbClr val="000000"/>
              </a:solidFill>
              <a:effectLst/>
              <a:uLnTx/>
              <a:uFillTx/>
              <a:latin typeface="맑은 고딕" panose="020B0503020000020004" pitchFamily="50" charset="-127"/>
              <a:ea typeface="맑은 고딕" panose="020B0503020000020004" pitchFamily="50" charset="-127"/>
              <a:cs typeface="+mn-cs"/>
            </a:endParaRPr>
          </a:p>
        </p:txBody>
      </p:sp>
      <p:sp>
        <p:nvSpPr>
          <p:cNvPr id="9" name="직사각형 8"/>
          <p:cNvSpPr/>
          <p:nvPr/>
        </p:nvSpPr>
        <p:spPr>
          <a:xfrm>
            <a:off x="2495600" y="5390913"/>
            <a:ext cx="1728192" cy="244890"/>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r" defTabSz="914400" rtl="0" eaLnBrk="1" fontAlgn="base" latinLnBrk="1" hangingPunct="1">
              <a:lnSpc>
                <a:spcPct val="100000"/>
              </a:lnSpc>
              <a:spcBef>
                <a:spcPct val="0"/>
              </a:spcBef>
              <a:spcAft>
                <a:spcPct val="0"/>
              </a:spcAft>
              <a:buClrTx/>
              <a:buSzTx/>
              <a:buFontTx/>
              <a:buNone/>
              <a:tabLst/>
              <a:defRPr/>
            </a:pPr>
            <a:endParaRPr kumimoji="1" lang="ko-KR" altLang="en-US" sz="1100" b="1" i="0" u="none" strike="noStrike" kern="1200" cap="none" spc="0" normalizeH="0" baseline="0" noProof="0">
              <a:ln>
                <a:noFill/>
              </a:ln>
              <a:solidFill>
                <a:srgbClr val="000000"/>
              </a:solidFill>
              <a:effectLst/>
              <a:uLnTx/>
              <a:uFillTx/>
              <a:latin typeface="맑은 고딕" panose="020B0503020000020004" pitchFamily="50" charset="-127"/>
              <a:ea typeface="맑은 고딕" panose="020B0503020000020004" pitchFamily="50" charset="-127"/>
              <a:cs typeface="+mn-cs"/>
            </a:endParaRPr>
          </a:p>
        </p:txBody>
      </p:sp>
      <p:sp>
        <p:nvSpPr>
          <p:cNvPr id="11" name="제목 1"/>
          <p:cNvSpPr>
            <a:spLocks noGrp="1"/>
          </p:cNvSpPr>
          <p:nvPr>
            <p:ph type="title"/>
          </p:nvPr>
        </p:nvSpPr>
        <p:spPr>
          <a:xfrm>
            <a:off x="269240" y="243205"/>
            <a:ext cx="11668760" cy="671195"/>
          </a:xfrm>
          <a:solidFill>
            <a:srgbClr val="C00000"/>
          </a:solidFill>
        </p:spPr>
        <p:txBody>
          <a:bodyPr>
            <a:normAutofit/>
          </a:bodyPr>
          <a:lstStyle/>
          <a:p>
            <a:r>
              <a:rPr lang="en-US" altLang="ko-KR" b="1">
                <a:latin typeface="+mn-ea"/>
              </a:rPr>
              <a:t>Clinical Test Results of Omega 3_ Helps to Support Memory</a:t>
            </a:r>
            <a:endParaRPr lang="ko-KR" altLang="en-US" b="1">
              <a:latin typeface="+mn-ea"/>
              <a:ea typeface="+mn-ea"/>
            </a:endParaRPr>
          </a:p>
        </p:txBody>
      </p:sp>
      <p:sp>
        <p:nvSpPr>
          <p:cNvPr id="10" name="TextBox 9">
            <a:extLst>
              <a:ext uri="{FF2B5EF4-FFF2-40B4-BE49-F238E27FC236}">
                <a16:creationId xmlns:a16="http://schemas.microsoft.com/office/drawing/2014/main" id="{6D15330F-A061-4049-9CD0-092D37F21655}"/>
              </a:ext>
            </a:extLst>
          </p:cNvPr>
          <p:cNvSpPr txBox="1"/>
          <p:nvPr/>
        </p:nvSpPr>
        <p:spPr>
          <a:xfrm>
            <a:off x="4086415" y="6116857"/>
            <a:ext cx="7871264" cy="246221"/>
          </a:xfrm>
          <a:prstGeom prst="rect">
            <a:avLst/>
          </a:prstGeom>
          <a:noFill/>
        </p:spPr>
        <p:txBody>
          <a:bodyPr wrap="square">
            <a:spAutoFit/>
          </a:bodyPr>
          <a:lstStyle/>
          <a:p>
            <a:pPr algn="r">
              <a:defRPr/>
            </a:pPr>
            <a:r>
              <a:rPr lang="en-US" altLang="ko-KR" sz="1000" b="1">
                <a:solidFill>
                  <a:srgbClr val="FF0000"/>
                </a:solidFill>
              </a:rPr>
              <a:t>* The information above is based on outsourced studies and may not be directly related to the products of our company.</a:t>
            </a:r>
            <a:endParaRPr lang="ko-KR" altLang="en-US" sz="1000" b="1">
              <a:solidFill>
                <a:srgbClr val="FF0000"/>
              </a:solidFill>
            </a:endParaRPr>
          </a:p>
        </p:txBody>
      </p:sp>
    </p:spTree>
    <p:extLst>
      <p:ext uri="{BB962C8B-B14F-4D97-AF65-F5344CB8AC3E}">
        <p14:creationId xmlns:p14="http://schemas.microsoft.com/office/powerpoint/2010/main" val="210040871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solidFill>
            <a:srgbClr val="C00000"/>
          </a:solidFill>
        </p:spPr>
        <p:txBody>
          <a:bodyPr>
            <a:normAutofit fontScale="90000"/>
          </a:bodyPr>
          <a:lstStyle/>
          <a:p>
            <a:r>
              <a:rPr lang="en-US" altLang="ko-KR" b="1">
                <a:latin typeface="+mn-ea"/>
                <a:ea typeface="+mn-ea"/>
              </a:rPr>
              <a:t>Formulated with Ingredients Developed by a Renowned German Company</a:t>
            </a:r>
            <a:endParaRPr lang="ko-KR" altLang="en-US" b="1">
              <a:latin typeface="+mn-ea"/>
              <a:ea typeface="+mn-ea"/>
            </a:endParaRPr>
          </a:p>
        </p:txBody>
      </p:sp>
      <p:sp>
        <p:nvSpPr>
          <p:cNvPr id="17" name="직사각형 16"/>
          <p:cNvSpPr/>
          <p:nvPr/>
        </p:nvSpPr>
        <p:spPr>
          <a:xfrm>
            <a:off x="269238" y="1055914"/>
            <a:ext cx="11668759" cy="526868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endParaRPr kumimoji="0" lang="ko-KR" altLang="en-US" sz="1800" b="1" i="0" u="none" strike="noStrike" kern="1200" cap="none" spc="0" normalizeH="0" baseline="0" noProof="0">
              <a:ln>
                <a:noFill/>
              </a:ln>
              <a:solidFill>
                <a:prstClr val="white"/>
              </a:solidFill>
              <a:effectLst/>
              <a:uLnTx/>
              <a:uFillTx/>
              <a:latin typeface="맑은 고딕" panose="020B0503020000020004" pitchFamily="50" charset="-127"/>
              <a:ea typeface="맑은 고딕" panose="020B0503020000020004" pitchFamily="50" charset="-127"/>
              <a:cs typeface="+mn-cs"/>
            </a:endParaRPr>
          </a:p>
        </p:txBody>
      </p:sp>
      <p:cxnSp>
        <p:nvCxnSpPr>
          <p:cNvPr id="6" name="직선 연결선 5"/>
          <p:cNvCxnSpPr/>
          <p:nvPr/>
        </p:nvCxnSpPr>
        <p:spPr bwMode="auto">
          <a:xfrm>
            <a:off x="6096000" y="1557115"/>
            <a:ext cx="0" cy="4464496"/>
          </a:xfrm>
          <a:prstGeom prst="line">
            <a:avLst/>
          </a:prstGeom>
          <a:noFill/>
          <a:ln w="3175" cap="flat" cmpd="sng" algn="ctr">
            <a:solidFill>
              <a:schemeClr val="tx1"/>
            </a:solidFill>
            <a:prstDash val="sysDash"/>
            <a:round/>
            <a:headEnd type="none" w="med" len="med"/>
            <a:tailEnd type="none" w="med" len="med"/>
          </a:ln>
          <a:effectLst/>
        </p:spPr>
      </p:cxnSp>
      <p:cxnSp>
        <p:nvCxnSpPr>
          <p:cNvPr id="7" name="직선 연결선 6"/>
          <p:cNvCxnSpPr/>
          <p:nvPr/>
        </p:nvCxnSpPr>
        <p:spPr bwMode="auto">
          <a:xfrm flipH="1">
            <a:off x="839416" y="3644900"/>
            <a:ext cx="10936834" cy="0"/>
          </a:xfrm>
          <a:prstGeom prst="line">
            <a:avLst/>
          </a:prstGeom>
          <a:noFill/>
          <a:ln w="3175" cap="flat" cmpd="sng" algn="ctr">
            <a:solidFill>
              <a:schemeClr val="tx1"/>
            </a:solidFill>
            <a:prstDash val="sysDash"/>
            <a:round/>
            <a:headEnd type="none" w="med" len="med"/>
            <a:tailEnd type="none" w="med" len="med"/>
          </a:ln>
          <a:effectLst/>
        </p:spPr>
      </p:cxnSp>
      <p:sp>
        <p:nvSpPr>
          <p:cNvPr id="8" name="직사각형 7"/>
          <p:cNvSpPr/>
          <p:nvPr/>
        </p:nvSpPr>
        <p:spPr bwMode="auto">
          <a:xfrm>
            <a:off x="4108084" y="2958234"/>
            <a:ext cx="3975832" cy="1662259"/>
          </a:xfrm>
          <a:prstGeom prst="rect">
            <a:avLst/>
          </a:prstGeom>
          <a:solidFill>
            <a:schemeClr val="bg1"/>
          </a:solidFill>
          <a:ln w="28575">
            <a:noFill/>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base" latinLnBrk="1" hangingPunct="1">
              <a:lnSpc>
                <a:spcPct val="120000"/>
              </a:lnSpc>
              <a:spcBef>
                <a:spcPct val="0"/>
              </a:spcBef>
              <a:spcAft>
                <a:spcPct val="0"/>
              </a:spcAft>
              <a:buClrTx/>
              <a:buSzTx/>
              <a:buFont typeface="Arial" panose="020B0604020202020204" pitchFamily="34" charset="0"/>
              <a:buNone/>
              <a:tabLst/>
              <a:defRPr/>
            </a:pPr>
            <a:endParaRPr kumimoji="1" lang="ko-KR" altLang="en-US" sz="1200" b="1" i="0" u="none" strike="noStrike" kern="1200" cap="none" spc="0" normalizeH="0" baseline="0" noProof="0">
              <a:ln>
                <a:noFill/>
              </a:ln>
              <a:solidFill>
                <a:srgbClr val="000000"/>
              </a:solidFill>
              <a:effectLst/>
              <a:uLnTx/>
              <a:uFillTx/>
              <a:latin typeface="맑은 고딕" panose="020B0503020000020004" pitchFamily="50" charset="-127"/>
              <a:ea typeface="맑은 고딕" panose="020B0503020000020004" pitchFamily="50" charset="-127"/>
              <a:cs typeface="+mn-cs"/>
            </a:endParaRPr>
          </a:p>
        </p:txBody>
      </p:sp>
      <p:pic>
        <p:nvPicPr>
          <p:cNvPr id="9" name="그림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210965" y="1313122"/>
            <a:ext cx="980015" cy="1244771"/>
          </a:xfrm>
          <a:prstGeom prst="rect">
            <a:avLst/>
          </a:prstGeom>
        </p:spPr>
      </p:pic>
      <p:pic>
        <p:nvPicPr>
          <p:cNvPr id="10" name="그림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9678" y="1313122"/>
            <a:ext cx="1295636" cy="1244771"/>
          </a:xfrm>
          <a:prstGeom prst="rect">
            <a:avLst/>
          </a:prstGeom>
        </p:spPr>
      </p:pic>
      <p:pic>
        <p:nvPicPr>
          <p:cNvPr id="11" name="그림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66063" y="4237258"/>
            <a:ext cx="1282867" cy="1241583"/>
          </a:xfrm>
          <a:prstGeom prst="rect">
            <a:avLst/>
          </a:prstGeom>
        </p:spPr>
      </p:pic>
      <p:pic>
        <p:nvPicPr>
          <p:cNvPr id="12" name="그림 1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087502" y="4237258"/>
            <a:ext cx="1347147" cy="1365807"/>
          </a:xfrm>
          <a:prstGeom prst="rect">
            <a:avLst/>
          </a:prstGeom>
        </p:spPr>
      </p:pic>
      <p:pic>
        <p:nvPicPr>
          <p:cNvPr id="13" name="그림 12"/>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241396" y="3068960"/>
            <a:ext cx="3709208" cy="949237"/>
          </a:xfrm>
          <a:prstGeom prst="rect">
            <a:avLst/>
          </a:prstGeom>
        </p:spPr>
      </p:pic>
      <p:sp>
        <p:nvSpPr>
          <p:cNvPr id="14" name="TextBox 13"/>
          <p:cNvSpPr txBox="1"/>
          <p:nvPr/>
        </p:nvSpPr>
        <p:spPr>
          <a:xfrm>
            <a:off x="3877170" y="3648964"/>
            <a:ext cx="4732631" cy="1075294"/>
          </a:xfrm>
          <a:prstGeom prst="rect">
            <a:avLst/>
          </a:prstGeom>
          <a:noFill/>
        </p:spPr>
        <p:txBody>
          <a:bodyPr wrap="square">
            <a:spAutoFit/>
          </a:bodyPr>
          <a:lstStyle>
            <a:defPPr>
              <a:defRPr lang="ko-KR"/>
            </a:defPPr>
            <a:lvl1pPr algn="just">
              <a:lnSpc>
                <a:spcPct val="150000"/>
              </a:lnSpc>
              <a:defRPr b="1">
                <a:latin typeface="맑은 고딕" panose="020B0503020000020004" pitchFamily="50" charset="-127"/>
                <a:ea typeface="맑은 고딕" panose="020B0503020000020004" pitchFamily="50" charset="-127"/>
              </a:defRPr>
            </a:lvl1pPr>
          </a:lstStyle>
          <a:p>
            <a:pPr lvl="0" fontAlgn="base">
              <a:spcBef>
                <a:spcPct val="0"/>
              </a:spcBef>
              <a:spcAft>
                <a:spcPct val="0"/>
              </a:spcAft>
              <a:defRPr/>
            </a:pPr>
            <a:r>
              <a:rPr lang="en-US" sz="1100"/>
              <a:t>General Balance Red </a:t>
            </a:r>
            <a:r>
              <a:rPr lang="en-US" sz="1100" err="1"/>
              <a:t>rTG</a:t>
            </a:r>
            <a:r>
              <a:rPr lang="en-US" sz="1100"/>
              <a:t> Omega 3, is formulated with quality </a:t>
            </a:r>
          </a:p>
          <a:p>
            <a:pPr lvl="0" fontAlgn="base">
              <a:spcBef>
                <a:spcPct val="0"/>
              </a:spcBef>
              <a:spcAft>
                <a:spcPct val="0"/>
              </a:spcAft>
              <a:defRPr/>
            </a:pPr>
            <a:r>
              <a:rPr lang="en-US" sz="1100"/>
              <a:t>ingredients developed by, KD Pharma, a renowned German </a:t>
            </a:r>
          </a:p>
          <a:p>
            <a:pPr lvl="0" fontAlgn="base">
              <a:spcBef>
                <a:spcPct val="0"/>
              </a:spcBef>
              <a:spcAft>
                <a:spcPct val="0"/>
              </a:spcAft>
              <a:defRPr/>
            </a:pPr>
            <a:r>
              <a:rPr lang="en-US" sz="1100"/>
              <a:t>company that has been recognized for quality through various </a:t>
            </a:r>
          </a:p>
          <a:p>
            <a:pPr lvl="0" fontAlgn="base">
              <a:spcBef>
                <a:spcPct val="0"/>
              </a:spcBef>
              <a:spcAft>
                <a:spcPct val="0"/>
              </a:spcAft>
              <a:defRPr/>
            </a:pPr>
            <a:r>
              <a:rPr lang="en-US" sz="1100"/>
              <a:t>international certifications.</a:t>
            </a:r>
            <a:endParaRPr kumimoji="1" lang="en-US" altLang="ko-KR" sz="1100" i="0" u="none" strike="noStrike" kern="1200" cap="none" spc="0" normalizeH="0" baseline="0" noProof="0">
              <a:ln>
                <a:noFill/>
              </a:ln>
              <a:solidFill>
                <a:srgbClr val="000000"/>
              </a:solidFill>
              <a:effectLst/>
              <a:uLnTx/>
              <a:uFillTx/>
              <a:latin typeface="맑은 고딕" panose="020B0503020000020004" pitchFamily="50" charset="-127"/>
              <a:ea typeface="맑은 고딕" panose="020B0503020000020004" pitchFamily="50" charset="-127"/>
              <a:cs typeface="+mn-cs"/>
            </a:endParaRPr>
          </a:p>
        </p:txBody>
      </p:sp>
      <p:sp>
        <p:nvSpPr>
          <p:cNvPr id="15" name="TextBox 14"/>
          <p:cNvSpPr txBox="1"/>
          <p:nvPr/>
        </p:nvSpPr>
        <p:spPr>
          <a:xfrm>
            <a:off x="653921" y="2659130"/>
            <a:ext cx="1707151" cy="461665"/>
          </a:xfrm>
          <a:prstGeom prst="rect">
            <a:avLst/>
          </a:prstGeom>
          <a:noFill/>
        </p:spPr>
        <p:txBody>
          <a:bodyPr wrap="square">
            <a:spAutoFit/>
          </a:bodyPr>
          <a:lstStyle>
            <a:defPPr>
              <a:defRPr lang="ko-KR"/>
            </a:defPPr>
            <a:lvl1pPr algn="just">
              <a:lnSpc>
                <a:spcPct val="150000"/>
              </a:lnSpc>
              <a:defRPr b="1">
                <a:latin typeface="맑은 고딕" panose="020B0503020000020004" pitchFamily="50" charset="-127"/>
                <a:ea typeface="맑은 고딕" panose="020B0503020000020004" pitchFamily="50" charset="-127"/>
              </a:defRPr>
            </a:lvl1pPr>
          </a:lstStyle>
          <a:p>
            <a:pPr marL="0" marR="0" lvl="0" indent="0" algn="ctr" defTabSz="914400" rtl="0" eaLnBrk="1" fontAlgn="base" latinLnBrk="1" hangingPunct="1">
              <a:lnSpc>
                <a:spcPct val="100000"/>
              </a:lnSpc>
              <a:spcBef>
                <a:spcPct val="0"/>
              </a:spcBef>
              <a:spcAft>
                <a:spcPct val="0"/>
              </a:spcAft>
              <a:buClrTx/>
              <a:buSzTx/>
              <a:buFontTx/>
              <a:buNone/>
              <a:tabLst/>
              <a:defRPr/>
            </a:pPr>
            <a:r>
              <a:rPr kumimoji="1" lang="en-US" altLang="ko-KR" sz="1200" b="1" i="0" u="none" strike="noStrike" kern="1200" cap="none" spc="0" normalizeH="0" baseline="0" noProof="0">
                <a:ln>
                  <a:noFill/>
                </a:ln>
                <a:solidFill>
                  <a:srgbClr val="000000"/>
                </a:solidFill>
                <a:effectLst/>
                <a:uLnTx/>
                <a:uFillTx/>
                <a:latin typeface="맑은 고딕" panose="020B0503020000020004" pitchFamily="50" charset="-127"/>
                <a:ea typeface="맑은 고딕" panose="020B0503020000020004" pitchFamily="50" charset="-127"/>
                <a:cs typeface="+mn-cs"/>
              </a:rPr>
              <a:t>International Fish Oil Standards</a:t>
            </a:r>
            <a:endParaRPr kumimoji="1" lang="ko-KR" altLang="en-US" sz="1200" b="1" i="0" u="none" strike="noStrike" kern="1200" cap="none" spc="0" normalizeH="0" baseline="0" noProof="0">
              <a:ln>
                <a:noFill/>
              </a:ln>
              <a:solidFill>
                <a:srgbClr val="000000"/>
              </a:solidFill>
              <a:effectLst/>
              <a:uLnTx/>
              <a:uFillTx/>
              <a:latin typeface="맑은 고딕" panose="020B0503020000020004" pitchFamily="50" charset="-127"/>
              <a:ea typeface="맑은 고딕" panose="020B0503020000020004" pitchFamily="50" charset="-127"/>
              <a:cs typeface="+mn-cs"/>
            </a:endParaRPr>
          </a:p>
        </p:txBody>
      </p:sp>
      <p:sp>
        <p:nvSpPr>
          <p:cNvPr id="16" name="TextBox 15"/>
          <p:cNvSpPr txBox="1"/>
          <p:nvPr/>
        </p:nvSpPr>
        <p:spPr>
          <a:xfrm>
            <a:off x="9742992" y="2659130"/>
            <a:ext cx="2036169" cy="461665"/>
          </a:xfrm>
          <a:prstGeom prst="rect">
            <a:avLst/>
          </a:prstGeom>
          <a:noFill/>
        </p:spPr>
        <p:txBody>
          <a:bodyPr wrap="square">
            <a:spAutoFit/>
          </a:bodyPr>
          <a:lstStyle>
            <a:defPPr>
              <a:defRPr lang="ko-KR"/>
            </a:defPPr>
            <a:lvl1pPr algn="just">
              <a:lnSpc>
                <a:spcPct val="150000"/>
              </a:lnSpc>
              <a:defRPr b="1">
                <a:latin typeface="맑은 고딕" panose="020B0503020000020004" pitchFamily="50" charset="-127"/>
                <a:ea typeface="맑은 고딕" panose="020B0503020000020004" pitchFamily="50" charset="-127"/>
              </a:defRPr>
            </a:lvl1pPr>
          </a:lstStyle>
          <a:p>
            <a:pPr marL="0" marR="0" lvl="0" indent="0" algn="ctr" defTabSz="914400" rtl="0" eaLnBrk="1" fontAlgn="base" latinLnBrk="1" hangingPunct="1">
              <a:lnSpc>
                <a:spcPct val="100000"/>
              </a:lnSpc>
              <a:spcBef>
                <a:spcPct val="0"/>
              </a:spcBef>
              <a:spcAft>
                <a:spcPct val="0"/>
              </a:spcAft>
              <a:buClrTx/>
              <a:buSzTx/>
              <a:buFontTx/>
              <a:buNone/>
              <a:tabLst/>
              <a:defRPr/>
            </a:pPr>
            <a:r>
              <a:rPr kumimoji="1" lang="en-US" altLang="ko-KR" sz="1200" b="1" i="0" u="none" strike="noStrike" kern="1200" cap="none" spc="0" normalizeH="0" baseline="0" noProof="0">
                <a:ln>
                  <a:noFill/>
                </a:ln>
                <a:solidFill>
                  <a:srgbClr val="000000"/>
                </a:solidFill>
                <a:effectLst/>
                <a:uLnTx/>
                <a:uFillTx/>
                <a:latin typeface="맑은 고딕" panose="020B0503020000020004" pitchFamily="50" charset="-127"/>
                <a:ea typeface="맑은 고딕" panose="020B0503020000020004" pitchFamily="50" charset="-127"/>
                <a:cs typeface="+mn-cs"/>
              </a:rPr>
              <a:t>Global Organization for EPA and DHA Omega-3</a:t>
            </a:r>
            <a:endParaRPr kumimoji="1" lang="ko-KR" altLang="en-US" sz="1200" b="1" i="0" u="none" strike="noStrike" kern="1200" cap="none" spc="0" normalizeH="0" baseline="0" noProof="0">
              <a:ln>
                <a:noFill/>
              </a:ln>
              <a:solidFill>
                <a:srgbClr val="000000"/>
              </a:solidFill>
              <a:effectLst/>
              <a:uLnTx/>
              <a:uFillTx/>
              <a:latin typeface="맑은 고딕" panose="020B0503020000020004" pitchFamily="50" charset="-127"/>
              <a:ea typeface="맑은 고딕" panose="020B0503020000020004" pitchFamily="50" charset="-127"/>
              <a:cs typeface="+mn-cs"/>
            </a:endParaRPr>
          </a:p>
        </p:txBody>
      </p:sp>
      <p:sp>
        <p:nvSpPr>
          <p:cNvPr id="18" name="TextBox 17"/>
          <p:cNvSpPr txBox="1"/>
          <p:nvPr/>
        </p:nvSpPr>
        <p:spPr>
          <a:xfrm>
            <a:off x="2494384" y="4898336"/>
            <a:ext cx="3134407" cy="821379"/>
          </a:xfrm>
          <a:prstGeom prst="rect">
            <a:avLst/>
          </a:prstGeom>
          <a:noFill/>
        </p:spPr>
        <p:txBody>
          <a:bodyPr wrap="square">
            <a:spAutoFit/>
          </a:bodyPr>
          <a:lstStyle>
            <a:defPPr>
              <a:defRPr lang="ko-KR"/>
            </a:defPPr>
            <a:lvl1pPr algn="just">
              <a:lnSpc>
                <a:spcPct val="150000"/>
              </a:lnSpc>
              <a:defRPr sz="1100" b="1">
                <a:latin typeface="맑은 고딕" panose="020B0503020000020004" pitchFamily="50" charset="-127"/>
                <a:ea typeface="맑은 고딕" panose="020B0503020000020004" pitchFamily="50" charset="-127"/>
              </a:defRPr>
            </a:lvl1pPr>
          </a:lstStyle>
          <a:p>
            <a:pPr lvl="0" fontAlgn="base">
              <a:spcBef>
                <a:spcPct val="0"/>
              </a:spcBef>
              <a:spcAft>
                <a:spcPct val="0"/>
              </a:spcAft>
              <a:defRPr/>
            </a:pPr>
            <a:r>
              <a:rPr lang="en-US"/>
              <a:t>Use of ingredients approved by FOS, Friend of the Sea an International Environmental Organization</a:t>
            </a:r>
            <a:endParaRPr kumimoji="1" lang="en-US" altLang="ko-KR" sz="1100" i="0" u="none" strike="noStrike" kern="1200" cap="none" spc="0" normalizeH="0" baseline="0" noProof="0">
              <a:ln>
                <a:noFill/>
              </a:ln>
              <a:solidFill>
                <a:srgbClr val="000000"/>
              </a:solidFill>
              <a:effectLst/>
              <a:uLnTx/>
              <a:uFillTx/>
              <a:latin typeface="맑은 고딕" panose="020B0503020000020004" pitchFamily="50" charset="-127"/>
              <a:ea typeface="맑은 고딕" panose="020B0503020000020004" pitchFamily="50" charset="-127"/>
              <a:cs typeface="+mn-cs"/>
            </a:endParaRPr>
          </a:p>
        </p:txBody>
      </p:sp>
      <p:sp>
        <p:nvSpPr>
          <p:cNvPr id="19" name="TextBox 18"/>
          <p:cNvSpPr txBox="1"/>
          <p:nvPr/>
        </p:nvSpPr>
        <p:spPr>
          <a:xfrm>
            <a:off x="6586703" y="4902268"/>
            <a:ext cx="3042396" cy="821379"/>
          </a:xfrm>
          <a:prstGeom prst="rect">
            <a:avLst/>
          </a:prstGeom>
          <a:noFill/>
        </p:spPr>
        <p:txBody>
          <a:bodyPr wrap="square">
            <a:spAutoFit/>
          </a:bodyPr>
          <a:lstStyle>
            <a:defPPr>
              <a:defRPr lang="ko-KR"/>
            </a:defPPr>
            <a:lvl1pPr algn="just">
              <a:lnSpc>
                <a:spcPct val="150000"/>
              </a:lnSpc>
              <a:defRPr sz="1100" b="1">
                <a:latin typeface="맑은 고딕" panose="020B0503020000020004" pitchFamily="50" charset="-127"/>
                <a:ea typeface="맑은 고딕" panose="020B0503020000020004" pitchFamily="50" charset="-127"/>
              </a:defRPr>
            </a:lvl1pPr>
          </a:lstStyle>
          <a:p>
            <a:pPr lvl="0" fontAlgn="base">
              <a:spcBef>
                <a:spcPct val="0"/>
              </a:spcBef>
              <a:spcAft>
                <a:spcPct val="0"/>
              </a:spcAft>
              <a:defRPr/>
            </a:pPr>
            <a:r>
              <a:rPr kumimoji="1" lang="en-US" altLang="ko-KR" sz="1100" i="0" u="none" strike="noStrike" kern="1200" cap="none" spc="0" normalizeH="0" baseline="0" noProof="0">
                <a:ln>
                  <a:noFill/>
                </a:ln>
                <a:solidFill>
                  <a:srgbClr val="000000"/>
                </a:solidFill>
                <a:effectLst/>
                <a:uLnTx/>
                <a:uFillTx/>
                <a:latin typeface="맑은 고딕" panose="020B0503020000020004" pitchFamily="50" charset="-127"/>
                <a:ea typeface="맑은 고딕" panose="020B0503020000020004" pitchFamily="50" charset="-127"/>
                <a:cs typeface="+mn-cs"/>
              </a:rPr>
              <a:t>Certified Halal, which refers to </a:t>
            </a:r>
            <a:r>
              <a:rPr lang="en-US"/>
              <a:t>food items that are permissible to consume under Sharia law</a:t>
            </a:r>
            <a:r>
              <a:rPr kumimoji="1" lang="en-US" altLang="ko-KR" sz="1100" i="0" u="none" strike="noStrike" kern="1200" cap="none" spc="0" normalizeH="0" baseline="0" noProof="0">
                <a:ln>
                  <a:noFill/>
                </a:ln>
                <a:solidFill>
                  <a:srgbClr val="000000"/>
                </a:solidFill>
                <a:effectLst/>
                <a:uLnTx/>
                <a:uFillTx/>
                <a:latin typeface="맑은 고딕" panose="020B0503020000020004" pitchFamily="50" charset="-127"/>
                <a:ea typeface="맑은 고딕" panose="020B0503020000020004" pitchFamily="50" charset="-127"/>
                <a:cs typeface="+mn-cs"/>
              </a:rPr>
              <a:t>.</a:t>
            </a:r>
          </a:p>
        </p:txBody>
      </p:sp>
      <p:sp>
        <p:nvSpPr>
          <p:cNvPr id="20" name="TextBox 19"/>
          <p:cNvSpPr txBox="1"/>
          <p:nvPr/>
        </p:nvSpPr>
        <p:spPr>
          <a:xfrm>
            <a:off x="2494383" y="1585186"/>
            <a:ext cx="3101411" cy="567463"/>
          </a:xfrm>
          <a:prstGeom prst="rect">
            <a:avLst/>
          </a:prstGeom>
          <a:noFill/>
        </p:spPr>
        <p:txBody>
          <a:bodyPr wrap="square">
            <a:spAutoFit/>
          </a:bodyPr>
          <a:lstStyle>
            <a:defPPr>
              <a:defRPr lang="ko-KR"/>
            </a:defPPr>
            <a:lvl1pPr algn="just">
              <a:lnSpc>
                <a:spcPct val="150000"/>
              </a:lnSpc>
              <a:defRPr b="1">
                <a:latin typeface="맑은 고딕" panose="020B0503020000020004" pitchFamily="50" charset="-127"/>
                <a:ea typeface="맑은 고딕" panose="020B0503020000020004" pitchFamily="50" charset="-127"/>
              </a:defRPr>
            </a:lvl1pPr>
          </a:lstStyle>
          <a:p>
            <a:pPr lvl="0" fontAlgn="base">
              <a:spcBef>
                <a:spcPct val="0"/>
              </a:spcBef>
              <a:spcAft>
                <a:spcPct val="0"/>
              </a:spcAft>
              <a:defRPr/>
            </a:pPr>
            <a:r>
              <a:rPr lang="en-US" sz="1100"/>
              <a:t>Achieved 5 STARS from IFOS, International Fish Oil Standards.</a:t>
            </a:r>
            <a:endParaRPr kumimoji="1" lang="ko-KR" altLang="en-US" sz="1100" i="0" u="none" strike="noStrike" kern="1200" cap="none" spc="0" normalizeH="0" baseline="0" noProof="0">
              <a:ln>
                <a:noFill/>
              </a:ln>
              <a:solidFill>
                <a:srgbClr val="000000"/>
              </a:solidFill>
              <a:effectLst/>
              <a:uLnTx/>
              <a:uFillTx/>
              <a:latin typeface="맑은 고딕" panose="020B0503020000020004" pitchFamily="50" charset="-127"/>
              <a:ea typeface="맑은 고딕" panose="020B0503020000020004" pitchFamily="50" charset="-127"/>
              <a:cs typeface="+mn-cs"/>
            </a:endParaRPr>
          </a:p>
        </p:txBody>
      </p:sp>
      <p:sp>
        <p:nvSpPr>
          <p:cNvPr id="21" name="TextBox 20"/>
          <p:cNvSpPr txBox="1"/>
          <p:nvPr/>
        </p:nvSpPr>
        <p:spPr>
          <a:xfrm>
            <a:off x="6585805" y="1585186"/>
            <a:ext cx="3135356" cy="567463"/>
          </a:xfrm>
          <a:prstGeom prst="rect">
            <a:avLst/>
          </a:prstGeom>
          <a:noFill/>
        </p:spPr>
        <p:txBody>
          <a:bodyPr wrap="square">
            <a:spAutoFit/>
          </a:bodyPr>
          <a:lstStyle>
            <a:defPPr>
              <a:defRPr lang="ko-KR"/>
            </a:defPPr>
            <a:lvl1pPr algn="just">
              <a:lnSpc>
                <a:spcPct val="150000"/>
              </a:lnSpc>
              <a:defRPr sz="1100" b="1">
                <a:latin typeface="맑은 고딕" panose="020B0503020000020004" pitchFamily="50" charset="-127"/>
                <a:ea typeface="맑은 고딕" panose="020B0503020000020004" pitchFamily="50" charset="-127"/>
              </a:defRPr>
            </a:lvl1pPr>
          </a:lstStyle>
          <a:p>
            <a:pPr lvl="0" fontAlgn="base">
              <a:spcBef>
                <a:spcPct val="0"/>
              </a:spcBef>
              <a:spcAft>
                <a:spcPct val="0"/>
              </a:spcAft>
              <a:defRPr/>
            </a:pPr>
            <a:r>
              <a:rPr lang="en-US"/>
              <a:t>Certified by GOED, the Global Organization for EPA and DHA Omega-3</a:t>
            </a:r>
            <a:endParaRPr kumimoji="1" lang="ko-KR" altLang="en-US" sz="1100" i="0" u="none" strike="noStrike" kern="1200" cap="none" spc="0" normalizeH="0" baseline="0" noProof="0">
              <a:ln>
                <a:noFill/>
              </a:ln>
              <a:solidFill>
                <a:srgbClr val="000000"/>
              </a:solidFill>
              <a:effectLst/>
              <a:uLnTx/>
              <a:uFillTx/>
              <a:latin typeface="맑은 고딕" panose="020B0503020000020004" pitchFamily="50" charset="-127"/>
              <a:ea typeface="맑은 고딕" panose="020B0503020000020004" pitchFamily="50" charset="-127"/>
              <a:cs typeface="+mn-cs"/>
            </a:endParaRPr>
          </a:p>
        </p:txBody>
      </p:sp>
      <p:sp>
        <p:nvSpPr>
          <p:cNvPr id="22" name="TextBox 21"/>
          <p:cNvSpPr txBox="1"/>
          <p:nvPr/>
        </p:nvSpPr>
        <p:spPr>
          <a:xfrm>
            <a:off x="653921" y="5555516"/>
            <a:ext cx="1707151" cy="276999"/>
          </a:xfrm>
          <a:prstGeom prst="rect">
            <a:avLst/>
          </a:prstGeom>
          <a:noFill/>
        </p:spPr>
        <p:txBody>
          <a:bodyPr wrap="square">
            <a:spAutoFit/>
          </a:bodyPr>
          <a:lstStyle>
            <a:defPPr>
              <a:defRPr lang="ko-KR"/>
            </a:defPPr>
            <a:lvl1pPr algn="just">
              <a:lnSpc>
                <a:spcPct val="150000"/>
              </a:lnSpc>
              <a:defRPr b="1">
                <a:latin typeface="맑은 고딕" panose="020B0503020000020004" pitchFamily="50" charset="-127"/>
                <a:ea typeface="맑은 고딕" panose="020B0503020000020004" pitchFamily="50" charset="-127"/>
              </a:defRPr>
            </a:lvl1pPr>
          </a:lstStyle>
          <a:p>
            <a:pPr marL="0" marR="0" lvl="0" indent="0" algn="ctr" defTabSz="914400" rtl="0" eaLnBrk="1" fontAlgn="base" latinLnBrk="1" hangingPunct="1">
              <a:lnSpc>
                <a:spcPct val="100000"/>
              </a:lnSpc>
              <a:spcBef>
                <a:spcPct val="0"/>
              </a:spcBef>
              <a:spcAft>
                <a:spcPct val="0"/>
              </a:spcAft>
              <a:buClrTx/>
              <a:buSzTx/>
              <a:buFontTx/>
              <a:buNone/>
              <a:tabLst/>
              <a:defRPr/>
            </a:pPr>
            <a:r>
              <a:rPr kumimoji="1" lang="en-US" altLang="ko-KR" sz="1200" b="1" i="0" u="none" strike="noStrike" kern="1200" cap="none" spc="0" normalizeH="0" baseline="0" noProof="0">
                <a:ln>
                  <a:noFill/>
                </a:ln>
                <a:solidFill>
                  <a:srgbClr val="000000"/>
                </a:solidFill>
                <a:effectLst/>
                <a:uLnTx/>
                <a:uFillTx/>
                <a:latin typeface="맑은 고딕" panose="020B0503020000020004" pitchFamily="50" charset="-127"/>
                <a:ea typeface="맑은 고딕" panose="020B0503020000020004" pitchFamily="50" charset="-127"/>
                <a:cs typeface="+mn-cs"/>
              </a:rPr>
              <a:t>Friend of the Sea</a:t>
            </a:r>
            <a:endParaRPr kumimoji="1" lang="ko-KR" altLang="en-US" sz="1200" b="1" i="0" u="none" strike="noStrike" kern="1200" cap="none" spc="0" normalizeH="0" baseline="0" noProof="0">
              <a:ln>
                <a:noFill/>
              </a:ln>
              <a:solidFill>
                <a:srgbClr val="000000"/>
              </a:solidFill>
              <a:effectLst/>
              <a:uLnTx/>
              <a:uFillTx/>
              <a:latin typeface="맑은 고딕" panose="020B0503020000020004" pitchFamily="50" charset="-127"/>
              <a:ea typeface="맑은 고딕" panose="020B0503020000020004" pitchFamily="50" charset="-127"/>
              <a:cs typeface="+mn-cs"/>
            </a:endParaRPr>
          </a:p>
        </p:txBody>
      </p:sp>
      <p:sp>
        <p:nvSpPr>
          <p:cNvPr id="23" name="TextBox 22"/>
          <p:cNvSpPr txBox="1"/>
          <p:nvPr/>
        </p:nvSpPr>
        <p:spPr>
          <a:xfrm>
            <a:off x="9742992" y="5626473"/>
            <a:ext cx="2036169" cy="276999"/>
          </a:xfrm>
          <a:prstGeom prst="rect">
            <a:avLst/>
          </a:prstGeom>
          <a:noFill/>
        </p:spPr>
        <p:txBody>
          <a:bodyPr wrap="square">
            <a:spAutoFit/>
          </a:bodyPr>
          <a:lstStyle>
            <a:defPPr>
              <a:defRPr lang="ko-KR"/>
            </a:defPPr>
            <a:lvl1pPr algn="just">
              <a:lnSpc>
                <a:spcPct val="150000"/>
              </a:lnSpc>
              <a:defRPr b="1">
                <a:latin typeface="맑은 고딕" panose="020B0503020000020004" pitchFamily="50" charset="-127"/>
                <a:ea typeface="맑은 고딕" panose="020B0503020000020004" pitchFamily="50" charset="-127"/>
              </a:defRPr>
            </a:lvl1pPr>
          </a:lstStyle>
          <a:p>
            <a:pPr marL="0" marR="0" lvl="0" indent="0" algn="ctr" defTabSz="914400" rtl="0" eaLnBrk="1" fontAlgn="base" latinLnBrk="1" hangingPunct="1">
              <a:lnSpc>
                <a:spcPct val="100000"/>
              </a:lnSpc>
              <a:spcBef>
                <a:spcPct val="0"/>
              </a:spcBef>
              <a:spcAft>
                <a:spcPct val="0"/>
              </a:spcAft>
              <a:buClrTx/>
              <a:buSzTx/>
              <a:buFontTx/>
              <a:buNone/>
              <a:tabLst/>
              <a:defRPr/>
            </a:pPr>
            <a:r>
              <a:rPr kumimoji="1" lang="en-US" altLang="ko-KR" sz="1200" b="1" i="0" u="none" strike="noStrike" kern="1200" cap="none" spc="0" normalizeH="0" baseline="0" noProof="0">
                <a:ln>
                  <a:noFill/>
                </a:ln>
                <a:solidFill>
                  <a:srgbClr val="000000"/>
                </a:solidFill>
                <a:effectLst/>
                <a:uLnTx/>
                <a:uFillTx/>
                <a:latin typeface="맑은 고딕" panose="020B0503020000020004" pitchFamily="50" charset="-127"/>
                <a:ea typeface="맑은 고딕" panose="020B0503020000020004" pitchFamily="50" charset="-127"/>
                <a:cs typeface="+mn-cs"/>
              </a:rPr>
              <a:t>HALAL</a:t>
            </a:r>
            <a:endParaRPr kumimoji="1" lang="ko-KR" altLang="en-US" sz="1200" b="1" i="0" u="none" strike="noStrike" kern="1200" cap="none" spc="0" normalizeH="0" baseline="0" noProof="0">
              <a:ln>
                <a:noFill/>
              </a:ln>
              <a:solidFill>
                <a:srgbClr val="000000"/>
              </a:solidFill>
              <a:effectLst/>
              <a:uLnTx/>
              <a:uFillTx/>
              <a:latin typeface="맑은 고딕" panose="020B0503020000020004" pitchFamily="50" charset="-127"/>
              <a:ea typeface="맑은 고딕" panose="020B0503020000020004" pitchFamily="50" charset="-127"/>
              <a:cs typeface="+mn-cs"/>
            </a:endParaRPr>
          </a:p>
        </p:txBody>
      </p:sp>
    </p:spTree>
    <p:extLst>
      <p:ext uri="{BB962C8B-B14F-4D97-AF65-F5344CB8AC3E}">
        <p14:creationId xmlns:p14="http://schemas.microsoft.com/office/powerpoint/2010/main" val="165450846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solidFill>
            <a:srgbClr val="C00000"/>
          </a:solidFill>
        </p:spPr>
        <p:txBody>
          <a:bodyPr>
            <a:normAutofit fontScale="90000"/>
          </a:bodyPr>
          <a:lstStyle/>
          <a:p>
            <a:r>
              <a:rPr lang="en-US" altLang="ko-KR" b="1">
                <a:latin typeface="+mn-ea"/>
              </a:rPr>
              <a:t>Formulated with Ingredients Developed by a Renowned German Company</a:t>
            </a:r>
            <a:endParaRPr lang="ko-KR" altLang="en-US" b="1">
              <a:latin typeface="+mn-ea"/>
              <a:ea typeface="+mn-ea"/>
            </a:endParaRPr>
          </a:p>
        </p:txBody>
      </p:sp>
      <p:sp>
        <p:nvSpPr>
          <p:cNvPr id="17" name="직사각형 16"/>
          <p:cNvSpPr/>
          <p:nvPr/>
        </p:nvSpPr>
        <p:spPr>
          <a:xfrm>
            <a:off x="269238" y="1055914"/>
            <a:ext cx="11668759" cy="526868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endParaRPr kumimoji="0" lang="ko-KR" altLang="en-US" sz="1800" b="1" i="0" u="none" strike="noStrike" kern="1200" cap="none" spc="0" normalizeH="0" baseline="0" noProof="0">
              <a:ln>
                <a:noFill/>
              </a:ln>
              <a:solidFill>
                <a:prstClr val="white"/>
              </a:solidFill>
              <a:effectLst/>
              <a:uLnTx/>
              <a:uFillTx/>
              <a:latin typeface="맑은 고딕" panose="020B0503020000020004" pitchFamily="50" charset="-127"/>
              <a:ea typeface="맑은 고딕" panose="020B0503020000020004" pitchFamily="50" charset="-127"/>
              <a:cs typeface="+mn-cs"/>
            </a:endParaRPr>
          </a:p>
        </p:txBody>
      </p:sp>
      <p:cxnSp>
        <p:nvCxnSpPr>
          <p:cNvPr id="24" name="직선 연결선 23"/>
          <p:cNvCxnSpPr/>
          <p:nvPr/>
        </p:nvCxnSpPr>
        <p:spPr bwMode="auto">
          <a:xfrm>
            <a:off x="6096000" y="1557115"/>
            <a:ext cx="0" cy="4464496"/>
          </a:xfrm>
          <a:prstGeom prst="line">
            <a:avLst/>
          </a:prstGeom>
          <a:noFill/>
          <a:ln w="3175" cap="flat" cmpd="sng" algn="ctr">
            <a:solidFill>
              <a:schemeClr val="tx1"/>
            </a:solidFill>
            <a:prstDash val="sysDash"/>
            <a:round/>
            <a:headEnd type="none" w="med" len="med"/>
            <a:tailEnd type="none" w="med" len="med"/>
          </a:ln>
          <a:effectLst/>
        </p:spPr>
      </p:cxnSp>
      <p:sp>
        <p:nvSpPr>
          <p:cNvPr id="25" name="TextBox 24"/>
          <p:cNvSpPr txBox="1"/>
          <p:nvPr/>
        </p:nvSpPr>
        <p:spPr>
          <a:xfrm>
            <a:off x="684098" y="1364640"/>
            <a:ext cx="4913565" cy="414024"/>
          </a:xfrm>
          <a:prstGeom prst="rect">
            <a:avLst/>
          </a:prstGeom>
          <a:noFill/>
        </p:spPr>
        <p:txBody>
          <a:bodyPr wrap="square">
            <a:spAutoFit/>
          </a:bodyPr>
          <a:lstStyle>
            <a:defPPr>
              <a:defRPr lang="ko-KR"/>
            </a:defPPr>
            <a:lvl1pPr algn="just">
              <a:lnSpc>
                <a:spcPct val="150000"/>
              </a:lnSpc>
              <a:defRPr b="1">
                <a:latin typeface="맑은 고딕" panose="020B0503020000020004" pitchFamily="50" charset="-127"/>
                <a:ea typeface="맑은 고딕" panose="020B0503020000020004" pitchFamily="50" charset="-127"/>
              </a:defRPr>
            </a:lvl1pPr>
          </a:lstStyle>
          <a:p>
            <a:pPr marL="285750" marR="0" lvl="0" indent="-285750" algn="ctr" defTabSz="914400" rtl="0" eaLnBrk="1" fontAlgn="base" latinLnBrk="1" hangingPunct="1">
              <a:lnSpc>
                <a:spcPct val="150000"/>
              </a:lnSpc>
              <a:spcBef>
                <a:spcPct val="0"/>
              </a:spcBef>
              <a:spcAft>
                <a:spcPct val="0"/>
              </a:spcAft>
              <a:buClrTx/>
              <a:buSzTx/>
              <a:buFont typeface="Wingdings" panose="05000000000000000000" pitchFamily="2" charset="2"/>
              <a:buChar char="ü"/>
              <a:tabLst/>
              <a:defRPr/>
            </a:pPr>
            <a:r>
              <a:rPr kumimoji="1" lang="en-US" altLang="ko-KR" sz="1600" u="sng">
                <a:solidFill>
                  <a:srgbClr val="000000"/>
                </a:solidFill>
              </a:rPr>
              <a:t>Over</a:t>
            </a:r>
            <a:r>
              <a:rPr kumimoji="1" lang="en-US" altLang="ko-KR" sz="1600" b="1" i="0" u="sng" strike="noStrike" kern="1200" cap="none" spc="0" normalizeH="0" baseline="0" noProof="0">
                <a:ln>
                  <a:noFill/>
                </a:ln>
                <a:solidFill>
                  <a:srgbClr val="000000"/>
                </a:solidFill>
                <a:effectLst/>
                <a:uLnTx/>
                <a:uFillTx/>
                <a:latin typeface="맑은 고딕" panose="020B0503020000020004" pitchFamily="50" charset="-127"/>
                <a:ea typeface="맑은 고딕" panose="020B0503020000020004" pitchFamily="50" charset="-127"/>
                <a:cs typeface="+mn-cs"/>
              </a:rPr>
              <a:t> 80% Purity</a:t>
            </a:r>
            <a:endParaRPr kumimoji="1" lang="ko-KR" altLang="en-US" sz="1600" b="1" i="0" u="sng" strike="noStrike" kern="1200" cap="none" spc="0" normalizeH="0" baseline="0" noProof="0">
              <a:ln>
                <a:noFill/>
              </a:ln>
              <a:solidFill>
                <a:srgbClr val="000000"/>
              </a:solidFill>
              <a:effectLst/>
              <a:uLnTx/>
              <a:uFillTx/>
              <a:latin typeface="맑은 고딕" panose="020B0503020000020004" pitchFamily="50" charset="-127"/>
              <a:ea typeface="맑은 고딕" panose="020B0503020000020004" pitchFamily="50" charset="-127"/>
              <a:cs typeface="+mn-cs"/>
            </a:endParaRPr>
          </a:p>
        </p:txBody>
      </p:sp>
      <p:sp>
        <p:nvSpPr>
          <p:cNvPr id="26" name="TextBox 25"/>
          <p:cNvSpPr txBox="1"/>
          <p:nvPr/>
        </p:nvSpPr>
        <p:spPr>
          <a:xfrm>
            <a:off x="6712605" y="1364640"/>
            <a:ext cx="4913565" cy="454292"/>
          </a:xfrm>
          <a:prstGeom prst="rect">
            <a:avLst/>
          </a:prstGeom>
          <a:noFill/>
        </p:spPr>
        <p:txBody>
          <a:bodyPr wrap="square">
            <a:spAutoFit/>
          </a:bodyPr>
          <a:lstStyle>
            <a:defPPr>
              <a:defRPr lang="ko-KR"/>
            </a:defPPr>
            <a:lvl1pPr algn="just">
              <a:lnSpc>
                <a:spcPct val="150000"/>
              </a:lnSpc>
              <a:defRPr b="1">
                <a:latin typeface="맑은 고딕" panose="020B0503020000020004" pitchFamily="50" charset="-127"/>
                <a:ea typeface="맑은 고딕" panose="020B0503020000020004" pitchFamily="50" charset="-127"/>
              </a:defRPr>
            </a:lvl1pPr>
          </a:lstStyle>
          <a:p>
            <a:pPr marL="285750" lvl="0" indent="-285750" algn="ctr" fontAlgn="base">
              <a:spcBef>
                <a:spcPct val="0"/>
              </a:spcBef>
              <a:spcAft>
                <a:spcPct val="0"/>
              </a:spcAft>
              <a:buFont typeface="Wingdings" panose="05000000000000000000" pitchFamily="2" charset="2"/>
              <a:buChar char="ü"/>
              <a:defRPr/>
            </a:pPr>
            <a:r>
              <a:rPr lang="en-US" sz="1400" u="sng"/>
              <a:t>Extracted From Small Fish (Anchovies, Sardines</a:t>
            </a:r>
            <a:r>
              <a:rPr lang="en-US"/>
              <a:t>)</a:t>
            </a:r>
            <a:endParaRPr kumimoji="1" lang="ko-KR" altLang="en-US" sz="1600" b="1" i="0" u="sng" strike="noStrike" kern="1200" cap="none" spc="0" normalizeH="0" baseline="0" noProof="0">
              <a:ln>
                <a:noFill/>
              </a:ln>
              <a:solidFill>
                <a:srgbClr val="000000"/>
              </a:solidFill>
              <a:effectLst/>
              <a:uLnTx/>
              <a:uFillTx/>
              <a:latin typeface="맑은 고딕" panose="020B0503020000020004" pitchFamily="50" charset="-127"/>
              <a:ea typeface="맑은 고딕" panose="020B0503020000020004" pitchFamily="50" charset="-127"/>
              <a:cs typeface="+mn-cs"/>
            </a:endParaRPr>
          </a:p>
        </p:txBody>
      </p:sp>
      <p:grpSp>
        <p:nvGrpSpPr>
          <p:cNvPr id="27" name="그룹 26"/>
          <p:cNvGrpSpPr/>
          <p:nvPr/>
        </p:nvGrpSpPr>
        <p:grpSpPr>
          <a:xfrm>
            <a:off x="424720" y="2759246"/>
            <a:ext cx="5515798" cy="2501355"/>
            <a:chOff x="222087" y="2853516"/>
            <a:chExt cx="5515798" cy="2501355"/>
          </a:xfrm>
        </p:grpSpPr>
        <p:pic>
          <p:nvPicPr>
            <p:cNvPr id="28" name="그림 27"/>
            <p:cNvPicPr>
              <a:picLocks noChangeAspect="1"/>
            </p:cNvPicPr>
            <p:nvPr/>
          </p:nvPicPr>
          <p:blipFill rotWithShape="1">
            <a:blip r:embed="rId3" cstate="print">
              <a:extLst>
                <a:ext uri="{BEBA8EAE-BF5A-486C-A8C5-ECC9F3942E4B}">
                  <a14:imgProps xmlns:a14="http://schemas.microsoft.com/office/drawing/2010/main">
                    <a14:imgLayer r:embed="rId4">
                      <a14:imgEffect>
                        <a14:backgroundRemoval t="10735" b="37464" l="37664" r="71346"/>
                      </a14:imgEffect>
                    </a14:imgLayer>
                  </a14:imgProps>
                </a:ext>
                <a:ext uri="{28A0092B-C50C-407E-A947-70E740481C1C}">
                  <a14:useLocalDpi xmlns:a14="http://schemas.microsoft.com/office/drawing/2010/main" val="0"/>
                </a:ext>
              </a:extLst>
            </a:blip>
            <a:srcRect l="36720" t="9252" r="27525" b="61569"/>
            <a:stretch/>
          </p:blipFill>
          <p:spPr>
            <a:xfrm>
              <a:off x="560007" y="3468258"/>
              <a:ext cx="2842495" cy="1685060"/>
            </a:xfrm>
            <a:prstGeom prst="rect">
              <a:avLst/>
            </a:prstGeom>
          </p:spPr>
        </p:pic>
        <p:cxnSp>
          <p:nvCxnSpPr>
            <p:cNvPr id="29" name="직선 연결선 28"/>
            <p:cNvCxnSpPr/>
            <p:nvPr/>
          </p:nvCxnSpPr>
          <p:spPr>
            <a:xfrm flipH="1" flipV="1">
              <a:off x="1809255" y="3235156"/>
              <a:ext cx="540000" cy="540000"/>
            </a:xfrm>
            <a:prstGeom prst="line">
              <a:avLst/>
            </a:prstGeom>
            <a:ln>
              <a:solidFill>
                <a:sysClr val="windowText" lastClr="000000"/>
              </a:solidFill>
            </a:ln>
          </p:spPr>
          <p:style>
            <a:lnRef idx="1">
              <a:schemeClr val="accent1"/>
            </a:lnRef>
            <a:fillRef idx="0">
              <a:schemeClr val="accent1"/>
            </a:fillRef>
            <a:effectRef idx="0">
              <a:schemeClr val="accent1"/>
            </a:effectRef>
            <a:fontRef idx="minor">
              <a:schemeClr val="tx1"/>
            </a:fontRef>
          </p:style>
        </p:cxnSp>
        <p:cxnSp>
          <p:nvCxnSpPr>
            <p:cNvPr id="30" name="직선 연결선 29"/>
            <p:cNvCxnSpPr/>
            <p:nvPr/>
          </p:nvCxnSpPr>
          <p:spPr>
            <a:xfrm>
              <a:off x="1377255" y="3235155"/>
              <a:ext cx="432000" cy="0"/>
            </a:xfrm>
            <a:prstGeom prst="line">
              <a:avLst/>
            </a:prstGeom>
            <a:ln>
              <a:solidFill>
                <a:sysClr val="windowText" lastClr="000000"/>
              </a:solidFill>
            </a:ln>
          </p:spPr>
          <p:style>
            <a:lnRef idx="1">
              <a:schemeClr val="accent1"/>
            </a:lnRef>
            <a:fillRef idx="0">
              <a:schemeClr val="accent1"/>
            </a:fillRef>
            <a:effectRef idx="0">
              <a:schemeClr val="accent1"/>
            </a:effectRef>
            <a:fontRef idx="minor">
              <a:schemeClr val="tx1"/>
            </a:fontRef>
          </p:style>
        </p:cxnSp>
        <p:cxnSp>
          <p:nvCxnSpPr>
            <p:cNvPr id="31" name="직선 연결선 30"/>
            <p:cNvCxnSpPr/>
            <p:nvPr/>
          </p:nvCxnSpPr>
          <p:spPr>
            <a:xfrm flipH="1" flipV="1">
              <a:off x="3607883" y="4436614"/>
              <a:ext cx="540000" cy="540000"/>
            </a:xfrm>
            <a:prstGeom prst="line">
              <a:avLst/>
            </a:prstGeom>
            <a:ln>
              <a:solidFill>
                <a:sysClr val="windowText" lastClr="000000"/>
              </a:solidFill>
            </a:ln>
          </p:spPr>
          <p:style>
            <a:lnRef idx="1">
              <a:schemeClr val="accent1"/>
            </a:lnRef>
            <a:fillRef idx="0">
              <a:schemeClr val="accent1"/>
            </a:fillRef>
            <a:effectRef idx="0">
              <a:schemeClr val="accent1"/>
            </a:effectRef>
            <a:fontRef idx="minor">
              <a:schemeClr val="tx1"/>
            </a:fontRef>
          </p:style>
        </p:cxnSp>
        <p:cxnSp>
          <p:nvCxnSpPr>
            <p:cNvPr id="32" name="직선 연결선 31"/>
            <p:cNvCxnSpPr/>
            <p:nvPr/>
          </p:nvCxnSpPr>
          <p:spPr>
            <a:xfrm>
              <a:off x="4155444" y="4976871"/>
              <a:ext cx="432000" cy="0"/>
            </a:xfrm>
            <a:prstGeom prst="line">
              <a:avLst/>
            </a:prstGeom>
            <a:ln>
              <a:solidFill>
                <a:sysClr val="windowText" lastClr="000000"/>
              </a:solidFill>
            </a:ln>
          </p:spPr>
          <p:style>
            <a:lnRef idx="1">
              <a:schemeClr val="accent1"/>
            </a:lnRef>
            <a:fillRef idx="0">
              <a:schemeClr val="accent1"/>
            </a:fillRef>
            <a:effectRef idx="0">
              <a:schemeClr val="accent1"/>
            </a:effectRef>
            <a:fontRef idx="minor">
              <a:schemeClr val="tx1"/>
            </a:fontRef>
          </p:style>
        </p:cxnSp>
        <p:sp>
          <p:nvSpPr>
            <p:cNvPr id="33" name="TextBox 194"/>
            <p:cNvSpPr txBox="1"/>
            <p:nvPr/>
          </p:nvSpPr>
          <p:spPr>
            <a:xfrm>
              <a:off x="4549885" y="4598871"/>
              <a:ext cx="1188000" cy="756000"/>
            </a:xfrm>
            <a:prstGeom prst="rect">
              <a:avLst/>
            </a:prstGeom>
            <a:noFill/>
          </p:spPr>
          <p:style>
            <a:lnRef idx="0">
              <a:scrgbClr r="0" g="0" b="0"/>
            </a:lnRef>
            <a:fillRef idx="0">
              <a:scrgbClr r="0" g="0" b="0"/>
            </a:fillRef>
            <a:effectRef idx="0">
              <a:scrgbClr r="0" g="0" b="0"/>
            </a:effectRef>
            <a:fontRef idx="minor">
              <a:schemeClr val="tx1"/>
            </a:fontRef>
          </p:style>
          <p:txBody>
            <a:bodyPr wrap="square" rtlCol="0" anchor="ctr">
              <a:noAutofit/>
            </a:bodyPr>
            <a:lstStyle>
              <a:defPPr>
                <a:defRPr lang="ko-KR"/>
              </a:defPPr>
              <a:lvl1pPr marL="0" indent="0" algn="ctr">
                <a:lnSpc>
                  <a:spcPts val="2400"/>
                </a:lnSpc>
                <a:defRPr sz="2400" b="1" spc="-150">
                  <a:latin typeface="맑은 고딕" panose="020B0503020000020004" pitchFamily="50" charset="-127"/>
                  <a:ea typeface="맑은 고딕" panose="020B0503020000020004" pitchFamily="50" charset="-127"/>
                </a:defRPr>
              </a:lvl1pPr>
              <a:lvl2pPr indent="0">
                <a:defRPr sz="1100"/>
              </a:lvl2pPr>
              <a:lvl3pPr indent="0">
                <a:defRPr sz="1100"/>
              </a:lvl3pPr>
              <a:lvl4pPr indent="0">
                <a:defRPr sz="1100"/>
              </a:lvl4pPr>
              <a:lvl5pPr indent="0">
                <a:defRPr sz="1100"/>
              </a:lvl5pPr>
              <a:lvl6pPr indent="0">
                <a:defRPr sz="1100"/>
              </a:lvl6pPr>
              <a:lvl7pPr indent="0">
                <a:defRPr sz="1100"/>
              </a:lvl7pPr>
              <a:lvl8pPr indent="0">
                <a:defRPr sz="1100"/>
              </a:lvl8pPr>
              <a:lvl9pPr indent="0">
                <a:defRPr sz="1100"/>
              </a:lvl9pPr>
            </a:lstStyle>
            <a:p>
              <a:pPr marL="0" marR="0" lvl="0" indent="0" algn="ctr" defTabSz="914400" rtl="0" eaLnBrk="1" fontAlgn="base" latinLnBrk="1" hangingPunct="1">
                <a:lnSpc>
                  <a:spcPts val="2400"/>
                </a:lnSpc>
                <a:spcBef>
                  <a:spcPct val="0"/>
                </a:spcBef>
                <a:spcAft>
                  <a:spcPct val="0"/>
                </a:spcAft>
                <a:buClrTx/>
                <a:buSzTx/>
                <a:buFontTx/>
                <a:buNone/>
                <a:tabLst/>
                <a:defRPr/>
              </a:pPr>
              <a:r>
                <a:rPr kumimoji="1" lang="en-US" altLang="ko-KR" sz="2400" b="1" i="0" u="none" strike="noStrike" kern="1200" cap="none" spc="-150" normalizeH="0" baseline="0" noProof="0">
                  <a:ln>
                    <a:noFill/>
                  </a:ln>
                  <a:solidFill>
                    <a:srgbClr val="000000"/>
                  </a:solidFill>
                  <a:effectLst/>
                  <a:uLnTx/>
                  <a:uFillTx/>
                  <a:latin typeface="맑은 고딕" panose="020B0503020000020004" pitchFamily="50" charset="-127"/>
                  <a:ea typeface="맑은 고딕" panose="020B0503020000020004" pitchFamily="50" charset="-127"/>
                  <a:cs typeface="+mn-cs"/>
                </a:rPr>
                <a:t>DHA</a:t>
              </a:r>
            </a:p>
            <a:p>
              <a:pPr marL="0" marR="0" lvl="0" indent="0" algn="ctr" defTabSz="914400" rtl="0" eaLnBrk="1" fontAlgn="base" latinLnBrk="1" hangingPunct="1">
                <a:lnSpc>
                  <a:spcPts val="2400"/>
                </a:lnSpc>
                <a:spcBef>
                  <a:spcPct val="0"/>
                </a:spcBef>
                <a:spcAft>
                  <a:spcPct val="0"/>
                </a:spcAft>
                <a:buClrTx/>
                <a:buSzTx/>
                <a:buFontTx/>
                <a:buNone/>
                <a:tabLst/>
                <a:defRPr/>
              </a:pPr>
              <a:r>
                <a:rPr kumimoji="1" lang="en-US" altLang="ko-KR" sz="1600" b="1" i="0" u="none" strike="noStrike" kern="1200" cap="none" spc="-150" normalizeH="0" baseline="0" noProof="0">
                  <a:ln>
                    <a:noFill/>
                  </a:ln>
                  <a:solidFill>
                    <a:srgbClr val="000000"/>
                  </a:solidFill>
                  <a:effectLst/>
                  <a:uLnTx/>
                  <a:uFillTx/>
                  <a:latin typeface="맑은 고딕" panose="020B0503020000020004" pitchFamily="50" charset="-127"/>
                  <a:ea typeface="맑은 고딕" panose="020B0503020000020004" pitchFamily="50" charset="-127"/>
                  <a:cs typeface="+mn-cs"/>
                </a:rPr>
                <a:t>360 mg</a:t>
              </a:r>
            </a:p>
          </p:txBody>
        </p:sp>
        <p:sp>
          <p:nvSpPr>
            <p:cNvPr id="34" name="TextBox 197"/>
            <p:cNvSpPr txBox="1"/>
            <p:nvPr/>
          </p:nvSpPr>
          <p:spPr>
            <a:xfrm>
              <a:off x="222087" y="2853516"/>
              <a:ext cx="1188000" cy="756000"/>
            </a:xfrm>
            <a:prstGeom prst="rect">
              <a:avLst/>
            </a:prstGeom>
            <a:noFill/>
          </p:spPr>
          <p:style>
            <a:lnRef idx="0">
              <a:scrgbClr r="0" g="0" b="0"/>
            </a:lnRef>
            <a:fillRef idx="0">
              <a:scrgbClr r="0" g="0" b="0"/>
            </a:fillRef>
            <a:effectRef idx="0">
              <a:scrgbClr r="0" g="0" b="0"/>
            </a:effectRef>
            <a:fontRef idx="minor">
              <a:schemeClr val="tx1"/>
            </a:fontRef>
          </p:style>
          <p:txBody>
            <a:bodyPr wrap="square" rtlCol="0" anchor="ctr">
              <a:no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marL="0" marR="0" lvl="0" indent="0" algn="ctr" defTabSz="914400" rtl="0" eaLnBrk="1" fontAlgn="base" latinLnBrk="1" hangingPunct="1">
                <a:lnSpc>
                  <a:spcPts val="2400"/>
                </a:lnSpc>
                <a:spcBef>
                  <a:spcPct val="0"/>
                </a:spcBef>
                <a:spcAft>
                  <a:spcPct val="0"/>
                </a:spcAft>
                <a:buClrTx/>
                <a:buSzTx/>
                <a:buFontTx/>
                <a:buNone/>
                <a:tabLst/>
                <a:defRPr/>
              </a:pPr>
              <a:r>
                <a:rPr kumimoji="1" lang="en-US" altLang="ko-KR" sz="2400" b="1" i="0" u="none" strike="noStrike" kern="1200" cap="none" spc="-150" normalizeH="0" baseline="0" noProof="0">
                  <a:ln>
                    <a:noFill/>
                  </a:ln>
                  <a:solidFill>
                    <a:srgbClr val="000000"/>
                  </a:solidFill>
                  <a:effectLst/>
                  <a:uLnTx/>
                  <a:uFillTx/>
                  <a:latin typeface="맑은 고딕" panose="020B0503020000020004" pitchFamily="50" charset="-127"/>
                  <a:ea typeface="맑은 고딕" panose="020B0503020000020004" pitchFamily="50" charset="-127"/>
                  <a:cs typeface="+mn-cs"/>
                </a:rPr>
                <a:t>EPA </a:t>
              </a:r>
            </a:p>
            <a:p>
              <a:pPr marL="0" marR="0" lvl="0" indent="0" algn="ctr" defTabSz="914400" rtl="0" eaLnBrk="1" fontAlgn="base" latinLnBrk="1" hangingPunct="1">
                <a:lnSpc>
                  <a:spcPts val="2400"/>
                </a:lnSpc>
                <a:spcBef>
                  <a:spcPct val="0"/>
                </a:spcBef>
                <a:spcAft>
                  <a:spcPct val="0"/>
                </a:spcAft>
                <a:buClrTx/>
                <a:buSzTx/>
                <a:buFontTx/>
                <a:buNone/>
                <a:tabLst/>
                <a:defRPr/>
              </a:pPr>
              <a:r>
                <a:rPr kumimoji="1" lang="en-US" altLang="ko-KR" sz="1600" b="1" i="0" u="none" strike="noStrike" kern="1200" cap="none" spc="-150" normalizeH="0" baseline="0" noProof="0">
                  <a:ln>
                    <a:noFill/>
                  </a:ln>
                  <a:solidFill>
                    <a:srgbClr val="000000"/>
                  </a:solidFill>
                  <a:effectLst/>
                  <a:uLnTx/>
                  <a:uFillTx/>
                  <a:latin typeface="맑은 고딕" panose="020B0503020000020004" pitchFamily="50" charset="-127"/>
                  <a:ea typeface="맑은 고딕" panose="020B0503020000020004" pitchFamily="50" charset="-127"/>
                  <a:cs typeface="+mn-cs"/>
                </a:rPr>
                <a:t>540 mg</a:t>
              </a:r>
            </a:p>
          </p:txBody>
        </p:sp>
      </p:grpSp>
      <p:sp>
        <p:nvSpPr>
          <p:cNvPr id="35" name="TextBox 34"/>
          <p:cNvSpPr txBox="1"/>
          <p:nvPr/>
        </p:nvSpPr>
        <p:spPr>
          <a:xfrm>
            <a:off x="1180136" y="1801124"/>
            <a:ext cx="3921488" cy="1075294"/>
          </a:xfrm>
          <a:prstGeom prst="rect">
            <a:avLst/>
          </a:prstGeom>
          <a:noFill/>
        </p:spPr>
        <p:txBody>
          <a:bodyPr wrap="square">
            <a:spAutoFit/>
          </a:bodyPr>
          <a:lstStyle>
            <a:defPPr>
              <a:defRPr lang="ko-KR"/>
            </a:defPPr>
            <a:lvl1pPr algn="just">
              <a:lnSpc>
                <a:spcPct val="150000"/>
              </a:lnSpc>
              <a:defRPr b="1">
                <a:latin typeface="맑은 고딕" panose="020B0503020000020004" pitchFamily="50" charset="-127"/>
                <a:ea typeface="맑은 고딕" panose="020B0503020000020004" pitchFamily="50" charset="-127"/>
              </a:defRPr>
            </a:lvl1pPr>
          </a:lstStyle>
          <a:p>
            <a:pPr lvl="0" algn="ctr" fontAlgn="base">
              <a:spcBef>
                <a:spcPct val="0"/>
              </a:spcBef>
              <a:spcAft>
                <a:spcPct val="0"/>
              </a:spcAft>
              <a:defRPr/>
            </a:pPr>
            <a:r>
              <a:rPr lang="en-US" sz="1100"/>
              <a:t>KD Pharma produces Red </a:t>
            </a:r>
            <a:r>
              <a:rPr lang="en-US" sz="1100" err="1"/>
              <a:t>rTG</a:t>
            </a:r>
            <a:r>
              <a:rPr lang="en-US" sz="1100"/>
              <a:t> Omega3 that has above 80% purity. General Balance Red </a:t>
            </a:r>
            <a:r>
              <a:rPr lang="en-US" sz="1100" err="1"/>
              <a:t>rTG</a:t>
            </a:r>
            <a:r>
              <a:rPr lang="en-US" sz="1100"/>
              <a:t> contains 540mg </a:t>
            </a:r>
          </a:p>
          <a:p>
            <a:pPr lvl="0" algn="ctr" fontAlgn="base">
              <a:spcBef>
                <a:spcPct val="0"/>
              </a:spcBef>
              <a:spcAft>
                <a:spcPct val="0"/>
              </a:spcAft>
              <a:defRPr/>
            </a:pPr>
            <a:r>
              <a:rPr lang="en-US" sz="1100"/>
              <a:t>of EPA and 360mg of DHA for a total of 900mg per </a:t>
            </a:r>
          </a:p>
          <a:p>
            <a:pPr lvl="0" algn="ctr" fontAlgn="base">
              <a:spcBef>
                <a:spcPct val="0"/>
              </a:spcBef>
              <a:spcAft>
                <a:spcPct val="0"/>
              </a:spcAft>
              <a:defRPr/>
            </a:pPr>
            <a:r>
              <a:rPr lang="en-US" sz="1100"/>
              <a:t>serving.</a:t>
            </a:r>
            <a:endParaRPr kumimoji="1" lang="en-US" altLang="ko-KR" sz="1100" i="0" u="none" strike="noStrike" kern="1200" cap="none" spc="0" normalizeH="0" baseline="0" noProof="0">
              <a:ln>
                <a:noFill/>
              </a:ln>
              <a:solidFill>
                <a:sysClr val="windowText" lastClr="000000"/>
              </a:solidFill>
              <a:effectLst/>
              <a:uLnTx/>
              <a:uFillTx/>
              <a:latin typeface="맑은 고딕" panose="020B0503020000020004" pitchFamily="50" charset="-127"/>
              <a:ea typeface="맑은 고딕" panose="020B0503020000020004" pitchFamily="50" charset="-127"/>
              <a:cs typeface="+mn-cs"/>
            </a:endParaRPr>
          </a:p>
        </p:txBody>
      </p:sp>
      <p:sp>
        <p:nvSpPr>
          <p:cNvPr id="36" name="TextBox 35"/>
          <p:cNvSpPr txBox="1"/>
          <p:nvPr/>
        </p:nvSpPr>
        <p:spPr>
          <a:xfrm>
            <a:off x="6740591" y="1801124"/>
            <a:ext cx="4857593" cy="887615"/>
          </a:xfrm>
          <a:prstGeom prst="rect">
            <a:avLst/>
          </a:prstGeom>
          <a:noFill/>
        </p:spPr>
        <p:txBody>
          <a:bodyPr wrap="square">
            <a:spAutoFit/>
          </a:bodyPr>
          <a:lstStyle>
            <a:defPPr>
              <a:defRPr lang="ko-KR"/>
            </a:defPPr>
            <a:lvl1pPr algn="just">
              <a:lnSpc>
                <a:spcPct val="150000"/>
              </a:lnSpc>
              <a:defRPr b="1">
                <a:latin typeface="맑은 고딕" panose="020B0503020000020004" pitchFamily="50" charset="-127"/>
                <a:ea typeface="맑은 고딕" panose="020B0503020000020004" pitchFamily="50" charset="-127"/>
              </a:defRPr>
            </a:lvl1pPr>
          </a:lstStyle>
          <a:p>
            <a:pPr lvl="0" algn="ctr" fontAlgn="base">
              <a:spcBef>
                <a:spcPct val="0"/>
              </a:spcBef>
              <a:spcAft>
                <a:spcPct val="0"/>
              </a:spcAft>
              <a:defRPr/>
            </a:pPr>
            <a:r>
              <a:rPr lang="en-US" sz="1200"/>
              <a:t>Ingredients are extracted from small fish that are on the lowest end of the food chain and fish that have been tested for heavy metals or other contaminants.</a:t>
            </a:r>
            <a:endParaRPr kumimoji="1" lang="en-US" altLang="ko-KR" sz="1200" i="0" u="none" strike="noStrike" kern="1200" cap="none" spc="0" normalizeH="0" baseline="0" noProof="0">
              <a:ln>
                <a:noFill/>
              </a:ln>
              <a:solidFill>
                <a:sysClr val="windowText" lastClr="000000"/>
              </a:solidFill>
              <a:effectLst/>
              <a:uLnTx/>
              <a:uFillTx/>
              <a:latin typeface="맑은 고딕" panose="020B0503020000020004" pitchFamily="50" charset="-127"/>
              <a:ea typeface="맑은 고딕" panose="020B0503020000020004" pitchFamily="50" charset="-127"/>
              <a:cs typeface="+mn-cs"/>
            </a:endParaRPr>
          </a:p>
        </p:txBody>
      </p:sp>
      <p:pic>
        <p:nvPicPr>
          <p:cNvPr id="37" name="그림 36"/>
          <p:cNvPicPr>
            <a:picLocks noChangeAspect="1"/>
          </p:cNvPicPr>
          <p:nvPr/>
        </p:nvPicPr>
        <p:blipFill>
          <a:blip r:embed="rId5"/>
          <a:stretch>
            <a:fillRect/>
          </a:stretch>
        </p:blipFill>
        <p:spPr>
          <a:xfrm>
            <a:off x="6801829" y="3275968"/>
            <a:ext cx="4968273" cy="2971382"/>
          </a:xfrm>
          <a:prstGeom prst="rect">
            <a:avLst/>
          </a:prstGeom>
        </p:spPr>
      </p:pic>
      <p:sp>
        <p:nvSpPr>
          <p:cNvPr id="38" name="위쪽 화살표 37"/>
          <p:cNvSpPr/>
          <p:nvPr/>
        </p:nvSpPr>
        <p:spPr bwMode="auto">
          <a:xfrm>
            <a:off x="6256298" y="2759246"/>
            <a:ext cx="1774763" cy="2514214"/>
          </a:xfrm>
          <a:prstGeom prst="upArrow">
            <a:avLst/>
          </a:prstGeom>
          <a:gradFill flip="none" rotWithShape="1">
            <a:gsLst>
              <a:gs pos="0">
                <a:srgbClr val="C00000"/>
              </a:gs>
              <a:gs pos="78000">
                <a:srgbClr val="DF3540">
                  <a:tint val="44500"/>
                  <a:satMod val="160000"/>
                </a:srgbClr>
              </a:gs>
              <a:gs pos="100000">
                <a:srgbClr val="DF3540">
                  <a:tint val="23500"/>
                  <a:satMod val="160000"/>
                </a:srgbClr>
              </a:gs>
            </a:gsLst>
            <a:lin ang="5400000" scaled="1"/>
            <a:tileRect/>
          </a:gradFill>
          <a:ln w="28575">
            <a:noFill/>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base" latinLnBrk="1" hangingPunct="1">
              <a:lnSpc>
                <a:spcPct val="120000"/>
              </a:lnSpc>
              <a:spcBef>
                <a:spcPct val="0"/>
              </a:spcBef>
              <a:spcAft>
                <a:spcPct val="0"/>
              </a:spcAft>
              <a:buClrTx/>
              <a:buSzTx/>
              <a:buFont typeface="Arial" panose="020B0604020202020204" pitchFamily="34" charset="0"/>
              <a:buNone/>
              <a:tabLst/>
              <a:defRPr/>
            </a:pPr>
            <a:r>
              <a:rPr kumimoji="1" lang="en-US" altLang="ko-KR" sz="800" b="1" i="0" u="none" strike="noStrike" kern="1200" cap="none" spc="0" normalizeH="0" baseline="0" noProof="0">
                <a:ln>
                  <a:noFill/>
                </a:ln>
                <a:effectLst/>
                <a:uLnTx/>
                <a:uFillTx/>
                <a:latin typeface="맑은 고딕" panose="020B0503020000020004" pitchFamily="50" charset="-127"/>
                <a:ea typeface="맑은 고딕" panose="020B0503020000020004" pitchFamily="50" charset="-127"/>
                <a:cs typeface="+mn-cs"/>
              </a:rPr>
              <a:t>Risk of heavy Metal Poisoning</a:t>
            </a:r>
            <a:endParaRPr kumimoji="1" lang="ko-KR" altLang="en-US" sz="800" b="1" i="0" u="none" strike="noStrike" kern="1200" cap="none" spc="0" normalizeH="0" baseline="0" noProof="0">
              <a:ln>
                <a:noFill/>
              </a:ln>
              <a:effectLst/>
              <a:uLnTx/>
              <a:uFillTx/>
              <a:latin typeface="맑은 고딕" panose="020B0503020000020004" pitchFamily="50" charset="-127"/>
              <a:ea typeface="맑은 고딕" panose="020B0503020000020004" pitchFamily="50" charset="-127"/>
              <a:cs typeface="+mn-cs"/>
            </a:endParaRPr>
          </a:p>
        </p:txBody>
      </p:sp>
      <p:sp>
        <p:nvSpPr>
          <p:cNvPr id="39" name="TextBox 38"/>
          <p:cNvSpPr txBox="1"/>
          <p:nvPr/>
        </p:nvSpPr>
        <p:spPr>
          <a:xfrm>
            <a:off x="6151263" y="2997670"/>
            <a:ext cx="558758" cy="333617"/>
          </a:xfrm>
          <a:prstGeom prst="rect">
            <a:avLst/>
          </a:prstGeom>
          <a:noFill/>
        </p:spPr>
        <p:txBody>
          <a:bodyPr wrap="square">
            <a:spAutoFit/>
          </a:bodyPr>
          <a:lstStyle>
            <a:defPPr>
              <a:defRPr lang="ko-KR"/>
            </a:defPPr>
            <a:lvl1pPr algn="just">
              <a:lnSpc>
                <a:spcPct val="150000"/>
              </a:lnSpc>
              <a:defRPr b="1">
                <a:latin typeface="맑은 고딕" panose="020B0503020000020004" pitchFamily="50" charset="-127"/>
                <a:ea typeface="맑은 고딕" panose="020B0503020000020004" pitchFamily="50" charset="-127"/>
              </a:defRPr>
            </a:lvl1pPr>
          </a:lstStyle>
          <a:p>
            <a:pPr marL="0" marR="0" lvl="0" indent="0" algn="ctr" defTabSz="914400" rtl="0" eaLnBrk="1" fontAlgn="base" latinLnBrk="1" hangingPunct="1">
              <a:lnSpc>
                <a:spcPct val="150000"/>
              </a:lnSpc>
              <a:spcBef>
                <a:spcPct val="0"/>
              </a:spcBef>
              <a:spcAft>
                <a:spcPct val="0"/>
              </a:spcAft>
              <a:buClrTx/>
              <a:buSzTx/>
              <a:buFontTx/>
              <a:buNone/>
              <a:tabLst/>
              <a:defRPr/>
            </a:pPr>
            <a:r>
              <a:rPr kumimoji="1" lang="en-US" altLang="ko-KR" sz="1200">
                <a:solidFill>
                  <a:srgbClr val="C00000"/>
                </a:solidFill>
              </a:rPr>
              <a:t>High</a:t>
            </a:r>
            <a:endParaRPr kumimoji="1" lang="en-US" altLang="ko-KR" sz="1200" b="1" i="0" u="none" strike="noStrike" kern="1200" cap="none" spc="0" normalizeH="0" baseline="0" noProof="0">
              <a:ln>
                <a:noFill/>
              </a:ln>
              <a:solidFill>
                <a:srgbClr val="C00000"/>
              </a:solidFill>
              <a:effectLst/>
              <a:uLnTx/>
              <a:uFillTx/>
              <a:latin typeface="맑은 고딕" panose="020B0503020000020004" pitchFamily="50" charset="-127"/>
              <a:ea typeface="맑은 고딕" panose="020B0503020000020004" pitchFamily="50" charset="-127"/>
              <a:cs typeface="+mn-cs"/>
            </a:endParaRPr>
          </a:p>
        </p:txBody>
      </p:sp>
      <p:sp>
        <p:nvSpPr>
          <p:cNvPr id="40" name="TextBox 39"/>
          <p:cNvSpPr txBox="1"/>
          <p:nvPr/>
        </p:nvSpPr>
        <p:spPr>
          <a:xfrm>
            <a:off x="6151263" y="4978181"/>
            <a:ext cx="558758" cy="333617"/>
          </a:xfrm>
          <a:prstGeom prst="rect">
            <a:avLst/>
          </a:prstGeom>
          <a:noFill/>
        </p:spPr>
        <p:txBody>
          <a:bodyPr wrap="square">
            <a:spAutoFit/>
          </a:bodyPr>
          <a:lstStyle>
            <a:defPPr>
              <a:defRPr lang="ko-KR"/>
            </a:defPPr>
            <a:lvl1pPr algn="just">
              <a:lnSpc>
                <a:spcPct val="150000"/>
              </a:lnSpc>
              <a:defRPr b="1">
                <a:latin typeface="맑은 고딕" panose="020B0503020000020004" pitchFamily="50" charset="-127"/>
                <a:ea typeface="맑은 고딕" panose="020B0503020000020004" pitchFamily="50" charset="-127"/>
              </a:defRPr>
            </a:lvl1pPr>
          </a:lstStyle>
          <a:p>
            <a:pPr marL="0" marR="0" lvl="0" indent="0" algn="ctr" defTabSz="914400" rtl="0" eaLnBrk="1" fontAlgn="base" latinLnBrk="1" hangingPunct="1">
              <a:lnSpc>
                <a:spcPct val="150000"/>
              </a:lnSpc>
              <a:spcBef>
                <a:spcPct val="0"/>
              </a:spcBef>
              <a:spcAft>
                <a:spcPct val="0"/>
              </a:spcAft>
              <a:buClrTx/>
              <a:buSzTx/>
              <a:buFontTx/>
              <a:buNone/>
              <a:tabLst/>
              <a:defRPr/>
            </a:pPr>
            <a:r>
              <a:rPr kumimoji="1" lang="en-US" altLang="ko-KR" sz="1200">
                <a:solidFill>
                  <a:srgbClr val="808080"/>
                </a:solidFill>
              </a:rPr>
              <a:t>Low</a:t>
            </a:r>
            <a:endParaRPr kumimoji="1" lang="en-US" altLang="ko-KR" sz="1200" b="1" i="0" u="none" strike="noStrike" kern="1200" cap="none" spc="0" normalizeH="0" baseline="0" noProof="0">
              <a:ln>
                <a:noFill/>
              </a:ln>
              <a:solidFill>
                <a:srgbClr val="808080"/>
              </a:solidFill>
              <a:effectLst/>
              <a:uLnTx/>
              <a:uFillTx/>
              <a:latin typeface="맑은 고딕" panose="020B0503020000020004" pitchFamily="50" charset="-127"/>
              <a:ea typeface="맑은 고딕" panose="020B0503020000020004" pitchFamily="50" charset="-127"/>
              <a:cs typeface="+mn-cs"/>
            </a:endParaRPr>
          </a:p>
        </p:txBody>
      </p:sp>
      <p:pic>
        <p:nvPicPr>
          <p:cNvPr id="21" name="그림 20"/>
          <p:cNvPicPr>
            <a:picLocks noChangeAspect="1"/>
          </p:cNvPicPr>
          <p:nvPr/>
        </p:nvPicPr>
        <p:blipFill rotWithShape="1">
          <a:blip r:embed="rId6" cstate="print">
            <a:extLst>
              <a:ext uri="{BEBA8EAE-BF5A-486C-A8C5-ECC9F3942E4B}">
                <a14:imgProps xmlns:a14="http://schemas.microsoft.com/office/drawing/2010/main">
                  <a14:imgLayer r:embed="rId4">
                    <a14:imgEffect>
                      <a14:backgroundRemoval t="9150" b="37464" l="38502" r="72132"/>
                    </a14:imgEffect>
                  </a14:imgLayer>
                </a14:imgProps>
              </a:ext>
              <a:ext uri="{28A0092B-C50C-407E-A947-70E740481C1C}">
                <a14:useLocalDpi xmlns:a14="http://schemas.microsoft.com/office/drawing/2010/main" val="0"/>
              </a:ext>
            </a:extLst>
          </a:blip>
          <a:srcRect l="36720" t="9252" r="27525" b="61569"/>
          <a:stretch/>
        </p:blipFill>
        <p:spPr>
          <a:xfrm>
            <a:off x="2011888" y="3637890"/>
            <a:ext cx="2756596" cy="1733422"/>
          </a:xfrm>
          <a:prstGeom prst="rect">
            <a:avLst/>
          </a:prstGeom>
        </p:spPr>
      </p:pic>
    </p:spTree>
    <p:extLst>
      <p:ext uri="{BB962C8B-B14F-4D97-AF65-F5344CB8AC3E}">
        <p14:creationId xmlns:p14="http://schemas.microsoft.com/office/powerpoint/2010/main" val="178028377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solidFill>
            <a:srgbClr val="C00000"/>
          </a:solidFill>
        </p:spPr>
        <p:txBody>
          <a:bodyPr>
            <a:normAutofit fontScale="90000"/>
          </a:bodyPr>
          <a:lstStyle/>
          <a:p>
            <a:r>
              <a:rPr lang="en-US" altLang="ko-KR" b="1">
                <a:latin typeface="+mn-ea"/>
              </a:rPr>
              <a:t>Formulated with Ingredients Developed by a Renowned German Company</a:t>
            </a:r>
            <a:endParaRPr lang="ko-KR" altLang="en-US" b="1">
              <a:latin typeface="+mn-ea"/>
              <a:ea typeface="+mn-ea"/>
            </a:endParaRPr>
          </a:p>
        </p:txBody>
      </p:sp>
      <p:sp>
        <p:nvSpPr>
          <p:cNvPr id="17" name="직사각형 16"/>
          <p:cNvSpPr/>
          <p:nvPr/>
        </p:nvSpPr>
        <p:spPr>
          <a:xfrm>
            <a:off x="269238" y="1055914"/>
            <a:ext cx="11668759" cy="526868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endParaRPr kumimoji="0" lang="ko-KR" altLang="en-US" sz="1800" b="1" i="0" u="none" strike="noStrike" kern="1200" cap="none" spc="0" normalizeH="0" baseline="0" noProof="0">
              <a:ln>
                <a:noFill/>
              </a:ln>
              <a:solidFill>
                <a:prstClr val="white"/>
              </a:solidFill>
              <a:effectLst/>
              <a:uLnTx/>
              <a:uFillTx/>
              <a:latin typeface="맑은 고딕" panose="020B0503020000020004" pitchFamily="50" charset="-127"/>
              <a:ea typeface="맑은 고딕" panose="020B0503020000020004" pitchFamily="50" charset="-127"/>
              <a:cs typeface="+mn-cs"/>
            </a:endParaRPr>
          </a:p>
        </p:txBody>
      </p:sp>
      <p:pic>
        <p:nvPicPr>
          <p:cNvPr id="22" name="그림 2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41617" y="2393666"/>
            <a:ext cx="5671761" cy="3800305"/>
          </a:xfrm>
          <a:prstGeom prst="rect">
            <a:avLst/>
          </a:prstGeom>
        </p:spPr>
      </p:pic>
      <p:sp>
        <p:nvSpPr>
          <p:cNvPr id="23" name="TextBox 22"/>
          <p:cNvSpPr txBox="1"/>
          <p:nvPr/>
        </p:nvSpPr>
        <p:spPr>
          <a:xfrm>
            <a:off x="696686" y="1439164"/>
            <a:ext cx="11065100" cy="821379"/>
          </a:xfrm>
          <a:prstGeom prst="rect">
            <a:avLst/>
          </a:prstGeom>
          <a:noFill/>
          <a:ln>
            <a:solidFill>
              <a:srgbClr val="C00000"/>
            </a:solidFill>
          </a:ln>
        </p:spPr>
        <p:txBody>
          <a:bodyPr wrap="square">
            <a:spAutoFit/>
          </a:bodyPr>
          <a:lstStyle>
            <a:defPPr>
              <a:defRPr lang="ko-KR"/>
            </a:defPPr>
            <a:lvl1pPr algn="just">
              <a:lnSpc>
                <a:spcPct val="150000"/>
              </a:lnSpc>
              <a:defRPr b="1">
                <a:latin typeface="맑은 고딕" panose="020B0503020000020004" pitchFamily="50" charset="-127"/>
                <a:ea typeface="맑은 고딕" panose="020B0503020000020004" pitchFamily="50" charset="-127"/>
              </a:defRPr>
            </a:lvl1pPr>
          </a:lstStyle>
          <a:p>
            <a:pPr lvl="0" fontAlgn="base">
              <a:spcBef>
                <a:spcPct val="0"/>
              </a:spcBef>
              <a:spcAft>
                <a:spcPct val="0"/>
              </a:spcAft>
              <a:defRPr/>
            </a:pPr>
            <a:endParaRPr lang="en-US" sz="1100"/>
          </a:p>
          <a:p>
            <a:pPr lvl="0" fontAlgn="base">
              <a:spcBef>
                <a:spcPct val="0"/>
              </a:spcBef>
              <a:spcAft>
                <a:spcPct val="0"/>
              </a:spcAft>
              <a:defRPr/>
            </a:pPr>
            <a:r>
              <a:rPr lang="en-US" sz="1100"/>
              <a:t>KD Pharma's exclusive, patented extraction methods (SFE, Supercritical Fluid Extraction and SFC, Supercritical Fluid Chromatography) are used for pure, high quality omega 3.</a:t>
            </a:r>
            <a:endParaRPr kumimoji="1" lang="en-US" altLang="ko-KR" sz="1100" i="0" u="none" strike="noStrike" kern="1200" cap="none" spc="0" normalizeH="0" baseline="0" noProof="0">
              <a:ln>
                <a:noFill/>
              </a:ln>
              <a:solidFill>
                <a:sysClr val="windowText" lastClr="000000"/>
              </a:solidFill>
              <a:effectLst/>
              <a:uLnTx/>
              <a:uFillTx/>
              <a:latin typeface="맑은 고딕" panose="020B0503020000020004" pitchFamily="50" charset="-127"/>
              <a:ea typeface="맑은 고딕" panose="020B0503020000020004" pitchFamily="50" charset="-127"/>
              <a:cs typeface="+mn-cs"/>
            </a:endParaRPr>
          </a:p>
        </p:txBody>
      </p:sp>
      <p:sp>
        <p:nvSpPr>
          <p:cNvPr id="41" name="TextBox 40"/>
          <p:cNvSpPr txBox="1"/>
          <p:nvPr/>
        </p:nvSpPr>
        <p:spPr>
          <a:xfrm>
            <a:off x="430213" y="3168531"/>
            <a:ext cx="2911403" cy="3149773"/>
          </a:xfrm>
          <a:prstGeom prst="rect">
            <a:avLst/>
          </a:prstGeom>
          <a:noFill/>
        </p:spPr>
        <p:txBody>
          <a:bodyPr wrap="square">
            <a:spAutoFit/>
          </a:bodyPr>
          <a:lstStyle>
            <a:defPPr>
              <a:defRPr lang="ko-KR"/>
            </a:defPPr>
            <a:lvl1pPr algn="just">
              <a:lnSpc>
                <a:spcPct val="150000"/>
              </a:lnSpc>
              <a:defRPr b="1">
                <a:latin typeface="맑은 고딕" panose="020B0503020000020004" pitchFamily="50" charset="-127"/>
                <a:ea typeface="맑은 고딕" panose="020B0503020000020004" pitchFamily="50" charset="-127"/>
              </a:defRPr>
            </a:lvl1pPr>
          </a:lstStyle>
          <a:p>
            <a:pPr lvl="0" algn="ctr" fontAlgn="base">
              <a:spcBef>
                <a:spcPct val="0"/>
              </a:spcBef>
              <a:spcAft>
                <a:spcPct val="0"/>
              </a:spcAft>
              <a:defRPr/>
            </a:pPr>
            <a:r>
              <a:rPr kumimoji="1" lang="en-US" altLang="ko-KR" sz="1400" b="1" i="0" u="sng" strike="noStrike" kern="1200" cap="none" spc="0" normalizeH="0" baseline="0" noProof="0">
                <a:ln>
                  <a:noFill/>
                </a:ln>
                <a:solidFill>
                  <a:sysClr val="windowText" lastClr="000000"/>
                </a:solidFill>
                <a:effectLst/>
                <a:uLnTx/>
                <a:uFillTx/>
                <a:latin typeface="맑은 고딕" panose="020B0503020000020004" pitchFamily="50" charset="-127"/>
                <a:ea typeface="맑은 고딕" panose="020B0503020000020004" pitchFamily="50" charset="-127"/>
                <a:cs typeface="+mn-cs"/>
              </a:rPr>
              <a:t>SFE (</a:t>
            </a:r>
            <a:r>
              <a:rPr lang="en-US" sz="1200" u="sng"/>
              <a:t>Supercritical Fluid Extraction</a:t>
            </a:r>
            <a:r>
              <a:rPr kumimoji="1" lang="en-US" altLang="ko-KR" sz="1400" b="1" i="0" u="sng" strike="noStrike" kern="1200" cap="none" spc="0" normalizeH="0" baseline="0" noProof="0">
                <a:ln>
                  <a:noFill/>
                </a:ln>
                <a:solidFill>
                  <a:sysClr val="windowText" lastClr="000000"/>
                </a:solidFill>
                <a:effectLst/>
                <a:uLnTx/>
                <a:uFillTx/>
                <a:latin typeface="맑은 고딕" panose="020B0503020000020004" pitchFamily="50" charset="-127"/>
                <a:ea typeface="맑은 고딕" panose="020B0503020000020004" pitchFamily="50" charset="-127"/>
                <a:cs typeface="+mn-cs"/>
              </a:rPr>
              <a:t>)</a:t>
            </a:r>
            <a:endParaRPr kumimoji="1" lang="en-US" altLang="ko-KR" sz="1200" b="1" i="0" u="none" strike="noStrike" kern="1200" cap="none" spc="0" normalizeH="0" baseline="0" noProof="0">
              <a:ln>
                <a:noFill/>
              </a:ln>
              <a:solidFill>
                <a:sysClr val="windowText" lastClr="000000"/>
              </a:solidFill>
              <a:effectLst/>
              <a:uLnTx/>
              <a:uFillTx/>
              <a:latin typeface="맑은 고딕" panose="020B0503020000020004" pitchFamily="50" charset="-127"/>
              <a:ea typeface="맑은 고딕" panose="020B0503020000020004" pitchFamily="50" charset="-127"/>
              <a:cs typeface="+mn-cs"/>
            </a:endParaRPr>
          </a:p>
          <a:p>
            <a:pPr marL="171450" lvl="0" indent="-171450" fontAlgn="base">
              <a:spcBef>
                <a:spcPct val="0"/>
              </a:spcBef>
              <a:spcAft>
                <a:spcPct val="0"/>
              </a:spcAft>
              <a:buFont typeface="Arial" panose="020B0604020202020204" pitchFamily="34" charset="0"/>
              <a:buChar char="•"/>
              <a:defRPr/>
            </a:pPr>
            <a:r>
              <a:rPr lang="en-US" sz="1200"/>
              <a:t>Extraction method using Carbon Dioxide and low temperatures (no </a:t>
            </a:r>
          </a:p>
          <a:p>
            <a:pPr lvl="0" fontAlgn="base">
              <a:spcBef>
                <a:spcPct val="0"/>
              </a:spcBef>
              <a:spcAft>
                <a:spcPct val="0"/>
              </a:spcAft>
              <a:defRPr/>
            </a:pPr>
            <a:r>
              <a:rPr lang="en-US" sz="1200"/>
              <a:t>   higher than 50 degrees). </a:t>
            </a:r>
          </a:p>
          <a:p>
            <a:pPr marL="171450" lvl="0" indent="-171450" fontAlgn="base">
              <a:spcBef>
                <a:spcPct val="0"/>
              </a:spcBef>
              <a:spcAft>
                <a:spcPct val="0"/>
              </a:spcAft>
              <a:buFont typeface="Arial" panose="020B0604020202020204" pitchFamily="34" charset="0"/>
              <a:buChar char="•"/>
              <a:defRPr/>
            </a:pPr>
            <a:r>
              <a:rPr lang="en-US" sz="1200"/>
              <a:t>Extraction method does not use </a:t>
            </a:r>
          </a:p>
          <a:p>
            <a:pPr lvl="0" fontAlgn="base">
              <a:spcBef>
                <a:spcPct val="0"/>
              </a:spcBef>
              <a:spcAft>
                <a:spcPct val="0"/>
              </a:spcAft>
              <a:defRPr/>
            </a:pPr>
            <a:r>
              <a:rPr lang="en-US" sz="1200"/>
              <a:t>   nucleic acid (no chemical solvents)</a:t>
            </a:r>
            <a:endParaRPr kumimoji="1" lang="en-US" altLang="ko-KR" sz="1200" i="0" u="none" strike="noStrike" kern="1200" cap="none" spc="0" normalizeH="0" baseline="0" noProof="0">
              <a:ln>
                <a:noFill/>
              </a:ln>
              <a:solidFill>
                <a:sysClr val="windowText" lastClr="000000"/>
              </a:solidFill>
              <a:effectLst/>
              <a:uLnTx/>
              <a:uFillTx/>
              <a:latin typeface="맑은 고딕" panose="020B0503020000020004" pitchFamily="50" charset="-127"/>
              <a:ea typeface="맑은 고딕" panose="020B0503020000020004" pitchFamily="50" charset="-127"/>
              <a:cs typeface="+mn-cs"/>
            </a:endParaRPr>
          </a:p>
          <a:p>
            <a:pPr marL="171450" lvl="0" indent="-171450" fontAlgn="base">
              <a:spcBef>
                <a:spcPct val="0"/>
              </a:spcBef>
              <a:spcAft>
                <a:spcPct val="0"/>
              </a:spcAft>
              <a:buFont typeface="Arial" panose="020B0604020202020204" pitchFamily="34" charset="0"/>
              <a:buChar char="•"/>
              <a:defRPr/>
            </a:pPr>
            <a:r>
              <a:rPr lang="en-US" sz="1200"/>
              <a:t>There is low risk of altering or </a:t>
            </a:r>
          </a:p>
          <a:p>
            <a:pPr lvl="0" fontAlgn="base">
              <a:spcBef>
                <a:spcPct val="0"/>
              </a:spcBef>
              <a:spcAft>
                <a:spcPct val="0"/>
              </a:spcAft>
              <a:defRPr/>
            </a:pPr>
            <a:r>
              <a:rPr lang="en-US" sz="1200"/>
              <a:t>   destroying the heat sensitive </a:t>
            </a:r>
          </a:p>
          <a:p>
            <a:pPr lvl="0" fontAlgn="base">
              <a:spcBef>
                <a:spcPct val="0"/>
              </a:spcBef>
              <a:spcAft>
                <a:spcPct val="0"/>
              </a:spcAft>
              <a:defRPr/>
            </a:pPr>
            <a:r>
              <a:rPr lang="en-US" sz="1200"/>
              <a:t>   molecular structure of Omega 3 </a:t>
            </a:r>
          </a:p>
          <a:p>
            <a:pPr lvl="0" fontAlgn="base">
              <a:spcBef>
                <a:spcPct val="0"/>
              </a:spcBef>
              <a:spcAft>
                <a:spcPct val="0"/>
              </a:spcAft>
              <a:defRPr/>
            </a:pPr>
            <a:r>
              <a:rPr lang="en-US" sz="1200"/>
              <a:t>   and or residual chemical solvents </a:t>
            </a:r>
          </a:p>
          <a:p>
            <a:pPr lvl="0" fontAlgn="base">
              <a:spcBef>
                <a:spcPct val="0"/>
              </a:spcBef>
              <a:spcAft>
                <a:spcPct val="0"/>
              </a:spcAft>
              <a:defRPr/>
            </a:pPr>
            <a:r>
              <a:rPr lang="en-US" sz="1200"/>
              <a:t>   (nucleic acid)</a:t>
            </a:r>
            <a:endParaRPr kumimoji="1" lang="en-US" altLang="ko-KR" sz="1200" i="0" u="none" strike="noStrike" kern="1200" cap="none" spc="0" normalizeH="0" baseline="0" noProof="0">
              <a:ln>
                <a:noFill/>
              </a:ln>
              <a:solidFill>
                <a:sysClr val="windowText" lastClr="000000"/>
              </a:solidFill>
              <a:effectLst/>
              <a:uLnTx/>
              <a:uFillTx/>
              <a:latin typeface="맑은 고딕" panose="020B0503020000020004" pitchFamily="50" charset="-127"/>
              <a:ea typeface="맑은 고딕" panose="020B0503020000020004" pitchFamily="50" charset="-127"/>
              <a:cs typeface="+mn-cs"/>
            </a:endParaRPr>
          </a:p>
        </p:txBody>
      </p:sp>
      <p:sp>
        <p:nvSpPr>
          <p:cNvPr id="42" name="TextBox 41"/>
          <p:cNvSpPr txBox="1"/>
          <p:nvPr/>
        </p:nvSpPr>
        <p:spPr>
          <a:xfrm>
            <a:off x="8821654" y="3223750"/>
            <a:ext cx="3202488" cy="2041777"/>
          </a:xfrm>
          <a:prstGeom prst="rect">
            <a:avLst/>
          </a:prstGeom>
          <a:noFill/>
        </p:spPr>
        <p:txBody>
          <a:bodyPr wrap="square">
            <a:spAutoFit/>
          </a:bodyPr>
          <a:lstStyle>
            <a:defPPr>
              <a:defRPr lang="ko-KR"/>
            </a:defPPr>
            <a:lvl1pPr algn="just">
              <a:lnSpc>
                <a:spcPct val="150000"/>
              </a:lnSpc>
              <a:defRPr b="1">
                <a:latin typeface="맑은 고딕" panose="020B0503020000020004" pitchFamily="50" charset="-127"/>
                <a:ea typeface="맑은 고딕" panose="020B0503020000020004" pitchFamily="50" charset="-127"/>
              </a:defRPr>
            </a:lvl1pPr>
          </a:lstStyle>
          <a:p>
            <a:pPr lvl="0" algn="ctr" fontAlgn="base">
              <a:spcBef>
                <a:spcPct val="0"/>
              </a:spcBef>
              <a:spcAft>
                <a:spcPct val="0"/>
              </a:spcAft>
              <a:defRPr/>
            </a:pPr>
            <a:r>
              <a:rPr kumimoji="1" lang="en-US" altLang="ko-KR" sz="1400" b="1" i="0" u="sng" strike="noStrike" kern="1200" cap="none" spc="0" normalizeH="0" baseline="0" noProof="0">
                <a:ln>
                  <a:noFill/>
                </a:ln>
                <a:solidFill>
                  <a:sysClr val="windowText" lastClr="000000"/>
                </a:solidFill>
                <a:effectLst/>
                <a:uLnTx/>
                <a:uFillTx/>
                <a:latin typeface="맑은 고딕" panose="020B0503020000020004" pitchFamily="50" charset="-127"/>
                <a:ea typeface="맑은 고딕" panose="020B0503020000020004" pitchFamily="50" charset="-127"/>
                <a:cs typeface="+mn-cs"/>
              </a:rPr>
              <a:t>SFC(</a:t>
            </a:r>
            <a:r>
              <a:rPr lang="en-US" sz="1200" u="sng"/>
              <a:t>Supercritical Fluid Chromatography</a:t>
            </a:r>
            <a:r>
              <a:rPr kumimoji="1" lang="en-US" altLang="ko-KR" sz="1200" b="1" i="0" u="sng" strike="noStrike" kern="1200" cap="none" spc="0" normalizeH="0" baseline="0" noProof="0">
                <a:ln>
                  <a:noFill/>
                </a:ln>
                <a:solidFill>
                  <a:sysClr val="windowText" lastClr="000000"/>
                </a:solidFill>
                <a:effectLst/>
                <a:uLnTx/>
                <a:uFillTx/>
                <a:latin typeface="맑은 고딕" panose="020B0503020000020004" pitchFamily="50" charset="-127"/>
                <a:ea typeface="맑은 고딕" panose="020B0503020000020004" pitchFamily="50" charset="-127"/>
                <a:cs typeface="+mn-cs"/>
              </a:rPr>
              <a:t>)</a:t>
            </a:r>
            <a:endParaRPr kumimoji="1" lang="ko-KR" altLang="en-US" sz="1200" b="1" i="0" u="sng" strike="noStrike" kern="1200" cap="none" spc="0" normalizeH="0" baseline="0" noProof="0">
              <a:ln>
                <a:noFill/>
              </a:ln>
              <a:solidFill>
                <a:sysClr val="windowText" lastClr="000000"/>
              </a:solidFill>
              <a:effectLst/>
              <a:uLnTx/>
              <a:uFillTx/>
              <a:latin typeface="맑은 고딕" panose="020B0503020000020004" pitchFamily="50" charset="-127"/>
              <a:ea typeface="맑은 고딕" panose="020B0503020000020004" pitchFamily="50" charset="-127"/>
              <a:cs typeface="+mn-cs"/>
            </a:endParaRPr>
          </a:p>
          <a:p>
            <a:pPr marL="0" marR="0" lvl="0" indent="0" algn="just" defTabSz="914400" rtl="0" eaLnBrk="1" fontAlgn="base" latinLnBrk="1" hangingPunct="1">
              <a:lnSpc>
                <a:spcPct val="150000"/>
              </a:lnSpc>
              <a:spcBef>
                <a:spcPct val="0"/>
              </a:spcBef>
              <a:spcAft>
                <a:spcPct val="0"/>
              </a:spcAft>
              <a:buClrTx/>
              <a:buSzTx/>
              <a:buFontTx/>
              <a:buNone/>
              <a:tabLst/>
              <a:defRPr/>
            </a:pPr>
            <a:endParaRPr kumimoji="1" lang="ko-KR" altLang="en-US" sz="1200" b="1" i="0" u="none" strike="noStrike" kern="1200" cap="none" spc="0" normalizeH="0" baseline="0" noProof="0">
              <a:ln>
                <a:noFill/>
              </a:ln>
              <a:solidFill>
                <a:sysClr val="windowText" lastClr="000000"/>
              </a:solidFill>
              <a:effectLst/>
              <a:uLnTx/>
              <a:uFillTx/>
              <a:latin typeface="맑은 고딕" panose="020B0503020000020004" pitchFamily="50" charset="-127"/>
              <a:ea typeface="맑은 고딕" panose="020B0503020000020004" pitchFamily="50" charset="-127"/>
              <a:cs typeface="+mn-cs"/>
            </a:endParaRPr>
          </a:p>
          <a:p>
            <a:pPr marL="171450" marR="0" lvl="0" indent="-171450" algn="just" defTabSz="914400" rtl="0" eaLnBrk="1" fontAlgn="base" latinLnBrk="1" hangingPunct="1">
              <a:lnSpc>
                <a:spcPct val="150000"/>
              </a:lnSpc>
              <a:spcBef>
                <a:spcPct val="0"/>
              </a:spcBef>
              <a:spcAft>
                <a:spcPct val="0"/>
              </a:spcAft>
              <a:buClrTx/>
              <a:buSzTx/>
              <a:buFont typeface="Arial" panose="020B0604020202020204" pitchFamily="34" charset="0"/>
              <a:buChar char="•"/>
              <a:tabLst/>
              <a:defRPr/>
            </a:pPr>
            <a:r>
              <a:rPr kumimoji="1" lang="en-US" altLang="ko-KR" sz="1200" b="1" i="0" u="none" strike="noStrike" kern="1200" cap="none" spc="0" normalizeH="0" baseline="0" noProof="0">
                <a:ln>
                  <a:noFill/>
                </a:ln>
                <a:solidFill>
                  <a:sysClr val="windowText" lastClr="000000"/>
                </a:solidFill>
                <a:effectLst/>
                <a:uLnTx/>
                <a:uFillTx/>
                <a:latin typeface="맑은 고딕" panose="020B0503020000020004" pitchFamily="50" charset="-127"/>
                <a:ea typeface="맑은 고딕" panose="020B0503020000020004" pitchFamily="50" charset="-127"/>
                <a:cs typeface="+mn-cs"/>
              </a:rPr>
              <a:t>EPA and DHA are separated and concentrated</a:t>
            </a:r>
            <a:endParaRPr kumimoji="1" lang="en-US" altLang="ko-KR" sz="1200">
              <a:solidFill>
                <a:sysClr val="windowText" lastClr="000000"/>
              </a:solidFill>
            </a:endParaRPr>
          </a:p>
          <a:p>
            <a:pPr marL="171450" marR="0" lvl="0" indent="-171450" algn="just" defTabSz="914400" rtl="0" eaLnBrk="1" fontAlgn="base" latinLnBrk="1" hangingPunct="1">
              <a:lnSpc>
                <a:spcPct val="150000"/>
              </a:lnSpc>
              <a:spcBef>
                <a:spcPct val="0"/>
              </a:spcBef>
              <a:spcAft>
                <a:spcPct val="0"/>
              </a:spcAft>
              <a:buClrTx/>
              <a:buSzTx/>
              <a:buFont typeface="Arial" panose="020B0604020202020204" pitchFamily="34" charset="0"/>
              <a:buChar char="•"/>
              <a:tabLst/>
              <a:defRPr/>
            </a:pPr>
            <a:r>
              <a:rPr lang="en-US" sz="1200"/>
              <a:t>Critical refining process that purifies </a:t>
            </a:r>
          </a:p>
          <a:p>
            <a:pPr marR="0" lvl="0" algn="just" defTabSz="914400" rtl="0" eaLnBrk="1" fontAlgn="base" latinLnBrk="1" hangingPunct="1">
              <a:lnSpc>
                <a:spcPct val="150000"/>
              </a:lnSpc>
              <a:spcBef>
                <a:spcPct val="0"/>
              </a:spcBef>
              <a:spcAft>
                <a:spcPct val="0"/>
              </a:spcAft>
              <a:buClrTx/>
              <a:buSzTx/>
              <a:tabLst/>
              <a:defRPr/>
            </a:pPr>
            <a:r>
              <a:rPr lang="en-US" sz="1200"/>
              <a:t>   the fish oil and removes heavy metals</a:t>
            </a:r>
          </a:p>
          <a:p>
            <a:pPr marR="0" lvl="0" algn="just" defTabSz="914400" rtl="0" eaLnBrk="1" fontAlgn="base" latinLnBrk="1" hangingPunct="1">
              <a:lnSpc>
                <a:spcPct val="150000"/>
              </a:lnSpc>
              <a:spcBef>
                <a:spcPct val="0"/>
              </a:spcBef>
              <a:spcAft>
                <a:spcPct val="0"/>
              </a:spcAft>
              <a:buClrTx/>
              <a:buSzTx/>
              <a:tabLst/>
              <a:defRPr/>
            </a:pPr>
            <a:r>
              <a:rPr lang="en-US" sz="1200"/>
              <a:t>   and contaminants</a:t>
            </a:r>
            <a:endParaRPr kumimoji="1" lang="ko-KR" altLang="en-US" sz="1200" i="0" u="none" strike="noStrike" kern="1200" cap="none" spc="0" normalizeH="0" baseline="0" noProof="0">
              <a:ln>
                <a:noFill/>
              </a:ln>
              <a:solidFill>
                <a:sysClr val="windowText" lastClr="000000"/>
              </a:solidFill>
              <a:effectLst/>
              <a:uLnTx/>
              <a:uFillTx/>
              <a:latin typeface="맑은 고딕" panose="020B0503020000020004" pitchFamily="50" charset="-127"/>
              <a:ea typeface="맑은 고딕" panose="020B0503020000020004" pitchFamily="50" charset="-127"/>
              <a:cs typeface="+mn-cs"/>
            </a:endParaRPr>
          </a:p>
        </p:txBody>
      </p:sp>
      <p:sp>
        <p:nvSpPr>
          <p:cNvPr id="43" name="직사각형 42"/>
          <p:cNvSpPr/>
          <p:nvPr/>
        </p:nvSpPr>
        <p:spPr>
          <a:xfrm>
            <a:off x="5002028" y="2499900"/>
            <a:ext cx="2350938" cy="366667"/>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ctr" defTabSz="914400" rtl="0" eaLnBrk="1" fontAlgn="base" latinLnBrk="1" hangingPunct="1">
              <a:lnSpc>
                <a:spcPct val="150000"/>
              </a:lnSpc>
              <a:spcBef>
                <a:spcPct val="0"/>
              </a:spcBef>
              <a:spcAft>
                <a:spcPct val="0"/>
              </a:spcAft>
              <a:buClrTx/>
              <a:buSzTx/>
              <a:buFontTx/>
              <a:buNone/>
              <a:tabLst/>
              <a:defRPr/>
            </a:pPr>
            <a:r>
              <a:rPr kumimoji="1" lang="en-US" altLang="ko-KR" sz="1050" b="1" i="0" u="none" strike="noStrike" kern="1200" cap="none" spc="0" normalizeH="0" baseline="0" noProof="0">
                <a:ln>
                  <a:noFill/>
                </a:ln>
                <a:solidFill>
                  <a:sysClr val="windowText" lastClr="000000"/>
                </a:solidFill>
                <a:effectLst/>
                <a:uLnTx/>
                <a:uFillTx/>
                <a:latin typeface="+mn-ea"/>
                <a:cs typeface="+mn-cs"/>
              </a:rPr>
              <a:t>Purified Fish Oil</a:t>
            </a:r>
            <a:endParaRPr kumimoji="1" lang="ko-KR" altLang="en-US" sz="1050" b="1" i="0" u="none" strike="noStrike" kern="1200" cap="none" spc="0" normalizeH="0" baseline="0" noProof="0">
              <a:ln>
                <a:noFill/>
              </a:ln>
              <a:solidFill>
                <a:sysClr val="windowText" lastClr="000000"/>
              </a:solidFill>
              <a:effectLst/>
              <a:uLnTx/>
              <a:uFillTx/>
              <a:latin typeface="+mn-ea"/>
              <a:cs typeface="+mn-cs"/>
            </a:endParaRPr>
          </a:p>
        </p:txBody>
      </p:sp>
      <p:sp>
        <p:nvSpPr>
          <p:cNvPr id="21" name="TextBox 20"/>
          <p:cNvSpPr txBox="1"/>
          <p:nvPr/>
        </p:nvSpPr>
        <p:spPr>
          <a:xfrm>
            <a:off x="875388" y="1275700"/>
            <a:ext cx="2310264" cy="333617"/>
          </a:xfrm>
          <a:prstGeom prst="rect">
            <a:avLst/>
          </a:prstGeom>
          <a:solidFill>
            <a:schemeClr val="accent2">
              <a:lumMod val="20000"/>
              <a:lumOff val="80000"/>
            </a:schemeClr>
          </a:solidFill>
        </p:spPr>
        <p:txBody>
          <a:bodyPr wrap="square">
            <a:spAutoFit/>
          </a:bodyPr>
          <a:lstStyle>
            <a:defPPr>
              <a:defRPr lang="ko-KR"/>
            </a:defPPr>
            <a:lvl1pPr algn="just">
              <a:lnSpc>
                <a:spcPct val="150000"/>
              </a:lnSpc>
              <a:defRPr b="1">
                <a:latin typeface="맑은 고딕" panose="020B0503020000020004" pitchFamily="50" charset="-127"/>
                <a:ea typeface="맑은 고딕" panose="020B0503020000020004" pitchFamily="50" charset="-127"/>
              </a:defRPr>
            </a:lvl1pPr>
          </a:lstStyle>
          <a:p>
            <a:pPr lvl="0" algn="l" fontAlgn="base">
              <a:spcBef>
                <a:spcPct val="0"/>
              </a:spcBef>
              <a:spcAft>
                <a:spcPct val="0"/>
              </a:spcAft>
              <a:defRPr/>
            </a:pPr>
            <a:r>
              <a:rPr lang="en-US" sz="1200"/>
              <a:t>Exclusive Extraction Methods</a:t>
            </a:r>
            <a:r>
              <a:rPr kumimoji="1" lang="en-US" altLang="ko-KR" sz="1200" b="1" i="0" u="none" strike="noStrike" kern="1200" cap="none" spc="0" normalizeH="0" baseline="0" noProof="0">
                <a:ln>
                  <a:noFill/>
                </a:ln>
                <a:solidFill>
                  <a:srgbClr val="000000"/>
                </a:solidFill>
                <a:effectLst/>
                <a:uLnTx/>
                <a:uFillTx/>
                <a:latin typeface="맑은 고딕" panose="020B0503020000020004" pitchFamily="50" charset="-127"/>
                <a:ea typeface="맑은 고딕" panose="020B0503020000020004" pitchFamily="50" charset="-127"/>
                <a:cs typeface="+mn-cs"/>
              </a:rPr>
              <a:t> </a:t>
            </a:r>
            <a:r>
              <a:rPr kumimoji="1" lang="ko-KR" altLang="en-US" sz="1200" b="1" i="0" u="none" strike="noStrike" kern="1200" cap="none" spc="0" normalizeH="0" baseline="0" noProof="0">
                <a:ln>
                  <a:noFill/>
                </a:ln>
                <a:solidFill>
                  <a:srgbClr val="000000"/>
                </a:solidFill>
                <a:effectLst/>
                <a:uLnTx/>
                <a:uFillTx/>
                <a:latin typeface="맑은 고딕" panose="020B0503020000020004" pitchFamily="50" charset="-127"/>
                <a:ea typeface="맑은 고딕" panose="020B0503020000020004" pitchFamily="50" charset="-127"/>
                <a:cs typeface="+mn-cs"/>
              </a:rPr>
              <a:t> </a:t>
            </a:r>
          </a:p>
        </p:txBody>
      </p:sp>
      <p:sp>
        <p:nvSpPr>
          <p:cNvPr id="3" name="타원 2"/>
          <p:cNvSpPr/>
          <p:nvPr/>
        </p:nvSpPr>
        <p:spPr>
          <a:xfrm>
            <a:off x="3063748" y="2747654"/>
            <a:ext cx="1349840" cy="320511"/>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100" b="1">
                <a:latin typeface="+mn-ea"/>
              </a:rPr>
              <a:t>Extraction</a:t>
            </a:r>
            <a:endParaRPr lang="ko-KR" altLang="en-US" sz="1100" b="1">
              <a:latin typeface="+mn-ea"/>
            </a:endParaRPr>
          </a:p>
        </p:txBody>
      </p:sp>
      <p:sp>
        <p:nvSpPr>
          <p:cNvPr id="11" name="타원 10"/>
          <p:cNvSpPr/>
          <p:nvPr/>
        </p:nvSpPr>
        <p:spPr>
          <a:xfrm>
            <a:off x="8044883" y="2747654"/>
            <a:ext cx="1349839" cy="320511"/>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100" b="1">
                <a:latin typeface="+mn-ea"/>
              </a:rPr>
              <a:t>Refinement</a:t>
            </a:r>
            <a:endParaRPr lang="ko-KR" altLang="en-US" sz="1100" b="1">
              <a:latin typeface="+mn-ea"/>
            </a:endParaRPr>
          </a:p>
        </p:txBody>
      </p:sp>
    </p:spTree>
    <p:extLst>
      <p:ext uri="{BB962C8B-B14F-4D97-AF65-F5344CB8AC3E}">
        <p14:creationId xmlns:p14="http://schemas.microsoft.com/office/powerpoint/2010/main" val="131714019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solidFill>
            <a:srgbClr val="C00000"/>
          </a:solidFill>
        </p:spPr>
        <p:txBody>
          <a:bodyPr>
            <a:normAutofit/>
          </a:bodyPr>
          <a:lstStyle/>
          <a:p>
            <a:r>
              <a:rPr lang="en-US" altLang="ko-KR" b="1">
                <a:latin typeface="+mn-ea"/>
                <a:ea typeface="+mn-ea"/>
              </a:rPr>
              <a:t>Contains Carefully Selected Supplementary Ingredients</a:t>
            </a:r>
            <a:endParaRPr lang="ko-KR" altLang="en-US" b="1">
              <a:latin typeface="+mn-ea"/>
              <a:ea typeface="+mn-ea"/>
            </a:endParaRPr>
          </a:p>
        </p:txBody>
      </p:sp>
      <p:sp>
        <p:nvSpPr>
          <p:cNvPr id="17" name="직사각형 16"/>
          <p:cNvSpPr/>
          <p:nvPr/>
        </p:nvSpPr>
        <p:spPr>
          <a:xfrm>
            <a:off x="269238" y="1339083"/>
            <a:ext cx="11668759" cy="49855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endParaRPr kumimoji="0" lang="ko-KR" altLang="en-US" sz="1800" b="1" i="0" u="none" strike="noStrike" kern="1200" cap="none" spc="0" normalizeH="0" baseline="0" noProof="0">
              <a:ln>
                <a:noFill/>
              </a:ln>
              <a:solidFill>
                <a:prstClr val="white"/>
              </a:solidFill>
              <a:effectLst/>
              <a:uLnTx/>
              <a:uFillTx/>
              <a:latin typeface="맑은 고딕" panose="020B0503020000020004" pitchFamily="50" charset="-127"/>
              <a:ea typeface="맑은 고딕" panose="020B0503020000020004" pitchFamily="50" charset="-127"/>
              <a:cs typeface="+mn-cs"/>
            </a:endParaRPr>
          </a:p>
        </p:txBody>
      </p:sp>
      <p:sp>
        <p:nvSpPr>
          <p:cNvPr id="6" name="타원 5"/>
          <p:cNvSpPr>
            <a:spLocks noChangeAspect="1"/>
          </p:cNvSpPr>
          <p:nvPr/>
        </p:nvSpPr>
        <p:spPr>
          <a:xfrm>
            <a:off x="1506009" y="1340768"/>
            <a:ext cx="1980000" cy="1979499"/>
          </a:xfrm>
          <a:prstGeom prst="ellipse">
            <a:avLst/>
          </a:prstGeom>
          <a:blipFill>
            <a:blip r:embed="rId3"/>
            <a:stretch>
              <a:fillRect/>
            </a:stretch>
          </a:blipFill>
          <a:ln w="3175">
            <a:solidFill>
              <a:schemeClr val="bg2">
                <a:lumMod val="20000"/>
                <a:lumOff val="8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l" defTabSz="914400" rtl="0" eaLnBrk="1" fontAlgn="base" latinLnBrk="1" hangingPunct="1">
              <a:lnSpc>
                <a:spcPct val="100000"/>
              </a:lnSpc>
              <a:spcBef>
                <a:spcPct val="0"/>
              </a:spcBef>
              <a:spcAft>
                <a:spcPct val="0"/>
              </a:spcAft>
              <a:buClrTx/>
              <a:buSzTx/>
              <a:buFontTx/>
              <a:buNone/>
              <a:tabLst/>
              <a:defRPr/>
            </a:pPr>
            <a:endParaRPr kumimoji="1" lang="ko-KR" altLang="en-US" sz="1100" b="0" i="0" u="none" strike="noStrike" kern="1200" cap="none" spc="0" normalizeH="0" baseline="0" noProof="0">
              <a:ln>
                <a:noFill/>
              </a:ln>
              <a:solidFill>
                <a:srgbClr val="FFFFFF"/>
              </a:solidFill>
              <a:effectLst/>
              <a:uLnTx/>
              <a:uFillTx/>
              <a:latin typeface="Georgia"/>
              <a:ea typeface="새굴림"/>
              <a:cs typeface="+mn-cs"/>
            </a:endParaRPr>
          </a:p>
        </p:txBody>
      </p:sp>
      <p:sp>
        <p:nvSpPr>
          <p:cNvPr id="7" name="타원 6"/>
          <p:cNvSpPr>
            <a:spLocks noChangeAspect="1"/>
          </p:cNvSpPr>
          <p:nvPr/>
        </p:nvSpPr>
        <p:spPr>
          <a:xfrm>
            <a:off x="5106000" y="1340768"/>
            <a:ext cx="1980000" cy="1979499"/>
          </a:xfrm>
          <a:prstGeom prst="ellipse">
            <a:avLst/>
          </a:prstGeom>
          <a:blipFill>
            <a:blip r:embed="rId4"/>
            <a:stretch>
              <a:fillRect/>
            </a:stretch>
          </a:blipFill>
          <a:ln w="3175">
            <a:solidFill>
              <a:schemeClr val="bg2">
                <a:lumMod val="20000"/>
                <a:lumOff val="8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l" defTabSz="914400" rtl="0" eaLnBrk="1" fontAlgn="base" latinLnBrk="1" hangingPunct="1">
              <a:lnSpc>
                <a:spcPct val="100000"/>
              </a:lnSpc>
              <a:spcBef>
                <a:spcPct val="0"/>
              </a:spcBef>
              <a:spcAft>
                <a:spcPct val="0"/>
              </a:spcAft>
              <a:buClrTx/>
              <a:buSzTx/>
              <a:buFontTx/>
              <a:buNone/>
              <a:tabLst/>
              <a:defRPr/>
            </a:pPr>
            <a:endParaRPr kumimoji="1" lang="ko-KR" altLang="en-US" sz="1100" b="0" i="0" u="none" strike="noStrike" kern="1200" cap="none" spc="0" normalizeH="0" baseline="0" noProof="0">
              <a:ln>
                <a:noFill/>
              </a:ln>
              <a:solidFill>
                <a:srgbClr val="FFFFFF"/>
              </a:solidFill>
              <a:effectLst/>
              <a:uLnTx/>
              <a:uFillTx/>
              <a:latin typeface="Georgia"/>
              <a:ea typeface="새굴림"/>
              <a:cs typeface="+mn-cs"/>
            </a:endParaRPr>
          </a:p>
        </p:txBody>
      </p:sp>
      <p:sp>
        <p:nvSpPr>
          <p:cNvPr id="8" name="타원 7"/>
          <p:cNvSpPr>
            <a:spLocks noChangeAspect="1"/>
          </p:cNvSpPr>
          <p:nvPr/>
        </p:nvSpPr>
        <p:spPr>
          <a:xfrm>
            <a:off x="8705991" y="1340768"/>
            <a:ext cx="1980000" cy="1979499"/>
          </a:xfrm>
          <a:prstGeom prst="ellipse">
            <a:avLst/>
          </a:prstGeom>
          <a:blipFill>
            <a:blip r:embed="rId5"/>
            <a:stretch>
              <a:fillRect/>
            </a:stretch>
          </a:blipFill>
          <a:ln w="3175">
            <a:solidFill>
              <a:schemeClr val="bg2">
                <a:lumMod val="20000"/>
                <a:lumOff val="8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l" defTabSz="914400" rtl="0" eaLnBrk="1" fontAlgn="base" latinLnBrk="1" hangingPunct="1">
              <a:lnSpc>
                <a:spcPct val="100000"/>
              </a:lnSpc>
              <a:spcBef>
                <a:spcPct val="0"/>
              </a:spcBef>
              <a:spcAft>
                <a:spcPct val="0"/>
              </a:spcAft>
              <a:buClrTx/>
              <a:buSzTx/>
              <a:buFontTx/>
              <a:buNone/>
              <a:tabLst/>
              <a:defRPr/>
            </a:pPr>
            <a:endParaRPr kumimoji="1" lang="ko-KR" altLang="en-US" sz="1100" b="0" i="0" u="none" strike="noStrike" kern="1200" cap="none" spc="0" normalizeH="0" baseline="0" noProof="0">
              <a:ln>
                <a:noFill/>
              </a:ln>
              <a:solidFill>
                <a:srgbClr val="FFFFFF"/>
              </a:solidFill>
              <a:effectLst/>
              <a:uLnTx/>
              <a:uFillTx/>
              <a:latin typeface="Georgia"/>
              <a:ea typeface="새굴림"/>
              <a:cs typeface="+mn-cs"/>
            </a:endParaRPr>
          </a:p>
        </p:txBody>
      </p:sp>
      <p:sp>
        <p:nvSpPr>
          <p:cNvPr id="9" name="TextBox 8"/>
          <p:cNvSpPr txBox="1"/>
          <p:nvPr/>
        </p:nvSpPr>
        <p:spPr>
          <a:xfrm>
            <a:off x="946949" y="3258742"/>
            <a:ext cx="3096000" cy="3011274"/>
          </a:xfrm>
          <a:prstGeom prst="rect">
            <a:avLst/>
          </a:prstGeom>
          <a:noFill/>
        </p:spPr>
        <p:txBody>
          <a:bodyPr wrap="square">
            <a:spAutoFit/>
          </a:bodyPr>
          <a:lstStyle>
            <a:defPPr>
              <a:defRPr lang="ko-KR"/>
            </a:defPPr>
            <a:lvl1pPr algn="just">
              <a:lnSpc>
                <a:spcPct val="150000"/>
              </a:lnSpc>
              <a:defRPr b="1">
                <a:latin typeface="맑은 고딕" panose="020B0503020000020004" pitchFamily="50" charset="-127"/>
                <a:ea typeface="맑은 고딕" panose="020B0503020000020004" pitchFamily="50" charset="-127"/>
              </a:defRPr>
            </a:lvl1pPr>
          </a:lstStyle>
          <a:p>
            <a:pPr marL="0" marR="0" lvl="0" indent="0" algn="ctr" defTabSz="914400" rtl="0" eaLnBrk="1" fontAlgn="base" latinLnBrk="1" hangingPunct="1">
              <a:lnSpc>
                <a:spcPct val="150000"/>
              </a:lnSpc>
              <a:spcBef>
                <a:spcPct val="0"/>
              </a:spcBef>
              <a:spcAft>
                <a:spcPct val="0"/>
              </a:spcAft>
              <a:buClrTx/>
              <a:buSzTx/>
              <a:buFontTx/>
              <a:buNone/>
              <a:tabLst/>
              <a:defRPr/>
            </a:pPr>
            <a:r>
              <a:rPr kumimoji="1" lang="en-US" altLang="ko-KR" sz="1400" b="1" i="0" u="sng" strike="noStrike" kern="1200" cap="none" spc="0" normalizeH="0" baseline="0" noProof="0">
                <a:ln>
                  <a:noFill/>
                </a:ln>
                <a:solidFill>
                  <a:sysClr val="windowText" lastClr="000000"/>
                </a:solidFill>
                <a:effectLst/>
                <a:uLnTx/>
                <a:uFillTx/>
                <a:latin typeface="맑은 고딕" panose="020B0503020000020004" pitchFamily="50" charset="-127"/>
                <a:ea typeface="맑은 고딕" panose="020B0503020000020004" pitchFamily="50" charset="-127"/>
                <a:cs typeface="+mn-cs"/>
              </a:rPr>
              <a:t>Soy Lecithin</a:t>
            </a:r>
            <a:endParaRPr kumimoji="1" lang="ko-KR" altLang="en-US" sz="1400" b="1" i="0" u="sng" strike="noStrike" kern="1200" cap="none" spc="0" normalizeH="0" baseline="0" noProof="0">
              <a:ln>
                <a:noFill/>
              </a:ln>
              <a:solidFill>
                <a:sysClr val="windowText" lastClr="000000"/>
              </a:solidFill>
              <a:effectLst/>
              <a:uLnTx/>
              <a:uFillTx/>
              <a:latin typeface="맑은 고딕" panose="020B0503020000020004" pitchFamily="50" charset="-127"/>
              <a:ea typeface="맑은 고딕" panose="020B0503020000020004" pitchFamily="50" charset="-127"/>
              <a:cs typeface="+mn-cs"/>
            </a:endParaRPr>
          </a:p>
          <a:p>
            <a:pPr marL="0" marR="0" lvl="0" indent="0" algn="just" defTabSz="914400" rtl="0" eaLnBrk="1" fontAlgn="base" latinLnBrk="1" hangingPunct="1">
              <a:lnSpc>
                <a:spcPct val="150000"/>
              </a:lnSpc>
              <a:spcBef>
                <a:spcPct val="0"/>
              </a:spcBef>
              <a:spcAft>
                <a:spcPct val="0"/>
              </a:spcAft>
              <a:buClrTx/>
              <a:buSzTx/>
              <a:buFontTx/>
              <a:buNone/>
              <a:tabLst/>
              <a:defRPr/>
            </a:pPr>
            <a:endParaRPr kumimoji="1" lang="en-US" altLang="ko-KR" sz="600" b="1" i="0" u="none" strike="noStrike" kern="1200" cap="none" spc="0" normalizeH="0" baseline="0" noProof="0">
              <a:ln>
                <a:noFill/>
              </a:ln>
              <a:solidFill>
                <a:sysClr val="windowText" lastClr="000000"/>
              </a:solidFill>
              <a:effectLst/>
              <a:uLnTx/>
              <a:uFillTx/>
              <a:latin typeface="맑은 고딕" panose="020B0503020000020004" pitchFamily="50" charset="-127"/>
              <a:ea typeface="맑은 고딕" panose="020B0503020000020004" pitchFamily="50" charset="-127"/>
              <a:cs typeface="+mn-cs"/>
            </a:endParaRPr>
          </a:p>
          <a:p>
            <a:pPr marL="0" marR="0" lvl="0" indent="0" algn="just" defTabSz="914400" rtl="0" eaLnBrk="1" fontAlgn="base" latinLnBrk="1" hangingPunct="1">
              <a:lnSpc>
                <a:spcPct val="150000"/>
              </a:lnSpc>
              <a:spcBef>
                <a:spcPct val="0"/>
              </a:spcBef>
              <a:spcAft>
                <a:spcPct val="0"/>
              </a:spcAft>
              <a:buClrTx/>
              <a:buSzTx/>
              <a:buFontTx/>
              <a:buNone/>
              <a:tabLst/>
              <a:defRPr/>
            </a:pPr>
            <a:r>
              <a:rPr kumimoji="1" lang="en-US" altLang="ko-KR" sz="1200" b="1" i="0" u="none" strike="noStrike" kern="1200" cap="none" spc="0" normalizeH="0" baseline="0" noProof="0">
                <a:ln>
                  <a:noFill/>
                </a:ln>
                <a:solidFill>
                  <a:sysClr val="windowText" lastClr="000000"/>
                </a:solidFill>
                <a:effectLst/>
                <a:uLnTx/>
                <a:uFillTx/>
                <a:latin typeface="맑은 고딕" panose="020B0503020000020004" pitchFamily="50" charset="-127"/>
                <a:ea typeface="맑은 고딕" panose="020B0503020000020004" pitchFamily="50" charset="-127"/>
                <a:cs typeface="+mn-cs"/>
              </a:rPr>
              <a:t>Has a phospholipid structure with strong emulsification properties.</a:t>
            </a:r>
            <a:endParaRPr kumimoji="1" lang="en-US" altLang="ko-KR" sz="1200" b="1" i="0" u="none" strike="noStrike" kern="1200" cap="none" spc="0" normalizeH="0" noProof="0">
              <a:ln>
                <a:noFill/>
              </a:ln>
              <a:solidFill>
                <a:sysClr val="windowText" lastClr="000000"/>
              </a:solidFill>
              <a:effectLst/>
              <a:uLnTx/>
              <a:uFillTx/>
              <a:latin typeface="맑은 고딕" panose="020B0503020000020004" pitchFamily="50" charset="-127"/>
              <a:ea typeface="맑은 고딕" panose="020B0503020000020004" pitchFamily="50" charset="-127"/>
              <a:cs typeface="+mn-cs"/>
            </a:endParaRPr>
          </a:p>
          <a:p>
            <a:pPr marL="0" marR="0" lvl="0" indent="0" algn="just" defTabSz="914400" rtl="0" eaLnBrk="1" fontAlgn="base" latinLnBrk="1" hangingPunct="1">
              <a:lnSpc>
                <a:spcPct val="150000"/>
              </a:lnSpc>
              <a:spcBef>
                <a:spcPct val="0"/>
              </a:spcBef>
              <a:spcAft>
                <a:spcPct val="0"/>
              </a:spcAft>
              <a:buClrTx/>
              <a:buSzTx/>
              <a:buFontTx/>
              <a:buNone/>
              <a:tabLst/>
              <a:defRPr/>
            </a:pPr>
            <a:endParaRPr lang="en-US" sz="1200"/>
          </a:p>
          <a:p>
            <a:pPr marL="0" marR="0" lvl="0" indent="0" algn="just" defTabSz="914400" rtl="0" eaLnBrk="1" fontAlgn="base" latinLnBrk="1" hangingPunct="1">
              <a:lnSpc>
                <a:spcPct val="150000"/>
              </a:lnSpc>
              <a:spcBef>
                <a:spcPct val="0"/>
              </a:spcBef>
              <a:spcAft>
                <a:spcPct val="0"/>
              </a:spcAft>
              <a:buClrTx/>
              <a:buSzTx/>
              <a:buFontTx/>
              <a:buNone/>
              <a:tabLst/>
              <a:defRPr/>
            </a:pPr>
            <a:r>
              <a:rPr lang="en-US" sz="1200"/>
              <a:t>Phospholipids are both hydrophilic and lipophilic, which means they are soluble in water and oil. This helps them absorb quickly and they help to dissolve triglycerides hidden in the blood vessels and eliminate them via urine or sweat.</a:t>
            </a:r>
            <a:endParaRPr kumimoji="1" lang="en-US" altLang="ko-KR" sz="1200" b="1" i="0" u="none" strike="noStrike" kern="1200" cap="none" spc="0" normalizeH="0" baseline="0" noProof="0">
              <a:ln>
                <a:noFill/>
              </a:ln>
              <a:solidFill>
                <a:sysClr val="windowText" lastClr="000000"/>
              </a:solidFill>
              <a:effectLst/>
              <a:uLnTx/>
              <a:uFillTx/>
              <a:latin typeface="맑은 고딕" panose="020B0503020000020004" pitchFamily="50" charset="-127"/>
              <a:ea typeface="맑은 고딕" panose="020B0503020000020004" pitchFamily="50" charset="-127"/>
              <a:cs typeface="+mn-cs"/>
            </a:endParaRPr>
          </a:p>
        </p:txBody>
      </p:sp>
      <p:sp>
        <p:nvSpPr>
          <p:cNvPr id="10" name="TextBox 9"/>
          <p:cNvSpPr txBox="1"/>
          <p:nvPr/>
        </p:nvSpPr>
        <p:spPr>
          <a:xfrm>
            <a:off x="8146931" y="3258742"/>
            <a:ext cx="3096000" cy="1903278"/>
          </a:xfrm>
          <a:prstGeom prst="rect">
            <a:avLst/>
          </a:prstGeom>
          <a:noFill/>
        </p:spPr>
        <p:txBody>
          <a:bodyPr wrap="square">
            <a:spAutoFit/>
          </a:bodyPr>
          <a:lstStyle>
            <a:defPPr>
              <a:defRPr lang="ko-KR"/>
            </a:defPPr>
            <a:lvl1pPr algn="just">
              <a:lnSpc>
                <a:spcPct val="150000"/>
              </a:lnSpc>
              <a:defRPr b="1">
                <a:latin typeface="맑은 고딕" panose="020B0503020000020004" pitchFamily="50" charset="-127"/>
                <a:ea typeface="맑은 고딕" panose="020B0503020000020004" pitchFamily="50" charset="-127"/>
              </a:defRPr>
            </a:lvl1pPr>
          </a:lstStyle>
          <a:p>
            <a:pPr marL="0" marR="0" lvl="0" indent="0" algn="ctr" defTabSz="914400" rtl="0" eaLnBrk="1" fontAlgn="base" latinLnBrk="1" hangingPunct="1">
              <a:lnSpc>
                <a:spcPct val="150000"/>
              </a:lnSpc>
              <a:spcBef>
                <a:spcPct val="0"/>
              </a:spcBef>
              <a:spcAft>
                <a:spcPct val="0"/>
              </a:spcAft>
              <a:buClrTx/>
              <a:buSzTx/>
              <a:buFontTx/>
              <a:buNone/>
              <a:tabLst/>
              <a:defRPr/>
            </a:pPr>
            <a:r>
              <a:rPr kumimoji="1" lang="en-US" altLang="ko-KR" sz="1400" b="1" i="0" u="sng" strike="noStrike" kern="1200" cap="none" spc="0" normalizeH="0" baseline="0" noProof="0">
                <a:ln>
                  <a:noFill/>
                </a:ln>
                <a:solidFill>
                  <a:sysClr val="windowText" lastClr="000000"/>
                </a:solidFill>
                <a:effectLst/>
                <a:uLnTx/>
                <a:uFillTx/>
                <a:latin typeface="맑은 고딕" panose="020B0503020000020004" pitchFamily="50" charset="-127"/>
                <a:ea typeface="맑은 고딕" panose="020B0503020000020004" pitchFamily="50" charset="-127"/>
                <a:cs typeface="+mn-cs"/>
              </a:rPr>
              <a:t>Grapeseed Oil</a:t>
            </a:r>
          </a:p>
          <a:p>
            <a:pPr marL="0" marR="0" lvl="0" indent="0" algn="just" defTabSz="914400" rtl="0" eaLnBrk="1" fontAlgn="base" latinLnBrk="1" hangingPunct="1">
              <a:lnSpc>
                <a:spcPct val="150000"/>
              </a:lnSpc>
              <a:spcBef>
                <a:spcPct val="0"/>
              </a:spcBef>
              <a:spcAft>
                <a:spcPct val="0"/>
              </a:spcAft>
              <a:buClrTx/>
              <a:buSzTx/>
              <a:buFontTx/>
              <a:buNone/>
              <a:tabLst/>
              <a:defRPr/>
            </a:pPr>
            <a:endParaRPr kumimoji="1" lang="en-US" altLang="ko-KR" sz="600">
              <a:solidFill>
                <a:sysClr val="windowText" lastClr="000000"/>
              </a:solidFill>
            </a:endParaRPr>
          </a:p>
          <a:p>
            <a:pPr lvl="0" fontAlgn="base">
              <a:spcBef>
                <a:spcPct val="0"/>
              </a:spcBef>
              <a:spcAft>
                <a:spcPct val="0"/>
              </a:spcAft>
              <a:defRPr/>
            </a:pPr>
            <a:r>
              <a:rPr kumimoji="1" lang="en-US" altLang="ko-KR" sz="1200" b="1" i="0" u="none" strike="noStrike" kern="1200" cap="none" spc="0" normalizeH="0" baseline="0" noProof="0">
                <a:ln>
                  <a:noFill/>
                </a:ln>
                <a:solidFill>
                  <a:sysClr val="windowText" lastClr="000000"/>
                </a:solidFill>
                <a:effectLst/>
                <a:uLnTx/>
                <a:uFillTx/>
                <a:latin typeface="맑은 고딕" panose="020B0503020000020004" pitchFamily="50" charset="-127"/>
                <a:ea typeface="맑은 고딕" panose="020B0503020000020004" pitchFamily="50" charset="-127"/>
                <a:cs typeface="+mn-cs"/>
              </a:rPr>
              <a:t>An excellent source of fatty acids such as </a:t>
            </a:r>
            <a:r>
              <a:rPr lang="en-US" sz="1200"/>
              <a:t>linolenic acid, oleic acid, stearic acid, and palmitic acid, as well as antioxidant substances such as tocopherol and catechin.</a:t>
            </a:r>
            <a:endParaRPr kumimoji="1" lang="en-US" altLang="ko-KR" sz="1200" b="1" i="0" u="none" strike="noStrike" kern="1200" cap="none" spc="0" normalizeH="0" baseline="0" noProof="0">
              <a:ln>
                <a:noFill/>
              </a:ln>
              <a:solidFill>
                <a:sysClr val="windowText" lastClr="000000"/>
              </a:solidFill>
              <a:effectLst/>
              <a:uLnTx/>
              <a:uFillTx/>
              <a:latin typeface="맑은 고딕" panose="020B0503020000020004" pitchFamily="50" charset="-127"/>
              <a:ea typeface="맑은 고딕" panose="020B0503020000020004" pitchFamily="50" charset="-127"/>
              <a:cs typeface="+mn-cs"/>
            </a:endParaRPr>
          </a:p>
        </p:txBody>
      </p:sp>
      <p:sp>
        <p:nvSpPr>
          <p:cNvPr id="11" name="TextBox 10"/>
          <p:cNvSpPr txBox="1"/>
          <p:nvPr/>
        </p:nvSpPr>
        <p:spPr>
          <a:xfrm>
            <a:off x="4528940" y="3258742"/>
            <a:ext cx="3132000" cy="2457276"/>
          </a:xfrm>
          <a:prstGeom prst="rect">
            <a:avLst/>
          </a:prstGeom>
          <a:noFill/>
        </p:spPr>
        <p:txBody>
          <a:bodyPr wrap="square">
            <a:spAutoFit/>
          </a:bodyPr>
          <a:lstStyle>
            <a:defPPr>
              <a:defRPr lang="ko-KR"/>
            </a:defPPr>
            <a:lvl1pPr algn="just">
              <a:lnSpc>
                <a:spcPct val="150000"/>
              </a:lnSpc>
              <a:defRPr b="1">
                <a:latin typeface="맑은 고딕" panose="020B0503020000020004" pitchFamily="50" charset="-127"/>
                <a:ea typeface="맑은 고딕" panose="020B0503020000020004" pitchFamily="50" charset="-127"/>
              </a:defRPr>
            </a:lvl1pPr>
          </a:lstStyle>
          <a:p>
            <a:pPr lvl="0" algn="ctr" fontAlgn="base">
              <a:spcBef>
                <a:spcPct val="0"/>
              </a:spcBef>
              <a:spcAft>
                <a:spcPct val="0"/>
              </a:spcAft>
              <a:defRPr/>
            </a:pPr>
            <a:r>
              <a:rPr lang="en-US" sz="1400" u="sng" err="1"/>
              <a:t>Hematococcus</a:t>
            </a:r>
            <a:r>
              <a:rPr lang="en-US" sz="1400" u="sng"/>
              <a:t> </a:t>
            </a:r>
            <a:r>
              <a:rPr lang="en-US" sz="1400" u="sng" err="1"/>
              <a:t>Pluvialis</a:t>
            </a:r>
            <a:endParaRPr kumimoji="1" lang="en-US" altLang="ko-KR" sz="1400" b="1" i="0" u="sng" strike="noStrike" kern="1200" cap="none" spc="0" normalizeH="0" baseline="0" noProof="0">
              <a:ln>
                <a:noFill/>
              </a:ln>
              <a:solidFill>
                <a:sysClr val="windowText" lastClr="000000"/>
              </a:solidFill>
              <a:effectLst/>
              <a:uLnTx/>
              <a:uFillTx/>
              <a:latin typeface="맑은 고딕" panose="020B0503020000020004" pitchFamily="50" charset="-127"/>
              <a:ea typeface="맑은 고딕" panose="020B0503020000020004" pitchFamily="50" charset="-127"/>
              <a:cs typeface="+mn-cs"/>
            </a:endParaRPr>
          </a:p>
          <a:p>
            <a:pPr marL="0" marR="0" lvl="0" indent="0" algn="just" defTabSz="914400" rtl="0" eaLnBrk="1" fontAlgn="base" latinLnBrk="1" hangingPunct="1">
              <a:lnSpc>
                <a:spcPct val="150000"/>
              </a:lnSpc>
              <a:spcBef>
                <a:spcPct val="0"/>
              </a:spcBef>
              <a:spcAft>
                <a:spcPct val="0"/>
              </a:spcAft>
              <a:buClrTx/>
              <a:buSzTx/>
              <a:buFontTx/>
              <a:buNone/>
              <a:tabLst/>
              <a:defRPr/>
            </a:pPr>
            <a:endParaRPr kumimoji="1" lang="en-US" altLang="ko-KR" sz="600" b="1" i="0" u="none" strike="noStrike" kern="1200" cap="none" spc="0" normalizeH="0" baseline="0" noProof="0">
              <a:ln>
                <a:noFill/>
              </a:ln>
              <a:solidFill>
                <a:sysClr val="windowText" lastClr="000000"/>
              </a:solidFill>
              <a:effectLst/>
              <a:uLnTx/>
              <a:uFillTx/>
              <a:latin typeface="맑은 고딕" panose="020B0503020000020004" pitchFamily="50" charset="-127"/>
              <a:ea typeface="맑은 고딕" panose="020B0503020000020004" pitchFamily="50" charset="-127"/>
              <a:cs typeface="+mn-cs"/>
            </a:endParaRPr>
          </a:p>
          <a:p>
            <a:pPr marL="0" marR="0" lvl="0" indent="0" algn="just" defTabSz="914400" rtl="0" eaLnBrk="1" fontAlgn="base" latinLnBrk="1" hangingPunct="1">
              <a:lnSpc>
                <a:spcPct val="150000"/>
              </a:lnSpc>
              <a:spcBef>
                <a:spcPct val="0"/>
              </a:spcBef>
              <a:spcAft>
                <a:spcPct val="0"/>
              </a:spcAft>
              <a:buClrTx/>
              <a:buSzTx/>
              <a:buFontTx/>
              <a:buNone/>
              <a:tabLst/>
              <a:defRPr/>
            </a:pPr>
            <a:r>
              <a:rPr kumimoji="1" lang="en-US" altLang="ko-KR" sz="1200">
                <a:solidFill>
                  <a:sysClr val="windowText" lastClr="000000"/>
                </a:solidFill>
              </a:rPr>
              <a:t>Type of m</a:t>
            </a:r>
            <a:r>
              <a:rPr kumimoji="1" lang="en-US" altLang="ko-KR" sz="1200" b="1" i="0" u="none" strike="noStrike" kern="1200" cap="none" spc="0" normalizeH="0" baseline="0" noProof="0" err="1">
                <a:ln>
                  <a:noFill/>
                </a:ln>
                <a:solidFill>
                  <a:sysClr val="windowText" lastClr="000000"/>
                </a:solidFill>
                <a:effectLst/>
                <a:uLnTx/>
                <a:uFillTx/>
                <a:latin typeface="맑은 고딕" panose="020B0503020000020004" pitchFamily="50" charset="-127"/>
                <a:ea typeface="맑은 고딕" panose="020B0503020000020004" pitchFamily="50" charset="-127"/>
                <a:cs typeface="+mn-cs"/>
              </a:rPr>
              <a:t>icro</a:t>
            </a:r>
            <a:r>
              <a:rPr kumimoji="1" lang="en-US" altLang="ko-KR" sz="1200" b="1" i="0" u="none" strike="noStrike" kern="1200" cap="none" spc="0" normalizeH="0" baseline="0" noProof="0">
                <a:ln>
                  <a:noFill/>
                </a:ln>
                <a:solidFill>
                  <a:sysClr val="windowText" lastClr="000000"/>
                </a:solidFill>
                <a:effectLst/>
                <a:uLnTx/>
                <a:uFillTx/>
                <a:latin typeface="맑은 고딕" panose="020B0503020000020004" pitchFamily="50" charset="-127"/>
                <a:ea typeface="맑은 고딕" panose="020B0503020000020004" pitchFamily="50" charset="-127"/>
                <a:cs typeface="+mn-cs"/>
              </a:rPr>
              <a:t> algae found in seas, lakes and snowy fields in the arctic regions.</a:t>
            </a:r>
            <a:endParaRPr kumimoji="1" lang="en-US" altLang="ko-KR" sz="1200" b="1" i="0" u="none" strike="noStrike" kern="1200" cap="none" spc="0" normalizeH="0" noProof="0">
              <a:ln>
                <a:noFill/>
              </a:ln>
              <a:solidFill>
                <a:sysClr val="windowText" lastClr="000000"/>
              </a:solidFill>
              <a:effectLst/>
              <a:uLnTx/>
              <a:uFillTx/>
              <a:latin typeface="맑은 고딕" panose="020B0503020000020004" pitchFamily="50" charset="-127"/>
              <a:ea typeface="맑은 고딕" panose="020B0503020000020004" pitchFamily="50" charset="-127"/>
              <a:cs typeface="+mn-cs"/>
            </a:endParaRPr>
          </a:p>
          <a:p>
            <a:pPr marL="0" marR="0" lvl="0" indent="0" algn="just" defTabSz="914400" rtl="0" eaLnBrk="1" fontAlgn="base" latinLnBrk="1" hangingPunct="1">
              <a:lnSpc>
                <a:spcPct val="150000"/>
              </a:lnSpc>
              <a:spcBef>
                <a:spcPct val="0"/>
              </a:spcBef>
              <a:spcAft>
                <a:spcPct val="0"/>
              </a:spcAft>
              <a:buClrTx/>
              <a:buSzTx/>
              <a:buFontTx/>
              <a:buNone/>
              <a:tabLst/>
              <a:defRPr/>
            </a:pPr>
            <a:r>
              <a:rPr kumimoji="1" lang="en-US" altLang="ko-KR" sz="1200" b="1" i="0" u="none" strike="noStrike" kern="1200" cap="none" spc="0" normalizeH="0" baseline="0" noProof="0" err="1">
                <a:ln>
                  <a:noFill/>
                </a:ln>
                <a:solidFill>
                  <a:sysClr val="windowText" lastClr="000000"/>
                </a:solidFill>
                <a:effectLst/>
                <a:uLnTx/>
                <a:uFillTx/>
                <a:latin typeface="맑은 고딕" panose="020B0503020000020004" pitchFamily="50" charset="-127"/>
                <a:ea typeface="맑은 고딕" panose="020B0503020000020004" pitchFamily="50" charset="-127"/>
                <a:cs typeface="+mn-cs"/>
              </a:rPr>
              <a:t>Hematococcus</a:t>
            </a:r>
            <a:r>
              <a:rPr kumimoji="1" lang="en-US" altLang="ko-KR" sz="1200" b="1" i="0" u="none" strike="noStrike" kern="1200" cap="none" spc="0" normalizeH="0" baseline="0" noProof="0">
                <a:ln>
                  <a:noFill/>
                </a:ln>
                <a:solidFill>
                  <a:sysClr val="windowText" lastClr="000000"/>
                </a:solidFill>
                <a:effectLst/>
                <a:uLnTx/>
                <a:uFillTx/>
                <a:latin typeface="맑은 고딕" panose="020B0503020000020004" pitchFamily="50" charset="-127"/>
                <a:ea typeface="맑은 고딕" panose="020B0503020000020004" pitchFamily="50" charset="-127"/>
                <a:cs typeface="+mn-cs"/>
              </a:rPr>
              <a:t> is rich in astaxanthin, a powerful antioxidant. </a:t>
            </a:r>
            <a:endParaRPr kumimoji="1" lang="en-US" altLang="ko-KR" sz="1200">
              <a:solidFill>
                <a:srgbClr val="000000"/>
              </a:solidFill>
            </a:endParaRPr>
          </a:p>
          <a:p>
            <a:pPr marL="0" marR="0" lvl="0" indent="0" algn="just" defTabSz="914400" rtl="0" eaLnBrk="1" fontAlgn="base" latinLnBrk="1" hangingPunct="1">
              <a:lnSpc>
                <a:spcPct val="150000"/>
              </a:lnSpc>
              <a:spcBef>
                <a:spcPct val="0"/>
              </a:spcBef>
              <a:spcAft>
                <a:spcPct val="0"/>
              </a:spcAft>
              <a:buClrTx/>
              <a:buSzTx/>
              <a:buFontTx/>
              <a:buNone/>
              <a:tabLst/>
              <a:defRPr/>
            </a:pPr>
            <a:endParaRPr kumimoji="1" lang="en-US" altLang="ko-KR" sz="1200" noProof="0">
              <a:solidFill>
                <a:srgbClr val="000000"/>
              </a:solidFill>
            </a:endParaRPr>
          </a:p>
          <a:p>
            <a:pPr marL="0" marR="0" lvl="0" indent="0" algn="just" defTabSz="914400" rtl="0" eaLnBrk="1" fontAlgn="base" latinLnBrk="1" hangingPunct="1">
              <a:lnSpc>
                <a:spcPct val="150000"/>
              </a:lnSpc>
              <a:spcBef>
                <a:spcPct val="0"/>
              </a:spcBef>
              <a:spcAft>
                <a:spcPct val="0"/>
              </a:spcAft>
              <a:buClrTx/>
              <a:buSzTx/>
              <a:buFontTx/>
              <a:buNone/>
              <a:tabLst/>
              <a:defRPr/>
            </a:pPr>
            <a:r>
              <a:rPr kumimoji="1" lang="ko-KR" altLang="en-US" sz="1200" b="1" i="0" u="none" strike="noStrike" kern="1200" cap="none" spc="0" normalizeH="0" baseline="0" noProof="0">
                <a:ln>
                  <a:noFill/>
                </a:ln>
                <a:solidFill>
                  <a:srgbClr val="000000"/>
                </a:solidFill>
                <a:effectLst/>
                <a:uLnTx/>
                <a:uFillTx/>
                <a:latin typeface="맑은 고딕" panose="020B0503020000020004" pitchFamily="50" charset="-127"/>
                <a:ea typeface="맑은 고딕" panose="020B0503020000020004" pitchFamily="50" charset="-127"/>
                <a:cs typeface="+mn-cs"/>
              </a:rPr>
              <a:t> </a:t>
            </a:r>
            <a:r>
              <a:rPr kumimoji="1" lang="en-US" altLang="ko-KR" sz="1200" b="1" i="0" u="none" strike="noStrike" kern="1200" cap="none" spc="0" normalizeH="0" baseline="0" noProof="0">
                <a:ln>
                  <a:noFill/>
                </a:ln>
                <a:solidFill>
                  <a:srgbClr val="000000"/>
                </a:solidFill>
                <a:effectLst/>
                <a:uLnTx/>
                <a:uFillTx/>
                <a:latin typeface="맑은 고딕" panose="020B0503020000020004" pitchFamily="50" charset="-127"/>
                <a:ea typeface="맑은 고딕" panose="020B0503020000020004" pitchFamily="50" charset="-127"/>
                <a:cs typeface="+mn-cs"/>
              </a:rPr>
              <a:t>Astaxanthin helps to protect cells from free radicals and oxidation.</a:t>
            </a:r>
            <a:endParaRPr kumimoji="1" lang="en-US" altLang="ko-KR" sz="1200" b="1" i="0" u="none" strike="noStrike" kern="1200" cap="none" spc="0" normalizeH="0" baseline="0" noProof="0">
              <a:ln>
                <a:noFill/>
              </a:ln>
              <a:solidFill>
                <a:sysClr val="windowText" lastClr="000000"/>
              </a:solidFill>
              <a:effectLst/>
              <a:uLnTx/>
              <a:uFillTx/>
              <a:latin typeface="맑은 고딕" panose="020B0503020000020004" pitchFamily="50" charset="-127"/>
              <a:ea typeface="맑은 고딕" panose="020B0503020000020004" pitchFamily="50" charset="-127"/>
              <a:cs typeface="+mn-cs"/>
            </a:endParaRPr>
          </a:p>
        </p:txBody>
      </p:sp>
      <p:sp>
        <p:nvSpPr>
          <p:cNvPr id="12" name="TextBox 11"/>
          <p:cNvSpPr txBox="1"/>
          <p:nvPr/>
        </p:nvSpPr>
        <p:spPr>
          <a:xfrm>
            <a:off x="9059731" y="5890231"/>
            <a:ext cx="2860911" cy="276999"/>
          </a:xfrm>
          <a:prstGeom prst="rect">
            <a:avLst/>
          </a:prstGeom>
          <a:noFill/>
        </p:spPr>
        <p:txBody>
          <a:bodyPr wrap="none" rtlCol="0">
            <a:spAutoFit/>
          </a:bodyPr>
          <a:lstStyle/>
          <a:p>
            <a:r>
              <a:rPr lang="en-US" altLang="ko-KR" sz="1200" b="1"/>
              <a:t>Limited to Ingredient Characteristics</a:t>
            </a:r>
            <a:endParaRPr lang="ko-KR" altLang="en-US" sz="1200" b="1"/>
          </a:p>
        </p:txBody>
      </p:sp>
      <p:sp>
        <p:nvSpPr>
          <p:cNvPr id="13" name="TextBox 12">
            <a:extLst>
              <a:ext uri="{FF2B5EF4-FFF2-40B4-BE49-F238E27FC236}">
                <a16:creationId xmlns:a16="http://schemas.microsoft.com/office/drawing/2014/main" id="{2E8C1A38-9F9A-6040-B614-97319BABCE82}"/>
              </a:ext>
            </a:extLst>
          </p:cNvPr>
          <p:cNvSpPr txBox="1"/>
          <p:nvPr/>
        </p:nvSpPr>
        <p:spPr>
          <a:xfrm>
            <a:off x="4086415" y="6116857"/>
            <a:ext cx="7871264" cy="246221"/>
          </a:xfrm>
          <a:prstGeom prst="rect">
            <a:avLst/>
          </a:prstGeom>
          <a:noFill/>
        </p:spPr>
        <p:txBody>
          <a:bodyPr wrap="square">
            <a:spAutoFit/>
          </a:bodyPr>
          <a:lstStyle/>
          <a:p>
            <a:pPr algn="r">
              <a:defRPr/>
            </a:pPr>
            <a:r>
              <a:rPr lang="en-US" altLang="ko-KR" sz="1000" b="1">
                <a:solidFill>
                  <a:srgbClr val="FF0000"/>
                </a:solidFill>
              </a:rPr>
              <a:t>* The information above is based on outsourced studies and may not be directly related to the products of our company.</a:t>
            </a:r>
            <a:endParaRPr lang="ko-KR" altLang="en-US" sz="1000" b="1">
              <a:solidFill>
                <a:srgbClr val="FF0000"/>
              </a:solidFill>
            </a:endParaRPr>
          </a:p>
        </p:txBody>
      </p:sp>
    </p:spTree>
    <p:extLst>
      <p:ext uri="{BB962C8B-B14F-4D97-AF65-F5344CB8AC3E}">
        <p14:creationId xmlns:p14="http://schemas.microsoft.com/office/powerpoint/2010/main" val="420700625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solidFill>
            <a:srgbClr val="C00000"/>
          </a:solidFill>
        </p:spPr>
        <p:txBody>
          <a:bodyPr>
            <a:normAutofit/>
          </a:bodyPr>
          <a:lstStyle/>
          <a:p>
            <a:r>
              <a:rPr lang="en-US" altLang="ko-KR" b="1" err="1">
                <a:latin typeface="+mn-ea"/>
                <a:ea typeface="+mn-ea"/>
              </a:rPr>
              <a:t>Hematococcus</a:t>
            </a:r>
            <a:r>
              <a:rPr lang="en-US" altLang="ko-KR" b="1">
                <a:latin typeface="+mn-ea"/>
                <a:ea typeface="+mn-ea"/>
              </a:rPr>
              <a:t> and Astaxanthin</a:t>
            </a:r>
            <a:endParaRPr lang="ko-KR" altLang="en-US" b="1">
              <a:latin typeface="+mn-ea"/>
              <a:ea typeface="+mn-ea"/>
            </a:endParaRPr>
          </a:p>
        </p:txBody>
      </p:sp>
      <p:sp>
        <p:nvSpPr>
          <p:cNvPr id="17" name="직사각형 16"/>
          <p:cNvSpPr/>
          <p:nvPr/>
        </p:nvSpPr>
        <p:spPr>
          <a:xfrm>
            <a:off x="269238" y="1339083"/>
            <a:ext cx="11668759" cy="49855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endParaRPr kumimoji="0" lang="ko-KR" altLang="en-US" sz="1800" b="1" i="0" u="none" strike="noStrike" kern="1200" cap="none" spc="0" normalizeH="0" baseline="0" noProof="0">
              <a:ln>
                <a:noFill/>
              </a:ln>
              <a:solidFill>
                <a:prstClr val="white"/>
              </a:solidFill>
              <a:effectLst/>
              <a:uLnTx/>
              <a:uFillTx/>
              <a:latin typeface="맑은 고딕" panose="020B0503020000020004" pitchFamily="50" charset="-127"/>
              <a:ea typeface="맑은 고딕" panose="020B0503020000020004" pitchFamily="50" charset="-127"/>
              <a:cs typeface="+mn-cs"/>
            </a:endParaRPr>
          </a:p>
        </p:txBody>
      </p:sp>
      <p:pic>
        <p:nvPicPr>
          <p:cNvPr id="4" name="그림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31823" y="1631460"/>
            <a:ext cx="2493880" cy="1868480"/>
          </a:xfrm>
          <a:prstGeom prst="rect">
            <a:avLst/>
          </a:prstGeom>
        </p:spPr>
      </p:pic>
      <p:pic>
        <p:nvPicPr>
          <p:cNvPr id="5" name="그림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39535" y="1631460"/>
            <a:ext cx="2493880" cy="1868480"/>
          </a:xfrm>
          <a:prstGeom prst="rect">
            <a:avLst/>
          </a:prstGeom>
        </p:spPr>
      </p:pic>
      <p:cxnSp>
        <p:nvCxnSpPr>
          <p:cNvPr id="6" name="직선 연결선 5"/>
          <p:cNvCxnSpPr/>
          <p:nvPr/>
        </p:nvCxnSpPr>
        <p:spPr bwMode="auto">
          <a:xfrm>
            <a:off x="6096000" y="1557115"/>
            <a:ext cx="0" cy="4464496"/>
          </a:xfrm>
          <a:prstGeom prst="line">
            <a:avLst/>
          </a:prstGeom>
          <a:noFill/>
          <a:ln w="3175" cap="flat" cmpd="sng" algn="ctr">
            <a:solidFill>
              <a:schemeClr val="tx1"/>
            </a:solidFill>
            <a:prstDash val="sysDash"/>
            <a:round/>
            <a:headEnd type="none" w="med" len="med"/>
            <a:tailEnd type="none" w="med" len="med"/>
          </a:ln>
          <a:effectLst/>
        </p:spPr>
      </p:cxnSp>
      <p:sp>
        <p:nvSpPr>
          <p:cNvPr id="7" name="오른쪽 화살표 6"/>
          <p:cNvSpPr/>
          <p:nvPr/>
        </p:nvSpPr>
        <p:spPr bwMode="auto">
          <a:xfrm>
            <a:off x="3133415" y="2349676"/>
            <a:ext cx="386440" cy="432048"/>
          </a:xfrm>
          <a:prstGeom prst="rightArrow">
            <a:avLst/>
          </a:prstGeom>
          <a:solidFill>
            <a:srgbClr val="C00000"/>
          </a:solidFill>
          <a:ln w="28575">
            <a:noFill/>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120000"/>
              </a:lnSpc>
              <a:buFont typeface="Arial" panose="020B0604020202020204" pitchFamily="34" charset="0"/>
              <a:buNone/>
            </a:pPr>
            <a:endParaRPr lang="ko-KR" altLang="en-US" sz="1200" b="1">
              <a:latin typeface="맑은 고딕" panose="020B0503020000020004" pitchFamily="50" charset="-127"/>
              <a:ea typeface="맑은 고딕" panose="020B0503020000020004" pitchFamily="50" charset="-127"/>
            </a:endParaRPr>
          </a:p>
        </p:txBody>
      </p:sp>
      <p:sp>
        <p:nvSpPr>
          <p:cNvPr id="10" name="직사각형 9"/>
          <p:cNvSpPr/>
          <p:nvPr/>
        </p:nvSpPr>
        <p:spPr bwMode="auto">
          <a:xfrm>
            <a:off x="529724" y="4105269"/>
            <a:ext cx="1843361" cy="299069"/>
          </a:xfrm>
          <a:prstGeom prst="rect">
            <a:avLst/>
          </a:prstGeom>
          <a:solidFill>
            <a:srgbClr val="C00000">
              <a:alpha val="27843"/>
            </a:srgbClr>
          </a:solidFill>
          <a:ln w="28575">
            <a:noFill/>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120000"/>
              </a:lnSpc>
              <a:buFont typeface="Arial" panose="020B0604020202020204" pitchFamily="34" charset="0"/>
              <a:buNone/>
            </a:pPr>
            <a:endParaRPr lang="ko-KR" altLang="en-US" sz="1200" b="1">
              <a:latin typeface="맑은 고딕" panose="020B0503020000020004" pitchFamily="50" charset="-127"/>
              <a:ea typeface="맑은 고딕" panose="020B0503020000020004" pitchFamily="50" charset="-127"/>
            </a:endParaRPr>
          </a:p>
        </p:txBody>
      </p:sp>
      <p:pic>
        <p:nvPicPr>
          <p:cNvPr id="11" name="그림 10"/>
          <p:cNvPicPr>
            <a:picLocks noChangeAspect="1"/>
          </p:cNvPicPr>
          <p:nvPr/>
        </p:nvPicPr>
        <p:blipFill rotWithShape="1">
          <a:blip r:embed="rId5">
            <a:extLst>
              <a:ext uri="{28A0092B-C50C-407E-A947-70E740481C1C}">
                <a14:useLocalDpi xmlns:a14="http://schemas.microsoft.com/office/drawing/2010/main" val="0"/>
              </a:ext>
            </a:extLst>
          </a:blip>
          <a:srcRect l="2706" t="14495" r="3071" b="4338"/>
          <a:stretch/>
        </p:blipFill>
        <p:spPr>
          <a:xfrm>
            <a:off x="6662461" y="1557115"/>
            <a:ext cx="4299453" cy="2589301"/>
          </a:xfrm>
          <a:prstGeom prst="rect">
            <a:avLst/>
          </a:prstGeom>
        </p:spPr>
      </p:pic>
      <p:sp>
        <p:nvSpPr>
          <p:cNvPr id="12" name="직사각형 11"/>
          <p:cNvSpPr/>
          <p:nvPr/>
        </p:nvSpPr>
        <p:spPr bwMode="auto">
          <a:xfrm>
            <a:off x="6443204" y="4267333"/>
            <a:ext cx="2955320" cy="303766"/>
          </a:xfrm>
          <a:prstGeom prst="rect">
            <a:avLst/>
          </a:prstGeom>
          <a:solidFill>
            <a:srgbClr val="C00000">
              <a:alpha val="27843"/>
            </a:srgbClr>
          </a:solidFill>
          <a:ln w="28575">
            <a:noFill/>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120000"/>
              </a:lnSpc>
              <a:buFont typeface="Arial" panose="020B0604020202020204" pitchFamily="34" charset="0"/>
              <a:buNone/>
            </a:pPr>
            <a:endParaRPr lang="ko-KR" altLang="en-US" sz="1200" b="1">
              <a:latin typeface="맑은 고딕" panose="020B0503020000020004" pitchFamily="50" charset="-127"/>
              <a:ea typeface="맑은 고딕" panose="020B0503020000020004" pitchFamily="50" charset="-127"/>
            </a:endParaRPr>
          </a:p>
        </p:txBody>
      </p:sp>
      <p:sp>
        <p:nvSpPr>
          <p:cNvPr id="13" name="TextBox 12"/>
          <p:cNvSpPr txBox="1"/>
          <p:nvPr/>
        </p:nvSpPr>
        <p:spPr>
          <a:xfrm>
            <a:off x="457717" y="4004980"/>
            <a:ext cx="5086168" cy="2272610"/>
          </a:xfrm>
          <a:prstGeom prst="rect">
            <a:avLst/>
          </a:prstGeom>
          <a:noFill/>
        </p:spPr>
        <p:txBody>
          <a:bodyPr wrap="square">
            <a:spAutoFit/>
          </a:bodyPr>
          <a:lstStyle>
            <a:defPPr>
              <a:defRPr lang="ko-KR"/>
            </a:defPPr>
            <a:lvl1pPr algn="just">
              <a:lnSpc>
                <a:spcPct val="150000"/>
              </a:lnSpc>
              <a:defRPr b="1">
                <a:latin typeface="맑은 고딕" panose="020B0503020000020004" pitchFamily="50" charset="-127"/>
                <a:ea typeface="맑은 고딕" panose="020B0503020000020004" pitchFamily="50" charset="-127"/>
              </a:defRPr>
            </a:lvl1pPr>
          </a:lstStyle>
          <a:p>
            <a:r>
              <a:rPr lang="en-US" altLang="ko-KR">
                <a:solidFill>
                  <a:sysClr val="windowText" lastClr="000000"/>
                </a:solidFill>
              </a:rPr>
              <a:t>What is </a:t>
            </a:r>
            <a:r>
              <a:rPr lang="en-US" altLang="ko-KR" err="1">
                <a:solidFill>
                  <a:sysClr val="windowText" lastClr="000000"/>
                </a:solidFill>
              </a:rPr>
              <a:t>Hematococcus</a:t>
            </a:r>
            <a:r>
              <a:rPr lang="en-US" altLang="ko-KR">
                <a:solidFill>
                  <a:sysClr val="windowText" lastClr="000000"/>
                </a:solidFill>
              </a:rPr>
              <a:t>?</a:t>
            </a:r>
          </a:p>
          <a:p>
            <a:endParaRPr lang="en-US" altLang="ko-KR" sz="600">
              <a:solidFill>
                <a:sysClr val="windowText" lastClr="000000"/>
              </a:solidFill>
            </a:endParaRPr>
          </a:p>
          <a:p>
            <a:r>
              <a:rPr lang="en-US" altLang="ko-KR" sz="1200" err="1">
                <a:solidFill>
                  <a:sysClr val="windowText" lastClr="000000"/>
                </a:solidFill>
              </a:rPr>
              <a:t>Hematococcus</a:t>
            </a:r>
            <a:r>
              <a:rPr lang="en-US" altLang="ko-KR" sz="1200">
                <a:solidFill>
                  <a:sysClr val="windowText" lastClr="000000"/>
                </a:solidFill>
              </a:rPr>
              <a:t> is a </a:t>
            </a:r>
            <a:r>
              <a:rPr kumimoji="1" lang="en-US" altLang="ko-KR" sz="1200">
                <a:solidFill>
                  <a:sysClr val="windowText" lastClr="000000"/>
                </a:solidFill>
              </a:rPr>
              <a:t>type of micro algae found in seas, lakes and snowy fields in the arctic regions. While it is usually green in color, when it undergoes environmental changes, such as </a:t>
            </a:r>
            <a:r>
              <a:rPr lang="en-US" sz="1200"/>
              <a:t>increases in </a:t>
            </a:r>
          </a:p>
          <a:p>
            <a:r>
              <a:rPr lang="en-US" sz="1200"/>
              <a:t>water temperature, excessive sunlight, increases in salt concentration, or decreases in essential nutrients, </a:t>
            </a:r>
            <a:r>
              <a:rPr kumimoji="1" lang="en-US" altLang="ko-KR" sz="1200">
                <a:solidFill>
                  <a:sysClr val="windowText" lastClr="000000"/>
                </a:solidFill>
              </a:rPr>
              <a:t>it releases astaxanthin which is red. </a:t>
            </a:r>
            <a:endParaRPr lang="en-US" altLang="ko-KR" sz="1200">
              <a:solidFill>
                <a:sysClr val="windowText" lastClr="000000"/>
              </a:solidFill>
            </a:endParaRPr>
          </a:p>
        </p:txBody>
      </p:sp>
      <p:sp>
        <p:nvSpPr>
          <p:cNvPr id="14" name="TextBox 13"/>
          <p:cNvSpPr txBox="1"/>
          <p:nvPr/>
        </p:nvSpPr>
        <p:spPr>
          <a:xfrm>
            <a:off x="6313714" y="4146416"/>
            <a:ext cx="5431971" cy="1718612"/>
          </a:xfrm>
          <a:prstGeom prst="rect">
            <a:avLst/>
          </a:prstGeom>
          <a:noFill/>
        </p:spPr>
        <p:txBody>
          <a:bodyPr wrap="square">
            <a:spAutoFit/>
          </a:bodyPr>
          <a:lstStyle>
            <a:defPPr>
              <a:defRPr lang="ko-KR"/>
            </a:defPPr>
            <a:lvl1pPr algn="just">
              <a:lnSpc>
                <a:spcPct val="150000"/>
              </a:lnSpc>
              <a:defRPr b="1">
                <a:latin typeface="맑은 고딕" panose="020B0503020000020004" pitchFamily="50" charset="-127"/>
                <a:ea typeface="맑은 고딕" panose="020B0503020000020004" pitchFamily="50" charset="-127"/>
              </a:defRPr>
            </a:lvl1pPr>
          </a:lstStyle>
          <a:p>
            <a:pPr algn="l"/>
            <a:r>
              <a:rPr lang="en-US" altLang="ko-KR" dirty="0">
                <a:solidFill>
                  <a:sysClr val="windowText" lastClr="000000"/>
                </a:solidFill>
              </a:rPr>
              <a:t>Astaxanthin content per 1 g</a:t>
            </a:r>
          </a:p>
          <a:p>
            <a:pPr algn="l"/>
            <a:endParaRPr lang="en-US" altLang="ko-KR" sz="600" dirty="0">
              <a:solidFill>
                <a:sysClr val="windowText" lastClr="000000"/>
              </a:solidFill>
            </a:endParaRPr>
          </a:p>
          <a:p>
            <a:pPr algn="l"/>
            <a:r>
              <a:rPr lang="en-US" altLang="ko-KR" sz="1200" dirty="0">
                <a:solidFill>
                  <a:sysClr val="windowText" lastClr="000000"/>
                </a:solidFill>
              </a:rPr>
              <a:t>S</a:t>
            </a:r>
            <a:r>
              <a:rPr lang="en-US" sz="1200" dirty="0"/>
              <a:t>hrimp, salmon and lobster only </a:t>
            </a:r>
            <a:r>
              <a:rPr lang="en-US" sz="1200" dirty="0" err="1"/>
              <a:t>contaon</a:t>
            </a:r>
            <a:r>
              <a:rPr lang="en-US" sz="1200" dirty="0"/>
              <a:t> 0.003-0.03 mg od </a:t>
            </a:r>
            <a:r>
              <a:rPr lang="en-US" sz="1200" dirty="0" err="1"/>
              <a:t>astaxanthinper</a:t>
            </a:r>
            <a:r>
              <a:rPr lang="en-US" sz="1200" dirty="0"/>
              <a:t> gram, but </a:t>
            </a:r>
            <a:r>
              <a:rPr lang="en-US" sz="1200" dirty="0" err="1"/>
              <a:t>hematococcus</a:t>
            </a:r>
            <a:r>
              <a:rPr lang="en-US" sz="1200" dirty="0"/>
              <a:t> contains 38 mg of astaxanthin per gram. Astaxanthin is an ingredient that is difficult to consume regularly through food, so it is helpful to consume it through supplements.</a:t>
            </a:r>
            <a:endParaRPr lang="en-US" altLang="ko-KR" sz="1200" dirty="0">
              <a:solidFill>
                <a:sysClr val="windowText" lastClr="000000"/>
              </a:solidFill>
            </a:endParaRPr>
          </a:p>
        </p:txBody>
      </p:sp>
      <p:sp>
        <p:nvSpPr>
          <p:cNvPr id="15" name="TextBox 14">
            <a:extLst>
              <a:ext uri="{FF2B5EF4-FFF2-40B4-BE49-F238E27FC236}">
                <a16:creationId xmlns:a16="http://schemas.microsoft.com/office/drawing/2014/main" id="{B8774AD1-D41E-044E-A070-208ED77D93F3}"/>
              </a:ext>
            </a:extLst>
          </p:cNvPr>
          <p:cNvSpPr txBox="1"/>
          <p:nvPr/>
        </p:nvSpPr>
        <p:spPr>
          <a:xfrm>
            <a:off x="4086415" y="6116857"/>
            <a:ext cx="7871264" cy="246221"/>
          </a:xfrm>
          <a:prstGeom prst="rect">
            <a:avLst/>
          </a:prstGeom>
          <a:noFill/>
        </p:spPr>
        <p:txBody>
          <a:bodyPr wrap="square">
            <a:spAutoFit/>
          </a:bodyPr>
          <a:lstStyle/>
          <a:p>
            <a:pPr algn="r">
              <a:defRPr/>
            </a:pPr>
            <a:r>
              <a:rPr lang="en-US" altLang="ko-KR" sz="1000" b="1">
                <a:solidFill>
                  <a:srgbClr val="FF0000"/>
                </a:solidFill>
              </a:rPr>
              <a:t>* The information above is based on outsourced studies and may not be directly related to the products of our company.</a:t>
            </a:r>
            <a:endParaRPr lang="ko-KR" altLang="en-US" sz="1000" b="1">
              <a:solidFill>
                <a:srgbClr val="FF0000"/>
              </a:solidFill>
            </a:endParaRPr>
          </a:p>
        </p:txBody>
      </p:sp>
    </p:spTree>
    <p:extLst>
      <p:ext uri="{BB962C8B-B14F-4D97-AF65-F5344CB8AC3E}">
        <p14:creationId xmlns:p14="http://schemas.microsoft.com/office/powerpoint/2010/main" val="227501575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직사각형 16"/>
          <p:cNvSpPr/>
          <p:nvPr/>
        </p:nvSpPr>
        <p:spPr>
          <a:xfrm>
            <a:off x="269238" y="1339083"/>
            <a:ext cx="11668759" cy="49855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endParaRPr kumimoji="0" lang="ko-KR" altLang="en-US" sz="1800" b="1" i="0" u="none" strike="noStrike" kern="1200" cap="none" spc="0" normalizeH="0" baseline="0" noProof="0">
              <a:ln>
                <a:noFill/>
              </a:ln>
              <a:solidFill>
                <a:prstClr val="white"/>
              </a:solidFill>
              <a:effectLst/>
              <a:uLnTx/>
              <a:uFillTx/>
              <a:latin typeface="맑은 고딕" panose="020B0503020000020004" pitchFamily="50" charset="-127"/>
              <a:ea typeface="맑은 고딕" panose="020B0503020000020004" pitchFamily="50" charset="-127"/>
              <a:cs typeface="+mn-cs"/>
            </a:endParaRPr>
          </a:p>
        </p:txBody>
      </p:sp>
      <p:pic>
        <p:nvPicPr>
          <p:cNvPr id="4" name="그림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95747" y="1649251"/>
            <a:ext cx="4862305" cy="2167128"/>
          </a:xfrm>
          <a:prstGeom prst="rect">
            <a:avLst/>
          </a:prstGeom>
        </p:spPr>
      </p:pic>
      <p:sp>
        <p:nvSpPr>
          <p:cNvPr id="5" name="TextBox 4"/>
          <p:cNvSpPr txBox="1"/>
          <p:nvPr/>
        </p:nvSpPr>
        <p:spPr>
          <a:xfrm>
            <a:off x="10963948" y="3356665"/>
            <a:ext cx="869769" cy="273473"/>
          </a:xfrm>
          <a:prstGeom prst="rect">
            <a:avLst/>
          </a:prstGeom>
          <a:noFill/>
        </p:spPr>
        <p:txBody>
          <a:bodyPr wrap="square">
            <a:spAutoFit/>
          </a:bodyPr>
          <a:lstStyle>
            <a:defPPr>
              <a:defRPr lang="ko-KR"/>
            </a:defPPr>
            <a:lvl1pPr algn="just">
              <a:lnSpc>
                <a:spcPct val="150000"/>
              </a:lnSpc>
              <a:defRPr b="1">
                <a:latin typeface="맑은 고딕" panose="020B0503020000020004" pitchFamily="50" charset="-127"/>
                <a:ea typeface="맑은 고딕" panose="020B0503020000020004" pitchFamily="50" charset="-127"/>
              </a:defRPr>
            </a:lvl1pPr>
          </a:lstStyle>
          <a:p>
            <a:pPr algn="r">
              <a:lnSpc>
                <a:spcPct val="200000"/>
              </a:lnSpc>
            </a:pPr>
            <a:r>
              <a:rPr lang="ko-KR" altLang="en-US" sz="700" b="0">
                <a:solidFill>
                  <a:sysClr val="windowText" lastClr="000000"/>
                </a:solidFill>
              </a:rPr>
              <a:t>자료</a:t>
            </a:r>
            <a:r>
              <a:rPr lang="en-US" altLang="ko-KR" sz="700" b="0">
                <a:solidFill>
                  <a:sysClr val="windowText" lastClr="000000"/>
                </a:solidFill>
              </a:rPr>
              <a:t>:</a:t>
            </a:r>
            <a:r>
              <a:rPr lang="ko-KR" altLang="en-US" sz="700" b="0">
                <a:solidFill>
                  <a:sysClr val="windowText" lastClr="000000"/>
                </a:solidFill>
              </a:rPr>
              <a:t>미 농무부</a:t>
            </a:r>
            <a:endParaRPr lang="en-US" altLang="ko-KR" sz="600" b="0">
              <a:solidFill>
                <a:sysClr val="windowText" lastClr="000000"/>
              </a:solidFill>
            </a:endParaRPr>
          </a:p>
        </p:txBody>
      </p:sp>
      <p:sp>
        <p:nvSpPr>
          <p:cNvPr id="8" name="직사각형 7"/>
          <p:cNvSpPr/>
          <p:nvPr/>
        </p:nvSpPr>
        <p:spPr bwMode="auto">
          <a:xfrm>
            <a:off x="1038016" y="2665075"/>
            <a:ext cx="2855253" cy="408063"/>
          </a:xfrm>
          <a:prstGeom prst="rect">
            <a:avLst/>
          </a:prstGeom>
          <a:solidFill>
            <a:srgbClr val="C00000">
              <a:alpha val="27843"/>
            </a:srgbClr>
          </a:solidFill>
          <a:ln w="28575">
            <a:noFill/>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120000"/>
              </a:lnSpc>
              <a:buFont typeface="Arial" panose="020B0604020202020204" pitchFamily="34" charset="0"/>
              <a:buNone/>
            </a:pPr>
            <a:endParaRPr lang="ko-KR" altLang="en-US" sz="1200" b="1">
              <a:latin typeface="맑은 고딕" panose="020B0503020000020004" pitchFamily="50" charset="-127"/>
              <a:ea typeface="맑은 고딕" panose="020B0503020000020004" pitchFamily="50" charset="-127"/>
            </a:endParaRPr>
          </a:p>
        </p:txBody>
      </p:sp>
      <p:pic>
        <p:nvPicPr>
          <p:cNvPr id="9" name="그림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28049" y="3950833"/>
            <a:ext cx="4992476" cy="2236608"/>
          </a:xfrm>
          <a:prstGeom prst="rect">
            <a:avLst/>
          </a:prstGeom>
        </p:spPr>
      </p:pic>
      <p:cxnSp>
        <p:nvCxnSpPr>
          <p:cNvPr id="10" name="직선 연결선 9"/>
          <p:cNvCxnSpPr/>
          <p:nvPr/>
        </p:nvCxnSpPr>
        <p:spPr bwMode="auto">
          <a:xfrm>
            <a:off x="6096000" y="1557115"/>
            <a:ext cx="0" cy="4464496"/>
          </a:xfrm>
          <a:prstGeom prst="line">
            <a:avLst/>
          </a:prstGeom>
          <a:noFill/>
          <a:ln w="3175" cap="flat" cmpd="sng" algn="ctr">
            <a:solidFill>
              <a:schemeClr val="tx1"/>
            </a:solidFill>
            <a:prstDash val="sysDash"/>
            <a:round/>
            <a:headEnd type="none" w="med" len="med"/>
            <a:tailEnd type="none" w="med" len="med"/>
          </a:ln>
          <a:effectLst/>
        </p:spPr>
      </p:cxnSp>
      <p:sp>
        <p:nvSpPr>
          <p:cNvPr id="11" name="TextBox 10"/>
          <p:cNvSpPr txBox="1"/>
          <p:nvPr/>
        </p:nvSpPr>
        <p:spPr>
          <a:xfrm>
            <a:off x="966009" y="2521059"/>
            <a:ext cx="4732967" cy="2618858"/>
          </a:xfrm>
          <a:prstGeom prst="rect">
            <a:avLst/>
          </a:prstGeom>
          <a:noFill/>
        </p:spPr>
        <p:txBody>
          <a:bodyPr wrap="square">
            <a:spAutoFit/>
          </a:bodyPr>
          <a:lstStyle>
            <a:defPPr>
              <a:defRPr lang="ko-KR"/>
            </a:defPPr>
            <a:lvl1pPr algn="just">
              <a:lnSpc>
                <a:spcPct val="150000"/>
              </a:lnSpc>
              <a:defRPr b="1">
                <a:latin typeface="맑은 고딕" panose="020B0503020000020004" pitchFamily="50" charset="-127"/>
                <a:ea typeface="맑은 고딕" panose="020B0503020000020004" pitchFamily="50" charset="-127"/>
              </a:defRPr>
            </a:lvl1pPr>
          </a:lstStyle>
          <a:p>
            <a:pPr>
              <a:lnSpc>
                <a:spcPct val="200000"/>
              </a:lnSpc>
            </a:pPr>
            <a:r>
              <a:rPr lang="en-US" altLang="ko-KR">
                <a:solidFill>
                  <a:sysClr val="windowText" lastClr="000000"/>
                </a:solidFill>
              </a:rPr>
              <a:t>Astaxanthin, a Powerful Antioxidant</a:t>
            </a:r>
          </a:p>
          <a:p>
            <a:pPr>
              <a:lnSpc>
                <a:spcPct val="200000"/>
              </a:lnSpc>
            </a:pPr>
            <a:endParaRPr lang="en-US" altLang="ko-KR" sz="600">
              <a:solidFill>
                <a:sysClr val="windowText" lastClr="000000"/>
              </a:solidFill>
            </a:endParaRPr>
          </a:p>
          <a:p>
            <a:pPr>
              <a:lnSpc>
                <a:spcPct val="200000"/>
              </a:lnSpc>
            </a:pPr>
            <a:r>
              <a:rPr lang="en-US" altLang="ko-KR" sz="1200" err="1"/>
              <a:t>Aztaxanthin</a:t>
            </a:r>
            <a:r>
              <a:rPr lang="en-US" altLang="ko-KR" sz="1200"/>
              <a:t> is a powerful antioxidant that is 550 times more potent than vitamin E. </a:t>
            </a:r>
            <a:r>
              <a:rPr lang="en-US" sz="1200"/>
              <a:t>According to the U.S. Department of Agriculture, astaxanthin is 6,000 times more effective as an </a:t>
            </a:r>
          </a:p>
          <a:p>
            <a:pPr>
              <a:lnSpc>
                <a:spcPct val="200000"/>
              </a:lnSpc>
            </a:pPr>
            <a:r>
              <a:rPr lang="en-US" sz="1200"/>
              <a:t>antioxidant than vitamin C, 800 times that of coenzyme Q10, and 560 times that of green tea catechins. </a:t>
            </a:r>
            <a:endParaRPr lang="en-US" altLang="ko-KR" sz="1200">
              <a:solidFill>
                <a:sysClr val="windowText" lastClr="000000"/>
              </a:solidFill>
            </a:endParaRPr>
          </a:p>
        </p:txBody>
      </p:sp>
      <p:sp>
        <p:nvSpPr>
          <p:cNvPr id="13" name="제목 1"/>
          <p:cNvSpPr>
            <a:spLocks noGrp="1"/>
          </p:cNvSpPr>
          <p:nvPr>
            <p:ph type="title"/>
          </p:nvPr>
        </p:nvSpPr>
        <p:spPr>
          <a:xfrm>
            <a:off x="269240" y="243205"/>
            <a:ext cx="11668760" cy="671195"/>
          </a:xfrm>
          <a:solidFill>
            <a:srgbClr val="C00000"/>
          </a:solidFill>
        </p:spPr>
        <p:txBody>
          <a:bodyPr>
            <a:normAutofit/>
          </a:bodyPr>
          <a:lstStyle/>
          <a:p>
            <a:r>
              <a:rPr lang="en-US" altLang="ko-KR" b="1" err="1">
                <a:latin typeface="+mn-ea"/>
              </a:rPr>
              <a:t>Hematococcus</a:t>
            </a:r>
            <a:r>
              <a:rPr lang="en-US" altLang="ko-KR" b="1">
                <a:latin typeface="+mn-ea"/>
              </a:rPr>
              <a:t> and Astaxanthin</a:t>
            </a:r>
            <a:endParaRPr lang="ko-KR" altLang="en-US" b="1">
              <a:latin typeface="+mn-ea"/>
              <a:ea typeface="+mn-ea"/>
            </a:endParaRPr>
          </a:p>
        </p:txBody>
      </p:sp>
      <p:sp>
        <p:nvSpPr>
          <p:cNvPr id="12" name="TextBox 11">
            <a:extLst>
              <a:ext uri="{FF2B5EF4-FFF2-40B4-BE49-F238E27FC236}">
                <a16:creationId xmlns:a16="http://schemas.microsoft.com/office/drawing/2014/main" id="{98D7633C-80A1-E148-9ECA-89EDFCD428CF}"/>
              </a:ext>
            </a:extLst>
          </p:cNvPr>
          <p:cNvSpPr txBox="1"/>
          <p:nvPr/>
        </p:nvSpPr>
        <p:spPr>
          <a:xfrm>
            <a:off x="4086415" y="6116857"/>
            <a:ext cx="7871264" cy="246221"/>
          </a:xfrm>
          <a:prstGeom prst="rect">
            <a:avLst/>
          </a:prstGeom>
          <a:noFill/>
        </p:spPr>
        <p:txBody>
          <a:bodyPr wrap="square">
            <a:spAutoFit/>
          </a:bodyPr>
          <a:lstStyle/>
          <a:p>
            <a:pPr algn="r">
              <a:defRPr/>
            </a:pPr>
            <a:r>
              <a:rPr lang="en-US" altLang="ko-KR" sz="1000" b="1">
                <a:solidFill>
                  <a:srgbClr val="FF0000"/>
                </a:solidFill>
              </a:rPr>
              <a:t>* The information above is based on outsourced studies and may not be directly related to the products of our company.</a:t>
            </a:r>
            <a:endParaRPr lang="ko-KR" altLang="en-US" sz="1000" b="1">
              <a:solidFill>
                <a:srgbClr val="FF0000"/>
              </a:solidFill>
            </a:endParaRPr>
          </a:p>
        </p:txBody>
      </p:sp>
    </p:spTree>
    <p:extLst>
      <p:ext uri="{BB962C8B-B14F-4D97-AF65-F5344CB8AC3E}">
        <p14:creationId xmlns:p14="http://schemas.microsoft.com/office/powerpoint/2010/main" val="191318688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직사각형 16"/>
          <p:cNvSpPr/>
          <p:nvPr/>
        </p:nvSpPr>
        <p:spPr>
          <a:xfrm>
            <a:off x="269238" y="1339083"/>
            <a:ext cx="11668759" cy="49855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b="1">
              <a:latin typeface="+mn-ea"/>
            </a:endParaRPr>
          </a:p>
        </p:txBody>
      </p:sp>
      <p:grpSp>
        <p:nvGrpSpPr>
          <p:cNvPr id="4" name="그룹 3"/>
          <p:cNvGrpSpPr/>
          <p:nvPr/>
        </p:nvGrpSpPr>
        <p:grpSpPr>
          <a:xfrm>
            <a:off x="2501221" y="1448868"/>
            <a:ext cx="5111583" cy="2651792"/>
            <a:chOff x="1397130" y="1239893"/>
            <a:chExt cx="5394579" cy="3275532"/>
          </a:xfrm>
        </p:grpSpPr>
        <p:pic>
          <p:nvPicPr>
            <p:cNvPr id="5" name="그림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2259" y="3031239"/>
              <a:ext cx="3219450" cy="1484186"/>
            </a:xfrm>
            <a:prstGeom prst="rect">
              <a:avLst/>
            </a:prstGeom>
          </p:spPr>
        </p:pic>
        <p:pic>
          <p:nvPicPr>
            <p:cNvPr id="6" name="그림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97130" y="1239893"/>
              <a:ext cx="4068000" cy="1715553"/>
            </a:xfrm>
            <a:prstGeom prst="rect">
              <a:avLst/>
            </a:prstGeom>
          </p:spPr>
        </p:pic>
      </p:grpSp>
      <p:sp>
        <p:nvSpPr>
          <p:cNvPr id="9" name="직사각형 8"/>
          <p:cNvSpPr/>
          <p:nvPr/>
        </p:nvSpPr>
        <p:spPr bwMode="auto">
          <a:xfrm>
            <a:off x="653653" y="3780148"/>
            <a:ext cx="3013374" cy="320512"/>
          </a:xfrm>
          <a:prstGeom prst="rect">
            <a:avLst/>
          </a:prstGeom>
          <a:solidFill>
            <a:srgbClr val="C00000">
              <a:alpha val="27843"/>
            </a:srgbClr>
          </a:solidFill>
          <a:ln w="28575">
            <a:noFill/>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120000"/>
              </a:lnSpc>
              <a:buFont typeface="Arial" panose="020B0604020202020204" pitchFamily="34" charset="0"/>
              <a:buNone/>
            </a:pPr>
            <a:endParaRPr lang="ko-KR" altLang="en-US" sz="1200" b="1">
              <a:latin typeface="맑은 고딕" panose="020B0503020000020004" pitchFamily="50" charset="-127"/>
              <a:ea typeface="맑은 고딕" panose="020B0503020000020004" pitchFamily="50" charset="-127"/>
            </a:endParaRPr>
          </a:p>
        </p:txBody>
      </p:sp>
      <p:pic>
        <p:nvPicPr>
          <p:cNvPr id="10" name="그림 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839246" y="4081682"/>
            <a:ext cx="3872310" cy="1864084"/>
          </a:xfrm>
          <a:prstGeom prst="rect">
            <a:avLst/>
          </a:prstGeom>
        </p:spPr>
      </p:pic>
      <p:pic>
        <p:nvPicPr>
          <p:cNvPr id="11" name="그림 10"/>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917597" y="1894109"/>
            <a:ext cx="3793959" cy="1653105"/>
          </a:xfrm>
          <a:prstGeom prst="rect">
            <a:avLst/>
          </a:prstGeom>
        </p:spPr>
      </p:pic>
      <p:sp>
        <p:nvSpPr>
          <p:cNvPr id="12" name="TextBox 11"/>
          <p:cNvSpPr txBox="1"/>
          <p:nvPr/>
        </p:nvSpPr>
        <p:spPr>
          <a:xfrm>
            <a:off x="7839246" y="1596148"/>
            <a:ext cx="1496692" cy="276999"/>
          </a:xfrm>
          <a:prstGeom prst="rect">
            <a:avLst/>
          </a:prstGeom>
          <a:noFill/>
        </p:spPr>
        <p:txBody>
          <a:bodyPr wrap="none" rtlCol="0">
            <a:spAutoFit/>
          </a:bodyPr>
          <a:lstStyle/>
          <a:p>
            <a:r>
              <a:rPr lang="en-US" altLang="ko-KR" sz="1200" b="1" u="sng" dirty="0">
                <a:latin typeface="맑은 고딕" panose="020B0503020000020004" pitchFamily="50" charset="-127"/>
                <a:ea typeface="맑은 고딕" panose="020B0503020000020004" pitchFamily="50" charset="-127"/>
              </a:rPr>
              <a:t>Eye Focus Control</a:t>
            </a:r>
            <a:endParaRPr lang="ko-KR" altLang="en-US" sz="1200" b="1" u="sng" dirty="0">
              <a:latin typeface="맑은 고딕" panose="020B0503020000020004" pitchFamily="50" charset="-127"/>
              <a:ea typeface="맑은 고딕" panose="020B0503020000020004" pitchFamily="50" charset="-127"/>
            </a:endParaRPr>
          </a:p>
        </p:txBody>
      </p:sp>
      <p:sp>
        <p:nvSpPr>
          <p:cNvPr id="13" name="TextBox 12"/>
          <p:cNvSpPr txBox="1"/>
          <p:nvPr/>
        </p:nvSpPr>
        <p:spPr>
          <a:xfrm>
            <a:off x="7917597" y="3762760"/>
            <a:ext cx="2245295" cy="276999"/>
          </a:xfrm>
          <a:prstGeom prst="rect">
            <a:avLst/>
          </a:prstGeom>
          <a:noFill/>
        </p:spPr>
        <p:txBody>
          <a:bodyPr wrap="none" rtlCol="0">
            <a:spAutoFit/>
          </a:bodyPr>
          <a:lstStyle>
            <a:defPPr>
              <a:defRPr lang="ko-KR"/>
            </a:defPPr>
            <a:lvl1pPr>
              <a:defRPr sz="1200" b="1">
                <a:latin typeface="맑은 고딕" panose="020B0503020000020004" pitchFamily="50" charset="-127"/>
                <a:ea typeface="맑은 고딕" panose="020B0503020000020004" pitchFamily="50" charset="-127"/>
              </a:defRPr>
            </a:lvl1pPr>
          </a:lstStyle>
          <a:p>
            <a:r>
              <a:rPr lang="en-US" altLang="ko-KR" u="sng" dirty="0"/>
              <a:t>Retinal Capillary blood Flow</a:t>
            </a:r>
            <a:endParaRPr lang="ko-KR" altLang="en-US" u="sng" dirty="0"/>
          </a:p>
        </p:txBody>
      </p:sp>
      <p:sp>
        <p:nvSpPr>
          <p:cNvPr id="14" name="TextBox 13"/>
          <p:cNvSpPr txBox="1"/>
          <p:nvPr/>
        </p:nvSpPr>
        <p:spPr>
          <a:xfrm>
            <a:off x="653653" y="3690015"/>
            <a:ext cx="7185593" cy="2391039"/>
          </a:xfrm>
          <a:prstGeom prst="rect">
            <a:avLst/>
          </a:prstGeom>
          <a:noFill/>
        </p:spPr>
        <p:txBody>
          <a:bodyPr wrap="square">
            <a:spAutoFit/>
          </a:bodyPr>
          <a:lstStyle>
            <a:defPPr>
              <a:defRPr lang="ko-KR"/>
            </a:defPPr>
            <a:lvl1pPr algn="just">
              <a:lnSpc>
                <a:spcPct val="150000"/>
              </a:lnSpc>
              <a:defRPr b="1">
                <a:latin typeface="맑은 고딕" panose="020B0503020000020004" pitchFamily="50" charset="-127"/>
                <a:ea typeface="맑은 고딕" panose="020B0503020000020004" pitchFamily="50" charset="-127"/>
              </a:defRPr>
            </a:lvl1pPr>
          </a:lstStyle>
          <a:p>
            <a:r>
              <a:rPr lang="en-US" altLang="ko-KR">
                <a:solidFill>
                  <a:sysClr val="windowText" lastClr="000000"/>
                </a:solidFill>
              </a:rPr>
              <a:t>Astaxanthin, Helps to Support Eye Health</a:t>
            </a:r>
          </a:p>
          <a:p>
            <a:endParaRPr lang="ko-KR" altLang="en-US" sz="600">
              <a:solidFill>
                <a:sysClr val="windowText" lastClr="000000"/>
              </a:solidFill>
            </a:endParaRPr>
          </a:p>
          <a:p>
            <a:r>
              <a:rPr lang="en-US" sz="1100"/>
              <a:t>Clinical trial results showed that after 2 weeks of astaxanthin consumption, the ‘change rate in eye </a:t>
            </a:r>
          </a:p>
          <a:p>
            <a:r>
              <a:rPr lang="en-US" sz="1100"/>
              <a:t>focus control,’ an index for improving eye fatigue, increased by 56%.</a:t>
            </a:r>
            <a:endParaRPr lang="en-US" altLang="ko-KR" sz="1100">
              <a:solidFill>
                <a:sysClr val="windowText" lastClr="000000"/>
              </a:solidFill>
            </a:endParaRPr>
          </a:p>
          <a:p>
            <a:r>
              <a:rPr lang="en-US" sz="1100"/>
              <a:t>In addition, a Japanese study, in which 40 subjects with eye fatigue were divided into two groups and only one group consumed 6 mg of astaxanthin per day for 4 weeks, the group that consumed astaxanthin had ``retinal capillary blood flow increased by 9% in the right eye, 10.7% in the left eye”. Based on this scientific data, astaxanthin was recognized by the Ministry of Food and Drug Safety (South Korea) as a “health functional food that helps support eye health”.</a:t>
            </a:r>
            <a:endParaRPr lang="en-US" altLang="ko-KR" sz="1100">
              <a:solidFill>
                <a:sysClr val="windowText" lastClr="000000"/>
              </a:solidFill>
            </a:endParaRPr>
          </a:p>
        </p:txBody>
      </p:sp>
      <p:sp>
        <p:nvSpPr>
          <p:cNvPr id="16" name="제목 1"/>
          <p:cNvSpPr>
            <a:spLocks noGrp="1"/>
          </p:cNvSpPr>
          <p:nvPr>
            <p:ph type="title"/>
          </p:nvPr>
        </p:nvSpPr>
        <p:spPr>
          <a:xfrm>
            <a:off x="269240" y="243205"/>
            <a:ext cx="11668760" cy="671195"/>
          </a:xfrm>
          <a:solidFill>
            <a:srgbClr val="C00000"/>
          </a:solidFill>
        </p:spPr>
        <p:txBody>
          <a:bodyPr>
            <a:normAutofit/>
          </a:bodyPr>
          <a:lstStyle/>
          <a:p>
            <a:r>
              <a:rPr lang="en-US" altLang="ko-KR" b="1" err="1">
                <a:latin typeface="+mn-ea"/>
              </a:rPr>
              <a:t>Hematococcus</a:t>
            </a:r>
            <a:r>
              <a:rPr lang="en-US" altLang="ko-KR" b="1">
                <a:latin typeface="+mn-ea"/>
              </a:rPr>
              <a:t> and Astaxanthin</a:t>
            </a:r>
            <a:endParaRPr lang="ko-KR" altLang="en-US" b="1">
              <a:latin typeface="+mn-ea"/>
              <a:ea typeface="+mn-ea"/>
            </a:endParaRPr>
          </a:p>
        </p:txBody>
      </p:sp>
      <p:sp>
        <p:nvSpPr>
          <p:cNvPr id="15" name="TextBox 14">
            <a:extLst>
              <a:ext uri="{FF2B5EF4-FFF2-40B4-BE49-F238E27FC236}">
                <a16:creationId xmlns:a16="http://schemas.microsoft.com/office/drawing/2014/main" id="{E397E450-8DC3-5446-AA0A-5FD526D196B3}"/>
              </a:ext>
            </a:extLst>
          </p:cNvPr>
          <p:cNvSpPr txBox="1"/>
          <p:nvPr/>
        </p:nvSpPr>
        <p:spPr>
          <a:xfrm>
            <a:off x="4246449" y="6079717"/>
            <a:ext cx="7871264" cy="246221"/>
          </a:xfrm>
          <a:prstGeom prst="rect">
            <a:avLst/>
          </a:prstGeom>
          <a:noFill/>
        </p:spPr>
        <p:txBody>
          <a:bodyPr wrap="square">
            <a:spAutoFit/>
          </a:bodyPr>
          <a:lstStyle/>
          <a:p>
            <a:pPr algn="r">
              <a:defRPr/>
            </a:pPr>
            <a:r>
              <a:rPr lang="en-US" altLang="ko-KR" sz="1000" b="1">
                <a:solidFill>
                  <a:srgbClr val="FF0000"/>
                </a:solidFill>
              </a:rPr>
              <a:t>* The information above is based on outsourced studies and may not be directly related to the products of our company.</a:t>
            </a:r>
            <a:endParaRPr lang="ko-KR" altLang="en-US" sz="1000" b="1">
              <a:solidFill>
                <a:srgbClr val="FF0000"/>
              </a:solidFill>
            </a:endParaRPr>
          </a:p>
        </p:txBody>
      </p:sp>
    </p:spTree>
    <p:extLst>
      <p:ext uri="{BB962C8B-B14F-4D97-AF65-F5344CB8AC3E}">
        <p14:creationId xmlns:p14="http://schemas.microsoft.com/office/powerpoint/2010/main" val="32442663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barn(inVertical)">
                                      <p:cBhvr>
                                        <p:cTn id="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solidFill>
            <a:srgbClr val="C00000"/>
          </a:solidFill>
        </p:spPr>
        <p:txBody>
          <a:bodyPr>
            <a:normAutofit/>
          </a:bodyPr>
          <a:lstStyle/>
          <a:p>
            <a:r>
              <a:rPr lang="en-US" altLang="ko-KR" b="1">
                <a:latin typeface="+mn-ea"/>
                <a:ea typeface="+mn-ea"/>
              </a:rPr>
              <a:t>Soy Lecithin and Phospholipids</a:t>
            </a:r>
            <a:endParaRPr lang="ko-KR" altLang="en-US" b="1">
              <a:latin typeface="+mn-ea"/>
              <a:ea typeface="+mn-ea"/>
            </a:endParaRPr>
          </a:p>
        </p:txBody>
      </p:sp>
      <p:sp>
        <p:nvSpPr>
          <p:cNvPr id="17" name="직사각형 16"/>
          <p:cNvSpPr/>
          <p:nvPr/>
        </p:nvSpPr>
        <p:spPr>
          <a:xfrm>
            <a:off x="269238" y="1339083"/>
            <a:ext cx="11668759" cy="49855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endParaRPr kumimoji="0" lang="ko-KR" altLang="en-US" sz="1800" b="1" i="0" u="none" strike="noStrike" kern="1200" cap="none" spc="0" normalizeH="0" baseline="0" noProof="0">
              <a:ln>
                <a:noFill/>
              </a:ln>
              <a:solidFill>
                <a:prstClr val="white"/>
              </a:solidFill>
              <a:effectLst/>
              <a:uLnTx/>
              <a:uFillTx/>
              <a:latin typeface="맑은 고딕" panose="020B0503020000020004" pitchFamily="50" charset="-127"/>
              <a:ea typeface="맑은 고딕" panose="020B0503020000020004" pitchFamily="50" charset="-127"/>
              <a:cs typeface="+mn-cs"/>
            </a:endParaRPr>
          </a:p>
        </p:txBody>
      </p:sp>
      <p:pic>
        <p:nvPicPr>
          <p:cNvPr id="6" name="그림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39073" y="3230880"/>
            <a:ext cx="4962525" cy="2773680"/>
          </a:xfrm>
          <a:prstGeom prst="rect">
            <a:avLst/>
          </a:prstGeom>
        </p:spPr>
      </p:pic>
      <p:sp>
        <p:nvSpPr>
          <p:cNvPr id="7" name="직사각형 6"/>
          <p:cNvSpPr/>
          <p:nvPr/>
        </p:nvSpPr>
        <p:spPr bwMode="auto">
          <a:xfrm>
            <a:off x="1057759" y="2211300"/>
            <a:ext cx="1374356" cy="362218"/>
          </a:xfrm>
          <a:prstGeom prst="rect">
            <a:avLst/>
          </a:prstGeom>
          <a:solidFill>
            <a:srgbClr val="C00000">
              <a:alpha val="27843"/>
            </a:srgbClr>
          </a:solidFill>
          <a:ln w="28575">
            <a:noFill/>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120000"/>
              </a:lnSpc>
              <a:buFont typeface="Arial" panose="020B0604020202020204" pitchFamily="34" charset="0"/>
              <a:buNone/>
            </a:pPr>
            <a:endParaRPr lang="ko-KR" altLang="en-US" sz="1200" b="1">
              <a:latin typeface="맑은 고딕" panose="020B0503020000020004" pitchFamily="50" charset="-127"/>
              <a:ea typeface="맑은 고딕" panose="020B0503020000020004" pitchFamily="50" charset="-127"/>
            </a:endParaRPr>
          </a:p>
        </p:txBody>
      </p:sp>
      <p:sp>
        <p:nvSpPr>
          <p:cNvPr id="8" name="TextBox 7"/>
          <p:cNvSpPr txBox="1"/>
          <p:nvPr/>
        </p:nvSpPr>
        <p:spPr>
          <a:xfrm>
            <a:off x="1022384" y="2132856"/>
            <a:ext cx="4991938" cy="3542188"/>
          </a:xfrm>
          <a:prstGeom prst="rect">
            <a:avLst/>
          </a:prstGeom>
          <a:noFill/>
        </p:spPr>
        <p:txBody>
          <a:bodyPr wrap="square">
            <a:spAutoFit/>
          </a:bodyPr>
          <a:lstStyle>
            <a:defPPr>
              <a:defRPr lang="ko-KR"/>
            </a:defPPr>
            <a:lvl1pPr algn="just">
              <a:lnSpc>
                <a:spcPct val="150000"/>
              </a:lnSpc>
              <a:defRPr b="1">
                <a:latin typeface="맑은 고딕" panose="020B0503020000020004" pitchFamily="50" charset="-127"/>
                <a:ea typeface="맑은 고딕" panose="020B0503020000020004" pitchFamily="50" charset="-127"/>
              </a:defRPr>
            </a:lvl1pPr>
          </a:lstStyle>
          <a:p>
            <a:pPr algn="l"/>
            <a:r>
              <a:rPr lang="en-US" altLang="ko-KR">
                <a:solidFill>
                  <a:sysClr val="windowText" lastClr="000000"/>
                </a:solidFill>
              </a:rPr>
              <a:t>What are Phospholipids?</a:t>
            </a:r>
          </a:p>
          <a:p>
            <a:pPr algn="ctr"/>
            <a:endParaRPr lang="en-US" altLang="ko-KR" sz="600">
              <a:solidFill>
                <a:sysClr val="windowText" lastClr="000000"/>
              </a:solidFill>
            </a:endParaRPr>
          </a:p>
          <a:p>
            <a:pPr>
              <a:lnSpc>
                <a:spcPct val="200000"/>
              </a:lnSpc>
            </a:pPr>
            <a:r>
              <a:rPr lang="en-US" sz="1200"/>
              <a:t>Soy lecithin refers to lecithin derived from soybeans. </a:t>
            </a:r>
          </a:p>
          <a:p>
            <a:pPr>
              <a:lnSpc>
                <a:spcPct val="200000"/>
              </a:lnSpc>
            </a:pPr>
            <a:r>
              <a:rPr lang="en-US" altLang="ko-KR" sz="1200"/>
              <a:t>Soy lecithin contains a variety of phospholipids such as phosphatidylcholine, </a:t>
            </a:r>
            <a:r>
              <a:rPr lang="en-US" sz="1200"/>
              <a:t>phosphatidylethanolamine and phosphatidylinositol.</a:t>
            </a:r>
            <a:endParaRPr lang="en-US" altLang="ko-KR" sz="1200"/>
          </a:p>
          <a:p>
            <a:pPr>
              <a:lnSpc>
                <a:spcPct val="200000"/>
              </a:lnSpc>
            </a:pPr>
            <a:endParaRPr lang="en-US" altLang="ko-KR" sz="1200">
              <a:solidFill>
                <a:sysClr val="windowText" lastClr="000000"/>
              </a:solidFill>
            </a:endParaRPr>
          </a:p>
          <a:p>
            <a:pPr lvl="0" fontAlgn="base">
              <a:spcBef>
                <a:spcPct val="0"/>
              </a:spcBef>
              <a:spcAft>
                <a:spcPct val="0"/>
              </a:spcAft>
              <a:defRPr/>
            </a:pPr>
            <a:r>
              <a:rPr lang="en-US" sz="1200"/>
              <a:t>Phospholipids are both hydrophilic and lipophilic, which means they are soluble in water and oil. This helps them absorb quickly and they help to dissolve triglycerides hidden in the blood vessels and eliminate them via urine or sweat.</a:t>
            </a:r>
            <a:endParaRPr kumimoji="1" lang="en-US" altLang="ko-KR" sz="1200">
              <a:solidFill>
                <a:sysClr val="windowText" lastClr="000000"/>
              </a:solidFill>
            </a:endParaRPr>
          </a:p>
        </p:txBody>
      </p:sp>
      <p:pic>
        <p:nvPicPr>
          <p:cNvPr id="9" name="그림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39073" y="1548204"/>
            <a:ext cx="4962525" cy="1652379"/>
          </a:xfrm>
          <a:prstGeom prst="rect">
            <a:avLst/>
          </a:prstGeom>
        </p:spPr>
      </p:pic>
      <p:sp>
        <p:nvSpPr>
          <p:cNvPr id="10" name="TextBox 9">
            <a:extLst>
              <a:ext uri="{FF2B5EF4-FFF2-40B4-BE49-F238E27FC236}">
                <a16:creationId xmlns:a16="http://schemas.microsoft.com/office/drawing/2014/main" id="{42F965CB-D69B-AC4B-A4C5-04C84F376E0C}"/>
              </a:ext>
            </a:extLst>
          </p:cNvPr>
          <p:cNvSpPr txBox="1"/>
          <p:nvPr/>
        </p:nvSpPr>
        <p:spPr>
          <a:xfrm>
            <a:off x="4086415" y="6116857"/>
            <a:ext cx="7871264" cy="246221"/>
          </a:xfrm>
          <a:prstGeom prst="rect">
            <a:avLst/>
          </a:prstGeom>
          <a:noFill/>
        </p:spPr>
        <p:txBody>
          <a:bodyPr wrap="square">
            <a:spAutoFit/>
          </a:bodyPr>
          <a:lstStyle/>
          <a:p>
            <a:pPr algn="r">
              <a:defRPr/>
            </a:pPr>
            <a:r>
              <a:rPr lang="en-US" altLang="ko-KR" sz="1000" b="1">
                <a:solidFill>
                  <a:srgbClr val="FF0000"/>
                </a:solidFill>
              </a:rPr>
              <a:t>* The information above is based on outsourced studies and may not be directly related to the products of our company.</a:t>
            </a:r>
            <a:endParaRPr lang="ko-KR" altLang="en-US" sz="1000" b="1">
              <a:solidFill>
                <a:srgbClr val="FF0000"/>
              </a:solidFill>
            </a:endParaRPr>
          </a:p>
        </p:txBody>
      </p:sp>
    </p:spTree>
    <p:extLst>
      <p:ext uri="{BB962C8B-B14F-4D97-AF65-F5344CB8AC3E}">
        <p14:creationId xmlns:p14="http://schemas.microsoft.com/office/powerpoint/2010/main" val="343475747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solidFill>
            <a:srgbClr val="C00000"/>
          </a:solidFill>
        </p:spPr>
        <p:txBody>
          <a:bodyPr>
            <a:normAutofit/>
          </a:bodyPr>
          <a:lstStyle/>
          <a:p>
            <a:r>
              <a:rPr lang="en-US" altLang="ko-KR" b="1">
                <a:latin typeface="+mn-ea"/>
                <a:ea typeface="+mn-ea"/>
              </a:rPr>
              <a:t>Vegetarian Capsules_</a:t>
            </a:r>
            <a:endParaRPr lang="ko-KR" altLang="en-US" b="1">
              <a:latin typeface="+mn-ea"/>
              <a:ea typeface="+mn-ea"/>
            </a:endParaRPr>
          </a:p>
        </p:txBody>
      </p:sp>
      <p:sp>
        <p:nvSpPr>
          <p:cNvPr id="17" name="직사각형 16"/>
          <p:cNvSpPr/>
          <p:nvPr/>
        </p:nvSpPr>
        <p:spPr>
          <a:xfrm>
            <a:off x="269238" y="1339083"/>
            <a:ext cx="11668759" cy="49855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endParaRPr kumimoji="0" lang="ko-KR" altLang="en-US" sz="1800" b="1" i="0" u="none" strike="noStrike" kern="1200" cap="none" spc="0" normalizeH="0" baseline="0" noProof="0">
              <a:ln>
                <a:noFill/>
              </a:ln>
              <a:solidFill>
                <a:prstClr val="white"/>
              </a:solidFill>
              <a:effectLst/>
              <a:uLnTx/>
              <a:uFillTx/>
              <a:latin typeface="맑은 고딕" panose="020B0503020000020004" pitchFamily="50" charset="-127"/>
              <a:ea typeface="맑은 고딕" panose="020B0503020000020004" pitchFamily="50" charset="-127"/>
              <a:cs typeface="+mn-cs"/>
            </a:endParaRPr>
          </a:p>
        </p:txBody>
      </p:sp>
      <p:sp>
        <p:nvSpPr>
          <p:cNvPr id="4" name="TextBox 3"/>
          <p:cNvSpPr txBox="1"/>
          <p:nvPr/>
        </p:nvSpPr>
        <p:spPr>
          <a:xfrm>
            <a:off x="1351089" y="1618417"/>
            <a:ext cx="9505056" cy="373885"/>
          </a:xfrm>
          <a:prstGeom prst="rect">
            <a:avLst/>
          </a:prstGeom>
          <a:noFill/>
        </p:spPr>
        <p:txBody>
          <a:bodyPr wrap="square">
            <a:spAutoFit/>
          </a:bodyPr>
          <a:lstStyle>
            <a:defPPr>
              <a:defRPr lang="ko-KR"/>
            </a:defPPr>
            <a:lvl1pPr algn="just">
              <a:lnSpc>
                <a:spcPct val="150000"/>
              </a:lnSpc>
              <a:defRPr b="1">
                <a:latin typeface="맑은 고딕" panose="020B0503020000020004" pitchFamily="50" charset="-127"/>
                <a:ea typeface="맑은 고딕" panose="020B0503020000020004" pitchFamily="50" charset="-127"/>
              </a:defRPr>
            </a:lvl1pPr>
          </a:lstStyle>
          <a:p>
            <a:pPr lvl="0" algn="ctr" fontAlgn="base">
              <a:spcBef>
                <a:spcPct val="0"/>
              </a:spcBef>
              <a:spcAft>
                <a:spcPct val="0"/>
              </a:spcAft>
              <a:defRPr/>
            </a:pPr>
            <a:r>
              <a:rPr lang="en-US" sz="1400"/>
              <a:t>Vegetarian capsules made from red algae and corn. Does not contain gelatin or animal products.</a:t>
            </a:r>
            <a:endParaRPr kumimoji="1" lang="en-US" altLang="ko-KR" sz="1400" i="0" u="none" strike="noStrike" kern="1200" cap="none" spc="0" normalizeH="0" baseline="0" noProof="0">
              <a:ln>
                <a:noFill/>
              </a:ln>
              <a:solidFill>
                <a:srgbClr val="000000"/>
              </a:solidFill>
              <a:effectLst/>
              <a:uLnTx/>
              <a:uFillTx/>
              <a:latin typeface="맑은 고딕" panose="020B0503020000020004" pitchFamily="50" charset="-127"/>
              <a:ea typeface="맑은 고딕" panose="020B0503020000020004" pitchFamily="50" charset="-127"/>
              <a:cs typeface="+mn-cs"/>
            </a:endParaRPr>
          </a:p>
        </p:txBody>
      </p:sp>
      <p:sp>
        <p:nvSpPr>
          <p:cNvPr id="5" name="TextBox 198"/>
          <p:cNvSpPr txBox="1"/>
          <p:nvPr/>
        </p:nvSpPr>
        <p:spPr>
          <a:xfrm>
            <a:off x="5562562" y="2683451"/>
            <a:ext cx="720000" cy="720000"/>
          </a:xfrm>
          <a:prstGeom prst="ellipse">
            <a:avLst/>
          </a:prstGeom>
          <a:solidFill>
            <a:srgbClr val="C00000"/>
          </a:solidFill>
        </p:spPr>
        <p:style>
          <a:lnRef idx="0">
            <a:scrgbClr r="0" g="0" b="0"/>
          </a:lnRef>
          <a:fillRef idx="0">
            <a:scrgbClr r="0" g="0" b="0"/>
          </a:fillRef>
          <a:effectRef idx="0">
            <a:scrgbClr r="0" g="0" b="0"/>
          </a:effectRef>
          <a:fontRef idx="minor">
            <a:schemeClr val="tx1"/>
          </a:fontRef>
        </p:style>
        <p:txBody>
          <a:bodyPr wrap="none" rtlCol="0" anchor="ctr">
            <a:no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marL="0" marR="0" lvl="0" indent="0" algn="ctr" defTabSz="914400" rtl="0" eaLnBrk="1" fontAlgn="base" latinLnBrk="1" hangingPunct="1">
              <a:lnSpc>
                <a:spcPct val="100000"/>
              </a:lnSpc>
              <a:spcBef>
                <a:spcPct val="0"/>
              </a:spcBef>
              <a:spcAft>
                <a:spcPct val="0"/>
              </a:spcAft>
              <a:buClrTx/>
              <a:buSzTx/>
              <a:buFontTx/>
              <a:buNone/>
              <a:tabLst/>
              <a:defRPr/>
            </a:pPr>
            <a:r>
              <a:rPr kumimoji="1" lang="en-US" altLang="ko-KR" sz="1000" b="1" i="0" u="none" strike="noStrike" kern="1200" cap="none" spc="0" normalizeH="0" baseline="0" noProof="0">
                <a:ln>
                  <a:noFill/>
                </a:ln>
                <a:solidFill>
                  <a:srgbClr val="FFFFFF"/>
                </a:solidFill>
                <a:effectLst/>
                <a:uLnTx/>
                <a:uFillTx/>
                <a:latin typeface="Malgun Gothic" panose="020B0503020000020004" pitchFamily="34" charset="-127"/>
                <a:ea typeface="Malgun Gothic" panose="020B0503020000020004" pitchFamily="34" charset="-127"/>
              </a:rPr>
              <a:t>Free </a:t>
            </a:r>
            <a:r>
              <a:rPr kumimoji="1" lang="en-US" altLang="ko-KR" sz="1000" b="1">
                <a:solidFill>
                  <a:srgbClr val="FFFFFF"/>
                </a:solidFill>
                <a:latin typeface="Malgun Gothic" panose="020B0503020000020004" pitchFamily="34" charset="-127"/>
                <a:ea typeface="Malgun Gothic" panose="020B0503020000020004" pitchFamily="34" charset="-127"/>
              </a:rPr>
              <a:t>of</a:t>
            </a:r>
            <a:endParaRPr kumimoji="1" lang="ko-KR" altLang="en-US" sz="1000" b="1" i="0" u="none" strike="noStrike" kern="1200" cap="none" spc="0" normalizeH="0" baseline="0" noProof="0">
              <a:ln>
                <a:noFill/>
              </a:ln>
              <a:solidFill>
                <a:srgbClr val="FFFFFF"/>
              </a:solidFill>
              <a:effectLst/>
              <a:uLnTx/>
              <a:uFillTx/>
              <a:latin typeface="Malgun Gothic" panose="020B0503020000020004" pitchFamily="34" charset="-127"/>
              <a:ea typeface="Malgun Gothic" panose="020B0503020000020004" pitchFamily="34" charset="-127"/>
            </a:endParaRPr>
          </a:p>
        </p:txBody>
      </p:sp>
      <p:sp>
        <p:nvSpPr>
          <p:cNvPr id="7" name="TextBox 200"/>
          <p:cNvSpPr txBox="1"/>
          <p:nvPr/>
        </p:nvSpPr>
        <p:spPr>
          <a:xfrm>
            <a:off x="5562562" y="4696669"/>
            <a:ext cx="720000" cy="720000"/>
          </a:xfrm>
          <a:prstGeom prst="ellipse">
            <a:avLst/>
          </a:prstGeom>
          <a:solidFill>
            <a:srgbClr val="C00000"/>
          </a:solidFill>
        </p:spPr>
        <p:style>
          <a:lnRef idx="0">
            <a:scrgbClr r="0" g="0" b="0"/>
          </a:lnRef>
          <a:fillRef idx="0">
            <a:scrgbClr r="0" g="0" b="0"/>
          </a:fillRef>
          <a:effectRef idx="0">
            <a:scrgbClr r="0" g="0" b="0"/>
          </a:effectRef>
          <a:fontRef idx="minor">
            <a:schemeClr val="tx1"/>
          </a:fontRef>
        </p:style>
        <p:txBody>
          <a:bodyPr wrap="none" rtlCol="0" anchor="ctr">
            <a:no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marL="0" marR="0" lvl="0" indent="0" algn="ctr" defTabSz="914400" rtl="0" eaLnBrk="1" fontAlgn="base" latinLnBrk="1" hangingPunct="1">
              <a:lnSpc>
                <a:spcPct val="100000"/>
              </a:lnSpc>
              <a:spcBef>
                <a:spcPct val="0"/>
              </a:spcBef>
              <a:spcAft>
                <a:spcPct val="0"/>
              </a:spcAft>
              <a:buClrTx/>
              <a:buSzTx/>
              <a:buFontTx/>
              <a:buNone/>
              <a:tabLst/>
              <a:defRPr/>
            </a:pPr>
            <a:r>
              <a:rPr kumimoji="1" lang="ko-KR" altLang="en-US" sz="2400" b="0" i="0" u="none" strike="noStrike" kern="1200" cap="none" spc="0" normalizeH="0" baseline="0" noProof="0" err="1">
                <a:ln>
                  <a:noFill/>
                </a:ln>
                <a:solidFill>
                  <a:srgbClr val="FFFFFF"/>
                </a:solidFill>
                <a:effectLst/>
                <a:uLnTx/>
                <a:uFillTx/>
                <a:latin typeface="Georgia"/>
                <a:ea typeface="새굴림"/>
                <a:cs typeface="+mn-cs"/>
              </a:rPr>
              <a:t>無</a:t>
            </a:r>
            <a:endParaRPr kumimoji="1" lang="ko-KR" altLang="en-US" sz="2400" b="0" i="0" u="none" strike="noStrike" kern="1200" cap="none" spc="0" normalizeH="0" baseline="0" noProof="0">
              <a:ln>
                <a:noFill/>
              </a:ln>
              <a:solidFill>
                <a:srgbClr val="FFFFFF"/>
              </a:solidFill>
              <a:effectLst/>
              <a:uLnTx/>
              <a:uFillTx/>
              <a:latin typeface="Georgia"/>
              <a:ea typeface="새굴림"/>
              <a:cs typeface="+mn-cs"/>
            </a:endParaRPr>
          </a:p>
        </p:txBody>
      </p:sp>
      <p:sp>
        <p:nvSpPr>
          <p:cNvPr id="8" name="TextBox 201"/>
          <p:cNvSpPr txBox="1"/>
          <p:nvPr/>
        </p:nvSpPr>
        <p:spPr>
          <a:xfrm>
            <a:off x="8207626" y="3244853"/>
            <a:ext cx="720000" cy="720000"/>
          </a:xfrm>
          <a:prstGeom prst="ellipse">
            <a:avLst/>
          </a:prstGeom>
          <a:solidFill>
            <a:srgbClr val="C00000"/>
          </a:solidFill>
        </p:spPr>
        <p:style>
          <a:lnRef idx="0">
            <a:scrgbClr r="0" g="0" b="0"/>
          </a:lnRef>
          <a:fillRef idx="0">
            <a:scrgbClr r="0" g="0" b="0"/>
          </a:fillRef>
          <a:effectRef idx="0">
            <a:scrgbClr r="0" g="0" b="0"/>
          </a:effectRef>
          <a:fontRef idx="minor">
            <a:schemeClr val="tx1"/>
          </a:fontRef>
        </p:style>
        <p:txBody>
          <a:bodyPr wrap="none" rtlCol="0" anchor="ctr">
            <a:no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marL="0" marR="0" lvl="0" indent="0" algn="ctr" defTabSz="914400" rtl="0" eaLnBrk="1" fontAlgn="base" latinLnBrk="1" hangingPunct="1">
              <a:lnSpc>
                <a:spcPct val="100000"/>
              </a:lnSpc>
              <a:spcBef>
                <a:spcPct val="0"/>
              </a:spcBef>
              <a:spcAft>
                <a:spcPct val="0"/>
              </a:spcAft>
              <a:buClrTx/>
              <a:buSzTx/>
              <a:buFontTx/>
              <a:buNone/>
              <a:tabLst/>
              <a:defRPr/>
            </a:pPr>
            <a:r>
              <a:rPr kumimoji="1" lang="ko-KR" altLang="en-US" sz="2400" b="0" i="0" u="none" strike="noStrike" kern="1200" cap="none" spc="0" normalizeH="0" baseline="0" noProof="0">
                <a:ln>
                  <a:noFill/>
                </a:ln>
                <a:solidFill>
                  <a:srgbClr val="FFFFFF"/>
                </a:solidFill>
                <a:effectLst/>
                <a:uLnTx/>
                <a:uFillTx/>
                <a:latin typeface="Georgia"/>
                <a:ea typeface="새굴림"/>
                <a:cs typeface="+mn-cs"/>
              </a:rPr>
              <a:t>無</a:t>
            </a:r>
          </a:p>
        </p:txBody>
      </p:sp>
      <p:sp>
        <p:nvSpPr>
          <p:cNvPr id="9" name="TextBox 202"/>
          <p:cNvSpPr txBox="1"/>
          <p:nvPr/>
        </p:nvSpPr>
        <p:spPr>
          <a:xfrm>
            <a:off x="8207626" y="4248259"/>
            <a:ext cx="720000" cy="720000"/>
          </a:xfrm>
          <a:prstGeom prst="ellipse">
            <a:avLst/>
          </a:prstGeom>
          <a:solidFill>
            <a:srgbClr val="C00000"/>
          </a:solidFill>
        </p:spPr>
        <p:style>
          <a:lnRef idx="0">
            <a:scrgbClr r="0" g="0" b="0"/>
          </a:lnRef>
          <a:fillRef idx="0">
            <a:scrgbClr r="0" g="0" b="0"/>
          </a:fillRef>
          <a:effectRef idx="0">
            <a:scrgbClr r="0" g="0" b="0"/>
          </a:effectRef>
          <a:fontRef idx="minor">
            <a:schemeClr val="tx1"/>
          </a:fontRef>
        </p:style>
        <p:txBody>
          <a:bodyPr wrap="none" rtlCol="0" anchor="ctr">
            <a:no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marL="0" marR="0" lvl="0" indent="0" algn="ctr" defTabSz="914400" rtl="0" eaLnBrk="1" fontAlgn="base" latinLnBrk="1" hangingPunct="1">
              <a:lnSpc>
                <a:spcPct val="100000"/>
              </a:lnSpc>
              <a:spcBef>
                <a:spcPct val="0"/>
              </a:spcBef>
              <a:spcAft>
                <a:spcPct val="0"/>
              </a:spcAft>
              <a:buClrTx/>
              <a:buSzTx/>
              <a:buFontTx/>
              <a:buNone/>
              <a:tabLst/>
              <a:defRPr/>
            </a:pPr>
            <a:r>
              <a:rPr kumimoji="1" lang="ko-KR" altLang="en-US" sz="2400" b="0" i="0" u="none" strike="noStrike" kern="1200" cap="none" spc="0" normalizeH="0" baseline="0" noProof="0">
                <a:ln>
                  <a:noFill/>
                </a:ln>
                <a:solidFill>
                  <a:srgbClr val="FFFFFF"/>
                </a:solidFill>
                <a:effectLst/>
                <a:uLnTx/>
                <a:uFillTx/>
                <a:latin typeface="Georgia"/>
                <a:ea typeface="새굴림"/>
                <a:cs typeface="+mn-cs"/>
              </a:rPr>
              <a:t>無</a:t>
            </a:r>
          </a:p>
        </p:txBody>
      </p:sp>
      <p:sp>
        <p:nvSpPr>
          <p:cNvPr id="10" name="TextBox 203"/>
          <p:cNvSpPr txBox="1"/>
          <p:nvPr/>
        </p:nvSpPr>
        <p:spPr>
          <a:xfrm>
            <a:off x="6436981" y="2889563"/>
            <a:ext cx="1616226" cy="307777"/>
          </a:xfrm>
          <a:prstGeom prst="rect">
            <a:avLst/>
          </a:prstGeom>
          <a:noFill/>
        </p:spPr>
        <p:style>
          <a:lnRef idx="0">
            <a:scrgbClr r="0" g="0" b="0"/>
          </a:lnRef>
          <a:fillRef idx="0">
            <a:scrgbClr r="0" g="0" b="0"/>
          </a:fillRef>
          <a:effectRef idx="0">
            <a:scrgbClr r="0" g="0" b="0"/>
          </a:effectRef>
          <a:fontRef idx="minor">
            <a:schemeClr val="tx1"/>
          </a:fontRef>
        </p:style>
        <p:txBody>
          <a:bodyPr wrap="square" rtlCol="0" anchor="ctr">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marL="0" marR="0" lvl="0" indent="0" algn="l" defTabSz="914400" rtl="0" eaLnBrk="1" fontAlgn="base" latinLnBrk="1" hangingPunct="1">
              <a:lnSpc>
                <a:spcPct val="100000"/>
              </a:lnSpc>
              <a:spcBef>
                <a:spcPct val="0"/>
              </a:spcBef>
              <a:spcAft>
                <a:spcPct val="0"/>
              </a:spcAft>
              <a:buClrTx/>
              <a:buSzTx/>
              <a:buFontTx/>
              <a:buNone/>
              <a:tabLst/>
              <a:defRPr/>
            </a:pPr>
            <a:r>
              <a:rPr kumimoji="1" lang="en-US" altLang="ko-KR" sz="1400" b="1" i="0" u="none" strike="noStrike" kern="1200" cap="none" spc="0" normalizeH="0" baseline="0" noProof="0">
                <a:ln>
                  <a:noFill/>
                </a:ln>
                <a:solidFill>
                  <a:srgbClr val="000000"/>
                </a:solidFill>
                <a:effectLst/>
                <a:uLnTx/>
                <a:uFillTx/>
                <a:latin typeface="맑은 고딕" panose="020B0503020000020004" pitchFamily="50" charset="-127"/>
                <a:ea typeface="맑은 고딕" panose="020B0503020000020004" pitchFamily="50" charset="-127"/>
                <a:cs typeface="+mn-cs"/>
              </a:rPr>
              <a:t>Beef Gelatin</a:t>
            </a:r>
            <a:endParaRPr kumimoji="1" lang="ko-KR" altLang="en-US" sz="1400" b="1" i="0" u="none" strike="noStrike" kern="1200" cap="none" spc="0" normalizeH="0" baseline="0" noProof="0">
              <a:ln>
                <a:noFill/>
              </a:ln>
              <a:solidFill>
                <a:srgbClr val="000000"/>
              </a:solidFill>
              <a:effectLst/>
              <a:uLnTx/>
              <a:uFillTx/>
              <a:latin typeface="맑은 고딕" panose="020B0503020000020004" pitchFamily="50" charset="-127"/>
              <a:ea typeface="맑은 고딕" panose="020B0503020000020004" pitchFamily="50" charset="-127"/>
              <a:cs typeface="+mn-cs"/>
            </a:endParaRPr>
          </a:p>
        </p:txBody>
      </p:sp>
      <p:sp>
        <p:nvSpPr>
          <p:cNvPr id="11" name="TextBox 204"/>
          <p:cNvSpPr txBox="1"/>
          <p:nvPr/>
        </p:nvSpPr>
        <p:spPr>
          <a:xfrm>
            <a:off x="6436981" y="3892969"/>
            <a:ext cx="1616226" cy="307777"/>
          </a:xfrm>
          <a:prstGeom prst="rect">
            <a:avLst/>
          </a:prstGeom>
          <a:noFill/>
        </p:spPr>
        <p:style>
          <a:lnRef idx="0">
            <a:scrgbClr r="0" g="0" b="0"/>
          </a:lnRef>
          <a:fillRef idx="0">
            <a:scrgbClr r="0" g="0" b="0"/>
          </a:fillRef>
          <a:effectRef idx="0">
            <a:scrgbClr r="0" g="0" b="0"/>
          </a:effectRef>
          <a:fontRef idx="minor">
            <a:schemeClr val="tx1"/>
          </a:fontRef>
        </p:style>
        <p:txBody>
          <a:bodyPr wrap="square" rtlCol="0" anchor="ctr">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marL="0" marR="0" lvl="0" indent="0" algn="l" defTabSz="914400" rtl="0" eaLnBrk="1" fontAlgn="base" latinLnBrk="1" hangingPunct="1">
              <a:lnSpc>
                <a:spcPct val="100000"/>
              </a:lnSpc>
              <a:spcBef>
                <a:spcPct val="0"/>
              </a:spcBef>
              <a:spcAft>
                <a:spcPct val="0"/>
              </a:spcAft>
              <a:buClrTx/>
              <a:buSzTx/>
              <a:buFontTx/>
              <a:buNone/>
              <a:tabLst/>
              <a:defRPr/>
            </a:pPr>
            <a:r>
              <a:rPr kumimoji="1" lang="en-US" altLang="ko-KR" sz="1400" b="1" i="0" u="none" strike="noStrike" kern="1200" cap="none" spc="0" normalizeH="0" baseline="0" noProof="0">
                <a:ln>
                  <a:noFill/>
                </a:ln>
                <a:solidFill>
                  <a:srgbClr val="000000"/>
                </a:solidFill>
                <a:effectLst/>
                <a:uLnTx/>
                <a:uFillTx/>
                <a:latin typeface="맑은 고딕" panose="020B0503020000020004" pitchFamily="50" charset="-127"/>
                <a:ea typeface="맑은 고딕" panose="020B0503020000020004" pitchFamily="50" charset="-127"/>
                <a:cs typeface="+mn-cs"/>
              </a:rPr>
              <a:t>Pork Gelatin</a:t>
            </a:r>
            <a:endParaRPr kumimoji="1" lang="ko-KR" altLang="en-US" sz="1400" b="1" i="0" u="none" strike="noStrike" kern="1200" cap="none" spc="0" normalizeH="0" baseline="0" noProof="0">
              <a:ln>
                <a:noFill/>
              </a:ln>
              <a:solidFill>
                <a:srgbClr val="000000"/>
              </a:solidFill>
              <a:effectLst/>
              <a:uLnTx/>
              <a:uFillTx/>
              <a:latin typeface="맑은 고딕" panose="020B0503020000020004" pitchFamily="50" charset="-127"/>
              <a:ea typeface="맑은 고딕" panose="020B0503020000020004" pitchFamily="50" charset="-127"/>
              <a:cs typeface="+mn-cs"/>
            </a:endParaRPr>
          </a:p>
        </p:txBody>
      </p:sp>
      <p:sp>
        <p:nvSpPr>
          <p:cNvPr id="12" name="TextBox 205"/>
          <p:cNvSpPr txBox="1"/>
          <p:nvPr/>
        </p:nvSpPr>
        <p:spPr>
          <a:xfrm>
            <a:off x="6436981" y="4902781"/>
            <a:ext cx="1616226" cy="307777"/>
          </a:xfrm>
          <a:prstGeom prst="rect">
            <a:avLst/>
          </a:prstGeom>
          <a:noFill/>
        </p:spPr>
        <p:style>
          <a:lnRef idx="0">
            <a:scrgbClr r="0" g="0" b="0"/>
          </a:lnRef>
          <a:fillRef idx="0">
            <a:scrgbClr r="0" g="0" b="0"/>
          </a:fillRef>
          <a:effectRef idx="0">
            <a:scrgbClr r="0" g="0" b="0"/>
          </a:effectRef>
          <a:fontRef idx="minor">
            <a:schemeClr val="tx1"/>
          </a:fontRef>
        </p:style>
        <p:txBody>
          <a:bodyPr wrap="square" rtlCol="0" anchor="ctr">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marL="0" marR="0" lvl="0" indent="0" algn="l" defTabSz="914400" rtl="0" eaLnBrk="1" fontAlgn="base" latinLnBrk="1" hangingPunct="1">
              <a:lnSpc>
                <a:spcPct val="100000"/>
              </a:lnSpc>
              <a:spcBef>
                <a:spcPct val="0"/>
              </a:spcBef>
              <a:spcAft>
                <a:spcPct val="0"/>
              </a:spcAft>
              <a:buClrTx/>
              <a:buSzTx/>
              <a:buFontTx/>
              <a:buNone/>
              <a:tabLst/>
              <a:defRPr/>
            </a:pPr>
            <a:r>
              <a:rPr kumimoji="1" lang="en-US" altLang="ko-KR" sz="1400" b="1" i="0" u="none" strike="noStrike" kern="1200" cap="none" spc="0" normalizeH="0" baseline="0" noProof="0">
                <a:ln>
                  <a:noFill/>
                </a:ln>
                <a:solidFill>
                  <a:srgbClr val="000000"/>
                </a:solidFill>
                <a:effectLst/>
                <a:uLnTx/>
                <a:uFillTx/>
                <a:latin typeface="맑은 고딕" panose="020B0503020000020004" pitchFamily="50" charset="-127"/>
                <a:ea typeface="맑은 고딕" panose="020B0503020000020004" pitchFamily="50" charset="-127"/>
                <a:cs typeface="+mn-cs"/>
              </a:rPr>
              <a:t>Fish Gelatin</a:t>
            </a:r>
            <a:endParaRPr kumimoji="1" lang="ko-KR" altLang="en-US" sz="1400" b="1" i="0" u="none" strike="noStrike" kern="1200" cap="none" spc="0" normalizeH="0" baseline="0" noProof="0">
              <a:ln>
                <a:noFill/>
              </a:ln>
              <a:solidFill>
                <a:srgbClr val="000000"/>
              </a:solidFill>
              <a:effectLst/>
              <a:uLnTx/>
              <a:uFillTx/>
              <a:latin typeface="맑은 고딕" panose="020B0503020000020004" pitchFamily="50" charset="-127"/>
              <a:ea typeface="맑은 고딕" panose="020B0503020000020004" pitchFamily="50" charset="-127"/>
              <a:cs typeface="+mn-cs"/>
            </a:endParaRPr>
          </a:p>
        </p:txBody>
      </p:sp>
      <p:sp>
        <p:nvSpPr>
          <p:cNvPr id="13" name="TextBox 206"/>
          <p:cNvSpPr txBox="1"/>
          <p:nvPr/>
        </p:nvSpPr>
        <p:spPr>
          <a:xfrm>
            <a:off x="9082045" y="3444562"/>
            <a:ext cx="1616226" cy="307777"/>
          </a:xfrm>
          <a:prstGeom prst="rect">
            <a:avLst/>
          </a:prstGeom>
          <a:noFill/>
        </p:spPr>
        <p:style>
          <a:lnRef idx="0">
            <a:scrgbClr r="0" g="0" b="0"/>
          </a:lnRef>
          <a:fillRef idx="0">
            <a:scrgbClr r="0" g="0" b="0"/>
          </a:fillRef>
          <a:effectRef idx="0">
            <a:scrgbClr r="0" g="0" b="0"/>
          </a:effectRef>
          <a:fontRef idx="minor">
            <a:schemeClr val="tx1"/>
          </a:fontRef>
        </p:style>
        <p:txBody>
          <a:bodyPr wrap="square" rtlCol="0" anchor="ctr">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marL="0" marR="0" lvl="0" indent="0" algn="l" defTabSz="914400" rtl="0" eaLnBrk="1" fontAlgn="base" latinLnBrk="1" hangingPunct="1">
              <a:lnSpc>
                <a:spcPct val="100000"/>
              </a:lnSpc>
              <a:spcBef>
                <a:spcPct val="0"/>
              </a:spcBef>
              <a:spcAft>
                <a:spcPct val="0"/>
              </a:spcAft>
              <a:buClrTx/>
              <a:buSzTx/>
              <a:buFontTx/>
              <a:buNone/>
              <a:tabLst/>
              <a:defRPr/>
            </a:pPr>
            <a:r>
              <a:rPr kumimoji="1" lang="en-US" altLang="ko-KR" sz="1400" b="1" i="0" u="none" strike="noStrike" kern="1200" cap="none" spc="0" normalizeH="0" baseline="0" noProof="0">
                <a:ln>
                  <a:noFill/>
                </a:ln>
                <a:solidFill>
                  <a:srgbClr val="000000"/>
                </a:solidFill>
                <a:effectLst/>
                <a:uLnTx/>
                <a:uFillTx/>
                <a:latin typeface="맑은 고딕" panose="020B0503020000020004" pitchFamily="50" charset="-127"/>
                <a:ea typeface="맑은 고딕" panose="020B0503020000020004" pitchFamily="50" charset="-127"/>
                <a:cs typeface="+mn-cs"/>
              </a:rPr>
              <a:t>Artificial Flavors</a:t>
            </a:r>
            <a:endParaRPr kumimoji="1" lang="ko-KR" altLang="en-US" sz="1400" b="1" i="0" u="none" strike="noStrike" kern="1200" cap="none" spc="0" normalizeH="0" baseline="0" noProof="0">
              <a:ln>
                <a:noFill/>
              </a:ln>
              <a:solidFill>
                <a:srgbClr val="000000"/>
              </a:solidFill>
              <a:effectLst/>
              <a:uLnTx/>
              <a:uFillTx/>
              <a:latin typeface="맑은 고딕" panose="020B0503020000020004" pitchFamily="50" charset="-127"/>
              <a:ea typeface="맑은 고딕" panose="020B0503020000020004" pitchFamily="50" charset="-127"/>
              <a:cs typeface="+mn-cs"/>
            </a:endParaRPr>
          </a:p>
        </p:txBody>
      </p:sp>
      <p:sp>
        <p:nvSpPr>
          <p:cNvPr id="14" name="TextBox 207"/>
          <p:cNvSpPr txBox="1"/>
          <p:nvPr/>
        </p:nvSpPr>
        <p:spPr>
          <a:xfrm>
            <a:off x="9082045" y="4447967"/>
            <a:ext cx="1616226" cy="307777"/>
          </a:xfrm>
          <a:prstGeom prst="rect">
            <a:avLst/>
          </a:prstGeom>
          <a:noFill/>
        </p:spPr>
        <p:style>
          <a:lnRef idx="0">
            <a:scrgbClr r="0" g="0" b="0"/>
          </a:lnRef>
          <a:fillRef idx="0">
            <a:scrgbClr r="0" g="0" b="0"/>
          </a:fillRef>
          <a:effectRef idx="0">
            <a:scrgbClr r="0" g="0" b="0"/>
          </a:effectRef>
          <a:fontRef idx="minor">
            <a:schemeClr val="tx1"/>
          </a:fontRef>
        </p:style>
        <p:txBody>
          <a:bodyPr wrap="square" rtlCol="0" anchor="ctr">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marL="0" marR="0" lvl="0" indent="0" algn="l" defTabSz="914400" rtl="0" eaLnBrk="1" fontAlgn="base" latinLnBrk="1" hangingPunct="1">
              <a:lnSpc>
                <a:spcPct val="100000"/>
              </a:lnSpc>
              <a:spcBef>
                <a:spcPct val="0"/>
              </a:spcBef>
              <a:spcAft>
                <a:spcPct val="0"/>
              </a:spcAft>
              <a:buClrTx/>
              <a:buSzTx/>
              <a:buFontTx/>
              <a:buNone/>
              <a:tabLst/>
              <a:defRPr/>
            </a:pPr>
            <a:r>
              <a:rPr kumimoji="1" lang="en-US" altLang="ko-KR" sz="1400" b="1" i="0" u="none" strike="noStrike" kern="1200" cap="none" spc="0" normalizeH="0" baseline="0" noProof="0">
                <a:ln>
                  <a:noFill/>
                </a:ln>
                <a:solidFill>
                  <a:srgbClr val="000000"/>
                </a:solidFill>
                <a:effectLst/>
                <a:uLnTx/>
                <a:uFillTx/>
                <a:latin typeface="맑은 고딕" panose="020B0503020000020004" pitchFamily="50" charset="-127"/>
                <a:ea typeface="맑은 고딕" panose="020B0503020000020004" pitchFamily="50" charset="-127"/>
                <a:cs typeface="+mn-cs"/>
              </a:rPr>
              <a:t>Coloring Agents</a:t>
            </a:r>
            <a:endParaRPr kumimoji="1" lang="ko-KR" altLang="en-US" sz="1400" b="1" i="0" u="none" strike="noStrike" kern="1200" cap="none" spc="0" normalizeH="0" baseline="0" noProof="0">
              <a:ln>
                <a:noFill/>
              </a:ln>
              <a:solidFill>
                <a:srgbClr val="000000"/>
              </a:solidFill>
              <a:effectLst/>
              <a:uLnTx/>
              <a:uFillTx/>
              <a:latin typeface="맑은 고딕" panose="020B0503020000020004" pitchFamily="50" charset="-127"/>
              <a:ea typeface="맑은 고딕" panose="020B0503020000020004" pitchFamily="50" charset="-127"/>
              <a:cs typeface="+mn-cs"/>
            </a:endParaRPr>
          </a:p>
        </p:txBody>
      </p:sp>
      <p:pic>
        <p:nvPicPr>
          <p:cNvPr id="15" name="그림 14"/>
          <p:cNvPicPr>
            <a:picLocks noChangeAspect="1"/>
          </p:cNvPicPr>
          <p:nvPr/>
        </p:nvPicPr>
        <p:blipFill>
          <a:blip r:embed="rId3"/>
          <a:stretch>
            <a:fillRect/>
          </a:stretch>
        </p:blipFill>
        <p:spPr>
          <a:xfrm>
            <a:off x="1559496" y="2090830"/>
            <a:ext cx="3581400" cy="3933825"/>
          </a:xfrm>
          <a:prstGeom prst="rect">
            <a:avLst/>
          </a:prstGeom>
        </p:spPr>
      </p:pic>
      <p:sp>
        <p:nvSpPr>
          <p:cNvPr id="16" name="TextBox 198">
            <a:extLst>
              <a:ext uri="{FF2B5EF4-FFF2-40B4-BE49-F238E27FC236}">
                <a16:creationId xmlns:a16="http://schemas.microsoft.com/office/drawing/2014/main" id="{A17A4540-58E0-D343-8E45-6DD52905B688}"/>
              </a:ext>
            </a:extLst>
          </p:cNvPr>
          <p:cNvSpPr txBox="1"/>
          <p:nvPr/>
        </p:nvSpPr>
        <p:spPr>
          <a:xfrm>
            <a:off x="5594261" y="3697742"/>
            <a:ext cx="720000" cy="720000"/>
          </a:xfrm>
          <a:prstGeom prst="ellipse">
            <a:avLst/>
          </a:prstGeom>
          <a:solidFill>
            <a:srgbClr val="C00000"/>
          </a:solidFill>
        </p:spPr>
        <p:style>
          <a:lnRef idx="0">
            <a:scrgbClr r="0" g="0" b="0"/>
          </a:lnRef>
          <a:fillRef idx="0">
            <a:scrgbClr r="0" g="0" b="0"/>
          </a:fillRef>
          <a:effectRef idx="0">
            <a:scrgbClr r="0" g="0" b="0"/>
          </a:effectRef>
          <a:fontRef idx="minor">
            <a:schemeClr val="tx1"/>
          </a:fontRef>
        </p:style>
        <p:txBody>
          <a:bodyPr wrap="none" rtlCol="0" anchor="ctr">
            <a:no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marL="0" marR="0" lvl="0" indent="0" algn="ctr" defTabSz="914400" rtl="0" eaLnBrk="1" fontAlgn="base" latinLnBrk="1" hangingPunct="1">
              <a:lnSpc>
                <a:spcPct val="100000"/>
              </a:lnSpc>
              <a:spcBef>
                <a:spcPct val="0"/>
              </a:spcBef>
              <a:spcAft>
                <a:spcPct val="0"/>
              </a:spcAft>
              <a:buClrTx/>
              <a:buSzTx/>
              <a:buFontTx/>
              <a:buNone/>
              <a:tabLst/>
              <a:defRPr/>
            </a:pPr>
            <a:r>
              <a:rPr kumimoji="1" lang="en-US" altLang="ko-KR" sz="1000" b="1" i="0" u="none" strike="noStrike" kern="1200" cap="none" spc="0" normalizeH="0" baseline="0" noProof="0">
                <a:ln>
                  <a:noFill/>
                </a:ln>
                <a:solidFill>
                  <a:srgbClr val="FFFFFF"/>
                </a:solidFill>
                <a:effectLst/>
                <a:uLnTx/>
                <a:uFillTx/>
                <a:latin typeface="Malgun Gothic" panose="020B0503020000020004" pitchFamily="34" charset="-127"/>
                <a:ea typeface="Malgun Gothic" panose="020B0503020000020004" pitchFamily="34" charset="-127"/>
              </a:rPr>
              <a:t>Free </a:t>
            </a:r>
            <a:r>
              <a:rPr kumimoji="1" lang="en-US" altLang="ko-KR" sz="1000" b="1">
                <a:solidFill>
                  <a:srgbClr val="FFFFFF"/>
                </a:solidFill>
                <a:latin typeface="Malgun Gothic" panose="020B0503020000020004" pitchFamily="34" charset="-127"/>
                <a:ea typeface="Malgun Gothic" panose="020B0503020000020004" pitchFamily="34" charset="-127"/>
              </a:rPr>
              <a:t>of</a:t>
            </a:r>
            <a:endParaRPr kumimoji="1" lang="ko-KR" altLang="en-US" sz="1000" b="1" i="0" u="none" strike="noStrike" kern="1200" cap="none" spc="0" normalizeH="0" baseline="0" noProof="0">
              <a:ln>
                <a:noFill/>
              </a:ln>
              <a:solidFill>
                <a:srgbClr val="FFFFFF"/>
              </a:solidFill>
              <a:effectLst/>
              <a:uLnTx/>
              <a:uFillTx/>
              <a:latin typeface="Malgun Gothic" panose="020B0503020000020004" pitchFamily="34" charset="-127"/>
              <a:ea typeface="Malgun Gothic" panose="020B0503020000020004" pitchFamily="34" charset="-127"/>
            </a:endParaRPr>
          </a:p>
        </p:txBody>
      </p:sp>
      <p:sp>
        <p:nvSpPr>
          <p:cNvPr id="18" name="TextBox 198">
            <a:extLst>
              <a:ext uri="{FF2B5EF4-FFF2-40B4-BE49-F238E27FC236}">
                <a16:creationId xmlns:a16="http://schemas.microsoft.com/office/drawing/2014/main" id="{71646256-C984-A24E-9F8F-9A2A8CCC345A}"/>
              </a:ext>
            </a:extLst>
          </p:cNvPr>
          <p:cNvSpPr txBox="1"/>
          <p:nvPr/>
        </p:nvSpPr>
        <p:spPr>
          <a:xfrm>
            <a:off x="5562562" y="4689295"/>
            <a:ext cx="720000" cy="720000"/>
          </a:xfrm>
          <a:prstGeom prst="ellipse">
            <a:avLst/>
          </a:prstGeom>
          <a:solidFill>
            <a:srgbClr val="C00000"/>
          </a:solidFill>
        </p:spPr>
        <p:style>
          <a:lnRef idx="0">
            <a:scrgbClr r="0" g="0" b="0"/>
          </a:lnRef>
          <a:fillRef idx="0">
            <a:scrgbClr r="0" g="0" b="0"/>
          </a:fillRef>
          <a:effectRef idx="0">
            <a:scrgbClr r="0" g="0" b="0"/>
          </a:effectRef>
          <a:fontRef idx="minor">
            <a:schemeClr val="tx1"/>
          </a:fontRef>
        </p:style>
        <p:txBody>
          <a:bodyPr wrap="none" rtlCol="0" anchor="ctr">
            <a:no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marL="0" marR="0" lvl="0" indent="0" algn="ctr" defTabSz="914400" rtl="0" eaLnBrk="1" fontAlgn="base" latinLnBrk="1" hangingPunct="1">
              <a:lnSpc>
                <a:spcPct val="100000"/>
              </a:lnSpc>
              <a:spcBef>
                <a:spcPct val="0"/>
              </a:spcBef>
              <a:spcAft>
                <a:spcPct val="0"/>
              </a:spcAft>
              <a:buClrTx/>
              <a:buSzTx/>
              <a:buFontTx/>
              <a:buNone/>
              <a:tabLst/>
              <a:defRPr/>
            </a:pPr>
            <a:r>
              <a:rPr kumimoji="1" lang="en-US" altLang="ko-KR" sz="1000" b="1" i="0" u="none" strike="noStrike" kern="1200" cap="none" spc="0" normalizeH="0" baseline="0" noProof="0">
                <a:ln>
                  <a:noFill/>
                </a:ln>
                <a:solidFill>
                  <a:srgbClr val="FFFFFF"/>
                </a:solidFill>
                <a:effectLst/>
                <a:uLnTx/>
                <a:uFillTx/>
                <a:latin typeface="Malgun Gothic" panose="020B0503020000020004" pitchFamily="34" charset="-127"/>
                <a:ea typeface="Malgun Gothic" panose="020B0503020000020004" pitchFamily="34" charset="-127"/>
              </a:rPr>
              <a:t>Free </a:t>
            </a:r>
            <a:r>
              <a:rPr kumimoji="1" lang="en-US" altLang="ko-KR" sz="1000" b="1">
                <a:solidFill>
                  <a:srgbClr val="FFFFFF"/>
                </a:solidFill>
                <a:latin typeface="Malgun Gothic" panose="020B0503020000020004" pitchFamily="34" charset="-127"/>
                <a:ea typeface="Malgun Gothic" panose="020B0503020000020004" pitchFamily="34" charset="-127"/>
              </a:rPr>
              <a:t>of</a:t>
            </a:r>
            <a:endParaRPr kumimoji="1" lang="ko-KR" altLang="en-US" sz="1000" b="1" i="0" u="none" strike="noStrike" kern="1200" cap="none" spc="0" normalizeH="0" baseline="0" noProof="0">
              <a:ln>
                <a:noFill/>
              </a:ln>
              <a:solidFill>
                <a:srgbClr val="FFFFFF"/>
              </a:solidFill>
              <a:effectLst/>
              <a:uLnTx/>
              <a:uFillTx/>
              <a:latin typeface="Malgun Gothic" panose="020B0503020000020004" pitchFamily="34" charset="-127"/>
              <a:ea typeface="Malgun Gothic" panose="020B0503020000020004" pitchFamily="34" charset="-127"/>
            </a:endParaRPr>
          </a:p>
        </p:txBody>
      </p:sp>
      <p:sp>
        <p:nvSpPr>
          <p:cNvPr id="19" name="TextBox 198">
            <a:extLst>
              <a:ext uri="{FF2B5EF4-FFF2-40B4-BE49-F238E27FC236}">
                <a16:creationId xmlns:a16="http://schemas.microsoft.com/office/drawing/2014/main" id="{E92CB5EF-B1E6-0D49-8574-B13BC816411B}"/>
              </a:ext>
            </a:extLst>
          </p:cNvPr>
          <p:cNvSpPr txBox="1"/>
          <p:nvPr/>
        </p:nvSpPr>
        <p:spPr>
          <a:xfrm>
            <a:off x="8207626" y="3244853"/>
            <a:ext cx="720000" cy="720000"/>
          </a:xfrm>
          <a:prstGeom prst="ellipse">
            <a:avLst/>
          </a:prstGeom>
          <a:solidFill>
            <a:srgbClr val="C00000"/>
          </a:solidFill>
        </p:spPr>
        <p:style>
          <a:lnRef idx="0">
            <a:scrgbClr r="0" g="0" b="0"/>
          </a:lnRef>
          <a:fillRef idx="0">
            <a:scrgbClr r="0" g="0" b="0"/>
          </a:fillRef>
          <a:effectRef idx="0">
            <a:scrgbClr r="0" g="0" b="0"/>
          </a:effectRef>
          <a:fontRef idx="minor">
            <a:schemeClr val="tx1"/>
          </a:fontRef>
        </p:style>
        <p:txBody>
          <a:bodyPr wrap="none" rtlCol="0" anchor="ctr">
            <a:no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marL="0" marR="0" lvl="0" indent="0" algn="ctr" defTabSz="914400" rtl="0" eaLnBrk="1" fontAlgn="base" latinLnBrk="1" hangingPunct="1">
              <a:lnSpc>
                <a:spcPct val="100000"/>
              </a:lnSpc>
              <a:spcBef>
                <a:spcPct val="0"/>
              </a:spcBef>
              <a:spcAft>
                <a:spcPct val="0"/>
              </a:spcAft>
              <a:buClrTx/>
              <a:buSzTx/>
              <a:buFontTx/>
              <a:buNone/>
              <a:tabLst/>
              <a:defRPr/>
            </a:pPr>
            <a:r>
              <a:rPr kumimoji="1" lang="en-US" altLang="ko-KR" sz="1000" b="1" i="0" u="none" strike="noStrike" kern="1200" cap="none" spc="0" normalizeH="0" baseline="0" noProof="0">
                <a:ln>
                  <a:noFill/>
                </a:ln>
                <a:solidFill>
                  <a:srgbClr val="FFFFFF"/>
                </a:solidFill>
                <a:effectLst/>
                <a:uLnTx/>
                <a:uFillTx/>
                <a:latin typeface="Malgun Gothic" panose="020B0503020000020004" pitchFamily="34" charset="-127"/>
                <a:ea typeface="Malgun Gothic" panose="020B0503020000020004" pitchFamily="34" charset="-127"/>
              </a:rPr>
              <a:t>Free </a:t>
            </a:r>
            <a:r>
              <a:rPr kumimoji="1" lang="en-US" altLang="ko-KR" sz="1000" b="1">
                <a:solidFill>
                  <a:srgbClr val="FFFFFF"/>
                </a:solidFill>
                <a:latin typeface="Malgun Gothic" panose="020B0503020000020004" pitchFamily="34" charset="-127"/>
                <a:ea typeface="Malgun Gothic" panose="020B0503020000020004" pitchFamily="34" charset="-127"/>
              </a:rPr>
              <a:t>of</a:t>
            </a:r>
            <a:endParaRPr kumimoji="1" lang="ko-KR" altLang="en-US" sz="1000" b="1" i="0" u="none" strike="noStrike" kern="1200" cap="none" spc="0" normalizeH="0" baseline="0" noProof="0">
              <a:ln>
                <a:noFill/>
              </a:ln>
              <a:solidFill>
                <a:srgbClr val="FFFFFF"/>
              </a:solidFill>
              <a:effectLst/>
              <a:uLnTx/>
              <a:uFillTx/>
              <a:latin typeface="Malgun Gothic" panose="020B0503020000020004" pitchFamily="34" charset="-127"/>
              <a:ea typeface="Malgun Gothic" panose="020B0503020000020004" pitchFamily="34" charset="-127"/>
            </a:endParaRPr>
          </a:p>
        </p:txBody>
      </p:sp>
      <p:sp>
        <p:nvSpPr>
          <p:cNvPr id="20" name="TextBox 198">
            <a:extLst>
              <a:ext uri="{FF2B5EF4-FFF2-40B4-BE49-F238E27FC236}">
                <a16:creationId xmlns:a16="http://schemas.microsoft.com/office/drawing/2014/main" id="{EB304C60-2E59-8248-A9A5-1BDA78C4FC5A}"/>
              </a:ext>
            </a:extLst>
          </p:cNvPr>
          <p:cNvSpPr txBox="1"/>
          <p:nvPr/>
        </p:nvSpPr>
        <p:spPr>
          <a:xfrm>
            <a:off x="8207626" y="4248259"/>
            <a:ext cx="720000" cy="720000"/>
          </a:xfrm>
          <a:prstGeom prst="ellipse">
            <a:avLst/>
          </a:prstGeom>
          <a:solidFill>
            <a:srgbClr val="C00000"/>
          </a:solidFill>
        </p:spPr>
        <p:style>
          <a:lnRef idx="0">
            <a:scrgbClr r="0" g="0" b="0"/>
          </a:lnRef>
          <a:fillRef idx="0">
            <a:scrgbClr r="0" g="0" b="0"/>
          </a:fillRef>
          <a:effectRef idx="0">
            <a:scrgbClr r="0" g="0" b="0"/>
          </a:effectRef>
          <a:fontRef idx="minor">
            <a:schemeClr val="tx1"/>
          </a:fontRef>
        </p:style>
        <p:txBody>
          <a:bodyPr wrap="none" rtlCol="0" anchor="ctr">
            <a:no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marL="0" marR="0" lvl="0" indent="0" algn="ctr" defTabSz="914400" rtl="0" eaLnBrk="1" fontAlgn="base" latinLnBrk="1" hangingPunct="1">
              <a:lnSpc>
                <a:spcPct val="100000"/>
              </a:lnSpc>
              <a:spcBef>
                <a:spcPct val="0"/>
              </a:spcBef>
              <a:spcAft>
                <a:spcPct val="0"/>
              </a:spcAft>
              <a:buClrTx/>
              <a:buSzTx/>
              <a:buFontTx/>
              <a:buNone/>
              <a:tabLst/>
              <a:defRPr/>
            </a:pPr>
            <a:r>
              <a:rPr kumimoji="1" lang="en-US" altLang="ko-KR" sz="1000" b="1" i="0" u="none" strike="noStrike" kern="1200" cap="none" spc="0" normalizeH="0" baseline="0" noProof="0">
                <a:ln>
                  <a:noFill/>
                </a:ln>
                <a:solidFill>
                  <a:srgbClr val="FFFFFF"/>
                </a:solidFill>
                <a:effectLst/>
                <a:uLnTx/>
                <a:uFillTx/>
                <a:latin typeface="Malgun Gothic" panose="020B0503020000020004" pitchFamily="34" charset="-127"/>
                <a:ea typeface="Malgun Gothic" panose="020B0503020000020004" pitchFamily="34" charset="-127"/>
              </a:rPr>
              <a:t>Free </a:t>
            </a:r>
            <a:r>
              <a:rPr kumimoji="1" lang="en-US" altLang="ko-KR" sz="1000" b="1">
                <a:solidFill>
                  <a:srgbClr val="FFFFFF"/>
                </a:solidFill>
                <a:latin typeface="Malgun Gothic" panose="020B0503020000020004" pitchFamily="34" charset="-127"/>
                <a:ea typeface="Malgun Gothic" panose="020B0503020000020004" pitchFamily="34" charset="-127"/>
              </a:rPr>
              <a:t>of</a:t>
            </a:r>
            <a:endParaRPr kumimoji="1" lang="ko-KR" altLang="en-US" sz="1000" b="1" i="0" u="none" strike="noStrike" kern="1200" cap="none" spc="0" normalizeH="0" baseline="0" noProof="0">
              <a:ln>
                <a:noFill/>
              </a:ln>
              <a:solidFill>
                <a:srgbClr val="FFFFFF"/>
              </a:solidFill>
              <a:effectLst/>
              <a:uLnTx/>
              <a:uFillTx/>
              <a:latin typeface="Malgun Gothic" panose="020B0503020000020004" pitchFamily="34" charset="-127"/>
              <a:ea typeface="Malgun Gothic" panose="020B0503020000020004" pitchFamily="34" charset="-127"/>
            </a:endParaRPr>
          </a:p>
        </p:txBody>
      </p:sp>
    </p:spTree>
    <p:extLst>
      <p:ext uri="{BB962C8B-B14F-4D97-AF65-F5344CB8AC3E}">
        <p14:creationId xmlns:p14="http://schemas.microsoft.com/office/powerpoint/2010/main" val="2946417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solidFill>
            <a:srgbClr val="C00000"/>
          </a:solidFill>
        </p:spPr>
        <p:txBody>
          <a:bodyPr>
            <a:normAutofit/>
          </a:bodyPr>
          <a:lstStyle/>
          <a:p>
            <a:r>
              <a:rPr lang="en-US" altLang="ko-KR" b="1">
                <a:latin typeface="+mn-ea"/>
                <a:ea typeface="+mn-ea"/>
              </a:rPr>
              <a:t>Directions and Recommended For</a:t>
            </a:r>
            <a:endParaRPr lang="ko-KR" altLang="en-US" b="1">
              <a:latin typeface="+mn-ea"/>
              <a:ea typeface="+mn-ea"/>
            </a:endParaRPr>
          </a:p>
        </p:txBody>
      </p:sp>
      <p:sp>
        <p:nvSpPr>
          <p:cNvPr id="17" name="직사각형 16"/>
          <p:cNvSpPr/>
          <p:nvPr/>
        </p:nvSpPr>
        <p:spPr>
          <a:xfrm>
            <a:off x="269238" y="1339083"/>
            <a:ext cx="11668759" cy="49855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endParaRPr kumimoji="0" lang="ko-KR" altLang="en-US" sz="1800" b="1" i="0" u="none" strike="noStrike" kern="1200" cap="none" spc="0" normalizeH="0" baseline="0" noProof="0">
              <a:ln>
                <a:noFill/>
              </a:ln>
              <a:solidFill>
                <a:prstClr val="white"/>
              </a:solidFill>
              <a:effectLst/>
              <a:uLnTx/>
              <a:uFillTx/>
              <a:latin typeface="맑은 고딕" panose="020B0503020000020004" pitchFamily="50" charset="-127"/>
              <a:ea typeface="맑은 고딕" panose="020B0503020000020004" pitchFamily="50" charset="-127"/>
              <a:cs typeface="+mn-cs"/>
            </a:endParaRPr>
          </a:p>
        </p:txBody>
      </p:sp>
      <p:grpSp>
        <p:nvGrpSpPr>
          <p:cNvPr id="4" name="그룹 3"/>
          <p:cNvGrpSpPr/>
          <p:nvPr/>
        </p:nvGrpSpPr>
        <p:grpSpPr>
          <a:xfrm>
            <a:off x="572425" y="2225318"/>
            <a:ext cx="1188000" cy="1152128"/>
            <a:chOff x="572425" y="2323292"/>
            <a:chExt cx="1188000" cy="1152128"/>
          </a:xfrm>
        </p:grpSpPr>
        <p:sp>
          <p:nvSpPr>
            <p:cNvPr id="5" name="타원 4"/>
            <p:cNvSpPr/>
            <p:nvPr/>
          </p:nvSpPr>
          <p:spPr bwMode="auto">
            <a:xfrm>
              <a:off x="572425" y="2323292"/>
              <a:ext cx="1188000" cy="1152128"/>
            </a:xfrm>
            <a:prstGeom prst="ellipse">
              <a:avLst/>
            </a:prstGeom>
            <a:solidFill>
              <a:schemeClr val="bg2">
                <a:lumMod val="20000"/>
                <a:lumOff val="80000"/>
              </a:schemeClr>
            </a:solidFill>
            <a:ln w="28575">
              <a:noFill/>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base" latinLnBrk="1" hangingPunct="1">
                <a:lnSpc>
                  <a:spcPct val="120000"/>
                </a:lnSpc>
                <a:spcBef>
                  <a:spcPct val="0"/>
                </a:spcBef>
                <a:spcAft>
                  <a:spcPct val="0"/>
                </a:spcAft>
                <a:buClrTx/>
                <a:buSzTx/>
                <a:buFont typeface="Arial" panose="020B0604020202020204" pitchFamily="34" charset="0"/>
                <a:buNone/>
                <a:tabLst/>
                <a:defRPr/>
              </a:pPr>
              <a:endParaRPr kumimoji="1" lang="ko-KR" altLang="en-US" sz="1200" b="1" i="0" u="none" strike="noStrike" kern="1200" cap="none" spc="0" normalizeH="0" baseline="0" noProof="0">
                <a:ln>
                  <a:noFill/>
                </a:ln>
                <a:solidFill>
                  <a:srgbClr val="000000"/>
                </a:solidFill>
                <a:effectLst/>
                <a:uLnTx/>
                <a:uFillTx/>
                <a:latin typeface="맑은 고딕" panose="020B0503020000020004" pitchFamily="50" charset="-127"/>
                <a:ea typeface="맑은 고딕" panose="020B0503020000020004" pitchFamily="50" charset="-127"/>
                <a:cs typeface="+mn-cs"/>
              </a:endParaRPr>
            </a:p>
          </p:txBody>
        </p:sp>
        <p:pic>
          <p:nvPicPr>
            <p:cNvPr id="6" name="그림 5"/>
            <p:cNvPicPr>
              <a:picLocks noChangeAspect="1"/>
            </p:cNvPicPr>
            <p:nvPr/>
          </p:nvPicPr>
          <p:blipFill rotWithShape="1">
            <a:blip r:embed="rId3" cstate="print">
              <a:extLst>
                <a:ext uri="{28A0092B-C50C-407E-A947-70E740481C1C}">
                  <a14:useLocalDpi xmlns:a14="http://schemas.microsoft.com/office/drawing/2010/main" val="0"/>
                </a:ext>
              </a:extLst>
            </a:blip>
            <a:srcRect b="13456"/>
            <a:stretch/>
          </p:blipFill>
          <p:spPr>
            <a:xfrm>
              <a:off x="716744" y="2564901"/>
              <a:ext cx="792000" cy="685421"/>
            </a:xfrm>
            <a:prstGeom prst="rect">
              <a:avLst/>
            </a:prstGeom>
          </p:spPr>
        </p:pic>
      </p:grpSp>
      <p:grpSp>
        <p:nvGrpSpPr>
          <p:cNvPr id="7" name="그룹 6"/>
          <p:cNvGrpSpPr/>
          <p:nvPr/>
        </p:nvGrpSpPr>
        <p:grpSpPr>
          <a:xfrm>
            <a:off x="2479129" y="2225318"/>
            <a:ext cx="1188000" cy="1152128"/>
            <a:chOff x="2372488" y="2323292"/>
            <a:chExt cx="1188000" cy="1152128"/>
          </a:xfrm>
        </p:grpSpPr>
        <p:sp>
          <p:nvSpPr>
            <p:cNvPr id="8" name="타원 7"/>
            <p:cNvSpPr/>
            <p:nvPr/>
          </p:nvSpPr>
          <p:spPr bwMode="auto">
            <a:xfrm>
              <a:off x="2372488" y="2323292"/>
              <a:ext cx="1188000" cy="1152128"/>
            </a:xfrm>
            <a:prstGeom prst="ellipse">
              <a:avLst/>
            </a:prstGeom>
            <a:solidFill>
              <a:schemeClr val="bg2">
                <a:lumMod val="20000"/>
                <a:lumOff val="80000"/>
              </a:schemeClr>
            </a:solidFill>
            <a:ln w="28575">
              <a:noFill/>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base" latinLnBrk="1" hangingPunct="1">
                <a:lnSpc>
                  <a:spcPct val="120000"/>
                </a:lnSpc>
                <a:spcBef>
                  <a:spcPct val="0"/>
                </a:spcBef>
                <a:spcAft>
                  <a:spcPct val="0"/>
                </a:spcAft>
                <a:buClrTx/>
                <a:buSzTx/>
                <a:buFont typeface="Arial" panose="020B0604020202020204" pitchFamily="34" charset="0"/>
                <a:buNone/>
                <a:tabLst/>
                <a:defRPr/>
              </a:pPr>
              <a:endParaRPr kumimoji="1" lang="ko-KR" altLang="en-US" sz="1200" b="1" i="0" u="none" strike="noStrike" kern="1200" cap="none" spc="0" normalizeH="0" baseline="0" noProof="0">
                <a:ln>
                  <a:noFill/>
                </a:ln>
                <a:solidFill>
                  <a:srgbClr val="000000"/>
                </a:solidFill>
                <a:effectLst/>
                <a:uLnTx/>
                <a:uFillTx/>
                <a:latin typeface="맑은 고딕" panose="020B0503020000020004" pitchFamily="50" charset="-127"/>
                <a:ea typeface="맑은 고딕" panose="020B0503020000020004" pitchFamily="50" charset="-127"/>
                <a:cs typeface="+mn-cs"/>
              </a:endParaRPr>
            </a:p>
          </p:txBody>
        </p:sp>
        <p:pic>
          <p:nvPicPr>
            <p:cNvPr id="9" name="그림 8"/>
            <p:cNvPicPr>
              <a:picLocks noChangeAspect="1"/>
            </p:cNvPicPr>
            <p:nvPr/>
          </p:nvPicPr>
          <p:blipFill rotWithShape="1">
            <a:blip r:embed="rId4" cstate="print">
              <a:extLst>
                <a:ext uri="{28A0092B-C50C-407E-A947-70E740481C1C}">
                  <a14:useLocalDpi xmlns:a14="http://schemas.microsoft.com/office/drawing/2010/main" val="0"/>
                </a:ext>
              </a:extLst>
            </a:blip>
            <a:srcRect b="13456"/>
            <a:stretch/>
          </p:blipFill>
          <p:spPr>
            <a:xfrm>
              <a:off x="2570489" y="2564901"/>
              <a:ext cx="792000" cy="685421"/>
            </a:xfrm>
            <a:prstGeom prst="rect">
              <a:avLst/>
            </a:prstGeom>
          </p:spPr>
        </p:pic>
      </p:grpSp>
      <p:grpSp>
        <p:nvGrpSpPr>
          <p:cNvPr id="10" name="그룹 9"/>
          <p:cNvGrpSpPr/>
          <p:nvPr/>
        </p:nvGrpSpPr>
        <p:grpSpPr>
          <a:xfrm>
            <a:off x="4385831" y="2225318"/>
            <a:ext cx="1188000" cy="1152128"/>
            <a:chOff x="4385832" y="2323292"/>
            <a:chExt cx="1188000" cy="1152128"/>
          </a:xfrm>
        </p:grpSpPr>
        <p:sp>
          <p:nvSpPr>
            <p:cNvPr id="11" name="타원 10"/>
            <p:cNvSpPr/>
            <p:nvPr/>
          </p:nvSpPr>
          <p:spPr bwMode="auto">
            <a:xfrm>
              <a:off x="4385832" y="2323292"/>
              <a:ext cx="1188000" cy="1152128"/>
            </a:xfrm>
            <a:prstGeom prst="ellipse">
              <a:avLst/>
            </a:prstGeom>
            <a:solidFill>
              <a:schemeClr val="bg2">
                <a:lumMod val="20000"/>
                <a:lumOff val="80000"/>
              </a:schemeClr>
            </a:solidFill>
            <a:ln w="28575">
              <a:noFill/>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base" latinLnBrk="1" hangingPunct="1">
                <a:lnSpc>
                  <a:spcPct val="120000"/>
                </a:lnSpc>
                <a:spcBef>
                  <a:spcPct val="0"/>
                </a:spcBef>
                <a:spcAft>
                  <a:spcPct val="0"/>
                </a:spcAft>
                <a:buClrTx/>
                <a:buSzTx/>
                <a:buFont typeface="Arial" panose="020B0604020202020204" pitchFamily="34" charset="0"/>
                <a:buNone/>
                <a:tabLst/>
                <a:defRPr/>
              </a:pPr>
              <a:endParaRPr kumimoji="1" lang="ko-KR" altLang="en-US" sz="1200" b="1" i="0" u="none" strike="noStrike" kern="1200" cap="none" spc="0" normalizeH="0" baseline="0" noProof="0">
                <a:ln>
                  <a:noFill/>
                </a:ln>
                <a:solidFill>
                  <a:srgbClr val="000000"/>
                </a:solidFill>
                <a:effectLst/>
                <a:uLnTx/>
                <a:uFillTx/>
                <a:latin typeface="맑은 고딕" panose="020B0503020000020004" pitchFamily="50" charset="-127"/>
                <a:ea typeface="맑은 고딕" panose="020B0503020000020004" pitchFamily="50" charset="-127"/>
                <a:cs typeface="+mn-cs"/>
              </a:endParaRPr>
            </a:p>
          </p:txBody>
        </p:sp>
        <p:pic>
          <p:nvPicPr>
            <p:cNvPr id="12" name="그림 11"/>
            <p:cNvPicPr>
              <a:picLocks noChangeAspect="1"/>
            </p:cNvPicPr>
            <p:nvPr/>
          </p:nvPicPr>
          <p:blipFill rotWithShape="1">
            <a:blip r:embed="rId5" cstate="print">
              <a:extLst>
                <a:ext uri="{28A0092B-C50C-407E-A947-70E740481C1C}">
                  <a14:useLocalDpi xmlns:a14="http://schemas.microsoft.com/office/drawing/2010/main" val="0"/>
                </a:ext>
              </a:extLst>
            </a:blip>
            <a:srcRect b="15542"/>
            <a:stretch/>
          </p:blipFill>
          <p:spPr>
            <a:xfrm>
              <a:off x="4583832" y="2564904"/>
              <a:ext cx="792000" cy="668905"/>
            </a:xfrm>
            <a:prstGeom prst="rect">
              <a:avLst/>
            </a:prstGeom>
          </p:spPr>
        </p:pic>
      </p:grpSp>
      <p:sp>
        <p:nvSpPr>
          <p:cNvPr id="13" name="TextBox 58"/>
          <p:cNvSpPr txBox="1"/>
          <p:nvPr/>
        </p:nvSpPr>
        <p:spPr>
          <a:xfrm>
            <a:off x="338425" y="3424417"/>
            <a:ext cx="1656000" cy="1046440"/>
          </a:xfrm>
          <a:prstGeom prst="rect">
            <a:avLst/>
          </a:prstGeom>
          <a:noFill/>
        </p:spPr>
        <p:style>
          <a:lnRef idx="0">
            <a:scrgbClr r="0" g="0" b="0"/>
          </a:lnRef>
          <a:fillRef idx="0">
            <a:scrgbClr r="0" g="0" b="0"/>
          </a:fillRef>
          <a:effectRef idx="0">
            <a:scrgbClr r="0" g="0" b="0"/>
          </a:effectRef>
          <a:fontRef idx="minor">
            <a:schemeClr val="tx1"/>
          </a:fontRef>
        </p:style>
        <p:txBody>
          <a:bodyPr wrap="square" rtlCol="0" anchor="ctr">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marL="0" marR="0" lvl="0" indent="0" algn="ctr" defTabSz="914400" rtl="0" eaLnBrk="1" fontAlgn="base" latinLnBrk="1" hangingPunct="1">
              <a:lnSpc>
                <a:spcPct val="100000"/>
              </a:lnSpc>
              <a:spcBef>
                <a:spcPct val="0"/>
              </a:spcBef>
              <a:spcAft>
                <a:spcPct val="0"/>
              </a:spcAft>
              <a:buClrTx/>
              <a:buSzTx/>
              <a:buFontTx/>
              <a:buNone/>
              <a:tabLst/>
              <a:defRPr/>
            </a:pPr>
            <a:endParaRPr kumimoji="1" lang="en-US" altLang="ko-KR" sz="1400" b="1">
              <a:solidFill>
                <a:srgbClr val="FF0000"/>
              </a:solidFill>
              <a:latin typeface="맑은 고딕" panose="020B0503020000020004" pitchFamily="50" charset="-127"/>
              <a:ea typeface="맑은 고딕" panose="020B0503020000020004" pitchFamily="50" charset="-127"/>
            </a:endParaRPr>
          </a:p>
          <a:p>
            <a:pPr marL="0" marR="0" lvl="0" indent="0" algn="ctr" defTabSz="914400" rtl="0" eaLnBrk="1" fontAlgn="base" latinLnBrk="1" hangingPunct="1">
              <a:lnSpc>
                <a:spcPct val="100000"/>
              </a:lnSpc>
              <a:spcBef>
                <a:spcPct val="0"/>
              </a:spcBef>
              <a:spcAft>
                <a:spcPct val="0"/>
              </a:spcAft>
              <a:buClrTx/>
              <a:buSzTx/>
              <a:buFontTx/>
              <a:buNone/>
              <a:tabLst/>
              <a:defRPr/>
            </a:pPr>
            <a:r>
              <a:rPr kumimoji="1" lang="en-US" altLang="ko-KR" sz="1400" b="1">
                <a:solidFill>
                  <a:srgbClr val="FF0000"/>
                </a:solidFill>
                <a:latin typeface="맑은 고딕" panose="020B0503020000020004" pitchFamily="50" charset="-127"/>
                <a:ea typeface="맑은 고딕" panose="020B0503020000020004" pitchFamily="50" charset="-127"/>
              </a:rPr>
              <a:t>Serving Size</a:t>
            </a:r>
            <a:endParaRPr kumimoji="1" lang="en-US" altLang="ko-KR" sz="1400" b="1" i="0" u="none" strike="noStrike" kern="1200" cap="none" spc="0" normalizeH="0" baseline="0" noProof="0">
              <a:ln>
                <a:noFill/>
              </a:ln>
              <a:solidFill>
                <a:srgbClr val="FF0000"/>
              </a:solidFill>
              <a:effectLst/>
              <a:uLnTx/>
              <a:uFillTx/>
              <a:latin typeface="맑은 고딕" panose="020B0503020000020004" pitchFamily="50" charset="-127"/>
              <a:ea typeface="맑은 고딕" panose="020B0503020000020004" pitchFamily="50" charset="-127"/>
              <a:cs typeface="+mn-cs"/>
            </a:endParaRPr>
          </a:p>
          <a:p>
            <a:pPr marL="0" marR="0" lvl="0" indent="0" algn="ctr" defTabSz="914400" rtl="0" eaLnBrk="1" fontAlgn="base" latinLnBrk="1" hangingPunct="1">
              <a:lnSpc>
                <a:spcPct val="100000"/>
              </a:lnSpc>
              <a:spcBef>
                <a:spcPct val="0"/>
              </a:spcBef>
              <a:spcAft>
                <a:spcPct val="0"/>
              </a:spcAft>
              <a:buClrTx/>
              <a:buSzTx/>
              <a:buFontTx/>
              <a:buNone/>
              <a:tabLst/>
              <a:defRPr/>
            </a:pPr>
            <a:endParaRPr kumimoji="1" lang="en-US" altLang="ko-KR" sz="1200" b="1" i="0" u="none" strike="noStrike" kern="1200" cap="none" spc="0" normalizeH="0" baseline="0" noProof="0">
              <a:ln>
                <a:noFill/>
              </a:ln>
              <a:solidFill>
                <a:srgbClr val="000000"/>
              </a:solidFill>
              <a:effectLst/>
              <a:uLnTx/>
              <a:uFillTx/>
              <a:latin typeface="맑은 고딕" panose="020B0503020000020004" pitchFamily="50" charset="-127"/>
              <a:ea typeface="맑은 고딕" panose="020B0503020000020004" pitchFamily="50" charset="-127"/>
              <a:cs typeface="+mn-cs"/>
            </a:endParaRPr>
          </a:p>
          <a:p>
            <a:pPr lvl="0" algn="ctr" fontAlgn="base">
              <a:spcBef>
                <a:spcPct val="0"/>
              </a:spcBef>
              <a:spcAft>
                <a:spcPct val="0"/>
              </a:spcAft>
              <a:defRPr/>
            </a:pPr>
            <a:r>
              <a:rPr lang="en-US" b="1"/>
              <a:t>Take two capsules once a day with water.</a:t>
            </a:r>
            <a:endParaRPr kumimoji="1" lang="ko-KR" altLang="en-US" sz="1200" b="1" i="0" u="none" strike="noStrike" kern="1200" cap="none" spc="0" normalizeH="0" baseline="0" noProof="0">
              <a:ln>
                <a:noFill/>
              </a:ln>
              <a:solidFill>
                <a:srgbClr val="000000"/>
              </a:solidFill>
              <a:effectLst/>
              <a:uLnTx/>
              <a:uFillTx/>
              <a:latin typeface="맑은 고딕" panose="020B0503020000020004" pitchFamily="50" charset="-127"/>
              <a:ea typeface="맑은 고딕" panose="020B0503020000020004" pitchFamily="50" charset="-127"/>
              <a:cs typeface="+mn-cs"/>
            </a:endParaRPr>
          </a:p>
        </p:txBody>
      </p:sp>
      <p:sp>
        <p:nvSpPr>
          <p:cNvPr id="14" name="TextBox 63"/>
          <p:cNvSpPr txBox="1"/>
          <p:nvPr/>
        </p:nvSpPr>
        <p:spPr>
          <a:xfrm>
            <a:off x="2302197" y="3609082"/>
            <a:ext cx="1541864" cy="861774"/>
          </a:xfrm>
          <a:prstGeom prst="rect">
            <a:avLst/>
          </a:prstGeom>
          <a:noFill/>
        </p:spPr>
        <p:style>
          <a:lnRef idx="0">
            <a:scrgbClr r="0" g="0" b="0"/>
          </a:lnRef>
          <a:fillRef idx="0">
            <a:scrgbClr r="0" g="0" b="0"/>
          </a:fillRef>
          <a:effectRef idx="0">
            <a:scrgbClr r="0" g="0" b="0"/>
          </a:effectRef>
          <a:fontRef idx="minor">
            <a:schemeClr val="tx1"/>
          </a:fontRef>
        </p:style>
        <p:txBody>
          <a:bodyPr wrap="square" rtlCol="0" anchor="ctr">
            <a:spAutoFit/>
          </a:bodyPr>
          <a:lstStyle>
            <a:defPPr>
              <a:defRPr lang="ko-KR"/>
            </a:defPPr>
            <a:lvl1pPr marL="0" indent="0">
              <a:defRPr sz="1200" b="1">
                <a:latin typeface="맑은 고딕" panose="020B0503020000020004" pitchFamily="50" charset="-127"/>
                <a:ea typeface="맑은 고딕" panose="020B0503020000020004" pitchFamily="50" charset="-127"/>
              </a:defRPr>
            </a:lvl1pPr>
            <a:lvl2pPr indent="0">
              <a:defRPr sz="1100"/>
            </a:lvl2pPr>
            <a:lvl3pPr indent="0">
              <a:defRPr sz="1100"/>
            </a:lvl3pPr>
            <a:lvl4pPr indent="0">
              <a:defRPr sz="1100"/>
            </a:lvl4pPr>
            <a:lvl5pPr indent="0">
              <a:defRPr sz="1100"/>
            </a:lvl5pPr>
            <a:lvl6pPr indent="0">
              <a:defRPr sz="1100"/>
            </a:lvl6pPr>
            <a:lvl7pPr indent="0">
              <a:defRPr sz="1100"/>
            </a:lvl7pPr>
            <a:lvl8pPr indent="0">
              <a:defRPr sz="1100"/>
            </a:lvl8pPr>
            <a:lvl9pPr indent="0">
              <a:defRPr sz="1100"/>
            </a:lvl9pPr>
          </a:lstStyle>
          <a:p>
            <a:pPr marL="0" marR="0" lvl="0" indent="0" algn="ctr" defTabSz="914400" rtl="0" eaLnBrk="1" fontAlgn="base" latinLnBrk="1" hangingPunct="1">
              <a:lnSpc>
                <a:spcPct val="100000"/>
              </a:lnSpc>
              <a:spcBef>
                <a:spcPct val="0"/>
              </a:spcBef>
              <a:spcAft>
                <a:spcPct val="0"/>
              </a:spcAft>
              <a:buClrTx/>
              <a:buSzTx/>
              <a:buFontTx/>
              <a:buNone/>
              <a:tabLst/>
              <a:defRPr/>
            </a:pPr>
            <a:r>
              <a:rPr kumimoji="1" lang="en-US" altLang="ko-KR" sz="1400" b="1" i="0" u="none" strike="noStrike" kern="1200" cap="none" spc="0" normalizeH="0" baseline="0" noProof="0">
                <a:ln>
                  <a:noFill/>
                </a:ln>
                <a:solidFill>
                  <a:srgbClr val="FF0000"/>
                </a:solidFill>
                <a:effectLst/>
                <a:uLnTx/>
                <a:uFillTx/>
                <a:latin typeface="맑은 고딕" panose="020B0503020000020004" pitchFamily="50" charset="-127"/>
                <a:ea typeface="맑은 고딕" panose="020B0503020000020004" pitchFamily="50" charset="-127"/>
                <a:cs typeface="+mn-cs"/>
              </a:rPr>
              <a:t>Directions</a:t>
            </a:r>
          </a:p>
          <a:p>
            <a:pPr marL="0" marR="0" lvl="0" indent="0" algn="ctr" defTabSz="914400" rtl="0" eaLnBrk="1" fontAlgn="base" latinLnBrk="1" hangingPunct="1">
              <a:lnSpc>
                <a:spcPct val="100000"/>
              </a:lnSpc>
              <a:spcBef>
                <a:spcPct val="0"/>
              </a:spcBef>
              <a:spcAft>
                <a:spcPct val="0"/>
              </a:spcAft>
              <a:buClrTx/>
              <a:buSzTx/>
              <a:buFontTx/>
              <a:buNone/>
              <a:tabLst/>
              <a:defRPr/>
            </a:pPr>
            <a:endParaRPr kumimoji="1" lang="en-US" altLang="ko-KR" sz="1200" b="1" i="0" u="none" strike="noStrike" kern="1200" cap="none" spc="0" normalizeH="0" baseline="0" noProof="0">
              <a:ln>
                <a:noFill/>
              </a:ln>
              <a:solidFill>
                <a:srgbClr val="000000"/>
              </a:solidFill>
              <a:effectLst/>
              <a:uLnTx/>
              <a:uFillTx/>
              <a:latin typeface="맑은 고딕" panose="020B0503020000020004" pitchFamily="50" charset="-127"/>
              <a:ea typeface="맑은 고딕" panose="020B0503020000020004" pitchFamily="50" charset="-127"/>
              <a:cs typeface="+mn-cs"/>
            </a:endParaRPr>
          </a:p>
          <a:p>
            <a:pPr marL="0" marR="0" lvl="0" indent="0" algn="ctr" defTabSz="914400" rtl="0" eaLnBrk="1" fontAlgn="base" latinLnBrk="1" hangingPunct="1">
              <a:lnSpc>
                <a:spcPct val="100000"/>
              </a:lnSpc>
              <a:spcBef>
                <a:spcPct val="0"/>
              </a:spcBef>
              <a:spcAft>
                <a:spcPct val="0"/>
              </a:spcAft>
              <a:buClrTx/>
              <a:buSzTx/>
              <a:buFontTx/>
              <a:buNone/>
              <a:tabLst/>
              <a:defRPr/>
            </a:pPr>
            <a:r>
              <a:rPr lang="en-US"/>
              <a:t>Take after lunch </a:t>
            </a:r>
          </a:p>
          <a:p>
            <a:pPr marL="0" marR="0" lvl="0" indent="0" algn="ctr" defTabSz="914400" rtl="0" eaLnBrk="1" fontAlgn="base" latinLnBrk="1" hangingPunct="1">
              <a:lnSpc>
                <a:spcPct val="100000"/>
              </a:lnSpc>
              <a:spcBef>
                <a:spcPct val="0"/>
              </a:spcBef>
              <a:spcAft>
                <a:spcPct val="0"/>
              </a:spcAft>
              <a:buClrTx/>
              <a:buSzTx/>
              <a:buFontTx/>
              <a:buNone/>
              <a:tabLst/>
              <a:defRPr/>
            </a:pPr>
            <a:r>
              <a:rPr lang="en-US"/>
              <a:t>or dinner</a:t>
            </a:r>
            <a:endParaRPr kumimoji="1" lang="ko-KR" altLang="en-US" sz="1200" i="0" u="none" strike="noStrike" kern="1200" cap="none" spc="0" normalizeH="0" baseline="0" noProof="0">
              <a:ln>
                <a:noFill/>
              </a:ln>
              <a:solidFill>
                <a:srgbClr val="000000"/>
              </a:solidFill>
              <a:effectLst/>
              <a:uLnTx/>
              <a:uFillTx/>
              <a:latin typeface="맑은 고딕" panose="020B0503020000020004" pitchFamily="50" charset="-127"/>
              <a:ea typeface="맑은 고딕" panose="020B0503020000020004" pitchFamily="50" charset="-127"/>
              <a:cs typeface="+mn-cs"/>
            </a:endParaRPr>
          </a:p>
        </p:txBody>
      </p:sp>
      <p:sp>
        <p:nvSpPr>
          <p:cNvPr id="15" name="TextBox 71"/>
          <p:cNvSpPr txBox="1"/>
          <p:nvPr/>
        </p:nvSpPr>
        <p:spPr>
          <a:xfrm>
            <a:off x="4092947" y="3208973"/>
            <a:ext cx="1773769" cy="1846659"/>
          </a:xfrm>
          <a:prstGeom prst="rect">
            <a:avLst/>
          </a:prstGeom>
          <a:noFill/>
        </p:spPr>
        <p:style>
          <a:lnRef idx="0">
            <a:scrgbClr r="0" g="0" b="0"/>
          </a:lnRef>
          <a:fillRef idx="0">
            <a:scrgbClr r="0" g="0" b="0"/>
          </a:fillRef>
          <a:effectRef idx="0">
            <a:scrgbClr r="0" g="0" b="0"/>
          </a:effectRef>
          <a:fontRef idx="minor">
            <a:schemeClr val="tx1"/>
          </a:fontRef>
        </p:style>
        <p:txBody>
          <a:bodyPr wrap="square" rtlCol="0" anchor="ctr">
            <a:spAutoFit/>
          </a:bodyPr>
          <a:lstStyle>
            <a:defPPr>
              <a:defRPr lang="ko-KR"/>
            </a:defPPr>
            <a:lvl1pPr marL="0" indent="0">
              <a:defRPr sz="1200" b="1">
                <a:latin typeface="맑은 고딕" panose="020B0503020000020004" pitchFamily="50" charset="-127"/>
                <a:ea typeface="맑은 고딕" panose="020B0503020000020004" pitchFamily="50" charset="-127"/>
              </a:defRPr>
            </a:lvl1pPr>
            <a:lvl2pPr indent="0">
              <a:defRPr sz="1100"/>
            </a:lvl2pPr>
            <a:lvl3pPr indent="0">
              <a:defRPr sz="1100"/>
            </a:lvl3pPr>
            <a:lvl4pPr indent="0">
              <a:defRPr sz="1100"/>
            </a:lvl4pPr>
            <a:lvl5pPr indent="0">
              <a:defRPr sz="1100"/>
            </a:lvl5pPr>
            <a:lvl6pPr indent="0">
              <a:defRPr sz="1100"/>
            </a:lvl6pPr>
            <a:lvl7pPr indent="0">
              <a:defRPr sz="1100"/>
            </a:lvl7pPr>
            <a:lvl8pPr indent="0">
              <a:defRPr sz="1100"/>
            </a:lvl8pPr>
            <a:lvl9pPr indent="0">
              <a:defRPr sz="1100"/>
            </a:lvl9pPr>
          </a:lstStyle>
          <a:p>
            <a:pPr marL="0" marR="0" lvl="0" indent="0" algn="ctr" defTabSz="914400" rtl="0" eaLnBrk="1" fontAlgn="base" latinLnBrk="1" hangingPunct="1">
              <a:lnSpc>
                <a:spcPct val="100000"/>
              </a:lnSpc>
              <a:spcBef>
                <a:spcPct val="0"/>
              </a:spcBef>
              <a:spcAft>
                <a:spcPct val="0"/>
              </a:spcAft>
              <a:buClrTx/>
              <a:buSzTx/>
              <a:buFontTx/>
              <a:buNone/>
              <a:tabLst/>
              <a:defRPr/>
            </a:pPr>
            <a:endParaRPr kumimoji="1" lang="en-US" altLang="ko-KR" sz="1400">
              <a:solidFill>
                <a:srgbClr val="FF0000"/>
              </a:solidFill>
            </a:endParaRPr>
          </a:p>
          <a:p>
            <a:pPr marL="0" marR="0" lvl="0" indent="0" algn="ctr" defTabSz="914400" rtl="0" eaLnBrk="1" fontAlgn="base" latinLnBrk="1" hangingPunct="1">
              <a:lnSpc>
                <a:spcPct val="100000"/>
              </a:lnSpc>
              <a:spcBef>
                <a:spcPct val="0"/>
              </a:spcBef>
              <a:spcAft>
                <a:spcPct val="0"/>
              </a:spcAft>
              <a:buClrTx/>
              <a:buSzTx/>
              <a:buFontTx/>
              <a:buNone/>
              <a:tabLst/>
              <a:defRPr/>
            </a:pPr>
            <a:endParaRPr kumimoji="1" lang="en-US" altLang="ko-KR" sz="1400">
              <a:solidFill>
                <a:srgbClr val="FF0000"/>
              </a:solidFill>
            </a:endParaRPr>
          </a:p>
          <a:p>
            <a:pPr marL="0" marR="0" lvl="0" indent="0" algn="ctr" defTabSz="914400" rtl="0" eaLnBrk="1" fontAlgn="base" latinLnBrk="1" hangingPunct="1">
              <a:lnSpc>
                <a:spcPct val="100000"/>
              </a:lnSpc>
              <a:spcBef>
                <a:spcPct val="0"/>
              </a:spcBef>
              <a:spcAft>
                <a:spcPct val="0"/>
              </a:spcAft>
              <a:buClrTx/>
              <a:buSzTx/>
              <a:buFontTx/>
              <a:buNone/>
              <a:tabLst/>
              <a:defRPr/>
            </a:pPr>
            <a:r>
              <a:rPr kumimoji="1" lang="en-US" altLang="ko-KR" sz="1400">
                <a:solidFill>
                  <a:srgbClr val="FF0000"/>
                </a:solidFill>
              </a:rPr>
              <a:t>Storage</a:t>
            </a:r>
            <a:endParaRPr kumimoji="1" lang="en-US" altLang="ko-KR" sz="1400" b="1" i="0" u="none" strike="noStrike" kern="1200" cap="none" spc="0" normalizeH="0" baseline="0" noProof="0">
              <a:ln>
                <a:noFill/>
              </a:ln>
              <a:solidFill>
                <a:srgbClr val="FF0000"/>
              </a:solidFill>
              <a:effectLst/>
              <a:uLnTx/>
              <a:uFillTx/>
              <a:latin typeface="맑은 고딕" panose="020B0503020000020004" pitchFamily="50" charset="-127"/>
              <a:ea typeface="맑은 고딕" panose="020B0503020000020004" pitchFamily="50" charset="-127"/>
              <a:cs typeface="+mn-cs"/>
            </a:endParaRPr>
          </a:p>
          <a:p>
            <a:pPr marL="0" marR="0" lvl="0" indent="0" algn="ctr" defTabSz="914400" rtl="0" eaLnBrk="1" fontAlgn="base" latinLnBrk="1" hangingPunct="1">
              <a:lnSpc>
                <a:spcPct val="100000"/>
              </a:lnSpc>
              <a:spcBef>
                <a:spcPct val="0"/>
              </a:spcBef>
              <a:spcAft>
                <a:spcPct val="0"/>
              </a:spcAft>
              <a:buClrTx/>
              <a:buSzTx/>
              <a:buFontTx/>
              <a:buNone/>
              <a:tabLst/>
              <a:defRPr/>
            </a:pPr>
            <a:endParaRPr kumimoji="1" lang="en-US" altLang="ko-KR" sz="1200" b="1" i="0" u="none" strike="noStrike" kern="1200" cap="none" spc="0" normalizeH="0" baseline="0" noProof="0">
              <a:ln>
                <a:noFill/>
              </a:ln>
              <a:solidFill>
                <a:srgbClr val="000000"/>
              </a:solidFill>
              <a:effectLst/>
              <a:uLnTx/>
              <a:uFillTx/>
              <a:latin typeface="맑은 고딕" panose="020B0503020000020004" pitchFamily="50" charset="-127"/>
              <a:ea typeface="맑은 고딕" panose="020B0503020000020004" pitchFamily="50" charset="-127"/>
              <a:cs typeface="+mn-cs"/>
            </a:endParaRPr>
          </a:p>
          <a:p>
            <a:pPr lvl="0" algn="ctr" fontAlgn="base">
              <a:spcBef>
                <a:spcPct val="0"/>
              </a:spcBef>
              <a:spcAft>
                <a:spcPct val="0"/>
              </a:spcAft>
              <a:defRPr/>
            </a:pPr>
            <a:r>
              <a:rPr lang="en-US"/>
              <a:t>Store in a cool dry </a:t>
            </a:r>
          </a:p>
          <a:p>
            <a:pPr lvl="0" algn="ctr" fontAlgn="base">
              <a:spcBef>
                <a:spcPct val="0"/>
              </a:spcBef>
              <a:spcAft>
                <a:spcPct val="0"/>
              </a:spcAft>
              <a:defRPr/>
            </a:pPr>
            <a:r>
              <a:rPr lang="en-US"/>
              <a:t>place away from </a:t>
            </a:r>
          </a:p>
          <a:p>
            <a:pPr lvl="0" algn="ctr" fontAlgn="base">
              <a:spcBef>
                <a:spcPct val="0"/>
              </a:spcBef>
              <a:spcAft>
                <a:spcPct val="0"/>
              </a:spcAft>
              <a:defRPr/>
            </a:pPr>
            <a:r>
              <a:rPr lang="en-US"/>
              <a:t>direct sunlight and </a:t>
            </a:r>
          </a:p>
          <a:p>
            <a:pPr lvl="0" algn="ctr" fontAlgn="base">
              <a:spcBef>
                <a:spcPct val="0"/>
              </a:spcBef>
              <a:spcAft>
                <a:spcPct val="0"/>
              </a:spcAft>
              <a:defRPr/>
            </a:pPr>
            <a:r>
              <a:rPr lang="en-US"/>
              <a:t>humidity. Keep out of reach of children.</a:t>
            </a:r>
            <a:endParaRPr kumimoji="1" lang="ko-KR" altLang="en-US" sz="1200" i="0" u="none" strike="noStrike" kern="1200" cap="none" spc="0" normalizeH="0" baseline="0" noProof="0">
              <a:ln>
                <a:noFill/>
              </a:ln>
              <a:solidFill>
                <a:srgbClr val="000000"/>
              </a:solidFill>
              <a:effectLst/>
              <a:uLnTx/>
              <a:uFillTx/>
              <a:latin typeface="맑은 고딕" panose="020B0503020000020004" pitchFamily="50" charset="-127"/>
              <a:ea typeface="맑은 고딕" panose="020B0503020000020004" pitchFamily="50" charset="-127"/>
              <a:cs typeface="+mn-cs"/>
            </a:endParaRPr>
          </a:p>
        </p:txBody>
      </p:sp>
      <p:sp>
        <p:nvSpPr>
          <p:cNvPr id="16" name="TextBox 73"/>
          <p:cNvSpPr txBox="1"/>
          <p:nvPr/>
        </p:nvSpPr>
        <p:spPr>
          <a:xfrm>
            <a:off x="6760094" y="2022652"/>
            <a:ext cx="4513810" cy="3172856"/>
          </a:xfrm>
          <a:prstGeom prst="rect">
            <a:avLst/>
          </a:prstGeom>
          <a:noFill/>
        </p:spPr>
        <p:style>
          <a:lnRef idx="0">
            <a:scrgbClr r="0" g="0" b="0"/>
          </a:lnRef>
          <a:fillRef idx="0">
            <a:scrgbClr r="0" g="0" b="0"/>
          </a:fillRef>
          <a:effectRef idx="0">
            <a:scrgbClr r="0" g="0" b="0"/>
          </a:effectRef>
          <a:fontRef idx="minor">
            <a:schemeClr val="tx1"/>
          </a:fontRef>
        </p:style>
        <p:txBody>
          <a:bodyPr wrap="square" rtlCol="0" anchor="ctr">
            <a:spAutoFit/>
          </a:bodyPr>
          <a:lstStyle>
            <a:defPPr>
              <a:defRPr lang="ko-KR"/>
            </a:defPPr>
            <a:lvl1pPr marL="0" indent="0">
              <a:defRPr sz="1200" b="1">
                <a:latin typeface="맑은 고딕" panose="020B0503020000020004" pitchFamily="50" charset="-127"/>
                <a:ea typeface="맑은 고딕" panose="020B0503020000020004" pitchFamily="50" charset="-127"/>
              </a:defRPr>
            </a:lvl1pPr>
            <a:lvl2pPr indent="0">
              <a:defRPr sz="1100"/>
            </a:lvl2pPr>
            <a:lvl3pPr indent="0">
              <a:defRPr sz="1100"/>
            </a:lvl3pPr>
            <a:lvl4pPr indent="0">
              <a:defRPr sz="1100"/>
            </a:lvl4pPr>
            <a:lvl5pPr indent="0">
              <a:defRPr sz="1100"/>
            </a:lvl5pPr>
            <a:lvl6pPr indent="0">
              <a:defRPr sz="1100"/>
            </a:lvl6pPr>
            <a:lvl7pPr indent="0">
              <a:defRPr sz="1100"/>
            </a:lvl7pPr>
            <a:lvl8pPr indent="0">
              <a:defRPr sz="1100"/>
            </a:lvl8pPr>
            <a:lvl9pPr indent="0">
              <a:defRPr sz="1100"/>
            </a:lvl9pPr>
          </a:lstStyle>
          <a:p>
            <a:pPr marL="0" marR="0" lvl="0" indent="0" algn="ctr" defTabSz="914400" rtl="0" eaLnBrk="1" fontAlgn="base" latinLnBrk="1" hangingPunct="1">
              <a:lnSpc>
                <a:spcPct val="200000"/>
              </a:lnSpc>
              <a:spcBef>
                <a:spcPct val="0"/>
              </a:spcBef>
              <a:spcAft>
                <a:spcPct val="0"/>
              </a:spcAft>
              <a:buClrTx/>
              <a:buSzTx/>
              <a:buFontTx/>
              <a:buNone/>
              <a:tabLst/>
              <a:defRPr/>
            </a:pPr>
            <a:r>
              <a:rPr kumimoji="1" lang="en-US" altLang="ko-KR" sz="1600" dirty="0">
                <a:solidFill>
                  <a:srgbClr val="FF0000"/>
                </a:solidFill>
              </a:rPr>
              <a:t>Recommended For</a:t>
            </a:r>
            <a:endParaRPr kumimoji="1" lang="en-US" altLang="ko-KR" sz="1600" b="1" i="0" u="none" strike="noStrike" kern="1200" cap="none" spc="0" normalizeH="0" baseline="0" noProof="0" dirty="0">
              <a:ln>
                <a:noFill/>
              </a:ln>
              <a:solidFill>
                <a:srgbClr val="FF0000"/>
              </a:solidFill>
              <a:effectLst/>
              <a:uLnTx/>
              <a:uFillTx/>
              <a:latin typeface="맑은 고딕" panose="020B0503020000020004" pitchFamily="50" charset="-127"/>
              <a:ea typeface="맑은 고딕" panose="020B0503020000020004" pitchFamily="50" charset="-127"/>
              <a:cs typeface="+mn-cs"/>
            </a:endParaRPr>
          </a:p>
          <a:p>
            <a:pPr marL="0" marR="0" lvl="0" indent="0" algn="l" defTabSz="914400" rtl="0" eaLnBrk="1" fontAlgn="base" latinLnBrk="1" hangingPunct="1">
              <a:lnSpc>
                <a:spcPct val="200000"/>
              </a:lnSpc>
              <a:spcBef>
                <a:spcPct val="0"/>
              </a:spcBef>
              <a:spcAft>
                <a:spcPct val="0"/>
              </a:spcAft>
              <a:buClrTx/>
              <a:buSzTx/>
              <a:buFontTx/>
              <a:buNone/>
              <a:tabLst/>
              <a:defRPr/>
            </a:pPr>
            <a:endParaRPr kumimoji="1" lang="en-US" altLang="ko-KR" sz="1200" b="1" i="0" u="none" strike="noStrike" kern="1200" cap="none" spc="0" normalizeH="0" baseline="0" noProof="0" dirty="0">
              <a:ln>
                <a:noFill/>
              </a:ln>
              <a:solidFill>
                <a:srgbClr val="000000"/>
              </a:solidFill>
              <a:effectLst/>
              <a:uLnTx/>
              <a:uFillTx/>
              <a:latin typeface="맑은 고딕" panose="020B0503020000020004" pitchFamily="50" charset="-127"/>
              <a:ea typeface="맑은 고딕" panose="020B0503020000020004" pitchFamily="50" charset="-127"/>
              <a:cs typeface="+mn-cs"/>
            </a:endParaRPr>
          </a:p>
          <a:p>
            <a:pPr marL="171450" lvl="0" indent="-171450" fontAlgn="base">
              <a:lnSpc>
                <a:spcPct val="200000"/>
              </a:lnSpc>
              <a:spcBef>
                <a:spcPct val="0"/>
              </a:spcBef>
              <a:spcAft>
                <a:spcPct val="0"/>
              </a:spcAft>
              <a:buFont typeface="Wingdings" panose="05000000000000000000" pitchFamily="2" charset="2"/>
              <a:buChar char="ü"/>
              <a:defRPr/>
            </a:pPr>
            <a:r>
              <a:rPr lang="en-US" dirty="0"/>
              <a:t>Those who want to support heart health</a:t>
            </a:r>
            <a:endParaRPr kumimoji="1" lang="ko-KR" altLang="en-US" sz="1400" i="0" u="none" strike="noStrike" kern="1200" cap="none" spc="0" normalizeH="0" baseline="0" noProof="0" dirty="0">
              <a:ln>
                <a:noFill/>
              </a:ln>
              <a:solidFill>
                <a:srgbClr val="000000"/>
              </a:solidFill>
              <a:effectLst/>
              <a:uLnTx/>
              <a:uFillTx/>
              <a:latin typeface="맑은 고딕" panose="020B0503020000020004" pitchFamily="50" charset="-127"/>
              <a:ea typeface="맑은 고딕" panose="020B0503020000020004" pitchFamily="50" charset="-127"/>
              <a:cs typeface="+mn-cs"/>
            </a:endParaRPr>
          </a:p>
          <a:p>
            <a:pPr marL="171450" lvl="0" indent="-171450" fontAlgn="base">
              <a:lnSpc>
                <a:spcPct val="200000"/>
              </a:lnSpc>
              <a:spcBef>
                <a:spcPct val="0"/>
              </a:spcBef>
              <a:spcAft>
                <a:spcPct val="0"/>
              </a:spcAft>
              <a:buFont typeface="Wingdings" panose="05000000000000000000" pitchFamily="2" charset="2"/>
              <a:buChar char="ü"/>
              <a:defRPr/>
            </a:pPr>
            <a:r>
              <a:rPr lang="en-US" dirty="0"/>
              <a:t>Those who want to support eye health</a:t>
            </a:r>
            <a:endParaRPr kumimoji="1" lang="ko-KR" altLang="en-US" sz="1400" i="0" u="none" strike="noStrike" kern="1200" cap="none" spc="0" normalizeH="0" baseline="0" noProof="0" dirty="0">
              <a:ln>
                <a:noFill/>
              </a:ln>
              <a:solidFill>
                <a:srgbClr val="000000"/>
              </a:solidFill>
              <a:effectLst/>
              <a:uLnTx/>
              <a:uFillTx/>
              <a:latin typeface="맑은 고딕" panose="020B0503020000020004" pitchFamily="50" charset="-127"/>
              <a:ea typeface="맑은 고딕" panose="020B0503020000020004" pitchFamily="50" charset="-127"/>
              <a:cs typeface="+mn-cs"/>
            </a:endParaRPr>
          </a:p>
          <a:p>
            <a:pPr marL="171450" lvl="0" indent="-171450" fontAlgn="base">
              <a:lnSpc>
                <a:spcPct val="200000"/>
              </a:lnSpc>
              <a:spcBef>
                <a:spcPct val="0"/>
              </a:spcBef>
              <a:spcAft>
                <a:spcPct val="0"/>
              </a:spcAft>
              <a:buFont typeface="Wingdings" panose="05000000000000000000" pitchFamily="2" charset="2"/>
              <a:buChar char="ü"/>
              <a:defRPr/>
            </a:pPr>
            <a:r>
              <a:rPr lang="en-US" dirty="0"/>
              <a:t>Those who want to support memory functions</a:t>
            </a:r>
            <a:endParaRPr kumimoji="1" lang="ko-KR" altLang="en-US" sz="1400" i="0" u="none" strike="noStrike" kern="1200" cap="none" spc="0" normalizeH="0" baseline="0" noProof="0" dirty="0">
              <a:ln>
                <a:noFill/>
              </a:ln>
              <a:solidFill>
                <a:srgbClr val="000000"/>
              </a:solidFill>
              <a:effectLst/>
              <a:uLnTx/>
              <a:uFillTx/>
              <a:latin typeface="맑은 고딕" panose="020B0503020000020004" pitchFamily="50" charset="-127"/>
              <a:ea typeface="맑은 고딕" panose="020B0503020000020004" pitchFamily="50" charset="-127"/>
              <a:cs typeface="+mn-cs"/>
            </a:endParaRPr>
          </a:p>
          <a:p>
            <a:pPr marL="171450" lvl="0" indent="-171450" fontAlgn="base">
              <a:lnSpc>
                <a:spcPct val="200000"/>
              </a:lnSpc>
              <a:spcBef>
                <a:spcPct val="0"/>
              </a:spcBef>
              <a:spcAft>
                <a:spcPct val="0"/>
              </a:spcAft>
              <a:buFont typeface="Wingdings" panose="05000000000000000000" pitchFamily="2" charset="2"/>
              <a:buChar char="ü"/>
              <a:defRPr/>
            </a:pPr>
            <a:r>
              <a:rPr lang="en-US" dirty="0"/>
              <a:t>Those who consume meat and or instant foods often</a:t>
            </a:r>
            <a:endParaRPr kumimoji="1" lang="ko-KR" altLang="en-US" sz="1400" i="0" u="none" strike="noStrike" kern="1200" cap="none" spc="0" normalizeH="0" baseline="0" noProof="0" dirty="0">
              <a:ln>
                <a:noFill/>
              </a:ln>
              <a:solidFill>
                <a:srgbClr val="000000"/>
              </a:solidFill>
              <a:effectLst/>
              <a:uLnTx/>
              <a:uFillTx/>
              <a:latin typeface="맑은 고딕" panose="020B0503020000020004" pitchFamily="50" charset="-127"/>
              <a:ea typeface="맑은 고딕" panose="020B0503020000020004" pitchFamily="50" charset="-127"/>
              <a:cs typeface="+mn-cs"/>
            </a:endParaRPr>
          </a:p>
          <a:p>
            <a:pPr marL="171450" lvl="0" indent="-171450" fontAlgn="base">
              <a:lnSpc>
                <a:spcPct val="200000"/>
              </a:lnSpc>
              <a:spcBef>
                <a:spcPct val="0"/>
              </a:spcBef>
              <a:spcAft>
                <a:spcPct val="0"/>
              </a:spcAft>
              <a:buFont typeface="Wingdings" panose="05000000000000000000" pitchFamily="2" charset="2"/>
              <a:buChar char="ü"/>
              <a:defRPr/>
            </a:pPr>
            <a:r>
              <a:rPr lang="en-US" dirty="0"/>
              <a:t>Those who have irregular or unbalanced diets</a:t>
            </a:r>
            <a:r>
              <a:rPr kumimoji="1" lang="en-US" altLang="ko-KR" sz="1400" i="0" u="none" strike="noStrike" kern="1200" cap="none" spc="0" normalizeH="0" baseline="0" noProof="0" dirty="0">
                <a:ln>
                  <a:noFill/>
                </a:ln>
                <a:solidFill>
                  <a:srgbClr val="000000"/>
                </a:solidFill>
                <a:effectLst/>
                <a:uLnTx/>
                <a:uFillTx/>
                <a:latin typeface="맑은 고딕" panose="020B0503020000020004" pitchFamily="50" charset="-127"/>
                <a:ea typeface="맑은 고딕" panose="020B0503020000020004" pitchFamily="50" charset="-127"/>
                <a:cs typeface="+mn-cs"/>
              </a:rPr>
              <a:t>  </a:t>
            </a:r>
            <a:endParaRPr kumimoji="1" lang="ko-KR" altLang="en-US" sz="1400" i="0" u="none" strike="noStrike" kern="1200" cap="none" spc="0" normalizeH="0" baseline="0" noProof="0" dirty="0">
              <a:ln>
                <a:noFill/>
              </a:ln>
              <a:solidFill>
                <a:srgbClr val="000000"/>
              </a:solidFill>
              <a:effectLst/>
              <a:uLnTx/>
              <a:uFillTx/>
              <a:latin typeface="맑은 고딕" panose="020B0503020000020004" pitchFamily="50" charset="-127"/>
              <a:ea typeface="맑은 고딕" panose="020B0503020000020004" pitchFamily="50" charset="-127"/>
              <a:cs typeface="+mn-cs"/>
            </a:endParaRPr>
          </a:p>
          <a:p>
            <a:pPr marL="171450" lvl="0" indent="-171450" fontAlgn="base">
              <a:lnSpc>
                <a:spcPct val="200000"/>
              </a:lnSpc>
              <a:spcBef>
                <a:spcPct val="0"/>
              </a:spcBef>
              <a:spcAft>
                <a:spcPct val="0"/>
              </a:spcAft>
              <a:buFont typeface="Wingdings" panose="05000000000000000000" pitchFamily="2" charset="2"/>
              <a:buChar char="ü"/>
              <a:defRPr/>
            </a:pPr>
            <a:r>
              <a:rPr lang="en-US" dirty="0"/>
              <a:t>Those who want a quality Omega3 supplement</a:t>
            </a:r>
            <a:endParaRPr kumimoji="1" lang="ko-KR" altLang="en-US" sz="1400" i="0" u="none" strike="noStrike" kern="1200" cap="none" spc="0" normalizeH="0" baseline="0" noProof="0" dirty="0">
              <a:ln>
                <a:noFill/>
              </a:ln>
              <a:solidFill>
                <a:srgbClr val="000000"/>
              </a:solidFill>
              <a:effectLst/>
              <a:uLnTx/>
              <a:uFillTx/>
              <a:latin typeface="맑은 고딕" panose="020B0503020000020004" pitchFamily="50" charset="-127"/>
              <a:ea typeface="맑은 고딕" panose="020B0503020000020004" pitchFamily="50" charset="-127"/>
              <a:cs typeface="+mn-cs"/>
            </a:endParaRPr>
          </a:p>
        </p:txBody>
      </p:sp>
      <p:sp>
        <p:nvSpPr>
          <p:cNvPr id="18" name="TextBox 158"/>
          <p:cNvSpPr txBox="1"/>
          <p:nvPr/>
        </p:nvSpPr>
        <p:spPr>
          <a:xfrm>
            <a:off x="478971" y="5116936"/>
            <a:ext cx="5387745" cy="697050"/>
          </a:xfrm>
          <a:prstGeom prst="rect">
            <a:avLst/>
          </a:prstGeom>
          <a:solidFill>
            <a:srgbClr val="C00000"/>
          </a:solidFill>
        </p:spPr>
        <p:style>
          <a:lnRef idx="0">
            <a:scrgbClr r="0" g="0" b="0"/>
          </a:lnRef>
          <a:fillRef idx="0">
            <a:scrgbClr r="0" g="0" b="0"/>
          </a:fillRef>
          <a:effectRef idx="0">
            <a:scrgbClr r="0" g="0" b="0"/>
          </a:effectRef>
          <a:fontRef idx="minor">
            <a:schemeClr val="tx1"/>
          </a:fontRef>
        </p:style>
        <p:txBody>
          <a:bodyPr wrap="square" rtlCol="0" anchor="ctr">
            <a:spAutoFit/>
          </a:bodyPr>
          <a:lstStyle>
            <a:defPPr>
              <a:defRPr lang="ko-KR"/>
            </a:defPPr>
            <a:lvl1pPr marL="0" indent="0">
              <a:defRPr sz="1200" b="1">
                <a:latin typeface="맑은 고딕" panose="020B0503020000020004" pitchFamily="50" charset="-127"/>
                <a:ea typeface="맑은 고딕" panose="020B0503020000020004" pitchFamily="50" charset="-127"/>
              </a:defRPr>
            </a:lvl1pPr>
            <a:lvl2pPr indent="0">
              <a:defRPr sz="1100"/>
            </a:lvl2pPr>
            <a:lvl3pPr indent="0">
              <a:defRPr sz="1100"/>
            </a:lvl3pPr>
            <a:lvl4pPr indent="0">
              <a:defRPr sz="1100"/>
            </a:lvl4pPr>
            <a:lvl5pPr indent="0">
              <a:defRPr sz="1100"/>
            </a:lvl5pPr>
            <a:lvl6pPr indent="0">
              <a:defRPr sz="1100"/>
            </a:lvl6pPr>
            <a:lvl7pPr indent="0">
              <a:defRPr sz="1100"/>
            </a:lvl7pPr>
            <a:lvl8pPr indent="0">
              <a:defRPr sz="1100"/>
            </a:lvl8pPr>
            <a:lvl9pPr indent="0">
              <a:defRPr sz="1100"/>
            </a:lvl9pPr>
          </a:lstStyle>
          <a:p>
            <a:pPr lvl="0" fontAlgn="base">
              <a:lnSpc>
                <a:spcPct val="150000"/>
              </a:lnSpc>
              <a:spcBef>
                <a:spcPct val="0"/>
              </a:spcBef>
              <a:spcAft>
                <a:spcPct val="0"/>
              </a:spcAft>
              <a:defRPr/>
            </a:pPr>
            <a:r>
              <a:rPr kumimoji="1" lang="en-US" altLang="ko-KR" sz="1400" b="1" i="0" u="none" strike="noStrike" kern="1200" cap="none" spc="0" normalizeH="0" baseline="0" noProof="0">
                <a:ln>
                  <a:noFill/>
                </a:ln>
                <a:solidFill>
                  <a:schemeClr val="bg1"/>
                </a:solidFill>
                <a:effectLst/>
                <a:uLnTx/>
                <a:uFillTx/>
                <a:latin typeface="맑은 고딕" panose="020B0503020000020004" pitchFamily="50" charset="-127"/>
                <a:ea typeface="맑은 고딕" panose="020B0503020000020004" pitchFamily="50" charset="-127"/>
                <a:cs typeface="+mn-cs"/>
              </a:rPr>
              <a:t>※ </a:t>
            </a:r>
            <a:r>
              <a:rPr lang="en-US">
                <a:solidFill>
                  <a:schemeClr val="bg1"/>
                </a:solidFill>
              </a:rPr>
              <a:t>Please note that if the capsules are exposed to light, red capsule color may change.</a:t>
            </a:r>
            <a:r>
              <a:rPr kumimoji="1" lang="en-US" altLang="ko-KR" sz="1400" i="0" u="none" strike="noStrike" kern="1200" cap="none" spc="0" normalizeH="0" baseline="0" noProof="0">
                <a:ln>
                  <a:noFill/>
                </a:ln>
                <a:solidFill>
                  <a:schemeClr val="bg1"/>
                </a:solidFill>
                <a:effectLst/>
                <a:uLnTx/>
                <a:uFillTx/>
                <a:latin typeface="맑은 고딕" panose="020B0503020000020004" pitchFamily="50" charset="-127"/>
                <a:ea typeface="맑은 고딕" panose="020B0503020000020004" pitchFamily="50" charset="-127"/>
                <a:cs typeface="+mn-cs"/>
              </a:rPr>
              <a:t> </a:t>
            </a:r>
          </a:p>
        </p:txBody>
      </p:sp>
      <p:cxnSp>
        <p:nvCxnSpPr>
          <p:cNvPr id="19" name="직선 연결선 18"/>
          <p:cNvCxnSpPr/>
          <p:nvPr/>
        </p:nvCxnSpPr>
        <p:spPr bwMode="auto">
          <a:xfrm>
            <a:off x="6096000" y="1557115"/>
            <a:ext cx="0" cy="4464496"/>
          </a:xfrm>
          <a:prstGeom prst="line">
            <a:avLst/>
          </a:prstGeom>
          <a:noFill/>
          <a:ln w="3175" cap="flat" cmpd="sng" algn="ctr">
            <a:solidFill>
              <a:schemeClr val="tx1"/>
            </a:solidFill>
            <a:prstDash val="sysDash"/>
            <a:round/>
            <a:headEnd type="none" w="med" len="med"/>
            <a:tailEnd type="none" w="med" len="med"/>
          </a:ln>
          <a:effectLst/>
        </p:spPr>
      </p:cxnSp>
    </p:spTree>
    <p:extLst>
      <p:ext uri="{BB962C8B-B14F-4D97-AF65-F5344CB8AC3E}">
        <p14:creationId xmlns:p14="http://schemas.microsoft.com/office/powerpoint/2010/main" val="19241159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solidFill>
            <a:srgbClr val="C00000"/>
          </a:solidFill>
        </p:spPr>
        <p:txBody>
          <a:bodyPr>
            <a:normAutofit/>
          </a:bodyPr>
          <a:lstStyle/>
          <a:p>
            <a:r>
              <a:rPr lang="en-US" altLang="ko-KR" b="1">
                <a:latin typeface="+mn-ea"/>
                <a:ea typeface="+mn-ea"/>
              </a:rPr>
              <a:t>Rich in Nutrients</a:t>
            </a:r>
            <a:endParaRPr lang="ko-KR" altLang="en-US" b="1">
              <a:latin typeface="+mn-ea"/>
              <a:ea typeface="+mn-ea"/>
            </a:endParaRPr>
          </a:p>
        </p:txBody>
      </p:sp>
      <p:sp>
        <p:nvSpPr>
          <p:cNvPr id="17" name="직사각형 16"/>
          <p:cNvSpPr/>
          <p:nvPr/>
        </p:nvSpPr>
        <p:spPr>
          <a:xfrm>
            <a:off x="269238" y="1045029"/>
            <a:ext cx="11668759" cy="527957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endParaRPr kumimoji="0" lang="ko-KR" altLang="en-US" sz="1800" b="1" i="0" u="none" strike="noStrike" kern="1200" cap="none" spc="0" normalizeH="0" baseline="0" noProof="0">
              <a:ln>
                <a:noFill/>
              </a:ln>
              <a:solidFill>
                <a:prstClr val="white"/>
              </a:solidFill>
              <a:effectLst/>
              <a:uLnTx/>
              <a:uFillTx/>
              <a:latin typeface="맑은 고딕" panose="020B0503020000020004" pitchFamily="50" charset="-127"/>
              <a:ea typeface="맑은 고딕" panose="020B0503020000020004" pitchFamily="50" charset="-127"/>
              <a:cs typeface="+mn-cs"/>
            </a:endParaRPr>
          </a:p>
        </p:txBody>
      </p:sp>
      <p:sp>
        <p:nvSpPr>
          <p:cNvPr id="7" name="TextBox 132"/>
          <p:cNvSpPr txBox="1"/>
          <p:nvPr/>
        </p:nvSpPr>
        <p:spPr>
          <a:xfrm>
            <a:off x="5502141" y="1881769"/>
            <a:ext cx="1928479" cy="1251048"/>
          </a:xfrm>
          <a:prstGeom prst="rect">
            <a:avLst/>
          </a:prstGeom>
          <a:solidFill>
            <a:srgbClr val="FFFFFF">
              <a:alpha val="87059"/>
            </a:srgbClr>
          </a:solidFill>
        </p:spPr>
        <p:txBody>
          <a:bodyPr wrap="square">
            <a:spAutoFit/>
          </a:bodyPr>
          <a:lstStyle>
            <a:defPPr>
              <a:defRPr lang="ko-KR"/>
            </a:defPPr>
            <a:lvl1pPr algn="ctr">
              <a:lnSpc>
                <a:spcPct val="150000"/>
              </a:lnSpc>
              <a:defRPr sz="2400" b="1">
                <a:latin typeface="맑은 고딕" panose="020B0503020000020004" pitchFamily="50" charset="-127"/>
                <a:ea typeface="맑은 고딕" panose="020B0503020000020004" pitchFamily="50" charset="-127"/>
              </a:defRPr>
            </a:lvl1pPr>
          </a:lstStyle>
          <a:p>
            <a:pPr marL="0" marR="0" lvl="0" indent="0" algn="ctr" defTabSz="914400" rtl="0" eaLnBrk="1" fontAlgn="base" latinLnBrk="1" hangingPunct="1">
              <a:lnSpc>
                <a:spcPct val="150000"/>
              </a:lnSpc>
              <a:spcBef>
                <a:spcPct val="0"/>
              </a:spcBef>
              <a:spcAft>
                <a:spcPct val="0"/>
              </a:spcAft>
              <a:buClrTx/>
              <a:buSzTx/>
              <a:buFontTx/>
              <a:buNone/>
              <a:tabLst/>
              <a:defRPr/>
            </a:pPr>
            <a:r>
              <a:rPr kumimoji="1" lang="en-US" altLang="ko-KR" sz="2400" b="1" i="0" u="none" strike="noStrike" kern="1200" cap="none" spc="0" normalizeH="0" baseline="0" noProof="0">
                <a:ln>
                  <a:noFill/>
                </a:ln>
                <a:solidFill>
                  <a:srgbClr val="C00000"/>
                </a:solidFill>
                <a:effectLst/>
                <a:uLnTx/>
                <a:uFillTx/>
                <a:latin typeface="맑은 고딕" panose="020B0503020000020004" pitchFamily="50" charset="-127"/>
                <a:ea typeface="맑은 고딕" panose="020B0503020000020004" pitchFamily="50" charset="-127"/>
                <a:cs typeface="+mn-cs"/>
              </a:rPr>
              <a:t>DHA</a:t>
            </a:r>
          </a:p>
          <a:p>
            <a:pPr marL="0" marR="0" lvl="0" indent="0" algn="ctr" defTabSz="914400" rtl="0" eaLnBrk="1" fontAlgn="base" latinLnBrk="1" hangingPunct="1">
              <a:lnSpc>
                <a:spcPct val="150000"/>
              </a:lnSpc>
              <a:spcBef>
                <a:spcPct val="0"/>
              </a:spcBef>
              <a:spcAft>
                <a:spcPct val="0"/>
              </a:spcAft>
              <a:buClrTx/>
              <a:buSzTx/>
              <a:buFontTx/>
              <a:buNone/>
              <a:tabLst/>
              <a:defRPr/>
            </a:pPr>
            <a:r>
              <a:rPr kumimoji="1" lang="en-US" altLang="ko-KR" sz="1400" b="1" i="0" u="none" strike="noStrike" kern="1200" cap="none" spc="-150" normalizeH="0" baseline="0" noProof="0">
                <a:ln>
                  <a:noFill/>
                </a:ln>
                <a:solidFill>
                  <a:srgbClr val="000000"/>
                </a:solidFill>
                <a:effectLst/>
                <a:uLnTx/>
                <a:uFillTx/>
                <a:latin typeface="맑은 고딕" panose="020B0503020000020004" pitchFamily="50" charset="-127"/>
                <a:ea typeface="맑은 고딕" panose="020B0503020000020004" pitchFamily="50" charset="-127"/>
                <a:cs typeface="+mn-cs"/>
              </a:rPr>
              <a:t>Helps to Support Brain Health and Eye Health</a:t>
            </a:r>
            <a:endParaRPr kumimoji="1" lang="ko-KR" altLang="en-US" sz="1400" b="1" i="0" u="none" strike="noStrike" kern="1200" cap="none" spc="-150" normalizeH="0" baseline="0" noProof="0">
              <a:ln>
                <a:noFill/>
              </a:ln>
              <a:solidFill>
                <a:srgbClr val="000000"/>
              </a:solidFill>
              <a:effectLst/>
              <a:uLnTx/>
              <a:uFillTx/>
              <a:latin typeface="맑은 고딕" panose="020B0503020000020004" pitchFamily="50" charset="-127"/>
              <a:ea typeface="맑은 고딕" panose="020B0503020000020004" pitchFamily="50" charset="-127"/>
              <a:cs typeface="+mn-cs"/>
            </a:endParaRPr>
          </a:p>
        </p:txBody>
      </p:sp>
      <p:sp>
        <p:nvSpPr>
          <p:cNvPr id="8" name="TextBox 135"/>
          <p:cNvSpPr txBox="1"/>
          <p:nvPr/>
        </p:nvSpPr>
        <p:spPr>
          <a:xfrm>
            <a:off x="9819156" y="1974102"/>
            <a:ext cx="1589315" cy="835550"/>
          </a:xfrm>
          <a:prstGeom prst="rect">
            <a:avLst/>
          </a:prstGeom>
          <a:solidFill>
            <a:srgbClr val="FFFFFF">
              <a:alpha val="87059"/>
            </a:srgbClr>
          </a:solidFill>
        </p:spPr>
        <p:txBody>
          <a:bodyPr wrap="square">
            <a:spAutoFit/>
          </a:bodyPr>
          <a:lstStyle>
            <a:defPPr>
              <a:defRPr lang="ko-KR"/>
            </a:defPPr>
            <a:lvl1pPr algn="ctr">
              <a:lnSpc>
                <a:spcPct val="150000"/>
              </a:lnSpc>
              <a:defRPr sz="2400" b="1">
                <a:latin typeface="맑은 고딕" panose="020B0503020000020004" pitchFamily="50" charset="-127"/>
                <a:ea typeface="맑은 고딕" panose="020B0503020000020004" pitchFamily="50" charset="-127"/>
              </a:defRPr>
            </a:lvl1pPr>
          </a:lstStyle>
          <a:p>
            <a:pPr marL="0" marR="0" lvl="0" indent="0" algn="ctr" defTabSz="914400" rtl="0" eaLnBrk="1" fontAlgn="base" latinLnBrk="1" hangingPunct="1">
              <a:lnSpc>
                <a:spcPct val="150000"/>
              </a:lnSpc>
              <a:spcBef>
                <a:spcPct val="0"/>
              </a:spcBef>
              <a:spcAft>
                <a:spcPct val="0"/>
              </a:spcAft>
              <a:buClrTx/>
              <a:buSzTx/>
              <a:buFontTx/>
              <a:buNone/>
              <a:tabLst/>
              <a:defRPr/>
            </a:pPr>
            <a:r>
              <a:rPr kumimoji="1" lang="en-US" altLang="ko-KR" sz="2000" b="1" i="0" u="none" strike="noStrike" kern="1200" cap="none" spc="0" normalizeH="0" baseline="0" noProof="0" err="1">
                <a:ln>
                  <a:noFill/>
                </a:ln>
                <a:solidFill>
                  <a:srgbClr val="C00000"/>
                </a:solidFill>
                <a:effectLst/>
                <a:uLnTx/>
                <a:uFillTx/>
                <a:latin typeface="맑은 고딕" panose="020B0503020000020004" pitchFamily="50" charset="-127"/>
                <a:ea typeface="맑은 고딕" panose="020B0503020000020004" pitchFamily="50" charset="-127"/>
                <a:cs typeface="+mn-cs"/>
              </a:rPr>
              <a:t>VitaminE</a:t>
            </a:r>
            <a:endParaRPr kumimoji="1" lang="en-US" altLang="ko-KR" sz="2000" b="1" i="0" u="none" strike="noStrike" kern="1200" cap="none" spc="0" normalizeH="0" baseline="0" noProof="0">
              <a:ln>
                <a:noFill/>
              </a:ln>
              <a:solidFill>
                <a:srgbClr val="C00000"/>
              </a:solidFill>
              <a:effectLst/>
              <a:uLnTx/>
              <a:uFillTx/>
              <a:latin typeface="맑은 고딕" panose="020B0503020000020004" pitchFamily="50" charset="-127"/>
              <a:ea typeface="맑은 고딕" panose="020B0503020000020004" pitchFamily="50" charset="-127"/>
              <a:cs typeface="+mn-cs"/>
            </a:endParaRPr>
          </a:p>
          <a:p>
            <a:pPr marL="0" marR="0" lvl="0" indent="0" algn="ctr" defTabSz="914400" rtl="0" eaLnBrk="1" fontAlgn="base" latinLnBrk="1" hangingPunct="1">
              <a:lnSpc>
                <a:spcPct val="150000"/>
              </a:lnSpc>
              <a:spcBef>
                <a:spcPct val="0"/>
              </a:spcBef>
              <a:spcAft>
                <a:spcPct val="0"/>
              </a:spcAft>
              <a:buClrTx/>
              <a:buSzTx/>
              <a:buFontTx/>
              <a:buNone/>
              <a:tabLst/>
              <a:defRPr/>
            </a:pPr>
            <a:r>
              <a:rPr kumimoji="1" lang="en-US" altLang="ko-KR" sz="1400" spc="-150">
                <a:solidFill>
                  <a:srgbClr val="000000"/>
                </a:solidFill>
              </a:rPr>
              <a:t>Antioxidants</a:t>
            </a:r>
            <a:endParaRPr kumimoji="1" lang="en-US" altLang="ko-KR" sz="1400" b="1" i="0" u="none" strike="noStrike" kern="1200" cap="none" spc="-150" normalizeH="0" baseline="0" noProof="0">
              <a:ln>
                <a:noFill/>
              </a:ln>
              <a:solidFill>
                <a:srgbClr val="000000"/>
              </a:solidFill>
              <a:effectLst/>
              <a:uLnTx/>
              <a:uFillTx/>
              <a:latin typeface="맑은 고딕" panose="020B0503020000020004" pitchFamily="50" charset="-127"/>
              <a:ea typeface="맑은 고딕" panose="020B0503020000020004" pitchFamily="50" charset="-127"/>
              <a:cs typeface="+mn-cs"/>
            </a:endParaRPr>
          </a:p>
        </p:txBody>
      </p:sp>
      <p:sp>
        <p:nvSpPr>
          <p:cNvPr id="9" name="TextBox 241"/>
          <p:cNvSpPr txBox="1"/>
          <p:nvPr/>
        </p:nvSpPr>
        <p:spPr>
          <a:xfrm>
            <a:off x="7729537" y="1112533"/>
            <a:ext cx="1728000" cy="1251048"/>
          </a:xfrm>
          <a:prstGeom prst="rect">
            <a:avLst/>
          </a:prstGeom>
          <a:solidFill>
            <a:srgbClr val="FFFFFF">
              <a:alpha val="87059"/>
            </a:srgbClr>
          </a:solidFill>
        </p:spPr>
        <p:txBody>
          <a:bodyPr wrap="square">
            <a:spAutoFit/>
          </a:bodyPr>
          <a:lstStyle>
            <a:defPPr>
              <a:defRPr lang="ko-KR"/>
            </a:defPPr>
            <a:lvl1pPr algn="just">
              <a:lnSpc>
                <a:spcPct val="150000"/>
              </a:lnSpc>
              <a:defRPr b="1">
                <a:latin typeface="맑은 고딕" panose="020B0503020000020004" pitchFamily="50" charset="-127"/>
                <a:ea typeface="맑은 고딕" panose="020B0503020000020004" pitchFamily="50" charset="-127"/>
              </a:defRPr>
            </a:lvl1pPr>
            <a:lvl2pPr>
              <a:defRPr>
                <a:latin typeface="굴림" pitchFamily="50" charset="-127"/>
                <a:ea typeface="굴림" pitchFamily="50" charset="-127"/>
              </a:defRPr>
            </a:lvl2pPr>
            <a:lvl3pPr>
              <a:defRPr>
                <a:latin typeface="굴림" pitchFamily="50" charset="-127"/>
                <a:ea typeface="굴림" pitchFamily="50" charset="-127"/>
              </a:defRPr>
            </a:lvl3pPr>
            <a:lvl4pPr>
              <a:defRPr>
                <a:latin typeface="굴림" pitchFamily="50" charset="-127"/>
                <a:ea typeface="굴림" pitchFamily="50" charset="-127"/>
              </a:defRPr>
            </a:lvl4pPr>
            <a:lvl5pPr>
              <a:defRPr>
                <a:latin typeface="굴림" pitchFamily="50" charset="-127"/>
                <a:ea typeface="굴림" pitchFamily="50" charset="-127"/>
              </a:defRPr>
            </a:lvl5pPr>
            <a:lvl6pPr>
              <a:defRPr>
                <a:latin typeface="굴림" pitchFamily="50" charset="-127"/>
                <a:ea typeface="굴림" pitchFamily="50" charset="-127"/>
              </a:defRPr>
            </a:lvl6pPr>
            <a:lvl7pPr>
              <a:defRPr>
                <a:latin typeface="굴림" pitchFamily="50" charset="-127"/>
                <a:ea typeface="굴림" pitchFamily="50" charset="-127"/>
              </a:defRPr>
            </a:lvl7pPr>
            <a:lvl8pPr>
              <a:defRPr>
                <a:latin typeface="굴림" pitchFamily="50" charset="-127"/>
                <a:ea typeface="굴림" pitchFamily="50" charset="-127"/>
              </a:defRPr>
            </a:lvl8pPr>
            <a:lvl9pPr>
              <a:defRPr>
                <a:latin typeface="굴림" pitchFamily="50" charset="-127"/>
                <a:ea typeface="굴림" pitchFamily="50" charset="-127"/>
              </a:defRPr>
            </a:lvl9pPr>
          </a:lstStyle>
          <a:p>
            <a:pPr marL="0" marR="0" lvl="0" indent="0" algn="ctr" defTabSz="914400" rtl="0" eaLnBrk="1" fontAlgn="base" latinLnBrk="1" hangingPunct="1">
              <a:lnSpc>
                <a:spcPct val="150000"/>
              </a:lnSpc>
              <a:spcBef>
                <a:spcPct val="0"/>
              </a:spcBef>
              <a:spcAft>
                <a:spcPct val="0"/>
              </a:spcAft>
              <a:buClrTx/>
              <a:buSzTx/>
              <a:buFontTx/>
              <a:buNone/>
              <a:tabLst/>
              <a:defRPr/>
            </a:pPr>
            <a:r>
              <a:rPr kumimoji="1" lang="en-US" altLang="ko-KR" sz="2400" b="1" i="0" u="none" strike="noStrike" kern="1200" cap="none" spc="0" normalizeH="0" baseline="0" noProof="0">
                <a:ln>
                  <a:noFill/>
                </a:ln>
                <a:solidFill>
                  <a:srgbClr val="C00000"/>
                </a:solidFill>
                <a:effectLst/>
                <a:uLnTx/>
                <a:uFillTx/>
                <a:latin typeface="맑은 고딕" panose="020B0503020000020004" pitchFamily="50" charset="-127"/>
                <a:ea typeface="맑은 고딕" panose="020B0503020000020004" pitchFamily="50" charset="-127"/>
                <a:cs typeface="+mn-cs"/>
              </a:rPr>
              <a:t>EPA</a:t>
            </a:r>
          </a:p>
          <a:p>
            <a:pPr marL="0" marR="0" lvl="0" indent="0" algn="ctr" defTabSz="914400" rtl="0" eaLnBrk="1" fontAlgn="base" latinLnBrk="1" hangingPunct="1">
              <a:lnSpc>
                <a:spcPct val="150000"/>
              </a:lnSpc>
              <a:spcBef>
                <a:spcPct val="0"/>
              </a:spcBef>
              <a:spcAft>
                <a:spcPct val="0"/>
              </a:spcAft>
              <a:buClrTx/>
              <a:buSzTx/>
              <a:buFontTx/>
              <a:buNone/>
              <a:tabLst/>
              <a:defRPr/>
            </a:pPr>
            <a:r>
              <a:rPr kumimoji="1" lang="en-US" altLang="ko-KR" sz="1400" b="1" i="0" u="none" strike="noStrike" kern="1200" cap="none" spc="-150" normalizeH="0" baseline="0" noProof="0">
                <a:ln>
                  <a:noFill/>
                </a:ln>
                <a:solidFill>
                  <a:srgbClr val="000000"/>
                </a:solidFill>
                <a:effectLst/>
                <a:uLnTx/>
                <a:uFillTx/>
                <a:latin typeface="맑은 고딕" panose="020B0503020000020004" pitchFamily="50" charset="-127"/>
                <a:ea typeface="맑은 고딕" panose="020B0503020000020004" pitchFamily="50" charset="-127"/>
                <a:cs typeface="+mn-cs"/>
              </a:rPr>
              <a:t>Helps to Support Vascular Health</a:t>
            </a:r>
          </a:p>
        </p:txBody>
      </p:sp>
      <p:sp>
        <p:nvSpPr>
          <p:cNvPr id="10" name="TextBox 138"/>
          <p:cNvSpPr txBox="1"/>
          <p:nvPr/>
        </p:nvSpPr>
        <p:spPr>
          <a:xfrm>
            <a:off x="10136480" y="3244289"/>
            <a:ext cx="2285746" cy="1020216"/>
          </a:xfrm>
          <a:prstGeom prst="rect">
            <a:avLst/>
          </a:prstGeom>
          <a:noFill/>
        </p:spPr>
        <p:txBody>
          <a:bodyPr wrap="square">
            <a:spAutoFit/>
          </a:bodyPr>
          <a:lstStyle>
            <a:defPPr>
              <a:defRPr lang="ko-KR"/>
            </a:defPPr>
            <a:lvl1pPr algn="just">
              <a:lnSpc>
                <a:spcPct val="150000"/>
              </a:lnSpc>
              <a:defRPr b="1">
                <a:latin typeface="맑은 고딕" panose="020B0503020000020004" pitchFamily="50" charset="-127"/>
                <a:ea typeface="맑은 고딕" panose="020B0503020000020004" pitchFamily="50" charset="-127"/>
              </a:defRPr>
            </a:lvl1pPr>
          </a:lstStyle>
          <a:p>
            <a:pPr marL="0" marR="0" lvl="0" indent="0" algn="ctr" defTabSz="914400" rtl="0" eaLnBrk="1" fontAlgn="base" latinLnBrk="1" hangingPunct="1">
              <a:lnSpc>
                <a:spcPct val="150000"/>
              </a:lnSpc>
              <a:spcBef>
                <a:spcPct val="0"/>
              </a:spcBef>
              <a:spcAft>
                <a:spcPct val="0"/>
              </a:spcAft>
              <a:buClrTx/>
              <a:buSzTx/>
              <a:buFontTx/>
              <a:buNone/>
              <a:tabLst/>
              <a:defRPr/>
            </a:pPr>
            <a:r>
              <a:rPr kumimoji="1" lang="en-US" altLang="ko-KR" sz="1100" b="1" i="0" u="none" strike="noStrike" kern="1200" cap="none" spc="0" normalizeH="0" baseline="0" noProof="0">
                <a:ln>
                  <a:noFill/>
                </a:ln>
                <a:solidFill>
                  <a:srgbClr val="000000"/>
                </a:solidFill>
                <a:effectLst/>
                <a:uLnTx/>
                <a:uFillTx/>
                <a:latin typeface="맑은 고딕" panose="020B0503020000020004" pitchFamily="50" charset="-127"/>
                <a:ea typeface="맑은 고딕" panose="020B0503020000020004" pitchFamily="50" charset="-127"/>
                <a:cs typeface="+mn-cs"/>
              </a:rPr>
              <a:t>Supplementary Ingredient</a:t>
            </a:r>
            <a:r>
              <a:rPr kumimoji="1" lang="ko-KR" altLang="en-US" sz="1400" b="1" i="0" u="none" strike="noStrike" kern="1200" cap="none" spc="0" normalizeH="0" baseline="0" noProof="0">
                <a:ln>
                  <a:noFill/>
                </a:ln>
                <a:solidFill>
                  <a:srgbClr val="000000"/>
                </a:solidFill>
                <a:effectLst/>
                <a:uLnTx/>
                <a:uFillTx/>
                <a:latin typeface="맑은 고딕" panose="020B0503020000020004" pitchFamily="50" charset="-127"/>
                <a:ea typeface="맑은 고딕" panose="020B0503020000020004" pitchFamily="50" charset="-127"/>
                <a:cs typeface="+mn-cs"/>
              </a:rPr>
              <a:t> </a:t>
            </a:r>
            <a:endParaRPr kumimoji="1" lang="en-US" altLang="ko-KR" sz="1400" b="1" i="0" u="none" strike="noStrike" kern="1200" cap="none" spc="0" normalizeH="0" baseline="0" noProof="0">
              <a:ln>
                <a:noFill/>
              </a:ln>
              <a:solidFill>
                <a:srgbClr val="000000"/>
              </a:solidFill>
              <a:effectLst/>
              <a:uLnTx/>
              <a:uFillTx/>
              <a:latin typeface="맑은 고딕" panose="020B0503020000020004" pitchFamily="50" charset="-127"/>
              <a:ea typeface="맑은 고딕" panose="020B0503020000020004" pitchFamily="50" charset="-127"/>
              <a:cs typeface="+mn-cs"/>
            </a:endParaRPr>
          </a:p>
          <a:p>
            <a:pPr lvl="0" algn="ctr" fontAlgn="base">
              <a:spcBef>
                <a:spcPct val="0"/>
              </a:spcBef>
              <a:spcAft>
                <a:spcPct val="0"/>
              </a:spcAft>
              <a:defRPr/>
            </a:pPr>
            <a:r>
              <a:rPr lang="en-US" sz="1400" err="1">
                <a:solidFill>
                  <a:srgbClr val="C00000"/>
                </a:solidFill>
              </a:rPr>
              <a:t>Hematococcus</a:t>
            </a:r>
            <a:r>
              <a:rPr lang="en-US" sz="1400">
                <a:solidFill>
                  <a:srgbClr val="C00000"/>
                </a:solidFill>
              </a:rPr>
              <a:t> </a:t>
            </a:r>
            <a:r>
              <a:rPr lang="en-US" sz="1400" err="1">
                <a:solidFill>
                  <a:srgbClr val="C00000"/>
                </a:solidFill>
              </a:rPr>
              <a:t>Pluvialis</a:t>
            </a:r>
            <a:r>
              <a:rPr lang="en-US" sz="1400">
                <a:solidFill>
                  <a:srgbClr val="C00000"/>
                </a:solidFill>
              </a:rPr>
              <a:t> </a:t>
            </a:r>
          </a:p>
          <a:p>
            <a:pPr lvl="0" algn="ctr" fontAlgn="base">
              <a:spcBef>
                <a:spcPct val="0"/>
              </a:spcBef>
              <a:spcAft>
                <a:spcPct val="0"/>
              </a:spcAft>
              <a:defRPr/>
            </a:pPr>
            <a:r>
              <a:rPr kumimoji="1" lang="en-US" altLang="ko-KR" sz="1400" b="1" i="0" u="none" strike="noStrike" kern="1200" cap="none" spc="-150" normalizeH="0" baseline="0" noProof="0">
                <a:ln>
                  <a:noFill/>
                </a:ln>
                <a:solidFill>
                  <a:srgbClr val="000000"/>
                </a:solidFill>
                <a:effectLst/>
                <a:uLnTx/>
                <a:uFillTx/>
                <a:latin typeface="맑은 고딕" panose="020B0503020000020004" pitchFamily="50" charset="-127"/>
                <a:ea typeface="맑은 고딕" panose="020B0503020000020004" pitchFamily="50" charset="-127"/>
                <a:cs typeface="+mn-cs"/>
              </a:rPr>
              <a:t>(Astaxanthin)</a:t>
            </a:r>
          </a:p>
        </p:txBody>
      </p:sp>
      <p:sp>
        <p:nvSpPr>
          <p:cNvPr id="11" name="TextBox 10"/>
          <p:cNvSpPr txBox="1"/>
          <p:nvPr/>
        </p:nvSpPr>
        <p:spPr>
          <a:xfrm>
            <a:off x="625200" y="1453033"/>
            <a:ext cx="4537370" cy="1531894"/>
          </a:xfrm>
          <a:prstGeom prst="rect">
            <a:avLst/>
          </a:prstGeom>
          <a:noFill/>
        </p:spPr>
        <p:txBody>
          <a:bodyPr wrap="square">
            <a:spAutoFit/>
          </a:bodyPr>
          <a:lstStyle>
            <a:defPPr>
              <a:defRPr lang="ko-KR"/>
            </a:defPPr>
            <a:lvl1pPr algn="just">
              <a:lnSpc>
                <a:spcPct val="150000"/>
              </a:lnSpc>
              <a:defRPr b="1">
                <a:latin typeface="맑은 고딕" panose="020B0503020000020004" pitchFamily="50" charset="-127"/>
                <a:ea typeface="맑은 고딕" panose="020B0503020000020004" pitchFamily="50" charset="-127"/>
              </a:defRPr>
            </a:lvl1pPr>
          </a:lstStyle>
          <a:p>
            <a:pPr lvl="0" algn="l" fontAlgn="base">
              <a:spcBef>
                <a:spcPct val="0"/>
              </a:spcBef>
              <a:spcAft>
                <a:spcPct val="0"/>
              </a:spcAft>
              <a:defRPr/>
            </a:pPr>
            <a:r>
              <a:rPr kumimoji="1" lang="en-US" altLang="ko-KR" sz="1400">
                <a:solidFill>
                  <a:srgbClr val="000000"/>
                </a:solidFill>
              </a:rPr>
              <a:t>Formulated with</a:t>
            </a:r>
            <a:r>
              <a:rPr kumimoji="1" lang="ko-KR" altLang="en-US" sz="1400">
                <a:solidFill>
                  <a:srgbClr val="000000"/>
                </a:solidFill>
              </a:rPr>
              <a:t> </a:t>
            </a:r>
            <a:r>
              <a:rPr kumimoji="1" lang="en-US" altLang="ko-KR" sz="1400" err="1">
                <a:solidFill>
                  <a:srgbClr val="000000"/>
                </a:solidFill>
              </a:rPr>
              <a:t>rTG</a:t>
            </a:r>
            <a:r>
              <a:rPr kumimoji="1" lang="en-US" altLang="ko-KR" sz="1400">
                <a:solidFill>
                  <a:srgbClr val="000000"/>
                </a:solidFill>
              </a:rPr>
              <a:t> omega3</a:t>
            </a:r>
            <a:r>
              <a:rPr kumimoji="1" lang="ko-KR" altLang="en-US" sz="1400">
                <a:solidFill>
                  <a:srgbClr val="000000"/>
                </a:solidFill>
              </a:rPr>
              <a:t> </a:t>
            </a:r>
            <a:r>
              <a:rPr kumimoji="1" lang="en-US" altLang="ko-KR" sz="1400">
                <a:solidFill>
                  <a:srgbClr val="000000"/>
                </a:solidFill>
              </a:rPr>
              <a:t>which has a high bioavailability and contains a variety of nutrients.</a:t>
            </a:r>
          </a:p>
          <a:p>
            <a:pPr lvl="0" fontAlgn="base">
              <a:lnSpc>
                <a:spcPct val="200000"/>
              </a:lnSpc>
              <a:spcBef>
                <a:spcPct val="0"/>
              </a:spcBef>
              <a:spcAft>
                <a:spcPct val="0"/>
              </a:spcAft>
              <a:defRPr/>
            </a:pPr>
            <a:r>
              <a:rPr lang="en-US" sz="1400"/>
              <a:t>2 Capsules a Day Helps to Support Heart Health, Vascular Health, Eye Health, and Memory.</a:t>
            </a:r>
            <a:endParaRPr kumimoji="1" lang="en-US" altLang="ko-KR" sz="1400" i="0" u="none" strike="noStrike" kern="1200" cap="none" spc="0" normalizeH="0" baseline="0" noProof="0">
              <a:ln>
                <a:noFill/>
              </a:ln>
              <a:solidFill>
                <a:srgbClr val="000000"/>
              </a:solidFill>
              <a:effectLst/>
              <a:uLnTx/>
              <a:uFillTx/>
              <a:latin typeface="맑은 고딕" panose="020B0503020000020004" pitchFamily="50" charset="-127"/>
              <a:ea typeface="맑은 고딕" panose="020B0503020000020004" pitchFamily="50" charset="-127"/>
              <a:cs typeface="+mn-cs"/>
            </a:endParaRPr>
          </a:p>
        </p:txBody>
      </p:sp>
      <p:grpSp>
        <p:nvGrpSpPr>
          <p:cNvPr id="12" name="그룹 11"/>
          <p:cNvGrpSpPr>
            <a:grpSpLocks noChangeAspect="1"/>
          </p:cNvGrpSpPr>
          <p:nvPr/>
        </p:nvGrpSpPr>
        <p:grpSpPr>
          <a:xfrm>
            <a:off x="6782384" y="2250644"/>
            <a:ext cx="3717933" cy="3663447"/>
            <a:chOff x="5409338" y="1783278"/>
            <a:chExt cx="4805827" cy="4735398"/>
          </a:xfrm>
        </p:grpSpPr>
        <p:sp>
          <p:nvSpPr>
            <p:cNvPr id="13" name="타원 12"/>
            <p:cNvSpPr>
              <a:spLocks noChangeAspect="1"/>
            </p:cNvSpPr>
            <p:nvPr/>
          </p:nvSpPr>
          <p:spPr>
            <a:xfrm>
              <a:off x="5447928" y="1840926"/>
              <a:ext cx="4713900" cy="4677750"/>
            </a:xfrm>
            <a:prstGeom prst="ellipse">
              <a:avLst/>
            </a:prstGeom>
            <a:noFill/>
            <a:ln w="3175">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l" defTabSz="914400" rtl="0" eaLnBrk="1" fontAlgn="base" latinLnBrk="1" hangingPunct="1">
                <a:lnSpc>
                  <a:spcPct val="100000"/>
                </a:lnSpc>
                <a:spcBef>
                  <a:spcPct val="0"/>
                </a:spcBef>
                <a:spcAft>
                  <a:spcPct val="0"/>
                </a:spcAft>
                <a:buClrTx/>
                <a:buSzTx/>
                <a:buFontTx/>
                <a:buNone/>
                <a:tabLst/>
                <a:defRPr/>
              </a:pPr>
              <a:endParaRPr kumimoji="1" lang="ko-KR" altLang="en-US" sz="1100" b="0" i="0" u="none" strike="noStrike" kern="1200" cap="none" spc="0" normalizeH="0" baseline="0" noProof="0">
                <a:ln>
                  <a:noFill/>
                </a:ln>
                <a:solidFill>
                  <a:srgbClr val="FFFFFF"/>
                </a:solidFill>
                <a:effectLst/>
                <a:uLnTx/>
                <a:uFillTx/>
                <a:latin typeface="Georgia"/>
                <a:ea typeface="새굴림"/>
                <a:cs typeface="+mn-cs"/>
              </a:endParaRPr>
            </a:p>
          </p:txBody>
        </p:sp>
        <p:sp>
          <p:nvSpPr>
            <p:cNvPr id="14" name="타원 13"/>
            <p:cNvSpPr/>
            <p:nvPr/>
          </p:nvSpPr>
          <p:spPr>
            <a:xfrm>
              <a:off x="5986764" y="2581155"/>
              <a:ext cx="108000" cy="107999"/>
            </a:xfrm>
            <a:prstGeom prst="ellipse">
              <a:avLst/>
            </a:prstGeom>
            <a:solidFill>
              <a:srgbClr val="C00000"/>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l" defTabSz="914400" rtl="0" eaLnBrk="1" fontAlgn="base" latinLnBrk="1" hangingPunct="1">
                <a:lnSpc>
                  <a:spcPct val="100000"/>
                </a:lnSpc>
                <a:spcBef>
                  <a:spcPct val="0"/>
                </a:spcBef>
                <a:spcAft>
                  <a:spcPct val="0"/>
                </a:spcAft>
                <a:buClrTx/>
                <a:buSzTx/>
                <a:buFontTx/>
                <a:buNone/>
                <a:tabLst/>
                <a:defRPr/>
              </a:pPr>
              <a:endParaRPr kumimoji="1" lang="ko-KR" altLang="en-US" sz="1100" b="0" i="0" u="none" strike="noStrike" kern="1200" cap="none" spc="0" normalizeH="0" baseline="0" noProof="0">
                <a:ln>
                  <a:noFill/>
                </a:ln>
                <a:solidFill>
                  <a:srgbClr val="FFFFFF"/>
                </a:solidFill>
                <a:effectLst/>
                <a:uLnTx/>
                <a:uFillTx/>
                <a:latin typeface="Georgia"/>
                <a:ea typeface="새굴림"/>
                <a:cs typeface="+mn-cs"/>
              </a:endParaRPr>
            </a:p>
          </p:txBody>
        </p:sp>
        <p:sp>
          <p:nvSpPr>
            <p:cNvPr id="15" name="타원 14"/>
            <p:cNvSpPr/>
            <p:nvPr/>
          </p:nvSpPr>
          <p:spPr>
            <a:xfrm>
              <a:off x="7750448" y="1783278"/>
              <a:ext cx="108861" cy="108000"/>
            </a:xfrm>
            <a:prstGeom prst="ellipse">
              <a:avLst/>
            </a:prstGeom>
            <a:solidFill>
              <a:srgbClr val="C00000"/>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l" defTabSz="914400" rtl="0" eaLnBrk="1" fontAlgn="base" latinLnBrk="1" hangingPunct="1">
                <a:lnSpc>
                  <a:spcPct val="100000"/>
                </a:lnSpc>
                <a:spcBef>
                  <a:spcPct val="0"/>
                </a:spcBef>
                <a:spcAft>
                  <a:spcPct val="0"/>
                </a:spcAft>
                <a:buClrTx/>
                <a:buSzTx/>
                <a:buFontTx/>
                <a:buNone/>
                <a:tabLst/>
                <a:defRPr/>
              </a:pPr>
              <a:endParaRPr kumimoji="1" lang="ko-KR" altLang="en-US" sz="1100" b="0" i="0" u="none" strike="noStrike" kern="1200" cap="none" spc="0" normalizeH="0" baseline="0" noProof="0">
                <a:ln>
                  <a:noFill/>
                </a:ln>
                <a:solidFill>
                  <a:srgbClr val="FFFFFF"/>
                </a:solidFill>
                <a:effectLst/>
                <a:uLnTx/>
                <a:uFillTx/>
                <a:latin typeface="Georgia"/>
                <a:ea typeface="새굴림"/>
                <a:cs typeface="+mn-cs"/>
              </a:endParaRPr>
            </a:p>
          </p:txBody>
        </p:sp>
        <p:sp>
          <p:nvSpPr>
            <p:cNvPr id="16" name="타원 15"/>
            <p:cNvSpPr/>
            <p:nvPr/>
          </p:nvSpPr>
          <p:spPr>
            <a:xfrm>
              <a:off x="5409338" y="3971307"/>
              <a:ext cx="108860" cy="108000"/>
            </a:xfrm>
            <a:prstGeom prst="ellipse">
              <a:avLst/>
            </a:prstGeom>
            <a:solidFill>
              <a:srgbClr val="C00000"/>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l" defTabSz="914400" rtl="0" eaLnBrk="1" fontAlgn="base" latinLnBrk="1" hangingPunct="1">
                <a:lnSpc>
                  <a:spcPct val="100000"/>
                </a:lnSpc>
                <a:spcBef>
                  <a:spcPct val="0"/>
                </a:spcBef>
                <a:spcAft>
                  <a:spcPct val="0"/>
                </a:spcAft>
                <a:buClrTx/>
                <a:buSzTx/>
                <a:buFontTx/>
                <a:buNone/>
                <a:tabLst/>
                <a:defRPr/>
              </a:pPr>
              <a:endParaRPr kumimoji="1" lang="ko-KR" altLang="en-US" sz="1100" b="0" i="0" u="none" strike="noStrike" kern="1200" cap="none" spc="0" normalizeH="0" baseline="0" noProof="0">
                <a:ln>
                  <a:noFill/>
                </a:ln>
                <a:solidFill>
                  <a:srgbClr val="FFFFFF"/>
                </a:solidFill>
                <a:effectLst/>
                <a:uLnTx/>
                <a:uFillTx/>
                <a:latin typeface="Georgia"/>
                <a:ea typeface="새굴림"/>
                <a:cs typeface="+mn-cs"/>
              </a:endParaRPr>
            </a:p>
          </p:txBody>
        </p:sp>
        <p:sp>
          <p:nvSpPr>
            <p:cNvPr id="18" name="타원 17"/>
            <p:cNvSpPr/>
            <p:nvPr/>
          </p:nvSpPr>
          <p:spPr>
            <a:xfrm>
              <a:off x="9521192" y="2581155"/>
              <a:ext cx="108861" cy="107999"/>
            </a:xfrm>
            <a:prstGeom prst="ellipse">
              <a:avLst/>
            </a:prstGeom>
            <a:solidFill>
              <a:srgbClr val="C00000"/>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l" defTabSz="914400" rtl="0" eaLnBrk="1" fontAlgn="base" latinLnBrk="1" hangingPunct="1">
                <a:lnSpc>
                  <a:spcPct val="100000"/>
                </a:lnSpc>
                <a:spcBef>
                  <a:spcPct val="0"/>
                </a:spcBef>
                <a:spcAft>
                  <a:spcPct val="0"/>
                </a:spcAft>
                <a:buClrTx/>
                <a:buSzTx/>
                <a:buFontTx/>
                <a:buNone/>
                <a:tabLst/>
                <a:defRPr/>
              </a:pPr>
              <a:endParaRPr kumimoji="1" lang="ko-KR" altLang="en-US" sz="1100" b="0" i="0" u="none" strike="noStrike" kern="1200" cap="none" spc="0" normalizeH="0" baseline="0" noProof="0">
                <a:ln>
                  <a:noFill/>
                </a:ln>
                <a:solidFill>
                  <a:srgbClr val="FFFFFF"/>
                </a:solidFill>
                <a:effectLst/>
                <a:uLnTx/>
                <a:uFillTx/>
                <a:latin typeface="Georgia"/>
                <a:ea typeface="새굴림"/>
                <a:cs typeface="+mn-cs"/>
              </a:endParaRPr>
            </a:p>
          </p:txBody>
        </p:sp>
        <p:sp>
          <p:nvSpPr>
            <p:cNvPr id="19" name="타원 18"/>
            <p:cNvSpPr/>
            <p:nvPr/>
          </p:nvSpPr>
          <p:spPr>
            <a:xfrm>
              <a:off x="10106304" y="3971306"/>
              <a:ext cx="108861" cy="108000"/>
            </a:xfrm>
            <a:prstGeom prst="ellipse">
              <a:avLst/>
            </a:prstGeom>
            <a:solidFill>
              <a:srgbClr val="C00000"/>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l" defTabSz="914400" rtl="0" eaLnBrk="1" fontAlgn="base" latinLnBrk="1" hangingPunct="1">
                <a:lnSpc>
                  <a:spcPct val="100000"/>
                </a:lnSpc>
                <a:spcBef>
                  <a:spcPct val="0"/>
                </a:spcBef>
                <a:spcAft>
                  <a:spcPct val="0"/>
                </a:spcAft>
                <a:buClrTx/>
                <a:buSzTx/>
                <a:buFontTx/>
                <a:buNone/>
                <a:tabLst/>
                <a:defRPr/>
              </a:pPr>
              <a:endParaRPr kumimoji="1" lang="ko-KR" altLang="en-US" sz="1100" b="0" i="0" u="none" strike="noStrike" kern="1200" cap="none" spc="0" normalizeH="0" baseline="0" noProof="0">
                <a:ln>
                  <a:noFill/>
                </a:ln>
                <a:solidFill>
                  <a:srgbClr val="FFFFFF"/>
                </a:solidFill>
                <a:effectLst/>
                <a:uLnTx/>
                <a:uFillTx/>
                <a:latin typeface="Georgia"/>
                <a:ea typeface="새굴림"/>
                <a:cs typeface="+mn-cs"/>
              </a:endParaRPr>
            </a:p>
          </p:txBody>
        </p:sp>
      </p:grpSp>
      <p:sp>
        <p:nvSpPr>
          <p:cNvPr id="20" name="직사각형 19"/>
          <p:cNvSpPr/>
          <p:nvPr/>
        </p:nvSpPr>
        <p:spPr>
          <a:xfrm>
            <a:off x="493969" y="3372854"/>
            <a:ext cx="4978318" cy="247827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l" defTabSz="914400" rtl="0" eaLnBrk="1" fontAlgn="base" latinLnBrk="1" hangingPunct="1">
              <a:lnSpc>
                <a:spcPct val="100000"/>
              </a:lnSpc>
              <a:spcBef>
                <a:spcPct val="0"/>
              </a:spcBef>
              <a:spcAft>
                <a:spcPct val="0"/>
              </a:spcAft>
              <a:buClrTx/>
              <a:buSzTx/>
              <a:buFontTx/>
              <a:buNone/>
              <a:tabLst/>
              <a:defRPr/>
            </a:pPr>
            <a:endParaRPr kumimoji="1" lang="ko-KR" altLang="en-US" sz="1100" b="0" i="0" u="none" strike="noStrike" kern="1200" cap="none" spc="0" normalizeH="0" baseline="0" noProof="0">
              <a:ln>
                <a:noFill/>
              </a:ln>
              <a:solidFill>
                <a:srgbClr val="FFFFFF"/>
              </a:solidFill>
              <a:effectLst/>
              <a:uLnTx/>
              <a:uFillTx/>
              <a:latin typeface="Georgia"/>
              <a:ea typeface="새굴림"/>
              <a:cs typeface="+mn-cs"/>
            </a:endParaRPr>
          </a:p>
        </p:txBody>
      </p:sp>
      <p:sp>
        <p:nvSpPr>
          <p:cNvPr id="21" name="TextBox 227"/>
          <p:cNvSpPr txBox="1"/>
          <p:nvPr/>
        </p:nvSpPr>
        <p:spPr>
          <a:xfrm>
            <a:off x="1160365" y="5332920"/>
            <a:ext cx="3822019" cy="276999"/>
          </a:xfrm>
          <a:prstGeom prst="rect">
            <a:avLst/>
          </a:prstGeom>
          <a:noFill/>
        </p:spPr>
        <p:txBody>
          <a:bodyPr wrap="square">
            <a:spAutoFit/>
          </a:bodyPr>
          <a:lstStyle>
            <a:defPPr>
              <a:defRPr lang="ko-KR"/>
            </a:defPPr>
            <a:lvl1pPr algn="just">
              <a:lnSpc>
                <a:spcPct val="200000"/>
              </a:lnSpc>
              <a:defRPr b="1">
                <a:latin typeface="맑은 고딕" panose="020B0503020000020004" pitchFamily="50" charset="-127"/>
                <a:ea typeface="맑은 고딕" panose="020B0503020000020004" pitchFamily="50" charset="-127"/>
              </a:defRPr>
            </a:lvl1pPr>
            <a:lvl2pPr>
              <a:defRPr>
                <a:latin typeface="굴림" pitchFamily="50" charset="-127"/>
                <a:ea typeface="굴림" pitchFamily="50" charset="-127"/>
              </a:defRPr>
            </a:lvl2pPr>
            <a:lvl3pPr>
              <a:defRPr>
                <a:latin typeface="굴림" pitchFamily="50" charset="-127"/>
                <a:ea typeface="굴림" pitchFamily="50" charset="-127"/>
              </a:defRPr>
            </a:lvl3pPr>
            <a:lvl4pPr>
              <a:defRPr>
                <a:latin typeface="굴림" pitchFamily="50" charset="-127"/>
                <a:ea typeface="굴림" pitchFamily="50" charset="-127"/>
              </a:defRPr>
            </a:lvl4pPr>
            <a:lvl5pPr>
              <a:defRPr>
                <a:latin typeface="굴림" pitchFamily="50" charset="-127"/>
                <a:ea typeface="굴림" pitchFamily="50" charset="-127"/>
              </a:defRPr>
            </a:lvl5pPr>
            <a:lvl6pPr>
              <a:defRPr>
                <a:latin typeface="굴림" pitchFamily="50" charset="-127"/>
                <a:ea typeface="굴림" pitchFamily="50" charset="-127"/>
              </a:defRPr>
            </a:lvl6pPr>
            <a:lvl7pPr>
              <a:defRPr>
                <a:latin typeface="굴림" pitchFamily="50" charset="-127"/>
                <a:ea typeface="굴림" pitchFamily="50" charset="-127"/>
              </a:defRPr>
            </a:lvl7pPr>
            <a:lvl8pPr>
              <a:defRPr>
                <a:latin typeface="굴림" pitchFamily="50" charset="-127"/>
                <a:ea typeface="굴림" pitchFamily="50" charset="-127"/>
              </a:defRPr>
            </a:lvl8pPr>
            <a:lvl9pPr>
              <a:defRPr>
                <a:latin typeface="굴림" pitchFamily="50" charset="-127"/>
                <a:ea typeface="굴림" pitchFamily="50" charset="-127"/>
              </a:defRPr>
            </a:lvl9pPr>
          </a:lstStyle>
          <a:p>
            <a:pPr marL="0" marR="0" lvl="0" indent="0" algn="just" defTabSz="914400" rtl="0" eaLnBrk="1" fontAlgn="base" latinLnBrk="1" hangingPunct="1">
              <a:lnSpc>
                <a:spcPct val="100000"/>
              </a:lnSpc>
              <a:spcBef>
                <a:spcPct val="0"/>
              </a:spcBef>
              <a:spcAft>
                <a:spcPct val="0"/>
              </a:spcAft>
              <a:buClrTx/>
              <a:buSzTx/>
              <a:buFontTx/>
              <a:buNone/>
              <a:tabLst/>
              <a:defRPr/>
            </a:pPr>
            <a:r>
              <a:rPr kumimoji="1" lang="en-US" altLang="ko-KR" sz="1200" b="1" i="0" u="none" strike="noStrike" kern="1200" cap="none" spc="0" normalizeH="0" baseline="0" noProof="0">
                <a:ln>
                  <a:noFill/>
                </a:ln>
                <a:solidFill>
                  <a:srgbClr val="000000"/>
                </a:solidFill>
                <a:effectLst/>
                <a:uLnTx/>
                <a:uFillTx/>
                <a:latin typeface="맑은 고딕" panose="020B0503020000020004" pitchFamily="50" charset="-127"/>
                <a:ea typeface="맑은 고딕" panose="020B0503020000020004" pitchFamily="50" charset="-127"/>
                <a:cs typeface="+mn-cs"/>
              </a:rPr>
              <a:t>Helps to protect cells from free radicals</a:t>
            </a:r>
            <a:endParaRPr kumimoji="1" lang="ko-KR" altLang="en-US" sz="1200" b="1" i="0" u="none" strike="noStrike" kern="1200" cap="none" spc="0" normalizeH="0" baseline="0" noProof="0">
              <a:ln>
                <a:noFill/>
              </a:ln>
              <a:solidFill>
                <a:srgbClr val="000000"/>
              </a:solidFill>
              <a:effectLst/>
              <a:uLnTx/>
              <a:uFillTx/>
              <a:latin typeface="맑은 고딕" panose="020B0503020000020004" pitchFamily="50" charset="-127"/>
              <a:ea typeface="맑은 고딕" panose="020B0503020000020004" pitchFamily="50" charset="-127"/>
              <a:cs typeface="+mn-cs"/>
            </a:endParaRPr>
          </a:p>
        </p:txBody>
      </p:sp>
      <p:sp>
        <p:nvSpPr>
          <p:cNvPr id="22" name="TextBox 228"/>
          <p:cNvSpPr txBox="1"/>
          <p:nvPr/>
        </p:nvSpPr>
        <p:spPr>
          <a:xfrm>
            <a:off x="1178886" y="4051594"/>
            <a:ext cx="3822019" cy="461665"/>
          </a:xfrm>
          <a:prstGeom prst="rect">
            <a:avLst/>
          </a:prstGeom>
          <a:noFill/>
        </p:spPr>
        <p:txBody>
          <a:bodyPr wrap="square">
            <a:spAutoFit/>
          </a:bodyPr>
          <a:lstStyle>
            <a:defPPr>
              <a:defRPr lang="ko-KR"/>
            </a:defPPr>
            <a:lvl1pPr algn="just">
              <a:lnSpc>
                <a:spcPct val="200000"/>
              </a:lnSpc>
              <a:defRPr b="1">
                <a:latin typeface="맑은 고딕" panose="020B0503020000020004" pitchFamily="50" charset="-127"/>
                <a:ea typeface="맑은 고딕" panose="020B0503020000020004" pitchFamily="50" charset="-127"/>
              </a:defRPr>
            </a:lvl1pPr>
            <a:lvl2pPr>
              <a:defRPr>
                <a:latin typeface="굴림" pitchFamily="50" charset="-127"/>
                <a:ea typeface="굴림" pitchFamily="50" charset="-127"/>
              </a:defRPr>
            </a:lvl2pPr>
            <a:lvl3pPr>
              <a:defRPr>
                <a:latin typeface="굴림" pitchFamily="50" charset="-127"/>
                <a:ea typeface="굴림" pitchFamily="50" charset="-127"/>
              </a:defRPr>
            </a:lvl3pPr>
            <a:lvl4pPr>
              <a:defRPr>
                <a:latin typeface="굴림" pitchFamily="50" charset="-127"/>
                <a:ea typeface="굴림" pitchFamily="50" charset="-127"/>
              </a:defRPr>
            </a:lvl4pPr>
            <a:lvl5pPr>
              <a:defRPr>
                <a:latin typeface="굴림" pitchFamily="50" charset="-127"/>
                <a:ea typeface="굴림" pitchFamily="50" charset="-127"/>
              </a:defRPr>
            </a:lvl5pPr>
            <a:lvl6pPr>
              <a:defRPr>
                <a:latin typeface="굴림" pitchFamily="50" charset="-127"/>
                <a:ea typeface="굴림" pitchFamily="50" charset="-127"/>
              </a:defRPr>
            </a:lvl6pPr>
            <a:lvl7pPr>
              <a:defRPr>
                <a:latin typeface="굴림" pitchFamily="50" charset="-127"/>
                <a:ea typeface="굴림" pitchFamily="50" charset="-127"/>
              </a:defRPr>
            </a:lvl7pPr>
            <a:lvl8pPr>
              <a:defRPr>
                <a:latin typeface="굴림" pitchFamily="50" charset="-127"/>
                <a:ea typeface="굴림" pitchFamily="50" charset="-127"/>
              </a:defRPr>
            </a:lvl8pPr>
            <a:lvl9pPr>
              <a:defRPr>
                <a:latin typeface="굴림" pitchFamily="50" charset="-127"/>
                <a:ea typeface="굴림" pitchFamily="50" charset="-127"/>
              </a:defRPr>
            </a:lvl9pPr>
          </a:lstStyle>
          <a:p>
            <a:pPr marL="0" marR="0" lvl="0" indent="0" algn="just" defTabSz="914400" rtl="0" eaLnBrk="1" fontAlgn="base" latinLnBrk="1" hangingPunct="1">
              <a:lnSpc>
                <a:spcPct val="100000"/>
              </a:lnSpc>
              <a:spcBef>
                <a:spcPct val="0"/>
              </a:spcBef>
              <a:spcAft>
                <a:spcPct val="0"/>
              </a:spcAft>
              <a:buClrTx/>
              <a:buSzTx/>
              <a:buFontTx/>
              <a:buNone/>
              <a:tabLst/>
              <a:defRPr/>
            </a:pPr>
            <a:r>
              <a:rPr kumimoji="1" lang="en-US" altLang="ko-KR" sz="1200" b="1" i="0" u="none" strike="noStrike" kern="1200" cap="none" spc="0" normalizeH="0" baseline="0" noProof="0">
                <a:ln>
                  <a:noFill/>
                </a:ln>
                <a:solidFill>
                  <a:srgbClr val="000000"/>
                </a:solidFill>
                <a:effectLst/>
                <a:uLnTx/>
                <a:uFillTx/>
                <a:latin typeface="맑은 고딕" panose="020B0503020000020004" pitchFamily="50" charset="-127"/>
                <a:ea typeface="맑은 고딕" panose="020B0503020000020004" pitchFamily="50" charset="-127"/>
                <a:cs typeface="+mn-cs"/>
              </a:rPr>
              <a:t>Helps to support heart health and vascular health, </a:t>
            </a:r>
            <a:r>
              <a:rPr kumimoji="1" lang="en-US" altLang="ko-KR" sz="1200">
                <a:solidFill>
                  <a:srgbClr val="000000"/>
                </a:solidFill>
              </a:rPr>
              <a:t>eye health, and memory.</a:t>
            </a:r>
            <a:endParaRPr kumimoji="1" lang="en-US" altLang="ko-KR" sz="1200" b="1" i="0" u="none" strike="noStrike" kern="1200" cap="none" spc="0" normalizeH="0" baseline="0" noProof="0">
              <a:ln>
                <a:noFill/>
              </a:ln>
              <a:solidFill>
                <a:srgbClr val="000000"/>
              </a:solidFill>
              <a:effectLst/>
              <a:uLnTx/>
              <a:uFillTx/>
              <a:latin typeface="맑은 고딕" panose="020B0503020000020004" pitchFamily="50" charset="-127"/>
              <a:ea typeface="맑은 고딕" panose="020B0503020000020004" pitchFamily="50" charset="-127"/>
              <a:cs typeface="+mn-cs"/>
            </a:endParaRPr>
          </a:p>
        </p:txBody>
      </p:sp>
      <p:sp>
        <p:nvSpPr>
          <p:cNvPr id="23" name="TextBox 230"/>
          <p:cNvSpPr txBox="1"/>
          <p:nvPr/>
        </p:nvSpPr>
        <p:spPr>
          <a:xfrm>
            <a:off x="1160364" y="3746464"/>
            <a:ext cx="2927411" cy="276999"/>
          </a:xfrm>
          <a:prstGeom prst="rect">
            <a:avLst/>
          </a:prstGeom>
          <a:noFill/>
        </p:spPr>
        <p:txBody>
          <a:bodyPr wrap="square">
            <a:spAutoFit/>
          </a:bodyPr>
          <a:lstStyle>
            <a:defPPr>
              <a:defRPr lang="ko-KR"/>
            </a:defPPr>
            <a:lvl1pPr algn="just">
              <a:lnSpc>
                <a:spcPct val="200000"/>
              </a:lnSpc>
              <a:defRPr b="1">
                <a:latin typeface="맑은 고딕" panose="020B0503020000020004" pitchFamily="50" charset="-127"/>
                <a:ea typeface="맑은 고딕" panose="020B0503020000020004" pitchFamily="50" charset="-127"/>
              </a:defRPr>
            </a:lvl1pPr>
            <a:lvl2pPr>
              <a:defRPr>
                <a:latin typeface="굴림" pitchFamily="50" charset="-127"/>
                <a:ea typeface="굴림" pitchFamily="50" charset="-127"/>
              </a:defRPr>
            </a:lvl2pPr>
            <a:lvl3pPr>
              <a:defRPr>
                <a:latin typeface="굴림" pitchFamily="50" charset="-127"/>
                <a:ea typeface="굴림" pitchFamily="50" charset="-127"/>
              </a:defRPr>
            </a:lvl3pPr>
            <a:lvl4pPr>
              <a:defRPr>
                <a:latin typeface="굴림" pitchFamily="50" charset="-127"/>
                <a:ea typeface="굴림" pitchFamily="50" charset="-127"/>
              </a:defRPr>
            </a:lvl4pPr>
            <a:lvl5pPr>
              <a:defRPr>
                <a:latin typeface="굴림" pitchFamily="50" charset="-127"/>
                <a:ea typeface="굴림" pitchFamily="50" charset="-127"/>
              </a:defRPr>
            </a:lvl5pPr>
            <a:lvl6pPr>
              <a:defRPr>
                <a:latin typeface="굴림" pitchFamily="50" charset="-127"/>
                <a:ea typeface="굴림" pitchFamily="50" charset="-127"/>
              </a:defRPr>
            </a:lvl6pPr>
            <a:lvl7pPr>
              <a:defRPr>
                <a:latin typeface="굴림" pitchFamily="50" charset="-127"/>
                <a:ea typeface="굴림" pitchFamily="50" charset="-127"/>
              </a:defRPr>
            </a:lvl7pPr>
            <a:lvl8pPr>
              <a:defRPr>
                <a:latin typeface="굴림" pitchFamily="50" charset="-127"/>
                <a:ea typeface="굴림" pitchFamily="50" charset="-127"/>
              </a:defRPr>
            </a:lvl8pPr>
            <a:lvl9pPr>
              <a:defRPr>
                <a:latin typeface="굴림" pitchFamily="50" charset="-127"/>
                <a:ea typeface="굴림" pitchFamily="50" charset="-127"/>
              </a:defRPr>
            </a:lvl9pPr>
          </a:lstStyle>
          <a:p>
            <a:pPr marL="0" marR="0" lvl="0" indent="0" algn="just" defTabSz="914400" rtl="0" eaLnBrk="1" fontAlgn="base" latinLnBrk="1" hangingPunct="1">
              <a:lnSpc>
                <a:spcPct val="100000"/>
              </a:lnSpc>
              <a:spcBef>
                <a:spcPct val="0"/>
              </a:spcBef>
              <a:spcAft>
                <a:spcPct val="0"/>
              </a:spcAft>
              <a:buClrTx/>
              <a:buSzTx/>
              <a:buFontTx/>
              <a:buNone/>
              <a:tabLst/>
              <a:defRPr/>
            </a:pPr>
            <a:r>
              <a:rPr kumimoji="1" lang="en-US" altLang="ko-KR" sz="1200" b="1" i="0" u="none" strike="noStrike" kern="1200" cap="none" spc="0" normalizeH="0" baseline="0" noProof="0">
                <a:ln>
                  <a:noFill/>
                </a:ln>
                <a:solidFill>
                  <a:srgbClr val="000000"/>
                </a:solidFill>
                <a:effectLst/>
                <a:uLnTx/>
                <a:uFillTx/>
                <a:latin typeface="맑은 고딕" panose="020B0503020000020004" pitchFamily="50" charset="-127"/>
                <a:ea typeface="맑은 고딕" panose="020B0503020000020004" pitchFamily="50" charset="-127"/>
                <a:cs typeface="+mn-cs"/>
              </a:rPr>
              <a:t>[Contains EPA </a:t>
            </a:r>
            <a:r>
              <a:rPr kumimoji="1" lang="en-US" altLang="ko-KR" sz="1200">
                <a:solidFill>
                  <a:srgbClr val="000000"/>
                </a:solidFill>
              </a:rPr>
              <a:t>and</a:t>
            </a:r>
            <a:r>
              <a:rPr kumimoji="1" lang="ko-KR" altLang="en-US" sz="1200" b="1" i="0" u="none" strike="noStrike" kern="1200" cap="none" spc="0" normalizeH="0" baseline="0" noProof="0">
                <a:ln>
                  <a:noFill/>
                </a:ln>
                <a:solidFill>
                  <a:srgbClr val="000000"/>
                </a:solidFill>
                <a:effectLst/>
                <a:uLnTx/>
                <a:uFillTx/>
                <a:latin typeface="맑은 고딕" panose="020B0503020000020004" pitchFamily="50" charset="-127"/>
                <a:ea typeface="맑은 고딕" panose="020B0503020000020004" pitchFamily="50" charset="-127"/>
                <a:cs typeface="+mn-cs"/>
              </a:rPr>
              <a:t> </a:t>
            </a:r>
            <a:r>
              <a:rPr kumimoji="1" lang="en-US" altLang="ko-KR" sz="1200" b="1" i="0" u="none" strike="noStrike" kern="1200" cap="none" spc="0" normalizeH="0" baseline="0" noProof="0">
                <a:ln>
                  <a:noFill/>
                </a:ln>
                <a:solidFill>
                  <a:srgbClr val="000000"/>
                </a:solidFill>
                <a:effectLst/>
                <a:uLnTx/>
                <a:uFillTx/>
                <a:latin typeface="맑은 고딕" panose="020B0503020000020004" pitchFamily="50" charset="-127"/>
                <a:ea typeface="맑은 고딕" panose="020B0503020000020004" pitchFamily="50" charset="-127"/>
                <a:cs typeface="+mn-cs"/>
              </a:rPr>
              <a:t>DHA] </a:t>
            </a:r>
            <a:endParaRPr kumimoji="1" lang="ko-KR" altLang="en-US" sz="1200" b="1" i="0" u="none" strike="noStrike" kern="1200" cap="none" spc="0" normalizeH="0" baseline="0" noProof="0">
              <a:ln>
                <a:noFill/>
              </a:ln>
              <a:solidFill>
                <a:srgbClr val="000000"/>
              </a:solidFill>
              <a:effectLst/>
              <a:uLnTx/>
              <a:uFillTx/>
              <a:latin typeface="맑은 고딕" panose="020B0503020000020004" pitchFamily="50" charset="-127"/>
              <a:ea typeface="맑은 고딕" panose="020B0503020000020004" pitchFamily="50" charset="-127"/>
              <a:cs typeface="+mn-cs"/>
            </a:endParaRPr>
          </a:p>
        </p:txBody>
      </p:sp>
      <p:sp>
        <p:nvSpPr>
          <p:cNvPr id="24" name="TextBox 231"/>
          <p:cNvSpPr txBox="1"/>
          <p:nvPr/>
        </p:nvSpPr>
        <p:spPr>
          <a:xfrm>
            <a:off x="1160365" y="5059188"/>
            <a:ext cx="1929531" cy="276999"/>
          </a:xfrm>
          <a:prstGeom prst="rect">
            <a:avLst/>
          </a:prstGeom>
          <a:noFill/>
        </p:spPr>
        <p:txBody>
          <a:bodyPr wrap="square">
            <a:spAutoFit/>
          </a:bodyPr>
          <a:lstStyle>
            <a:defPPr>
              <a:defRPr lang="ko-KR"/>
            </a:defPPr>
            <a:lvl1pPr algn="just">
              <a:lnSpc>
                <a:spcPct val="200000"/>
              </a:lnSpc>
              <a:defRPr b="1">
                <a:latin typeface="맑은 고딕" panose="020B0503020000020004" pitchFamily="50" charset="-127"/>
                <a:ea typeface="맑은 고딕" panose="020B0503020000020004" pitchFamily="50" charset="-127"/>
              </a:defRPr>
            </a:lvl1pPr>
            <a:lvl2pPr>
              <a:defRPr>
                <a:latin typeface="굴림" pitchFamily="50" charset="-127"/>
                <a:ea typeface="굴림" pitchFamily="50" charset="-127"/>
              </a:defRPr>
            </a:lvl2pPr>
            <a:lvl3pPr>
              <a:defRPr>
                <a:latin typeface="굴림" pitchFamily="50" charset="-127"/>
                <a:ea typeface="굴림" pitchFamily="50" charset="-127"/>
              </a:defRPr>
            </a:lvl3pPr>
            <a:lvl4pPr>
              <a:defRPr>
                <a:latin typeface="굴림" pitchFamily="50" charset="-127"/>
                <a:ea typeface="굴림" pitchFamily="50" charset="-127"/>
              </a:defRPr>
            </a:lvl4pPr>
            <a:lvl5pPr>
              <a:defRPr>
                <a:latin typeface="굴림" pitchFamily="50" charset="-127"/>
                <a:ea typeface="굴림" pitchFamily="50" charset="-127"/>
              </a:defRPr>
            </a:lvl5pPr>
            <a:lvl6pPr>
              <a:defRPr>
                <a:latin typeface="굴림" pitchFamily="50" charset="-127"/>
                <a:ea typeface="굴림" pitchFamily="50" charset="-127"/>
              </a:defRPr>
            </a:lvl6pPr>
            <a:lvl7pPr>
              <a:defRPr>
                <a:latin typeface="굴림" pitchFamily="50" charset="-127"/>
                <a:ea typeface="굴림" pitchFamily="50" charset="-127"/>
              </a:defRPr>
            </a:lvl7pPr>
            <a:lvl8pPr>
              <a:defRPr>
                <a:latin typeface="굴림" pitchFamily="50" charset="-127"/>
                <a:ea typeface="굴림" pitchFamily="50" charset="-127"/>
              </a:defRPr>
            </a:lvl8pPr>
            <a:lvl9pPr>
              <a:defRPr>
                <a:latin typeface="굴림" pitchFamily="50" charset="-127"/>
                <a:ea typeface="굴림" pitchFamily="50" charset="-127"/>
              </a:defRPr>
            </a:lvl9pPr>
          </a:lstStyle>
          <a:p>
            <a:pPr marL="0" marR="0" lvl="0" indent="0" algn="just" defTabSz="914400" rtl="0" eaLnBrk="1" fontAlgn="base" latinLnBrk="1" hangingPunct="1">
              <a:lnSpc>
                <a:spcPct val="100000"/>
              </a:lnSpc>
              <a:spcBef>
                <a:spcPct val="0"/>
              </a:spcBef>
              <a:spcAft>
                <a:spcPct val="0"/>
              </a:spcAft>
              <a:buClrTx/>
              <a:buSzTx/>
              <a:buFontTx/>
              <a:buNone/>
              <a:tabLst/>
              <a:defRPr/>
            </a:pPr>
            <a:r>
              <a:rPr kumimoji="1" lang="en-US" altLang="ko-KR" sz="1200" b="1" i="0" u="none" strike="noStrike" kern="1200" cap="none" spc="0" normalizeH="0" baseline="0" noProof="0">
                <a:ln>
                  <a:noFill/>
                </a:ln>
                <a:solidFill>
                  <a:srgbClr val="000000"/>
                </a:solidFill>
                <a:effectLst/>
                <a:uLnTx/>
                <a:uFillTx/>
                <a:latin typeface="맑은 고딕" panose="020B0503020000020004" pitchFamily="50" charset="-127"/>
                <a:ea typeface="맑은 고딕" panose="020B0503020000020004" pitchFamily="50" charset="-127"/>
                <a:cs typeface="+mn-cs"/>
              </a:rPr>
              <a:t>[</a:t>
            </a:r>
            <a:r>
              <a:rPr kumimoji="1" lang="en-US" altLang="ko-KR" sz="1200">
                <a:solidFill>
                  <a:srgbClr val="000000"/>
                </a:solidFill>
              </a:rPr>
              <a:t>Vitamin </a:t>
            </a:r>
            <a:r>
              <a:rPr kumimoji="1" lang="en-US" altLang="ko-KR" sz="1200" b="1" i="0" u="none" strike="noStrike" kern="1200" cap="none" spc="0" normalizeH="0" baseline="0" noProof="0">
                <a:ln>
                  <a:noFill/>
                </a:ln>
                <a:solidFill>
                  <a:srgbClr val="000000"/>
                </a:solidFill>
                <a:effectLst/>
                <a:uLnTx/>
                <a:uFillTx/>
                <a:latin typeface="맑은 고딕" panose="020B0503020000020004" pitchFamily="50" charset="-127"/>
                <a:ea typeface="맑은 고딕" panose="020B0503020000020004" pitchFamily="50" charset="-127"/>
                <a:cs typeface="+mn-cs"/>
              </a:rPr>
              <a:t>E] </a:t>
            </a:r>
            <a:endParaRPr kumimoji="1" lang="ko-KR" altLang="en-US" sz="1200" b="1" i="0" u="none" strike="noStrike" kern="1200" cap="none" spc="0" normalizeH="0" baseline="0" noProof="0">
              <a:ln>
                <a:noFill/>
              </a:ln>
              <a:solidFill>
                <a:srgbClr val="000000"/>
              </a:solidFill>
              <a:effectLst/>
              <a:uLnTx/>
              <a:uFillTx/>
              <a:latin typeface="맑은 고딕" panose="020B0503020000020004" pitchFamily="50" charset="-127"/>
              <a:ea typeface="맑은 고딕" panose="020B0503020000020004" pitchFamily="50" charset="-127"/>
              <a:cs typeface="+mn-cs"/>
            </a:endParaRPr>
          </a:p>
        </p:txBody>
      </p:sp>
      <p:pic>
        <p:nvPicPr>
          <p:cNvPr id="25" name="그림 24"/>
          <p:cNvPicPr>
            <a:picLocks noChangeAspect="1"/>
          </p:cNvPicPr>
          <p:nvPr/>
        </p:nvPicPr>
        <p:blipFill>
          <a:blip r:embed="rId3"/>
          <a:stretch>
            <a:fillRect/>
          </a:stretch>
        </p:blipFill>
        <p:spPr>
          <a:xfrm>
            <a:off x="7914849" y="3018194"/>
            <a:ext cx="1471136" cy="2180434"/>
          </a:xfrm>
          <a:prstGeom prst="rect">
            <a:avLst/>
          </a:prstGeom>
        </p:spPr>
      </p:pic>
      <p:pic>
        <p:nvPicPr>
          <p:cNvPr id="26" name="그림 25"/>
          <p:cNvPicPr>
            <a:picLocks noChangeAspect="1"/>
          </p:cNvPicPr>
          <p:nvPr/>
        </p:nvPicPr>
        <p:blipFill rotWithShape="1">
          <a:blip r:embed="rId4" cstate="print">
            <a:extLst>
              <a:ext uri="{BEBA8EAE-BF5A-486C-A8C5-ECC9F3942E4B}">
                <a14:imgProps xmlns:a14="http://schemas.microsoft.com/office/drawing/2010/main">
                  <a14:imgLayer r:embed="rId5">
                    <a14:imgEffect>
                      <a14:backgroundRemoval t="9150" b="37464" l="38502" r="72132"/>
                    </a14:imgEffect>
                  </a14:imgLayer>
                </a14:imgProps>
              </a:ext>
              <a:ext uri="{28A0092B-C50C-407E-A947-70E740481C1C}">
                <a14:useLocalDpi xmlns:a14="http://schemas.microsoft.com/office/drawing/2010/main" val="0"/>
              </a:ext>
            </a:extLst>
          </a:blip>
          <a:srcRect l="36720" t="9252" r="27525" b="61569"/>
          <a:stretch/>
        </p:blipFill>
        <p:spPr>
          <a:xfrm>
            <a:off x="9509192" y="4108411"/>
            <a:ext cx="1486395" cy="951635"/>
          </a:xfrm>
          <a:prstGeom prst="rect">
            <a:avLst/>
          </a:prstGeom>
        </p:spPr>
      </p:pic>
      <p:sp>
        <p:nvSpPr>
          <p:cNvPr id="6" name="TextBox 136"/>
          <p:cNvSpPr txBox="1"/>
          <p:nvPr/>
        </p:nvSpPr>
        <p:spPr>
          <a:xfrm>
            <a:off x="4856405" y="3244289"/>
            <a:ext cx="2289815" cy="950966"/>
          </a:xfrm>
          <a:prstGeom prst="rect">
            <a:avLst/>
          </a:prstGeom>
          <a:noFill/>
        </p:spPr>
        <p:txBody>
          <a:bodyPr wrap="square">
            <a:spAutoFit/>
          </a:bodyPr>
          <a:lstStyle>
            <a:defPPr>
              <a:defRPr lang="ko-KR"/>
            </a:defPPr>
            <a:lvl1pPr algn="just">
              <a:lnSpc>
                <a:spcPct val="150000"/>
              </a:lnSpc>
              <a:defRPr b="1">
                <a:latin typeface="맑은 고딕" panose="020B0503020000020004" pitchFamily="50" charset="-127"/>
                <a:ea typeface="맑은 고딕" panose="020B0503020000020004" pitchFamily="50" charset="-127"/>
              </a:defRPr>
            </a:lvl1pPr>
          </a:lstStyle>
          <a:p>
            <a:pPr marL="0" marR="0" lvl="0" indent="0" algn="ctr" defTabSz="914400" rtl="0" eaLnBrk="1" fontAlgn="base" latinLnBrk="1" hangingPunct="1">
              <a:lnSpc>
                <a:spcPct val="150000"/>
              </a:lnSpc>
              <a:spcBef>
                <a:spcPct val="0"/>
              </a:spcBef>
              <a:spcAft>
                <a:spcPct val="0"/>
              </a:spcAft>
              <a:buClrTx/>
              <a:buSzTx/>
              <a:buFontTx/>
              <a:buNone/>
              <a:tabLst/>
              <a:defRPr/>
            </a:pPr>
            <a:r>
              <a:rPr kumimoji="1" lang="en-US" altLang="ko-KR" sz="1100" b="1" i="0" u="none" strike="noStrike" kern="1200" cap="none" spc="0" normalizeH="0" baseline="0" noProof="0">
                <a:ln>
                  <a:noFill/>
                </a:ln>
                <a:solidFill>
                  <a:srgbClr val="000000"/>
                </a:solidFill>
                <a:effectLst/>
                <a:uLnTx/>
                <a:uFillTx/>
                <a:latin typeface="맑은 고딕" panose="020B0503020000020004" pitchFamily="50" charset="-127"/>
                <a:ea typeface="맑은 고딕" panose="020B0503020000020004" pitchFamily="50" charset="-127"/>
                <a:cs typeface="+mn-cs"/>
              </a:rPr>
              <a:t>Supplementary Ingredient</a:t>
            </a:r>
            <a:endParaRPr kumimoji="1" lang="en-US" altLang="ko-KR" sz="1400" b="1" i="0" u="none" strike="noStrike" kern="1200" cap="none" spc="0" normalizeH="0" baseline="0" noProof="0">
              <a:ln>
                <a:noFill/>
              </a:ln>
              <a:solidFill>
                <a:srgbClr val="000000"/>
              </a:solidFill>
              <a:effectLst/>
              <a:uLnTx/>
              <a:uFillTx/>
              <a:latin typeface="맑은 고딕" panose="020B0503020000020004" pitchFamily="50" charset="-127"/>
              <a:ea typeface="맑은 고딕" panose="020B0503020000020004" pitchFamily="50" charset="-127"/>
              <a:cs typeface="+mn-cs"/>
            </a:endParaRPr>
          </a:p>
          <a:p>
            <a:pPr marL="0" marR="0" lvl="0" indent="0" algn="ctr" defTabSz="914400" rtl="0" eaLnBrk="1" fontAlgn="base" latinLnBrk="1" hangingPunct="1">
              <a:lnSpc>
                <a:spcPct val="150000"/>
              </a:lnSpc>
              <a:spcBef>
                <a:spcPct val="0"/>
              </a:spcBef>
              <a:spcAft>
                <a:spcPct val="0"/>
              </a:spcAft>
              <a:buClrTx/>
              <a:buSzTx/>
              <a:buFontTx/>
              <a:buNone/>
              <a:tabLst/>
              <a:defRPr/>
            </a:pPr>
            <a:r>
              <a:rPr kumimoji="1" lang="en-US" altLang="ko-KR" sz="1400" b="1" i="0" u="none" strike="noStrike" kern="1200" cap="none" spc="0" normalizeH="0" baseline="0" noProof="0">
                <a:ln>
                  <a:noFill/>
                </a:ln>
                <a:solidFill>
                  <a:srgbClr val="C00000"/>
                </a:solidFill>
                <a:effectLst/>
                <a:uLnTx/>
                <a:uFillTx/>
                <a:latin typeface="맑은 고딕" panose="020B0503020000020004" pitchFamily="50" charset="-127"/>
                <a:ea typeface="맑은 고딕" panose="020B0503020000020004" pitchFamily="50" charset="-127"/>
                <a:cs typeface="+mn-cs"/>
              </a:rPr>
              <a:t>Soy Lecithin</a:t>
            </a:r>
          </a:p>
          <a:p>
            <a:pPr marL="0" marR="0" lvl="0" indent="0" algn="ctr" defTabSz="914400" rtl="0" eaLnBrk="1" fontAlgn="base" latinLnBrk="1" hangingPunct="1">
              <a:lnSpc>
                <a:spcPct val="150000"/>
              </a:lnSpc>
              <a:spcBef>
                <a:spcPct val="0"/>
              </a:spcBef>
              <a:spcAft>
                <a:spcPct val="0"/>
              </a:spcAft>
              <a:buClrTx/>
              <a:buSzTx/>
              <a:buFontTx/>
              <a:buNone/>
              <a:tabLst/>
              <a:defRPr/>
            </a:pPr>
            <a:r>
              <a:rPr kumimoji="1" lang="en-US" altLang="ko-KR" sz="1400" b="1" i="0" u="none" strike="noStrike" kern="1200" cap="none" spc="-150" normalizeH="0" baseline="0" noProof="0">
                <a:ln>
                  <a:noFill/>
                </a:ln>
                <a:solidFill>
                  <a:srgbClr val="000000"/>
                </a:solidFill>
                <a:effectLst/>
                <a:uLnTx/>
                <a:uFillTx/>
                <a:latin typeface="맑은 고딕" panose="020B0503020000020004" pitchFamily="50" charset="-127"/>
                <a:ea typeface="맑은 고딕" panose="020B0503020000020004" pitchFamily="50" charset="-127"/>
                <a:cs typeface="+mn-cs"/>
              </a:rPr>
              <a:t>(</a:t>
            </a:r>
            <a:r>
              <a:rPr kumimoji="1" lang="en-US" altLang="ko-KR" sz="1400" spc="-150">
                <a:solidFill>
                  <a:srgbClr val="000000"/>
                </a:solidFill>
              </a:rPr>
              <a:t>Phospholipid</a:t>
            </a:r>
            <a:r>
              <a:rPr kumimoji="1" lang="en-US" altLang="ko-KR" sz="1400" b="1" i="0" u="none" strike="noStrike" kern="1200" cap="none" spc="-150" normalizeH="0" baseline="0" noProof="0">
                <a:ln>
                  <a:noFill/>
                </a:ln>
                <a:solidFill>
                  <a:srgbClr val="000000"/>
                </a:solidFill>
                <a:effectLst/>
                <a:uLnTx/>
                <a:uFillTx/>
                <a:latin typeface="맑은 고딕" panose="020B0503020000020004" pitchFamily="50" charset="-127"/>
                <a:ea typeface="맑은 고딕" panose="020B0503020000020004" pitchFamily="50" charset="-127"/>
                <a:cs typeface="+mn-cs"/>
              </a:rPr>
              <a:t>)</a:t>
            </a:r>
          </a:p>
        </p:txBody>
      </p:sp>
    </p:spTree>
    <p:extLst>
      <p:ext uri="{BB962C8B-B14F-4D97-AF65-F5344CB8AC3E}">
        <p14:creationId xmlns:p14="http://schemas.microsoft.com/office/powerpoint/2010/main" val="221367141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직사각형 16"/>
          <p:cNvSpPr/>
          <p:nvPr/>
        </p:nvSpPr>
        <p:spPr>
          <a:xfrm>
            <a:off x="269238" y="323850"/>
            <a:ext cx="11668759" cy="600075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endParaRPr kumimoji="0" lang="ko-KR" altLang="en-US" sz="1800" b="1" i="0" u="none" strike="noStrike" kern="1200" cap="none" spc="0" normalizeH="0" baseline="0" noProof="0">
              <a:ln>
                <a:noFill/>
              </a:ln>
              <a:solidFill>
                <a:prstClr val="white"/>
              </a:solidFill>
              <a:effectLst/>
              <a:uLnTx/>
              <a:uFillTx/>
              <a:latin typeface="맑은 고딕" panose="020B0503020000020004" pitchFamily="50" charset="-127"/>
              <a:ea typeface="맑은 고딕" panose="020B0503020000020004" pitchFamily="50" charset="-127"/>
              <a:cs typeface="+mn-cs"/>
            </a:endParaRPr>
          </a:p>
        </p:txBody>
      </p:sp>
      <p:sp>
        <p:nvSpPr>
          <p:cNvPr id="5" name="제목 1"/>
          <p:cNvSpPr>
            <a:spLocks noGrp="1"/>
          </p:cNvSpPr>
          <p:nvPr>
            <p:ph type="title"/>
          </p:nvPr>
        </p:nvSpPr>
        <p:spPr>
          <a:xfrm>
            <a:off x="269237" y="2681605"/>
            <a:ext cx="11668760" cy="671195"/>
          </a:xfrm>
          <a:solidFill>
            <a:srgbClr val="C00000"/>
          </a:solidFill>
        </p:spPr>
        <p:txBody>
          <a:bodyPr>
            <a:normAutofit/>
          </a:bodyPr>
          <a:lstStyle/>
          <a:p>
            <a:pPr algn="ctr"/>
            <a:r>
              <a:rPr lang="en-US" altLang="ko-KR" sz="2400" b="1">
                <a:latin typeface="+mn-ea"/>
                <a:ea typeface="+mn-ea"/>
              </a:rPr>
              <a:t>Support Heart Health and Vascular Health with </a:t>
            </a:r>
            <a:r>
              <a:rPr lang="en-US" altLang="ko-KR" sz="2400" b="1" err="1">
                <a:latin typeface="+mn-ea"/>
                <a:ea typeface="+mn-ea"/>
              </a:rPr>
              <a:t>rTG</a:t>
            </a:r>
            <a:r>
              <a:rPr lang="en-US" altLang="ko-KR" sz="2400" b="1">
                <a:latin typeface="+mn-ea"/>
                <a:ea typeface="+mn-ea"/>
              </a:rPr>
              <a:t> Omega 3!</a:t>
            </a:r>
            <a:endParaRPr lang="ko-KR" altLang="en-US" sz="2400" b="1">
              <a:latin typeface="+mn-ea"/>
              <a:ea typeface="+mn-ea"/>
            </a:endParaRPr>
          </a:p>
        </p:txBody>
      </p:sp>
      <p:pic>
        <p:nvPicPr>
          <p:cNvPr id="2" name="그림 1"/>
          <p:cNvPicPr>
            <a:picLocks noChangeAspect="1"/>
          </p:cNvPicPr>
          <p:nvPr/>
        </p:nvPicPr>
        <p:blipFill rotWithShape="1">
          <a:blip r:embed="rId3"/>
          <a:srcRect l="82822" t="20914" r="6917" b="57852"/>
          <a:stretch/>
        </p:blipFill>
        <p:spPr>
          <a:xfrm>
            <a:off x="7800974" y="3533775"/>
            <a:ext cx="1876425" cy="2184400"/>
          </a:xfrm>
          <a:prstGeom prst="rect">
            <a:avLst/>
          </a:prstGeom>
        </p:spPr>
      </p:pic>
      <p:pic>
        <p:nvPicPr>
          <p:cNvPr id="8" name="그림 7"/>
          <p:cNvPicPr>
            <a:picLocks noChangeAspect="1"/>
          </p:cNvPicPr>
          <p:nvPr/>
        </p:nvPicPr>
        <p:blipFill>
          <a:blip r:embed="rId4"/>
          <a:stretch>
            <a:fillRect/>
          </a:stretch>
        </p:blipFill>
        <p:spPr>
          <a:xfrm>
            <a:off x="609175" y="567803"/>
            <a:ext cx="1076095" cy="1356247"/>
          </a:xfrm>
          <a:prstGeom prst="rect">
            <a:avLst/>
          </a:prstGeom>
        </p:spPr>
      </p:pic>
      <p:pic>
        <p:nvPicPr>
          <p:cNvPr id="7" name="그림 6"/>
          <p:cNvPicPr>
            <a:picLocks noChangeAspect="1"/>
          </p:cNvPicPr>
          <p:nvPr/>
        </p:nvPicPr>
        <p:blipFill rotWithShape="1">
          <a:blip r:embed="rId5" cstate="print">
            <a:extLst>
              <a:ext uri="{BEBA8EAE-BF5A-486C-A8C5-ECC9F3942E4B}">
                <a14:imgProps xmlns:a14="http://schemas.microsoft.com/office/drawing/2010/main">
                  <a14:imgLayer r:embed="rId6">
                    <a14:imgEffect>
                      <a14:backgroundRemoval t="9150" b="37464" l="38502" r="72132"/>
                    </a14:imgEffect>
                  </a14:imgLayer>
                </a14:imgProps>
              </a:ext>
              <a:ext uri="{28A0092B-C50C-407E-A947-70E740481C1C}">
                <a14:useLocalDpi xmlns:a14="http://schemas.microsoft.com/office/drawing/2010/main" val="0"/>
              </a:ext>
            </a:extLst>
          </a:blip>
          <a:srcRect l="36720" t="9252" r="27525" b="61569"/>
          <a:stretch/>
        </p:blipFill>
        <p:spPr>
          <a:xfrm>
            <a:off x="1069688" y="1057275"/>
            <a:ext cx="1486395" cy="951635"/>
          </a:xfrm>
          <a:prstGeom prst="rect">
            <a:avLst/>
          </a:prstGeom>
        </p:spPr>
      </p:pic>
    </p:spTree>
    <p:extLst>
      <p:ext uri="{BB962C8B-B14F-4D97-AF65-F5344CB8AC3E}">
        <p14:creationId xmlns:p14="http://schemas.microsoft.com/office/powerpoint/2010/main" val="12109074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nodeType="clickEffect">
                                  <p:stCondLst>
                                    <p:cond delay="0"/>
                                  </p:stCondLst>
                                  <p:childTnLst>
                                    <p:animMotion origin="layout" path="M 2.08333E-6 3.7037E-7 L 2.08333E-6 0.00023 C 0.00664 -0.01505 0.01302 -0.03009 0.01992 -0.04444 C 0.02096 -0.0463 0.02265 -0.04699 0.0237 -0.04884 C 0.02513 -0.05139 0.02578 -0.05532 0.02747 -0.05764 C 0.03541 -0.06921 0.04179 -0.07569 0.04987 -0.08426 C 0.05508 -0.08982 0.05807 -0.09352 0.06367 -0.09769 C 0.06693 -0.10023 0.07044 -0.10162 0.0737 -0.1044 C 0.07552 -0.10602 0.07682 -0.10926 0.07864 -0.11111 C 0.08151 -0.11366 0.0845 -0.11528 0.08737 -0.11759 C 0.08997 -0.11968 0.09232 -0.12245 0.09492 -0.12431 C 0.09609 -0.12523 0.09752 -0.12546 0.0987 -0.12662 C 0.11237 -0.13889 0.10677 -0.13958 0.12747 -0.14884 C 0.13073 -0.15023 0.13411 -0.15162 0.13737 -0.15324 C 0.13867 -0.15394 0.13984 -0.15509 0.14114 -0.15556 C 0.14401 -0.15648 0.147 -0.15694 0.14987 -0.15764 C 0.17239 -0.16389 0.14075 -0.15579 0.16614 -0.16204 C 0.17656 -0.16134 0.18698 -0.16134 0.19739 -0.15995 C 0.20312 -0.15926 0.19974 -0.15694 0.20364 -0.15093 C 0.21068 -0.14028 0.21146 -0.14861 0.21745 -0.13102 C 0.21862 -0.12732 0.21979 -0.12361 0.22109 -0.11991 C 0.22278 -0.11551 0.22461 -0.11111 0.22617 -0.10648 C 0.23411 -0.08218 0.22526 -0.1037 0.23489 -0.08218 C 0.24114 -0.05232 0.23685 -0.06991 0.24987 -0.03102 C 0.25117 -0.02732 0.25273 -0.02384 0.25364 -0.02014 C 0.25443 -0.01644 0.25508 -0.01227 0.25612 -0.0088 C 0.25716 -0.00579 0.25859 -0.00278 0.25989 3.7037E-7 C 0.26041 0.0037 0.26146 0.01181 0.26237 0.01574 C 0.26432 0.02315 0.26862 0.03796 0.26862 0.03819 C 0.26901 0.04306 0.2694 0.04838 0.26992 0.05347 C 0.27057 0.05949 0.27135 0.06319 0.27239 0.06898 C 0.272 0.09792 0.27226 0.12685 0.27109 0.15556 C 0.27096 0.15972 0.26927 0.16296 0.26862 0.16667 C 0.26758 0.17268 0.26771 0.17917 0.26614 0.18449 C 0.26081 0.20347 0.26653 0.18171 0.2612 0.20671 C 0.25911 0.21551 0.25703 0.22431 0.25495 0.23333 C 0.25469 0.23403 0.24922 0.25671 0.2487 0.26018 C 0.24778 0.26528 0.24687 0.27037 0.24609 0.27569 C 0.24479 0.28588 0.24245 0.30671 0.24245 0.30694 C 0.24062 0.33912 0.23906 0.34861 0.24609 0.38889 C 0.24778 0.39861 0.25403 0.40417 0.25612 0.41343 C 0.2595 0.42824 0.25924 0.42986 0.26745 0.44444 C 0.27018 0.44954 0.27135 0.45255 0.27487 0.45532 C 0.27695 0.45741 0.27916 0.45833 0.28112 0.46018 C 0.28789 0.46643 0.29401 0.475 0.30117 0.47986 C 0.30182 0.48056 0.31315 0.48912 0.31732 0.4912 C 0.3207 0.49259 0.32409 0.49375 0.32734 0.4956 C 0.32864 0.4963 0.32982 0.49745 0.33112 0.49792 C 0.33568 0.49884 0.34023 0.49907 0.34492 0.5 C 0.35742 0.49907 0.36992 0.49977 0.38242 0.49792 C 0.38463 0.49745 0.38646 0.49468 0.38867 0.49352 C 0.40742 0.48102 0.38554 0.49699 0.40234 0.48241 C 0.41002 0.47546 0.40807 0.48032 0.41614 0.4713 C 0.41836 0.46875 0.42018 0.46481 0.42239 0.46227 C 0.42435 0.45972 0.42669 0.45833 0.42864 0.45532 C 0.43086 0.45208 0.43255 0.44768 0.43489 0.44444 C 0.43802 0.43981 0.4414 0.43518 0.44479 0.43125 C 0.44609 0.42963 0.44739 0.42847 0.44857 0.42662 C 0.46094 0.40833 0.44505 0.43079 0.45482 0.41343 C 0.45638 0.41065 0.45833 0.40926 0.45989 0.40671 C 0.4625 0.40255 0.46484 0.39768 0.46732 0.39352 C 0.46862 0.3912 0.47005 0.38912 0.47109 0.38681 C 0.47695 0.37106 0.47357 0.37639 0.47982 0.36898 C 0.48607 0.35255 0.47812 0.37268 0.48607 0.35556 C 0.48971 0.34815 0.48711 0.34931 0.49232 0.34444 C 0.49414 0.34306 0.49948 0.34074 0.50104 0.34005 C 0.5082 0.34236 0.51536 0.34352 0.52239 0.34653 C 0.52383 0.34745 0.52474 0.34977 0.52604 0.35093 C 0.52812 0.35301 0.53021 0.35417 0.53229 0.35556 L 0.54362 0.36227 C 0.54479 0.36296 0.54609 0.36412 0.54739 0.36458 L 0.55364 0.36667 " pathEditMode="relative" rAng="0" ptsTypes="AAAAAAAAAAAAAAAAAAAAAAAAAAAAAAAAAAAAAAAAAAAAAAAAAAAAAAAAAAAAAAAAAAAAAAAA">
                                      <p:cBhvr>
                                        <p:cTn id="6" dur="2000" fill="hold"/>
                                        <p:tgtEl>
                                          <p:spTgt spid="7"/>
                                        </p:tgtEl>
                                        <p:attrNameLst>
                                          <p:attrName>ppt_x</p:attrName>
                                          <p:attrName>ppt_y</p:attrName>
                                        </p:attrNameLst>
                                      </p:cBhvr>
                                      <p:rCtr x="27682" y="16898"/>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B8BDC26-4203-4563-85EA-85C56F459746}"/>
              </a:ext>
            </a:extLst>
          </p:cNvPr>
          <p:cNvSpPr txBox="1"/>
          <p:nvPr/>
        </p:nvSpPr>
        <p:spPr>
          <a:xfrm>
            <a:off x="2886453" y="1700809"/>
            <a:ext cx="6432762" cy="2365263"/>
          </a:xfrm>
          <a:prstGeom prst="rect">
            <a:avLst/>
          </a:prstGeom>
          <a:noFill/>
          <a:scene3d>
            <a:camera prst="orthographicFront"/>
            <a:lightRig rig="threePt" dir="t"/>
          </a:scene3d>
          <a:sp3d>
            <a:bevelT/>
          </a:sp3d>
        </p:spPr>
        <p:txBody>
          <a:bodyPr wrap="square" rtlCol="0">
            <a:spAutoFit/>
            <a:sp3d/>
          </a:bodyPr>
          <a:lstStyle/>
          <a:p>
            <a:pPr marL="0" marR="0" lvl="0" indent="0" algn="ctr" defTabSz="783756" rtl="0" eaLnBrk="1" fontAlgn="auto" latinLnBrk="1" hangingPunct="1">
              <a:lnSpc>
                <a:spcPct val="100000"/>
              </a:lnSpc>
              <a:spcBef>
                <a:spcPts val="0"/>
              </a:spcBef>
              <a:spcAft>
                <a:spcPts val="0"/>
              </a:spcAft>
              <a:buClrTx/>
              <a:buSzTx/>
              <a:buFontTx/>
              <a:buNone/>
              <a:tabLst/>
              <a:defRPr/>
            </a:pPr>
            <a:r>
              <a:rPr kumimoji="0" lang="en-US" altLang="ko-KR" sz="7385" b="1" i="0" u="none" strike="noStrike" kern="1200" cap="none" spc="0" normalizeH="0" baseline="0" noProof="0">
                <a:ln>
                  <a:noFill/>
                </a:ln>
                <a:solidFill>
                  <a:prstClr val="white">
                    <a:lumMod val="95000"/>
                  </a:prstClr>
                </a:solidFill>
                <a:effectLst/>
                <a:uLnTx/>
                <a:uFillTx/>
                <a:latin typeface="맑은 고딕" panose="020B0503020000020004" pitchFamily="50" charset="-127"/>
                <a:ea typeface="맑은 고딕" panose="020B0503020000020004" pitchFamily="50" charset="-127"/>
                <a:cs typeface="+mn-cs"/>
              </a:rPr>
              <a:t>We are</a:t>
            </a:r>
          </a:p>
          <a:p>
            <a:pPr marL="0" marR="0" lvl="0" indent="0" algn="ctr" defTabSz="783756" rtl="0" eaLnBrk="1" fontAlgn="auto" latinLnBrk="1" hangingPunct="1">
              <a:lnSpc>
                <a:spcPct val="100000"/>
              </a:lnSpc>
              <a:spcBef>
                <a:spcPts val="0"/>
              </a:spcBef>
              <a:spcAft>
                <a:spcPts val="0"/>
              </a:spcAft>
              <a:buClrTx/>
              <a:buSzTx/>
              <a:buFontTx/>
              <a:buNone/>
              <a:tabLst/>
              <a:defRPr/>
            </a:pPr>
            <a:r>
              <a:rPr kumimoji="0" lang="en-US" altLang="ko-KR" sz="7385" b="1" i="0" u="none" strike="noStrike" kern="1200" cap="none" spc="0" normalizeH="0" baseline="0" noProof="0">
                <a:ln>
                  <a:noFill/>
                </a:ln>
                <a:solidFill>
                  <a:prstClr val="white">
                    <a:lumMod val="95000"/>
                  </a:prstClr>
                </a:solidFill>
                <a:effectLst/>
                <a:uLnTx/>
                <a:uFillTx/>
                <a:latin typeface="맑은 고딕" panose="020B0503020000020004" pitchFamily="50" charset="-127"/>
                <a:ea typeface="맑은 고딕" panose="020B0503020000020004" pitchFamily="50" charset="-127"/>
                <a:cs typeface="+mn-cs"/>
              </a:rPr>
              <a:t>GCoopers!</a:t>
            </a:r>
          </a:p>
        </p:txBody>
      </p:sp>
    </p:spTree>
    <p:extLst>
      <p:ext uri="{BB962C8B-B14F-4D97-AF65-F5344CB8AC3E}">
        <p14:creationId xmlns:p14="http://schemas.microsoft.com/office/powerpoint/2010/main" val="2083900300"/>
      </p:ext>
    </p:extLst>
  </p:cSld>
  <p:clrMapOvr>
    <a:masterClrMapping/>
  </p:clrMapOvr>
  <p:transition spd="slow">
    <p:push dir="u"/>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그림 1"/>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3" name="직사각형 2"/>
          <p:cNvSpPr/>
          <p:nvPr/>
        </p:nvSpPr>
        <p:spPr>
          <a:xfrm>
            <a:off x="8871857" y="2841171"/>
            <a:ext cx="3320143" cy="914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3600" b="1">
                <a:solidFill>
                  <a:prstClr val="black"/>
                </a:solidFill>
                <a:latin typeface="맑은 고딕" panose="020B0503020000020004" pitchFamily="50" charset="-127"/>
                <a:ea typeface="맑은 고딕" panose="020B0503020000020004" pitchFamily="50" charset="-127"/>
              </a:rPr>
              <a:t>Thank You. </a:t>
            </a:r>
            <a:endParaRPr lang="ko-KR" altLang="en-US" sz="3600" b="1">
              <a:solidFill>
                <a:prstClr val="black"/>
              </a:solidFill>
              <a:latin typeface="맑은 고딕" panose="020B0503020000020004" pitchFamily="50" charset="-127"/>
              <a:ea typeface="맑은 고딕" panose="020B0503020000020004" pitchFamily="50" charset="-127"/>
            </a:endParaRPr>
          </a:p>
        </p:txBody>
      </p:sp>
    </p:spTree>
    <p:extLst>
      <p:ext uri="{BB962C8B-B14F-4D97-AF65-F5344CB8AC3E}">
        <p14:creationId xmlns:p14="http://schemas.microsoft.com/office/powerpoint/2010/main" val="2767400056"/>
      </p:ext>
    </p:extLst>
  </p:cSld>
  <p:clrMapOvr>
    <a:masterClrMapping/>
  </p:clrMapOvr>
</p:sld>
</file>

<file path=ppt/theme/theme1.xml><?xml version="1.0" encoding="utf-8"?>
<a:theme xmlns:a="http://schemas.openxmlformats.org/drawingml/2006/main" name="디자인 사용자 지정">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맑은 고딕"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3_Office 테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테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맑은 고딕"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10181</TotalTime>
  <Words>3969</Words>
  <Application>Microsoft Macintosh PowerPoint</Application>
  <PresentationFormat>Widescreen</PresentationFormat>
  <Paragraphs>494</Paragraphs>
  <Slides>41</Slides>
  <Notes>38</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41</vt:i4>
      </vt:variant>
    </vt:vector>
  </HeadingPairs>
  <TitlesOfParts>
    <vt:vector size="49" baseType="lpstr">
      <vt:lpstr>Malgun Gothic</vt:lpstr>
      <vt:lpstr>Malgun Gothic</vt:lpstr>
      <vt:lpstr>가는각진제목체</vt:lpstr>
      <vt:lpstr>Arial</vt:lpstr>
      <vt:lpstr>Georgia</vt:lpstr>
      <vt:lpstr>Wingdings</vt:lpstr>
      <vt:lpstr>디자인 사용자 지정</vt:lpstr>
      <vt:lpstr>3_Office 테마</vt:lpstr>
      <vt:lpstr>PowerPoint Presentation</vt:lpstr>
      <vt:lpstr>PowerPoint Presentation</vt:lpstr>
      <vt:lpstr>‘Building Blocks of Life’ Theory</vt:lpstr>
      <vt:lpstr>Essential Nutrients!</vt:lpstr>
      <vt:lpstr>Nutrients Found in Nature</vt:lpstr>
      <vt:lpstr>What Are the Health Benefits of Omega3?</vt:lpstr>
      <vt:lpstr>About Circulation </vt:lpstr>
      <vt:lpstr>Vascular Health</vt:lpstr>
      <vt:lpstr>If Circulation is Difficult</vt:lpstr>
      <vt:lpstr>Omega 3 = Component of Brain Structure</vt:lpstr>
      <vt:lpstr>Omega 3 = Helps to Support Eye Health</vt:lpstr>
      <vt:lpstr>This is why we look for Omega 3 </vt:lpstr>
      <vt:lpstr>2020 Dietary Supplement Popularity Ranking, 3rd Place</vt:lpstr>
      <vt:lpstr>Cause of Death in South Korea, Heart Disease and Vascular Disease</vt:lpstr>
      <vt:lpstr>Necessary but if over accumulated…</vt:lpstr>
      <vt:lpstr>Necessary but if over accumulated…</vt:lpstr>
      <vt:lpstr>Let’s Think About What Kind of Omega 3 Products We Should Choose!</vt:lpstr>
      <vt:lpstr>Omega 3 Check List</vt:lpstr>
      <vt:lpstr>General Balance Red rTG Omega 3 </vt:lpstr>
      <vt:lpstr>General Balance Red rTG Omega 3 </vt:lpstr>
      <vt:lpstr>Rich in Nutrients</vt:lpstr>
      <vt:lpstr>rTG Omega 3, High Bioavailability</vt:lpstr>
      <vt:lpstr>PowerPoint Presentation</vt:lpstr>
      <vt:lpstr>PowerPoint Presentation</vt:lpstr>
      <vt:lpstr>Clinical Test Results of Omega 3_ Decreased Triglyceride Levels</vt:lpstr>
      <vt:lpstr>Clinical Test Results of Omega 3_ Helps to Support Eye Health</vt:lpstr>
      <vt:lpstr>Clinical Test Results of Omega 3_ Helps to Support Memory</vt:lpstr>
      <vt:lpstr>Formulated with Ingredients Developed by a Renowned German Company</vt:lpstr>
      <vt:lpstr>Formulated with Ingredients Developed by a Renowned German Company</vt:lpstr>
      <vt:lpstr>Formulated with Ingredients Developed by a Renowned German Company</vt:lpstr>
      <vt:lpstr>Contains Carefully Selected Supplementary Ingredients</vt:lpstr>
      <vt:lpstr>Hematococcus and Astaxanthin</vt:lpstr>
      <vt:lpstr>Hematococcus and Astaxanthin</vt:lpstr>
      <vt:lpstr>Hematococcus and Astaxanthin</vt:lpstr>
      <vt:lpstr>Soy Lecithin and Phospholipids</vt:lpstr>
      <vt:lpstr>Vegetarian Capsules_</vt:lpstr>
      <vt:lpstr>Directions and Recommended For</vt:lpstr>
      <vt:lpstr>Rich in Nutrients</vt:lpstr>
      <vt:lpstr>Support Heart Health and Vascular Health with rTG Omega 3!</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식물줄기세포 시장조사</dc:title>
  <dc:creator>Windows 사용자</dc:creator>
  <cp:lastModifiedBy>Sarah Jang</cp:lastModifiedBy>
  <cp:revision>212</cp:revision>
  <dcterms:created xsi:type="dcterms:W3CDTF">2019-01-07T03:13:27Z</dcterms:created>
  <dcterms:modified xsi:type="dcterms:W3CDTF">2021-02-19T21:00:22Z</dcterms:modified>
</cp:coreProperties>
</file>