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11"/>
  </p:notesMasterIdLst>
  <p:sldIdLst>
    <p:sldId id="256" r:id="rId2"/>
    <p:sldId id="257" r:id="rId3"/>
    <p:sldId id="258" r:id="rId4"/>
    <p:sldId id="259" r:id="rId5"/>
    <p:sldId id="260" r:id="rId6"/>
    <p:sldId id="261" r:id="rId7"/>
    <p:sldId id="263" r:id="rId8"/>
    <p:sldId id="264" r:id="rId9"/>
    <p:sldId id="265" r:id="rId10"/>
  </p:sldIdLst>
  <p:sldSz cx="9906000" cy="6858000" type="A4"/>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522786E-E574-4459-9925-6DC2EF4AA671}">
  <a:tblStyle styleId="{F522786E-E574-4459-9925-6DC2EF4AA671}" styleName="Table_0">
    <a:wholeTbl>
      <a:tcTxStyle b="off" i="off">
        <a:font>
          <a:latin typeface="맑은 고딕"/>
          <a:ea typeface="맑은 고딕"/>
          <a:cs typeface="맑은 고딕"/>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맑은 고딕"/>
          <a:ea typeface="맑은 고딕"/>
          <a:cs typeface="맑은 고딕"/>
        </a:font>
        <a:schemeClr val="lt1"/>
      </a:tcTxStyle>
      <a:tcStyle>
        <a:tcBdr/>
        <a:fill>
          <a:solidFill>
            <a:schemeClr val="accent1"/>
          </a:solidFill>
        </a:fill>
      </a:tcStyle>
    </a:lastCol>
    <a:firstCol>
      <a:tcTxStyle b="on" i="off">
        <a:font>
          <a:latin typeface="맑은 고딕"/>
          <a:ea typeface="맑은 고딕"/>
          <a:cs typeface="맑은 고딕"/>
        </a:font>
        <a:schemeClr val="lt1"/>
      </a:tcTxStyle>
      <a:tcStyle>
        <a:tcBdr/>
        <a:fill>
          <a:solidFill>
            <a:schemeClr val="accent1"/>
          </a:solidFill>
        </a:fill>
      </a:tcStyle>
    </a:firstCol>
    <a:lastRow>
      <a:tcTxStyle b="on" i="off">
        <a:font>
          <a:latin typeface="맑은 고딕"/>
          <a:ea typeface="맑은 고딕"/>
          <a:cs typeface="맑은 고딕"/>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맑은 고딕"/>
          <a:ea typeface="맑은 고딕"/>
          <a:cs typeface="맑은 고딕"/>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1446" y="102"/>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200150" y="1143000"/>
            <a:ext cx="44577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87" name="Google Shape;87;p1:notes"/>
          <p:cNvSpPr>
            <a:spLocks noGrp="1" noRot="1" noChangeAspect="1"/>
          </p:cNvSpPr>
          <p:nvPr>
            <p:ph type="sldImg" idx="2"/>
          </p:nvPr>
        </p:nvSpPr>
        <p:spPr>
          <a:xfrm>
            <a:off x="1200150" y="1143000"/>
            <a:ext cx="44577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95" name="Google Shape;95;p2:notes"/>
          <p:cNvSpPr>
            <a:spLocks noGrp="1" noRot="1" noChangeAspect="1"/>
          </p:cNvSpPr>
          <p:nvPr>
            <p:ph type="sldImg" idx="2"/>
          </p:nvPr>
        </p:nvSpPr>
        <p:spPr>
          <a:xfrm>
            <a:off x="1200150" y="1143000"/>
            <a:ext cx="44577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3:notes"/>
          <p:cNvSpPr>
            <a:spLocks noGrp="1" noRot="1" noChangeAspect="1"/>
          </p:cNvSpPr>
          <p:nvPr>
            <p:ph type="sldImg" idx="2"/>
          </p:nvPr>
        </p:nvSpPr>
        <p:spPr>
          <a:xfrm>
            <a:off x="1200150" y="1143000"/>
            <a:ext cx="44577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128" name="Google Shape;12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3</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4:notes"/>
          <p:cNvSpPr>
            <a:spLocks noGrp="1" noRot="1" noChangeAspect="1"/>
          </p:cNvSpPr>
          <p:nvPr>
            <p:ph type="sldImg" idx="2"/>
          </p:nvPr>
        </p:nvSpPr>
        <p:spPr>
          <a:xfrm>
            <a:off x="1200150" y="1143000"/>
            <a:ext cx="44577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147" name="Google Shape;147;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4</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5:notes"/>
          <p:cNvSpPr>
            <a:spLocks noGrp="1" noRot="1" noChangeAspect="1"/>
          </p:cNvSpPr>
          <p:nvPr>
            <p:ph type="sldImg" idx="2"/>
          </p:nvPr>
        </p:nvSpPr>
        <p:spPr>
          <a:xfrm>
            <a:off x="1200150" y="1143000"/>
            <a:ext cx="44577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163" name="Google Shape;16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5</a:t>
            </a:fld>
            <a:endParaRPr sz="1200">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6:notes"/>
          <p:cNvSpPr>
            <a:spLocks noGrp="1" noRot="1" noChangeAspect="1"/>
          </p:cNvSpPr>
          <p:nvPr>
            <p:ph type="sldImg" idx="2"/>
          </p:nvPr>
        </p:nvSpPr>
        <p:spPr>
          <a:xfrm>
            <a:off x="1200150" y="1143000"/>
            <a:ext cx="44577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181" name="Google Shape;181;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6</a:t>
            </a:fld>
            <a:endParaRPr sz="1200">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8:notes"/>
          <p:cNvSpPr>
            <a:spLocks noGrp="1" noRot="1" noChangeAspect="1"/>
          </p:cNvSpPr>
          <p:nvPr>
            <p:ph type="sldImg" idx="2"/>
          </p:nvPr>
        </p:nvSpPr>
        <p:spPr>
          <a:xfrm>
            <a:off x="1200150" y="1143000"/>
            <a:ext cx="44577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218" name="Google Shape;21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7</a:t>
            </a:fld>
            <a:endParaRPr sz="1200">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9:notes"/>
          <p:cNvSpPr>
            <a:spLocks noGrp="1" noRot="1" noChangeAspect="1"/>
          </p:cNvSpPr>
          <p:nvPr>
            <p:ph type="sldImg" idx="2"/>
          </p:nvPr>
        </p:nvSpPr>
        <p:spPr>
          <a:xfrm>
            <a:off x="1200150" y="1143000"/>
            <a:ext cx="44577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254" name="Google Shape;254;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8</a:t>
            </a:fld>
            <a:endParaRPr sz="1200">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0:notes"/>
          <p:cNvSpPr>
            <a:spLocks noGrp="1" noRot="1" noChangeAspect="1"/>
          </p:cNvSpPr>
          <p:nvPr>
            <p:ph type="sldImg" idx="2"/>
          </p:nvPr>
        </p:nvSpPr>
        <p:spPr>
          <a:xfrm>
            <a:off x="1200150" y="1143000"/>
            <a:ext cx="44577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6" name="Google Shape;27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277" name="Google Shape;27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9</a:t>
            </a:fld>
            <a:endParaRPr sz="1200">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1_제목 슬라이드" type="title">
  <p:cSld name="TITLE">
    <p:spTree>
      <p:nvGrpSpPr>
        <p:cNvPr id="1" name="Shape 15"/>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제목 슬라이드">
  <p:cSld name="제목 슬라이드">
    <p:spTree>
      <p:nvGrpSpPr>
        <p:cNvPr id="1" name="Shape 16"/>
        <p:cNvGrpSpPr/>
        <p:nvPr/>
      </p:nvGrpSpPr>
      <p:grpSpPr>
        <a:xfrm>
          <a:off x="0" y="0"/>
          <a:ext cx="0" cy="0"/>
          <a:chOff x="0" y="0"/>
          <a:chExt cx="0" cy="0"/>
        </a:xfrm>
      </p:grpSpPr>
      <p:sp>
        <p:nvSpPr>
          <p:cNvPr id="17" name="Google Shape;17;p3"/>
          <p:cNvSpPr txBox="1">
            <a:spLocks noGrp="1"/>
          </p:cNvSpPr>
          <p:nvPr>
            <p:ph type="ctrTitle"/>
          </p:nvPr>
        </p:nvSpPr>
        <p:spPr>
          <a:xfrm>
            <a:off x="742950" y="2130426"/>
            <a:ext cx="8420100" cy="14700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 name="Google Shape;18;p3"/>
          <p:cNvSpPr txBox="1">
            <a:spLocks noGrp="1"/>
          </p:cNvSpPr>
          <p:nvPr>
            <p:ph type="subTitle" idx="1"/>
          </p:nvPr>
        </p:nvSpPr>
        <p:spPr>
          <a:xfrm>
            <a:off x="1485900" y="3886200"/>
            <a:ext cx="6934200" cy="1752600"/>
          </a:xfrm>
          <a:prstGeom prst="rect">
            <a:avLst/>
          </a:prstGeom>
          <a:noFill/>
          <a:ln>
            <a:noFill/>
          </a:ln>
        </p:spPr>
        <p:txBody>
          <a:bodyPr spcFirstLastPara="1" wrap="square" lIns="91425" tIns="45700" rIns="91425" bIns="45700" anchor="t" anchorCtr="0"/>
          <a:lstStyle>
            <a:lvl1pPr marR="0" lvl="0" algn="ctr" rtl="0">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9" name="Google Shape;19;p3"/>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Google Shape;20;p3"/>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1" name="Google Shape;21;p3"/>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제목 및 내용" type="obj">
  <p:cSld name="OBJEC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495300" y="274638"/>
            <a:ext cx="89154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4" name="Google Shape;24;p4"/>
          <p:cNvSpPr txBox="1">
            <a:spLocks noGrp="1"/>
          </p:cNvSpPr>
          <p:nvPr>
            <p:ph type="body" idx="1"/>
          </p:nvPr>
        </p:nvSpPr>
        <p:spPr>
          <a:xfrm>
            <a:off x="495300" y="1600201"/>
            <a:ext cx="8915400" cy="452596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5" name="Google Shape;25;p4"/>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Google Shape;26;p4"/>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7" name="Google Shape;27;p4"/>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구역 머리글" type="secHead">
  <p:cSld name="SECTION_HEADER">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782506" y="4406901"/>
            <a:ext cx="8420100" cy="136207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dk1"/>
              </a:buClr>
              <a:buSzPts val="4000"/>
              <a:buFont typeface="Arial"/>
              <a:buNone/>
              <a:defRPr sz="40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 name="Google Shape;30;p5"/>
          <p:cNvSpPr txBox="1">
            <a:spLocks noGrp="1"/>
          </p:cNvSpPr>
          <p:nvPr>
            <p:ph type="body" idx="1"/>
          </p:nvPr>
        </p:nvSpPr>
        <p:spPr>
          <a:xfrm>
            <a:off x="782506" y="2906713"/>
            <a:ext cx="8420100" cy="1500187"/>
          </a:xfrm>
          <a:prstGeom prst="rect">
            <a:avLst/>
          </a:prstGeom>
          <a:noFill/>
          <a:ln>
            <a:noFill/>
          </a:ln>
        </p:spPr>
        <p:txBody>
          <a:bodyPr spcFirstLastPara="1" wrap="square" lIns="91425" tIns="45700" rIns="91425" bIns="45700" anchor="b" anchorCtr="0"/>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31" name="Google Shape;31;p5"/>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Google Shape;32;p5"/>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3" name="Google Shape;33;p5"/>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콘텐츠 2개" type="twoObj">
  <p:cSld name="TWO_OBJECTS">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a:off x="495300" y="274638"/>
            <a:ext cx="89154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6" name="Google Shape;36;p6"/>
          <p:cNvSpPr txBox="1">
            <a:spLocks noGrp="1"/>
          </p:cNvSpPr>
          <p:nvPr>
            <p:ph type="body" idx="1"/>
          </p:nvPr>
        </p:nvSpPr>
        <p:spPr>
          <a:xfrm>
            <a:off x="495300" y="1600201"/>
            <a:ext cx="4375150" cy="4525963"/>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7" name="Google Shape;37;p6"/>
          <p:cNvSpPr txBox="1">
            <a:spLocks noGrp="1"/>
          </p:cNvSpPr>
          <p:nvPr>
            <p:ph type="body" idx="2"/>
          </p:nvPr>
        </p:nvSpPr>
        <p:spPr>
          <a:xfrm>
            <a:off x="5035550" y="1600201"/>
            <a:ext cx="4375150" cy="4525963"/>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8" name="Google Shape;38;p6"/>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Google Shape;39;p6"/>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0" name="Google Shape;40;p6"/>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비교" type="twoTxTwoObj">
  <p:cSld name="TWO_OBJECTS_WITH_TEXT">
    <p:spTree>
      <p:nvGrpSpPr>
        <p:cNvPr id="1" name="Shape 41"/>
        <p:cNvGrpSpPr/>
        <p:nvPr/>
      </p:nvGrpSpPr>
      <p:grpSpPr>
        <a:xfrm>
          <a:off x="0" y="0"/>
          <a:ext cx="0" cy="0"/>
          <a:chOff x="0" y="0"/>
          <a:chExt cx="0" cy="0"/>
        </a:xfrm>
      </p:grpSpPr>
      <p:sp>
        <p:nvSpPr>
          <p:cNvPr id="42" name="Google Shape;42;p7"/>
          <p:cNvSpPr txBox="1">
            <a:spLocks noGrp="1"/>
          </p:cNvSpPr>
          <p:nvPr>
            <p:ph type="title"/>
          </p:nvPr>
        </p:nvSpPr>
        <p:spPr>
          <a:xfrm>
            <a:off x="495300" y="274638"/>
            <a:ext cx="89154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3" name="Google Shape;43;p7"/>
          <p:cNvSpPr txBox="1">
            <a:spLocks noGrp="1"/>
          </p:cNvSpPr>
          <p:nvPr>
            <p:ph type="body" idx="1"/>
          </p:nvPr>
        </p:nvSpPr>
        <p:spPr>
          <a:xfrm>
            <a:off x="495300" y="1535113"/>
            <a:ext cx="4376870" cy="639762"/>
          </a:xfrm>
          <a:prstGeom prst="rect">
            <a:avLst/>
          </a:prstGeom>
          <a:noFill/>
          <a:ln>
            <a:noFill/>
          </a:ln>
        </p:spPr>
        <p:txBody>
          <a:bodyPr spcFirstLastPara="1" wrap="square" lIns="91425" tIns="45700" rIns="91425" bIns="45700" anchor="b" anchorCtr="0"/>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44" name="Google Shape;44;p7"/>
          <p:cNvSpPr txBox="1">
            <a:spLocks noGrp="1"/>
          </p:cNvSpPr>
          <p:nvPr>
            <p:ph type="body" idx="2"/>
          </p:nvPr>
        </p:nvSpPr>
        <p:spPr>
          <a:xfrm>
            <a:off x="495300" y="2174875"/>
            <a:ext cx="4376870" cy="3951288"/>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45" name="Google Shape;45;p7"/>
          <p:cNvSpPr txBox="1">
            <a:spLocks noGrp="1"/>
          </p:cNvSpPr>
          <p:nvPr>
            <p:ph type="body" idx="3"/>
          </p:nvPr>
        </p:nvSpPr>
        <p:spPr>
          <a:xfrm>
            <a:off x="5032111" y="1535113"/>
            <a:ext cx="4378590" cy="639762"/>
          </a:xfrm>
          <a:prstGeom prst="rect">
            <a:avLst/>
          </a:prstGeom>
          <a:noFill/>
          <a:ln>
            <a:noFill/>
          </a:ln>
        </p:spPr>
        <p:txBody>
          <a:bodyPr spcFirstLastPara="1" wrap="square" lIns="91425" tIns="45700" rIns="91425" bIns="45700" anchor="b" anchorCtr="0"/>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46" name="Google Shape;46;p7"/>
          <p:cNvSpPr txBox="1">
            <a:spLocks noGrp="1"/>
          </p:cNvSpPr>
          <p:nvPr>
            <p:ph type="body" idx="4"/>
          </p:nvPr>
        </p:nvSpPr>
        <p:spPr>
          <a:xfrm>
            <a:off x="5032111" y="2174875"/>
            <a:ext cx="4378590" cy="3951288"/>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47" name="Google Shape;47;p7"/>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Google Shape;48;p7"/>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9" name="Google Shape;49;p7"/>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제목만" type="titleOnly">
  <p:cSld name="TITLE_ONLY">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495300" y="274638"/>
            <a:ext cx="89154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8"/>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Google Shape;53;p8"/>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4" name="Google Shape;54;p8"/>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빈 화면" type="blank">
  <p:cSld name="BLANK">
    <p:spTree>
      <p:nvGrpSpPr>
        <p:cNvPr id="1" name="Shape 55"/>
        <p:cNvGrpSpPr/>
        <p:nvPr/>
      </p:nvGrpSpPr>
      <p:grpSpPr>
        <a:xfrm>
          <a:off x="0" y="0"/>
          <a:ext cx="0" cy="0"/>
          <a:chOff x="0" y="0"/>
          <a:chExt cx="0" cy="0"/>
        </a:xfrm>
      </p:grpSpPr>
      <p:sp>
        <p:nvSpPr>
          <p:cNvPr id="56" name="Google Shape;56;p9"/>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Google Shape;57;p9"/>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8" name="Google Shape;58;p9"/>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캡션 있는 콘텐츠" type="objTx">
  <p:cSld name="OBJECT_WITH_CAPTION_TEXT">
    <p:spTree>
      <p:nvGrpSpPr>
        <p:cNvPr id="1" name="Shape 59"/>
        <p:cNvGrpSpPr/>
        <p:nvPr/>
      </p:nvGrpSpPr>
      <p:grpSpPr>
        <a:xfrm>
          <a:off x="0" y="0"/>
          <a:ext cx="0" cy="0"/>
          <a:chOff x="0" y="0"/>
          <a:chExt cx="0" cy="0"/>
        </a:xfrm>
      </p:grpSpPr>
      <p:sp>
        <p:nvSpPr>
          <p:cNvPr id="60" name="Google Shape;60;p10"/>
          <p:cNvSpPr txBox="1">
            <a:spLocks noGrp="1"/>
          </p:cNvSpPr>
          <p:nvPr>
            <p:ph type="title"/>
          </p:nvPr>
        </p:nvSpPr>
        <p:spPr>
          <a:xfrm>
            <a:off x="495300" y="273050"/>
            <a:ext cx="3259006" cy="116205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1" name="Google Shape;61;p10"/>
          <p:cNvSpPr txBox="1">
            <a:spLocks noGrp="1"/>
          </p:cNvSpPr>
          <p:nvPr>
            <p:ph type="body" idx="1"/>
          </p:nvPr>
        </p:nvSpPr>
        <p:spPr>
          <a:xfrm>
            <a:off x="3872971" y="273051"/>
            <a:ext cx="5537729" cy="585311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2" name="Google Shape;62;p10"/>
          <p:cNvSpPr txBox="1">
            <a:spLocks noGrp="1"/>
          </p:cNvSpPr>
          <p:nvPr>
            <p:ph type="body" idx="2"/>
          </p:nvPr>
        </p:nvSpPr>
        <p:spPr>
          <a:xfrm>
            <a:off x="495300" y="1435101"/>
            <a:ext cx="3259006" cy="4691063"/>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63" name="Google Shape;63;p10"/>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Google Shape;64;p10"/>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5" name="Google Shape;65;p10"/>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캡션 있는 그림" type="picTx">
  <p:cSld name="PICTURE_WITH_CAPTION_TEXT">
    <p:spTree>
      <p:nvGrpSpPr>
        <p:cNvPr id="1" name="Shape 66"/>
        <p:cNvGrpSpPr/>
        <p:nvPr/>
      </p:nvGrpSpPr>
      <p:grpSpPr>
        <a:xfrm>
          <a:off x="0" y="0"/>
          <a:ext cx="0" cy="0"/>
          <a:chOff x="0" y="0"/>
          <a:chExt cx="0" cy="0"/>
        </a:xfrm>
      </p:grpSpPr>
      <p:sp>
        <p:nvSpPr>
          <p:cNvPr id="67" name="Google Shape;67;p11"/>
          <p:cNvSpPr txBox="1">
            <a:spLocks noGrp="1"/>
          </p:cNvSpPr>
          <p:nvPr>
            <p:ph type="title"/>
          </p:nvPr>
        </p:nvSpPr>
        <p:spPr>
          <a:xfrm>
            <a:off x="1941645" y="4800600"/>
            <a:ext cx="5943600" cy="566738"/>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8" name="Google Shape;68;p11"/>
          <p:cNvSpPr>
            <a:spLocks noGrp="1"/>
          </p:cNvSpPr>
          <p:nvPr>
            <p:ph type="pic" idx="2"/>
          </p:nvPr>
        </p:nvSpPr>
        <p:spPr>
          <a:xfrm>
            <a:off x="1941645" y="612775"/>
            <a:ext cx="5943600" cy="4114800"/>
          </a:xfrm>
          <a:prstGeom prst="rect">
            <a:avLst/>
          </a:prstGeom>
          <a:noFill/>
          <a:ln>
            <a:noFill/>
          </a:ln>
        </p:spPr>
        <p:txBody>
          <a:bodyPr spcFirstLastPara="1" wrap="square" lIns="91425" tIns="45700" rIns="91425" bIns="45700" anchor="t" anchorCtr="0"/>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9" name="Google Shape;69;p11"/>
          <p:cNvSpPr txBox="1">
            <a:spLocks noGrp="1"/>
          </p:cNvSpPr>
          <p:nvPr>
            <p:ph type="body" idx="1"/>
          </p:nvPr>
        </p:nvSpPr>
        <p:spPr>
          <a:xfrm>
            <a:off x="1941645" y="5367338"/>
            <a:ext cx="5943600" cy="804862"/>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70" name="Google Shape;70;p11"/>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Google Shape;71;p11"/>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2" name="Google Shape;72;p11"/>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제목 및 세로 텍스트" type="vertTx">
  <p:cSld name="VERTICAL_TEXT">
    <p:spTree>
      <p:nvGrpSpPr>
        <p:cNvPr id="1" name="Shape 73"/>
        <p:cNvGrpSpPr/>
        <p:nvPr/>
      </p:nvGrpSpPr>
      <p:grpSpPr>
        <a:xfrm>
          <a:off x="0" y="0"/>
          <a:ext cx="0" cy="0"/>
          <a:chOff x="0" y="0"/>
          <a:chExt cx="0" cy="0"/>
        </a:xfrm>
      </p:grpSpPr>
      <p:sp>
        <p:nvSpPr>
          <p:cNvPr id="74" name="Google Shape;74;p12"/>
          <p:cNvSpPr txBox="1">
            <a:spLocks noGrp="1"/>
          </p:cNvSpPr>
          <p:nvPr>
            <p:ph type="title"/>
          </p:nvPr>
        </p:nvSpPr>
        <p:spPr>
          <a:xfrm>
            <a:off x="495300" y="274638"/>
            <a:ext cx="89154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5" name="Google Shape;75;p12"/>
          <p:cNvSpPr txBox="1">
            <a:spLocks noGrp="1"/>
          </p:cNvSpPr>
          <p:nvPr>
            <p:ph type="body" idx="1"/>
          </p:nvPr>
        </p:nvSpPr>
        <p:spPr>
          <a:xfrm rot="5400000">
            <a:off x="2690018" y="-594518"/>
            <a:ext cx="4525963" cy="891540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6" name="Google Shape;76;p12"/>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Google Shape;77;p12"/>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8" name="Google Shape;78;p12"/>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세로 제목 및 텍스트" type="vertTitleAndTx">
  <p:cSld name="VERTICAL_TITLE_AND_VERTICAL_TEXT">
    <p:spTree>
      <p:nvGrpSpPr>
        <p:cNvPr id="1" name="Shape 79"/>
        <p:cNvGrpSpPr/>
        <p:nvPr/>
      </p:nvGrpSpPr>
      <p:grpSpPr>
        <a:xfrm>
          <a:off x="0" y="0"/>
          <a:ext cx="0" cy="0"/>
          <a:chOff x="0" y="0"/>
          <a:chExt cx="0" cy="0"/>
        </a:xfrm>
      </p:grpSpPr>
      <p:sp>
        <p:nvSpPr>
          <p:cNvPr id="80" name="Google Shape;80;p13"/>
          <p:cNvSpPr txBox="1">
            <a:spLocks noGrp="1"/>
          </p:cNvSpPr>
          <p:nvPr>
            <p:ph type="title"/>
          </p:nvPr>
        </p:nvSpPr>
        <p:spPr>
          <a:xfrm rot="5400000">
            <a:off x="5370512" y="2085976"/>
            <a:ext cx="5851525" cy="222885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1" name="Google Shape;81;p13"/>
          <p:cNvSpPr txBox="1">
            <a:spLocks noGrp="1"/>
          </p:cNvSpPr>
          <p:nvPr>
            <p:ph type="body" idx="1"/>
          </p:nvPr>
        </p:nvSpPr>
        <p:spPr>
          <a:xfrm rot="5400000">
            <a:off x="830262" y="-60323"/>
            <a:ext cx="5851525" cy="652145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2" name="Google Shape;82;p13"/>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Google Shape;83;p13"/>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4" name="Google Shape;84;p13"/>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95300" y="274638"/>
            <a:ext cx="89154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95300" y="1600201"/>
            <a:ext cx="8915400" cy="452596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95300" y="6356351"/>
            <a:ext cx="2311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3384550" y="6356351"/>
            <a:ext cx="31369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7099300" y="6356351"/>
            <a:ext cx="2311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4"/>
          <p:cNvSpPr/>
          <p:nvPr/>
        </p:nvSpPr>
        <p:spPr>
          <a:xfrm>
            <a:off x="9282" y="0"/>
            <a:ext cx="9906000" cy="6858000"/>
          </a:xfrm>
          <a:prstGeom prst="rect">
            <a:avLst/>
          </a:prstGeom>
          <a:solidFill>
            <a:srgbClr val="F2F2F2">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Arial"/>
              <a:buNone/>
            </a:pPr>
            <a:endParaRPr sz="800" b="0" i="0" u="none" strike="noStrike" cap="none">
              <a:solidFill>
                <a:schemeClr val="dk1"/>
              </a:solidFill>
              <a:latin typeface="Arial"/>
              <a:ea typeface="Arial"/>
              <a:cs typeface="Arial"/>
              <a:sym typeface="Arial"/>
            </a:endParaRPr>
          </a:p>
        </p:txBody>
      </p:sp>
      <p:sp>
        <p:nvSpPr>
          <p:cNvPr id="90" name="Google Shape;90;p14"/>
          <p:cNvSpPr txBox="1"/>
          <p:nvPr/>
        </p:nvSpPr>
        <p:spPr>
          <a:xfrm>
            <a:off x="1785399" y="2320083"/>
            <a:ext cx="6353766" cy="457369"/>
          </a:xfrm>
          <a:prstGeom prst="rect">
            <a:avLst/>
          </a:prstGeom>
          <a:noFill/>
          <a:ln>
            <a:noFill/>
          </a:ln>
        </p:spPr>
        <p:txBody>
          <a:bodyPr spcFirstLastPara="1" wrap="square" lIns="91425" tIns="45700" rIns="91425" bIns="45700" anchor="t" anchorCtr="0">
            <a:noAutofit/>
          </a:bodyPr>
          <a:lstStyle/>
          <a:p>
            <a:pPr marL="0" marR="0" lvl="0" indent="0" algn="ctr" rtl="0">
              <a:lnSpc>
                <a:spcPct val="50000"/>
              </a:lnSpc>
              <a:spcBef>
                <a:spcPts val="0"/>
              </a:spcBef>
              <a:spcAft>
                <a:spcPts val="0"/>
              </a:spcAft>
              <a:buNone/>
            </a:pPr>
            <a:r>
              <a:rPr lang="en-US" sz="4800" b="1"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rPr>
              <a:t>Mega Vitamin C</a:t>
            </a:r>
            <a:endParaRPr sz="4800" b="1"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endParaRPr>
          </a:p>
        </p:txBody>
      </p:sp>
      <p:pic>
        <p:nvPicPr>
          <p:cNvPr id="92" name="Google Shape;92;p14"/>
          <p:cNvPicPr preferRelativeResize="0"/>
          <p:nvPr/>
        </p:nvPicPr>
        <p:blipFill rotWithShape="1">
          <a:blip r:embed="rId3">
            <a:alphaModFix/>
          </a:blip>
          <a:srcRect/>
          <a:stretch/>
        </p:blipFill>
        <p:spPr>
          <a:xfrm>
            <a:off x="4370145" y="1241425"/>
            <a:ext cx="1184275" cy="47783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p:nvPr/>
        </p:nvSpPr>
        <p:spPr>
          <a:xfrm>
            <a:off x="4485" y="753250"/>
            <a:ext cx="9915282" cy="4752528"/>
          </a:xfrm>
          <a:prstGeom prst="rect">
            <a:avLst/>
          </a:prstGeom>
          <a:solidFill>
            <a:srgbClr val="E8532C"/>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Arial"/>
              <a:buNone/>
            </a:pPr>
            <a:endParaRPr sz="800" b="0" i="0" u="none" strike="noStrike" cap="none">
              <a:solidFill>
                <a:schemeClr val="dk1"/>
              </a:solidFill>
              <a:latin typeface="Noto Sans" panose="020B0502040504020204" pitchFamily="34"/>
              <a:ea typeface="Noto Sans" panose="020B0502040504020204" pitchFamily="34"/>
              <a:cs typeface="Noto Sans" panose="020B0502040504020204" pitchFamily="34"/>
              <a:sym typeface="Arial"/>
            </a:endParaRPr>
          </a:p>
        </p:txBody>
      </p:sp>
      <p:cxnSp>
        <p:nvCxnSpPr>
          <p:cNvPr id="98" name="Google Shape;98;p15"/>
          <p:cNvCxnSpPr/>
          <p:nvPr/>
        </p:nvCxnSpPr>
        <p:spPr>
          <a:xfrm>
            <a:off x="1978347" y="3234026"/>
            <a:ext cx="4596957" cy="0"/>
          </a:xfrm>
          <a:prstGeom prst="straightConnector1">
            <a:avLst/>
          </a:prstGeom>
          <a:noFill/>
          <a:ln w="9525" cap="flat" cmpd="sng">
            <a:solidFill>
              <a:srgbClr val="D8D8D8"/>
            </a:solidFill>
            <a:prstDash val="solid"/>
            <a:round/>
            <a:headEnd type="none" w="sm" len="sm"/>
            <a:tailEnd type="none" w="sm" len="sm"/>
          </a:ln>
        </p:spPr>
      </p:cxnSp>
      <p:cxnSp>
        <p:nvCxnSpPr>
          <p:cNvPr id="99" name="Google Shape;99;p15"/>
          <p:cNvCxnSpPr>
            <a:cxnSpLocks/>
          </p:cNvCxnSpPr>
          <p:nvPr/>
        </p:nvCxnSpPr>
        <p:spPr>
          <a:xfrm>
            <a:off x="2910012" y="4313419"/>
            <a:ext cx="4273478" cy="0"/>
          </a:xfrm>
          <a:prstGeom prst="straightConnector1">
            <a:avLst/>
          </a:prstGeom>
          <a:noFill/>
          <a:ln w="9525" cap="flat" cmpd="sng">
            <a:solidFill>
              <a:srgbClr val="D8D8D8"/>
            </a:solidFill>
            <a:prstDash val="solid"/>
            <a:round/>
            <a:headEnd type="none" w="sm" len="sm"/>
            <a:tailEnd type="none" w="sm" len="sm"/>
          </a:ln>
        </p:spPr>
      </p:cxnSp>
      <p:sp>
        <p:nvSpPr>
          <p:cNvPr id="101" name="Google Shape;101;p15"/>
          <p:cNvSpPr/>
          <p:nvPr/>
        </p:nvSpPr>
        <p:spPr>
          <a:xfrm>
            <a:off x="4093533" y="2975320"/>
            <a:ext cx="513226" cy="513226"/>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102" name="Google Shape;102;p15"/>
          <p:cNvSpPr/>
          <p:nvPr/>
        </p:nvSpPr>
        <p:spPr>
          <a:xfrm>
            <a:off x="6218972" y="2960361"/>
            <a:ext cx="513226" cy="513226"/>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103" name="Google Shape;103;p15"/>
          <p:cNvSpPr/>
          <p:nvPr/>
        </p:nvSpPr>
        <p:spPr>
          <a:xfrm>
            <a:off x="2627069" y="4054120"/>
            <a:ext cx="513226" cy="513226"/>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104" name="Google Shape;104;p15"/>
          <p:cNvSpPr/>
          <p:nvPr/>
        </p:nvSpPr>
        <p:spPr>
          <a:xfrm>
            <a:off x="4928927" y="4054120"/>
            <a:ext cx="513226" cy="513226"/>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105" name="Google Shape;105;p15"/>
          <p:cNvSpPr/>
          <p:nvPr/>
        </p:nvSpPr>
        <p:spPr>
          <a:xfrm>
            <a:off x="6916513" y="4054120"/>
            <a:ext cx="513226" cy="513226"/>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106" name="Google Shape;106;p15"/>
          <p:cNvSpPr/>
          <p:nvPr/>
        </p:nvSpPr>
        <p:spPr>
          <a:xfrm>
            <a:off x="1706383" y="2965064"/>
            <a:ext cx="513226" cy="513226"/>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107" name="Google Shape;107;p15"/>
          <p:cNvSpPr txBox="1"/>
          <p:nvPr/>
        </p:nvSpPr>
        <p:spPr>
          <a:xfrm>
            <a:off x="2662835" y="1772816"/>
            <a:ext cx="4580330" cy="423834"/>
          </a:xfrm>
          <a:prstGeom prst="rect">
            <a:avLst/>
          </a:prstGeom>
          <a:noFill/>
          <a:ln>
            <a:noFill/>
          </a:ln>
        </p:spPr>
        <p:txBody>
          <a:bodyPr spcFirstLastPara="1" wrap="square" lIns="91425" tIns="45700" rIns="91425" bIns="45700" anchor="t" anchorCtr="0">
            <a:noAutofit/>
          </a:bodyPr>
          <a:lstStyle/>
          <a:p>
            <a:pPr marL="0" marR="0" lvl="0" indent="0" algn="ctr" rtl="0">
              <a:lnSpc>
                <a:spcPct val="66666"/>
              </a:lnSpc>
              <a:spcBef>
                <a:spcPts val="0"/>
              </a:spcBef>
              <a:spcAft>
                <a:spcPts val="0"/>
              </a:spcAft>
              <a:buNone/>
            </a:pPr>
            <a:r>
              <a:rPr lang="en-US" sz="3600" b="1" i="0" u="none" strike="noStrike" cap="none">
                <a:solidFill>
                  <a:schemeClr val="lt1"/>
                </a:solidFill>
                <a:latin typeface="Noto Sans" panose="020B0502040504020204" pitchFamily="34"/>
                <a:ea typeface="Noto Sans" panose="020B0502040504020204" pitchFamily="34"/>
                <a:cs typeface="Noto Sans" panose="020B0502040504020204" pitchFamily="34"/>
                <a:sym typeface="Arial"/>
              </a:rPr>
              <a:t>Mega Vitamin C</a:t>
            </a:r>
            <a:endParaRPr sz="3600" b="1" i="0" u="none" strike="noStrike" cap="none">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108" name="Google Shape;108;p15"/>
          <p:cNvSpPr txBox="1"/>
          <p:nvPr/>
        </p:nvSpPr>
        <p:spPr>
          <a:xfrm>
            <a:off x="1064568" y="6042077"/>
            <a:ext cx="8215448" cy="362343"/>
          </a:xfrm>
          <a:prstGeom prst="rect">
            <a:avLst/>
          </a:prstGeom>
          <a:noFill/>
          <a:ln>
            <a:noFill/>
          </a:ln>
        </p:spPr>
        <p:txBody>
          <a:bodyPr spcFirstLastPara="1" wrap="square" lIns="91425" tIns="45700" rIns="91425" bIns="45700" anchor="t" anchorCtr="0">
            <a:noAutofit/>
          </a:bodyPr>
          <a:lstStyle/>
          <a:p>
            <a:pPr marL="0" marR="0" lvl="0" indent="0" algn="l" rtl="0">
              <a:lnSpc>
                <a:spcPct val="171428"/>
              </a:lnSpc>
              <a:spcBef>
                <a:spcPts val="0"/>
              </a:spcBef>
              <a:spcAft>
                <a:spcPts val="0"/>
              </a:spcAft>
              <a:buClr>
                <a:schemeClr val="dk1"/>
              </a:buClr>
              <a:buSzPts val="1100"/>
              <a:buFont typeface="Arial"/>
              <a:buNone/>
            </a:pPr>
            <a:r>
              <a:rPr lang="en-US" sz="1100" u="sng" dirty="0">
                <a:solidFill>
                  <a:srgbClr val="595959"/>
                </a:solidFill>
                <a:latin typeface="Noto Sans" panose="020B0502040504020204" pitchFamily="34"/>
                <a:ea typeface="Noto Sans" panose="020B0502040504020204" pitchFamily="34"/>
                <a:cs typeface="Noto Sans" panose="020B0502040504020204" pitchFamily="34"/>
              </a:rPr>
              <a:t>* This document is meant for internal training purposes only. Unauthorized use of this document is strictly prohibited.</a:t>
            </a:r>
            <a:endParaRPr sz="1100" u="sng" dirty="0">
              <a:solidFill>
                <a:srgbClr val="595959"/>
              </a:solidFill>
              <a:latin typeface="Noto Sans" panose="020B0502040504020204" pitchFamily="34"/>
              <a:ea typeface="Noto Sans" panose="020B0502040504020204" pitchFamily="34"/>
              <a:cs typeface="Noto Sans" panose="020B0502040504020204" pitchFamily="34"/>
            </a:endParaRPr>
          </a:p>
          <a:p>
            <a:pPr marL="0" marR="0" lvl="0" indent="0" algn="l" rtl="0">
              <a:lnSpc>
                <a:spcPct val="171428"/>
              </a:lnSpc>
              <a:spcBef>
                <a:spcPts val="0"/>
              </a:spcBef>
              <a:spcAft>
                <a:spcPts val="0"/>
              </a:spcAft>
              <a:buClr>
                <a:schemeClr val="dk1"/>
              </a:buClr>
              <a:buSzPts val="1100"/>
              <a:buFont typeface="Arial"/>
              <a:buNone/>
            </a:pPr>
            <a:endParaRPr sz="1100" u="sng" dirty="0">
              <a:solidFill>
                <a:srgbClr val="595959"/>
              </a:solidFill>
              <a:latin typeface="Noto Sans" panose="020B0502040504020204" pitchFamily="34"/>
              <a:ea typeface="Noto Sans" panose="020B0502040504020204" pitchFamily="34"/>
              <a:cs typeface="Noto Sans" panose="020B0502040504020204" pitchFamily="34"/>
            </a:endParaRPr>
          </a:p>
          <a:p>
            <a:pPr marL="0" marR="0" lvl="0" indent="0" algn="l" rtl="0">
              <a:lnSpc>
                <a:spcPct val="171428"/>
              </a:lnSpc>
              <a:spcBef>
                <a:spcPts val="0"/>
              </a:spcBef>
              <a:spcAft>
                <a:spcPts val="0"/>
              </a:spcAft>
              <a:buNone/>
            </a:pPr>
            <a:endParaRPr sz="1100" u="sng" dirty="0">
              <a:solidFill>
                <a:srgbClr val="595959"/>
              </a:solidFill>
              <a:latin typeface="Noto Sans" panose="020B0502040504020204" pitchFamily="34"/>
              <a:ea typeface="Noto Sans" panose="020B0502040504020204" pitchFamily="34"/>
              <a:cs typeface="Noto Sans" panose="020B0502040504020204" pitchFamily="34"/>
            </a:endParaRPr>
          </a:p>
        </p:txBody>
      </p:sp>
      <p:pic>
        <p:nvPicPr>
          <p:cNvPr id="110" name="Google Shape;110;p15"/>
          <p:cNvPicPr preferRelativeResize="0"/>
          <p:nvPr/>
        </p:nvPicPr>
        <p:blipFill rotWithShape="1">
          <a:blip r:embed="rId3">
            <a:alphaModFix/>
          </a:blip>
          <a:srcRect/>
          <a:stretch/>
        </p:blipFill>
        <p:spPr>
          <a:xfrm>
            <a:off x="4484688" y="1057481"/>
            <a:ext cx="936625" cy="377825"/>
          </a:xfrm>
          <a:prstGeom prst="rect">
            <a:avLst/>
          </a:prstGeom>
          <a:noFill/>
          <a:ln>
            <a:noFill/>
          </a:ln>
        </p:spPr>
      </p:pic>
      <p:sp>
        <p:nvSpPr>
          <p:cNvPr id="111" name="Google Shape;111;p15"/>
          <p:cNvSpPr txBox="1"/>
          <p:nvPr/>
        </p:nvSpPr>
        <p:spPr>
          <a:xfrm>
            <a:off x="3438317" y="3487953"/>
            <a:ext cx="1827557" cy="292388"/>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300" b="1">
                <a:solidFill>
                  <a:schemeClr val="lt1"/>
                </a:solidFill>
                <a:latin typeface="Noto Sans" panose="020B0502040504020204" pitchFamily="34"/>
                <a:ea typeface="Noto Sans" panose="020B0502040504020204" pitchFamily="34"/>
                <a:cs typeface="Noto Sans" panose="020B0502040504020204" pitchFamily="34"/>
              </a:rPr>
              <a:t>Product Features</a:t>
            </a:r>
            <a:endParaRPr sz="1300" b="1" i="0" u="none" strike="noStrike" cap="none">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112" name="Google Shape;112;p15"/>
          <p:cNvSpPr txBox="1"/>
          <p:nvPr/>
        </p:nvSpPr>
        <p:spPr>
          <a:xfrm>
            <a:off x="1064568" y="3487953"/>
            <a:ext cx="1827557" cy="292388"/>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300" b="1">
                <a:solidFill>
                  <a:schemeClr val="lt1"/>
                </a:solidFill>
                <a:latin typeface="Noto Sans" panose="020B0502040504020204" pitchFamily="34"/>
                <a:ea typeface="Noto Sans" panose="020B0502040504020204" pitchFamily="34"/>
                <a:cs typeface="Noto Sans" panose="020B0502040504020204" pitchFamily="34"/>
              </a:rPr>
              <a:t>Product Details</a:t>
            </a:r>
            <a:endParaRPr sz="1300" b="1" i="0" u="none" strike="noStrike" cap="none">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113" name="Google Shape;113;p15"/>
          <p:cNvSpPr txBox="1"/>
          <p:nvPr/>
        </p:nvSpPr>
        <p:spPr>
          <a:xfrm>
            <a:off x="1837130" y="3129514"/>
            <a:ext cx="256620" cy="322974"/>
          </a:xfrm>
          <a:prstGeom prst="rect">
            <a:avLst/>
          </a:prstGeom>
          <a:noFill/>
          <a:ln>
            <a:noFill/>
          </a:ln>
        </p:spPr>
        <p:txBody>
          <a:bodyPr spcFirstLastPara="1" wrap="square" lIns="91425" tIns="45700" rIns="91425" bIns="45700" anchor="t" anchorCtr="0">
            <a:noAutofit/>
          </a:bodyPr>
          <a:lstStyle/>
          <a:p>
            <a:pPr marL="0" marR="0" lvl="0" indent="0" algn="ctr" rtl="0">
              <a:lnSpc>
                <a:spcPct val="70833"/>
              </a:lnSpc>
              <a:spcBef>
                <a:spcPts val="0"/>
              </a:spcBef>
              <a:spcAft>
                <a:spcPts val="0"/>
              </a:spcAft>
              <a:buNone/>
            </a:pPr>
            <a:r>
              <a:rPr lang="en-US" sz="2400" b="1" i="0" u="none" strike="noStrike" cap="none">
                <a:solidFill>
                  <a:srgbClr val="E0593E"/>
                </a:solidFill>
                <a:latin typeface="Noto Sans" panose="020B0502040504020204" pitchFamily="34"/>
                <a:ea typeface="Noto Sans" panose="020B0502040504020204" pitchFamily="34"/>
                <a:cs typeface="Noto Sans" panose="020B0502040504020204" pitchFamily="34"/>
                <a:sym typeface="Arial"/>
              </a:rPr>
              <a:t>1</a:t>
            </a:r>
            <a:endParaRPr>
              <a:latin typeface="Noto Sans" panose="020B0502040504020204" pitchFamily="34"/>
              <a:ea typeface="Noto Sans" panose="020B0502040504020204" pitchFamily="34"/>
              <a:cs typeface="Noto Sans" panose="020B0502040504020204" pitchFamily="34"/>
            </a:endParaRPr>
          </a:p>
        </p:txBody>
      </p:sp>
      <p:sp>
        <p:nvSpPr>
          <p:cNvPr id="114" name="Google Shape;114;p15"/>
          <p:cNvSpPr txBox="1"/>
          <p:nvPr/>
        </p:nvSpPr>
        <p:spPr>
          <a:xfrm>
            <a:off x="5564656" y="3487953"/>
            <a:ext cx="1827557" cy="292388"/>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300" b="1">
                <a:solidFill>
                  <a:schemeClr val="lt1"/>
                </a:solidFill>
                <a:latin typeface="Noto Sans" panose="020B0502040504020204" pitchFamily="34"/>
                <a:ea typeface="Noto Sans" panose="020B0502040504020204" pitchFamily="34"/>
                <a:cs typeface="Noto Sans" panose="020B0502040504020204" pitchFamily="34"/>
              </a:rPr>
              <a:t>Main Ingredients</a:t>
            </a:r>
            <a:endParaRPr sz="1300" b="1" i="0" u="none" strike="noStrike" cap="none">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115" name="Google Shape;115;p15"/>
          <p:cNvSpPr txBox="1"/>
          <p:nvPr/>
        </p:nvSpPr>
        <p:spPr>
          <a:xfrm>
            <a:off x="4221836" y="3129514"/>
            <a:ext cx="256620" cy="322974"/>
          </a:xfrm>
          <a:prstGeom prst="rect">
            <a:avLst/>
          </a:prstGeom>
          <a:noFill/>
          <a:ln>
            <a:noFill/>
          </a:ln>
        </p:spPr>
        <p:txBody>
          <a:bodyPr spcFirstLastPara="1" wrap="square" lIns="91425" tIns="45700" rIns="91425" bIns="45700" anchor="t" anchorCtr="0">
            <a:noAutofit/>
          </a:bodyPr>
          <a:lstStyle/>
          <a:p>
            <a:pPr marL="0" marR="0" lvl="0" indent="0" algn="ctr" rtl="0">
              <a:lnSpc>
                <a:spcPct val="70833"/>
              </a:lnSpc>
              <a:spcBef>
                <a:spcPts val="0"/>
              </a:spcBef>
              <a:spcAft>
                <a:spcPts val="0"/>
              </a:spcAft>
              <a:buNone/>
            </a:pPr>
            <a:r>
              <a:rPr lang="en-US" sz="2400" b="1" i="0" u="none" strike="noStrike" cap="none">
                <a:solidFill>
                  <a:srgbClr val="E0593E"/>
                </a:solidFill>
                <a:latin typeface="Noto Sans" panose="020B0502040504020204" pitchFamily="34"/>
                <a:ea typeface="Noto Sans" panose="020B0502040504020204" pitchFamily="34"/>
                <a:cs typeface="Noto Sans" panose="020B0502040504020204" pitchFamily="34"/>
                <a:sym typeface="Arial"/>
              </a:rPr>
              <a:t>2</a:t>
            </a:r>
            <a:endParaRPr>
              <a:latin typeface="Noto Sans" panose="020B0502040504020204" pitchFamily="34"/>
              <a:ea typeface="Noto Sans" panose="020B0502040504020204" pitchFamily="34"/>
              <a:cs typeface="Noto Sans" panose="020B0502040504020204" pitchFamily="34"/>
            </a:endParaRPr>
          </a:p>
        </p:txBody>
      </p:sp>
      <p:sp>
        <p:nvSpPr>
          <p:cNvPr id="116" name="Google Shape;116;p15"/>
          <p:cNvSpPr txBox="1"/>
          <p:nvPr/>
        </p:nvSpPr>
        <p:spPr>
          <a:xfrm>
            <a:off x="6334035" y="3129514"/>
            <a:ext cx="256620" cy="322974"/>
          </a:xfrm>
          <a:prstGeom prst="rect">
            <a:avLst/>
          </a:prstGeom>
          <a:noFill/>
          <a:ln>
            <a:noFill/>
          </a:ln>
        </p:spPr>
        <p:txBody>
          <a:bodyPr spcFirstLastPara="1" wrap="square" lIns="91425" tIns="45700" rIns="91425" bIns="45700" anchor="t" anchorCtr="0">
            <a:noAutofit/>
          </a:bodyPr>
          <a:lstStyle/>
          <a:p>
            <a:pPr marL="0" marR="0" lvl="0" indent="0" algn="ctr" rtl="0">
              <a:lnSpc>
                <a:spcPct val="70833"/>
              </a:lnSpc>
              <a:spcBef>
                <a:spcPts val="0"/>
              </a:spcBef>
              <a:spcAft>
                <a:spcPts val="0"/>
              </a:spcAft>
              <a:buNone/>
            </a:pPr>
            <a:r>
              <a:rPr lang="en-US" sz="2400" b="1" i="0" u="none" strike="noStrike" cap="none">
                <a:solidFill>
                  <a:srgbClr val="E0593E"/>
                </a:solidFill>
                <a:latin typeface="Noto Sans" panose="020B0502040504020204" pitchFamily="34"/>
                <a:ea typeface="Noto Sans" panose="020B0502040504020204" pitchFamily="34"/>
                <a:cs typeface="Noto Sans" panose="020B0502040504020204" pitchFamily="34"/>
                <a:sym typeface="Arial"/>
              </a:rPr>
              <a:t>3</a:t>
            </a:r>
            <a:endParaRPr sz="2400" b="1" i="0" u="none" strike="noStrike" cap="none">
              <a:solidFill>
                <a:srgbClr val="E0593E"/>
              </a:solidFill>
              <a:latin typeface="Noto Sans" panose="020B0502040504020204" pitchFamily="34"/>
              <a:ea typeface="Noto Sans" panose="020B0502040504020204" pitchFamily="34"/>
              <a:cs typeface="Noto Sans" panose="020B0502040504020204" pitchFamily="34"/>
              <a:sym typeface="Arial"/>
            </a:endParaRPr>
          </a:p>
        </p:txBody>
      </p:sp>
      <p:sp>
        <p:nvSpPr>
          <p:cNvPr id="118" name="Google Shape;118;p15"/>
          <p:cNvSpPr txBox="1"/>
          <p:nvPr/>
        </p:nvSpPr>
        <p:spPr>
          <a:xfrm>
            <a:off x="2755372" y="4208907"/>
            <a:ext cx="256620" cy="322974"/>
          </a:xfrm>
          <a:prstGeom prst="rect">
            <a:avLst/>
          </a:prstGeom>
          <a:noFill/>
          <a:ln>
            <a:noFill/>
          </a:ln>
        </p:spPr>
        <p:txBody>
          <a:bodyPr spcFirstLastPara="1" wrap="square" lIns="91425" tIns="45700" rIns="91425" bIns="45700" anchor="t" anchorCtr="0">
            <a:noAutofit/>
          </a:bodyPr>
          <a:lstStyle/>
          <a:p>
            <a:pPr marL="0" marR="0" lvl="0" indent="0" algn="ctr" rtl="0">
              <a:lnSpc>
                <a:spcPct val="70833"/>
              </a:lnSpc>
              <a:spcBef>
                <a:spcPts val="0"/>
              </a:spcBef>
              <a:spcAft>
                <a:spcPts val="0"/>
              </a:spcAft>
              <a:buNone/>
            </a:pPr>
            <a:r>
              <a:rPr lang="en-US" sz="2400" b="1" i="0" u="none" strike="noStrike" cap="none" dirty="0">
                <a:solidFill>
                  <a:srgbClr val="E0593E"/>
                </a:solidFill>
                <a:latin typeface="Noto Sans" panose="020B0502040504020204" pitchFamily="34"/>
                <a:ea typeface="Noto Sans" panose="020B0502040504020204" pitchFamily="34"/>
                <a:cs typeface="Noto Sans" panose="020B0502040504020204" pitchFamily="34"/>
                <a:sym typeface="Arial"/>
              </a:rPr>
              <a:t>4</a:t>
            </a:r>
            <a:endParaRPr sz="2400" b="1" i="0" u="none" strike="noStrike" cap="none" dirty="0">
              <a:solidFill>
                <a:srgbClr val="E0593E"/>
              </a:solidFill>
              <a:latin typeface="Noto Sans" panose="020B0502040504020204" pitchFamily="34"/>
              <a:ea typeface="Noto Sans" panose="020B0502040504020204" pitchFamily="34"/>
              <a:cs typeface="Noto Sans" panose="020B0502040504020204" pitchFamily="34"/>
              <a:sym typeface="Arial"/>
            </a:endParaRPr>
          </a:p>
        </p:txBody>
      </p:sp>
      <p:sp>
        <p:nvSpPr>
          <p:cNvPr id="119" name="Google Shape;119;p15"/>
          <p:cNvSpPr txBox="1"/>
          <p:nvPr/>
        </p:nvSpPr>
        <p:spPr>
          <a:xfrm>
            <a:off x="1996233" y="4575939"/>
            <a:ext cx="1827557" cy="292388"/>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300" b="1" dirty="0">
                <a:solidFill>
                  <a:schemeClr val="lt1"/>
                </a:solidFill>
                <a:latin typeface="Noto Sans" panose="020B0502040504020204" pitchFamily="34"/>
                <a:ea typeface="Noto Sans" panose="020B0502040504020204" pitchFamily="34"/>
                <a:cs typeface="Noto Sans" panose="020B0502040504020204" pitchFamily="34"/>
              </a:rPr>
              <a:t>Recommended For         </a:t>
            </a:r>
            <a:endParaRPr sz="1300" b="1" i="0" u="none" strike="noStrike" cap="none" dirty="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120" name="Google Shape;120;p15"/>
          <p:cNvSpPr txBox="1"/>
          <p:nvPr/>
        </p:nvSpPr>
        <p:spPr>
          <a:xfrm>
            <a:off x="5082272" y="4208907"/>
            <a:ext cx="256620" cy="322974"/>
          </a:xfrm>
          <a:prstGeom prst="rect">
            <a:avLst/>
          </a:prstGeom>
          <a:noFill/>
          <a:ln>
            <a:noFill/>
          </a:ln>
        </p:spPr>
        <p:txBody>
          <a:bodyPr spcFirstLastPara="1" wrap="square" lIns="91425" tIns="45700" rIns="91425" bIns="45700" anchor="t" anchorCtr="0">
            <a:noAutofit/>
          </a:bodyPr>
          <a:lstStyle/>
          <a:p>
            <a:pPr marL="0" marR="0" lvl="0" indent="0" algn="ctr" rtl="0">
              <a:lnSpc>
                <a:spcPct val="70833"/>
              </a:lnSpc>
              <a:spcBef>
                <a:spcPts val="0"/>
              </a:spcBef>
              <a:spcAft>
                <a:spcPts val="0"/>
              </a:spcAft>
              <a:buNone/>
            </a:pPr>
            <a:r>
              <a:rPr lang="en-US" sz="2400" b="1" i="0" u="none" strike="noStrike" cap="none">
                <a:solidFill>
                  <a:srgbClr val="E0593E"/>
                </a:solidFill>
                <a:latin typeface="Noto Sans" panose="020B0502040504020204" pitchFamily="34"/>
                <a:ea typeface="Noto Sans" panose="020B0502040504020204" pitchFamily="34"/>
                <a:cs typeface="Noto Sans" panose="020B0502040504020204" pitchFamily="34"/>
                <a:sym typeface="Arial"/>
              </a:rPr>
              <a:t>5</a:t>
            </a:r>
            <a:endParaRPr sz="2400" b="1" i="0" u="none" strike="noStrike" cap="none">
              <a:solidFill>
                <a:srgbClr val="E0593E"/>
              </a:solidFill>
              <a:latin typeface="Noto Sans" panose="020B0502040504020204" pitchFamily="34"/>
              <a:ea typeface="Noto Sans" panose="020B0502040504020204" pitchFamily="34"/>
              <a:cs typeface="Noto Sans" panose="020B0502040504020204" pitchFamily="34"/>
              <a:sym typeface="Arial"/>
            </a:endParaRPr>
          </a:p>
        </p:txBody>
      </p:sp>
      <p:sp>
        <p:nvSpPr>
          <p:cNvPr id="121" name="Google Shape;121;p15"/>
          <p:cNvSpPr txBox="1"/>
          <p:nvPr/>
        </p:nvSpPr>
        <p:spPr>
          <a:xfrm>
            <a:off x="7055180" y="4208907"/>
            <a:ext cx="256620" cy="322974"/>
          </a:xfrm>
          <a:prstGeom prst="rect">
            <a:avLst/>
          </a:prstGeom>
          <a:noFill/>
          <a:ln>
            <a:noFill/>
          </a:ln>
        </p:spPr>
        <p:txBody>
          <a:bodyPr spcFirstLastPara="1" wrap="square" lIns="91425" tIns="45700" rIns="91425" bIns="45700" anchor="t" anchorCtr="0">
            <a:noAutofit/>
          </a:bodyPr>
          <a:lstStyle/>
          <a:p>
            <a:pPr marL="0" marR="0" lvl="0" indent="0" algn="ctr" rtl="0">
              <a:lnSpc>
                <a:spcPct val="70833"/>
              </a:lnSpc>
              <a:spcBef>
                <a:spcPts val="0"/>
              </a:spcBef>
              <a:spcAft>
                <a:spcPts val="0"/>
              </a:spcAft>
              <a:buNone/>
            </a:pPr>
            <a:r>
              <a:rPr lang="en-US" sz="2400" b="1" i="0" u="none" strike="noStrike" cap="none">
                <a:solidFill>
                  <a:srgbClr val="E0593E"/>
                </a:solidFill>
                <a:latin typeface="Noto Sans" panose="020B0502040504020204" pitchFamily="34"/>
                <a:ea typeface="Noto Sans" panose="020B0502040504020204" pitchFamily="34"/>
                <a:cs typeface="Noto Sans" panose="020B0502040504020204" pitchFamily="34"/>
                <a:sym typeface="Arial"/>
              </a:rPr>
              <a:t>6</a:t>
            </a:r>
            <a:endParaRPr sz="2400" b="1" i="0" u="none" strike="noStrike" cap="none">
              <a:solidFill>
                <a:srgbClr val="E0593E"/>
              </a:solidFill>
              <a:latin typeface="Noto Sans" panose="020B0502040504020204" pitchFamily="34"/>
              <a:ea typeface="Noto Sans" panose="020B0502040504020204" pitchFamily="34"/>
              <a:cs typeface="Noto Sans" panose="020B0502040504020204" pitchFamily="34"/>
              <a:sym typeface="Arial"/>
            </a:endParaRPr>
          </a:p>
        </p:txBody>
      </p:sp>
      <p:sp>
        <p:nvSpPr>
          <p:cNvPr id="122" name="Google Shape;122;p15"/>
          <p:cNvSpPr txBox="1"/>
          <p:nvPr/>
        </p:nvSpPr>
        <p:spPr>
          <a:xfrm>
            <a:off x="4290277" y="4567345"/>
            <a:ext cx="1827557" cy="292388"/>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300" b="1" dirty="0">
                <a:solidFill>
                  <a:schemeClr val="lt1"/>
                </a:solidFill>
                <a:latin typeface="Noto Sans" panose="020B0502040504020204" pitchFamily="34"/>
                <a:ea typeface="Noto Sans" panose="020B0502040504020204" pitchFamily="34"/>
                <a:cs typeface="Noto Sans" panose="020B0502040504020204" pitchFamily="34"/>
              </a:rPr>
              <a:t>Precautions</a:t>
            </a:r>
            <a:endParaRPr sz="1300" b="1" i="0" u="none" strike="noStrike" cap="none" dirty="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123" name="Google Shape;123;p15"/>
          <p:cNvSpPr/>
          <p:nvPr/>
        </p:nvSpPr>
        <p:spPr>
          <a:xfrm>
            <a:off x="6510206" y="4563360"/>
            <a:ext cx="1677133" cy="4001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b="1" dirty="0">
                <a:solidFill>
                  <a:schemeClr val="lt1"/>
                </a:solidFill>
                <a:latin typeface="Noto Sans" panose="020B0502040504020204" pitchFamily="34"/>
                <a:ea typeface="Noto Sans" panose="020B0502040504020204" pitchFamily="34"/>
                <a:cs typeface="Noto Sans" panose="020B0502040504020204" pitchFamily="34"/>
              </a:rPr>
              <a:t>Why Our Vitamin C is Different</a:t>
            </a:r>
            <a:endParaRPr sz="1300" b="1" i="0" u="none" strike="noStrike" cap="none" dirty="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6"/>
          <p:cNvSpPr/>
          <p:nvPr/>
        </p:nvSpPr>
        <p:spPr>
          <a:xfrm>
            <a:off x="-9282" y="0"/>
            <a:ext cx="9915282" cy="6858000"/>
          </a:xfrm>
          <a:prstGeom prst="rect">
            <a:avLst/>
          </a:prstGeom>
          <a:solidFill>
            <a:srgbClr val="F2F2F2">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Arial"/>
              <a:buNone/>
            </a:pPr>
            <a:endParaRPr sz="800" b="0" i="0" u="none" strike="noStrike" cap="none">
              <a:solidFill>
                <a:schemeClr val="dk1"/>
              </a:solidFill>
              <a:latin typeface="Noto Sans" panose="020B0502040504020204" pitchFamily="34"/>
              <a:ea typeface="Noto Sans" panose="020B0502040504020204" pitchFamily="34"/>
              <a:cs typeface="Noto Sans" panose="020B0502040504020204" pitchFamily="34"/>
              <a:sym typeface="Arial"/>
            </a:endParaRPr>
          </a:p>
        </p:txBody>
      </p:sp>
      <p:sp>
        <p:nvSpPr>
          <p:cNvPr id="131" name="Google Shape;131;p16"/>
          <p:cNvSpPr/>
          <p:nvPr/>
        </p:nvSpPr>
        <p:spPr>
          <a:xfrm>
            <a:off x="200472" y="184885"/>
            <a:ext cx="1800200" cy="6480720"/>
          </a:xfrm>
          <a:prstGeom prst="rect">
            <a:avLst/>
          </a:prstGeom>
          <a:solidFill>
            <a:srgbClr val="E8532C"/>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Arial"/>
              <a:buNone/>
            </a:pPr>
            <a:endParaRPr sz="800" b="0" i="0" u="none" strike="noStrike" cap="none">
              <a:solidFill>
                <a:srgbClr val="E0593E"/>
              </a:solidFill>
              <a:latin typeface="Noto Sans" panose="020B0502040504020204" pitchFamily="34"/>
              <a:ea typeface="Noto Sans" panose="020B0502040504020204" pitchFamily="34"/>
              <a:cs typeface="Noto Sans" panose="020B0502040504020204" pitchFamily="34"/>
              <a:sym typeface="Arial"/>
            </a:endParaRPr>
          </a:p>
        </p:txBody>
      </p:sp>
      <p:sp>
        <p:nvSpPr>
          <p:cNvPr id="132" name="Google Shape;132;p16"/>
          <p:cNvSpPr txBox="1"/>
          <p:nvPr/>
        </p:nvSpPr>
        <p:spPr>
          <a:xfrm>
            <a:off x="560512" y="1895035"/>
            <a:ext cx="1431241" cy="373500"/>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0"/>
              </a:spcBef>
              <a:spcAft>
                <a:spcPts val="0"/>
              </a:spcAft>
              <a:buNone/>
            </a:pPr>
            <a:r>
              <a:rPr lang="en-US" sz="1800" b="1">
                <a:solidFill>
                  <a:schemeClr val="lt1"/>
                </a:solidFill>
                <a:latin typeface="Noto Sans" panose="020B0502040504020204" pitchFamily="34"/>
                <a:ea typeface="Noto Sans" panose="020B0502040504020204" pitchFamily="34"/>
                <a:cs typeface="Noto Sans" panose="020B0502040504020204" pitchFamily="34"/>
              </a:rPr>
              <a:t>Product Details</a:t>
            </a:r>
            <a:endParaRPr sz="1800" b="1" i="0" u="none" strike="noStrike" cap="none">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133" name="Google Shape;133;p16"/>
          <p:cNvSpPr txBox="1"/>
          <p:nvPr/>
        </p:nvSpPr>
        <p:spPr>
          <a:xfrm>
            <a:off x="609908" y="1369221"/>
            <a:ext cx="256620" cy="356508"/>
          </a:xfrm>
          <a:prstGeom prst="rect">
            <a:avLst/>
          </a:prstGeom>
          <a:noFill/>
          <a:ln>
            <a:noFill/>
          </a:ln>
        </p:spPr>
        <p:txBody>
          <a:bodyPr spcFirstLastPara="1" wrap="square" lIns="91425" tIns="45700" rIns="91425" bIns="45700" anchor="ctr" anchorCtr="0">
            <a:noAutofit/>
          </a:bodyPr>
          <a:lstStyle/>
          <a:p>
            <a:pPr marL="0" marR="0" lvl="0" indent="0" algn="ctr" rtl="0">
              <a:lnSpc>
                <a:spcPct val="47222"/>
              </a:lnSpc>
              <a:spcBef>
                <a:spcPts val="0"/>
              </a:spcBef>
              <a:spcAft>
                <a:spcPts val="0"/>
              </a:spcAft>
              <a:buNone/>
            </a:pPr>
            <a:r>
              <a:rPr lang="en-US" sz="3600" b="0" i="0" u="none" strike="noStrike" cap="none">
                <a:solidFill>
                  <a:srgbClr val="F2F2F2"/>
                </a:solidFill>
                <a:latin typeface="Noto Sans" panose="020B0502040504020204" pitchFamily="34"/>
                <a:ea typeface="Noto Sans" panose="020B0502040504020204" pitchFamily="34"/>
                <a:cs typeface="Noto Sans" panose="020B0502040504020204" pitchFamily="34"/>
                <a:sym typeface="Arial"/>
              </a:rPr>
              <a:t>1</a:t>
            </a:r>
            <a:endParaRPr>
              <a:latin typeface="Noto Sans" panose="020B0502040504020204" pitchFamily="34"/>
              <a:ea typeface="Noto Sans" panose="020B0502040504020204" pitchFamily="34"/>
              <a:cs typeface="Noto Sans" panose="020B0502040504020204" pitchFamily="34"/>
            </a:endParaRPr>
          </a:p>
        </p:txBody>
      </p:sp>
      <p:cxnSp>
        <p:nvCxnSpPr>
          <p:cNvPr id="134" name="Google Shape;134;p16"/>
          <p:cNvCxnSpPr/>
          <p:nvPr/>
        </p:nvCxnSpPr>
        <p:spPr>
          <a:xfrm rot="10800000" flipH="1">
            <a:off x="126682" y="1539122"/>
            <a:ext cx="483226" cy="483224"/>
          </a:xfrm>
          <a:prstGeom prst="straightConnector1">
            <a:avLst/>
          </a:prstGeom>
          <a:noFill/>
          <a:ln w="9525" cap="flat" cmpd="sng">
            <a:solidFill>
              <a:srgbClr val="F2F2F2"/>
            </a:solidFill>
            <a:prstDash val="solid"/>
            <a:round/>
            <a:headEnd type="none" w="sm" len="sm"/>
            <a:tailEnd type="none" w="sm" len="sm"/>
          </a:ln>
        </p:spPr>
      </p:cxnSp>
      <p:cxnSp>
        <p:nvCxnSpPr>
          <p:cNvPr id="135" name="Google Shape;135;p16"/>
          <p:cNvCxnSpPr/>
          <p:nvPr/>
        </p:nvCxnSpPr>
        <p:spPr>
          <a:xfrm rot="10800000" flipH="1">
            <a:off x="866528" y="184890"/>
            <a:ext cx="1125225" cy="1125226"/>
          </a:xfrm>
          <a:prstGeom prst="straightConnector1">
            <a:avLst/>
          </a:prstGeom>
          <a:noFill/>
          <a:ln w="9525" cap="flat" cmpd="sng">
            <a:solidFill>
              <a:srgbClr val="F2F2F2"/>
            </a:solidFill>
            <a:prstDash val="solid"/>
            <a:round/>
            <a:headEnd type="none" w="sm" len="sm"/>
            <a:tailEnd type="none" w="sm" len="sm"/>
          </a:ln>
        </p:spPr>
      </p:cxnSp>
      <p:cxnSp>
        <p:nvCxnSpPr>
          <p:cNvPr id="136" name="Google Shape;136;p16"/>
          <p:cNvCxnSpPr/>
          <p:nvPr/>
        </p:nvCxnSpPr>
        <p:spPr>
          <a:xfrm rot="10800000">
            <a:off x="200472" y="6665609"/>
            <a:ext cx="9543274" cy="0"/>
          </a:xfrm>
          <a:prstGeom prst="straightConnector1">
            <a:avLst/>
          </a:prstGeom>
          <a:noFill/>
          <a:ln w="9525" cap="flat" cmpd="sng">
            <a:solidFill>
              <a:srgbClr val="E8532C"/>
            </a:solidFill>
            <a:prstDash val="solid"/>
            <a:round/>
            <a:headEnd type="none" w="sm" len="sm"/>
            <a:tailEnd type="none" w="sm" len="sm"/>
          </a:ln>
        </p:spPr>
      </p:cxnSp>
      <p:cxnSp>
        <p:nvCxnSpPr>
          <p:cNvPr id="137" name="Google Shape;137;p16"/>
          <p:cNvCxnSpPr/>
          <p:nvPr/>
        </p:nvCxnSpPr>
        <p:spPr>
          <a:xfrm rot="10800000">
            <a:off x="200472" y="188640"/>
            <a:ext cx="9543274" cy="0"/>
          </a:xfrm>
          <a:prstGeom prst="straightConnector1">
            <a:avLst/>
          </a:prstGeom>
          <a:noFill/>
          <a:ln w="9525" cap="flat" cmpd="sng">
            <a:solidFill>
              <a:srgbClr val="E8532C"/>
            </a:solidFill>
            <a:prstDash val="solid"/>
            <a:round/>
            <a:headEnd type="none" w="sm" len="sm"/>
            <a:tailEnd type="none" w="sm" len="sm"/>
          </a:ln>
        </p:spPr>
      </p:cxnSp>
      <p:pic>
        <p:nvPicPr>
          <p:cNvPr id="138" name="Google Shape;138;p16"/>
          <p:cNvPicPr preferRelativeResize="0"/>
          <p:nvPr/>
        </p:nvPicPr>
        <p:blipFill rotWithShape="1">
          <a:blip r:embed="rId3">
            <a:alphaModFix/>
          </a:blip>
          <a:srcRect/>
          <a:stretch/>
        </p:blipFill>
        <p:spPr>
          <a:xfrm>
            <a:off x="635343" y="5734541"/>
            <a:ext cx="921538" cy="371739"/>
          </a:xfrm>
          <a:prstGeom prst="rect">
            <a:avLst/>
          </a:prstGeom>
          <a:noFill/>
          <a:ln>
            <a:noFill/>
          </a:ln>
        </p:spPr>
      </p:pic>
      <p:sp>
        <p:nvSpPr>
          <p:cNvPr id="139" name="Google Shape;139;p16"/>
          <p:cNvSpPr/>
          <p:nvPr/>
        </p:nvSpPr>
        <p:spPr>
          <a:xfrm rot="-5400000">
            <a:off x="9358289" y="6267350"/>
            <a:ext cx="398255" cy="398255"/>
          </a:xfrm>
          <a:prstGeom prst="rtTriangle">
            <a:avLst/>
          </a:prstGeom>
          <a:solidFill>
            <a:srgbClr val="E853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140" name="Google Shape;140;p16"/>
          <p:cNvSpPr txBox="1"/>
          <p:nvPr/>
        </p:nvSpPr>
        <p:spPr>
          <a:xfrm>
            <a:off x="2432720" y="3270609"/>
            <a:ext cx="6776547" cy="2252924"/>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1200" b="1" i="0" u="none" strike="noStrike" cap="none" dirty="0">
                <a:solidFill>
                  <a:srgbClr val="E0593E"/>
                </a:solidFill>
                <a:latin typeface="Noto Sans" panose="020B0502040504020204" pitchFamily="34"/>
                <a:ea typeface="Noto Sans" panose="020B0502040504020204" pitchFamily="34"/>
                <a:cs typeface="Noto Sans" panose="020B0502040504020204" pitchFamily="34"/>
                <a:sym typeface="Arial"/>
              </a:rPr>
              <a:t>+</a:t>
            </a:r>
            <a:r>
              <a:rPr lang="en-US" sz="1200" b="1"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rPr>
              <a:t> </a:t>
            </a:r>
            <a:r>
              <a:rPr lang="en-US" sz="1200" b="1" dirty="0">
                <a:solidFill>
                  <a:srgbClr val="595959"/>
                </a:solidFill>
                <a:latin typeface="Noto Sans" panose="020B0502040504020204" pitchFamily="34"/>
                <a:ea typeface="Noto Sans" panose="020B0502040504020204" pitchFamily="34"/>
                <a:cs typeface="Noto Sans" panose="020B0502040504020204" pitchFamily="34"/>
              </a:rPr>
              <a:t>Product Type</a:t>
            </a:r>
            <a:r>
              <a:rPr lang="en-US" sz="1200" b="1"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rPr>
              <a:t> : </a:t>
            </a:r>
            <a:r>
              <a:rPr lang="en-US" sz="1200" dirty="0">
                <a:solidFill>
                  <a:srgbClr val="595959"/>
                </a:solidFill>
                <a:latin typeface="Noto Sans" panose="020B0502040504020204" pitchFamily="34"/>
                <a:ea typeface="Noto Sans" panose="020B0502040504020204" pitchFamily="34"/>
                <a:cs typeface="Noto Sans" panose="020B0502040504020204" pitchFamily="34"/>
              </a:rPr>
              <a:t>Dietary Supplement</a:t>
            </a:r>
            <a:r>
              <a:rPr lang="en-US" sz="1200" b="0"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rPr>
              <a:t>(</a:t>
            </a:r>
            <a:r>
              <a:rPr lang="en-US" sz="1200" dirty="0">
                <a:solidFill>
                  <a:srgbClr val="595959"/>
                </a:solidFill>
                <a:latin typeface="Noto Sans" panose="020B0502040504020204" pitchFamily="34"/>
                <a:ea typeface="Noto Sans" panose="020B0502040504020204" pitchFamily="34"/>
                <a:cs typeface="Noto Sans" panose="020B0502040504020204" pitchFamily="34"/>
              </a:rPr>
              <a:t>High Vitamin C Content</a:t>
            </a:r>
            <a:r>
              <a:rPr lang="en-US" sz="1200" b="0"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rPr>
              <a:t>)</a:t>
            </a:r>
            <a:endParaRPr sz="1200" b="0"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lnSpc>
                <a:spcPct val="150000"/>
              </a:lnSpc>
              <a:spcBef>
                <a:spcPts val="0"/>
              </a:spcBef>
              <a:spcAft>
                <a:spcPts val="0"/>
              </a:spcAft>
              <a:buNone/>
            </a:pPr>
            <a:r>
              <a:rPr lang="en-US" sz="1200" b="1" i="0" u="none" strike="noStrike" cap="none" dirty="0">
                <a:solidFill>
                  <a:srgbClr val="E0593E"/>
                </a:solidFill>
                <a:latin typeface="Noto Sans" panose="020B0502040504020204" pitchFamily="34"/>
                <a:ea typeface="Noto Sans" panose="020B0502040504020204" pitchFamily="34"/>
                <a:cs typeface="Noto Sans" panose="020B0502040504020204" pitchFamily="34"/>
                <a:sym typeface="Arial"/>
              </a:rPr>
              <a:t>+</a:t>
            </a:r>
            <a:r>
              <a:rPr lang="en-US" sz="1200" b="0"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rPr>
              <a:t> </a:t>
            </a:r>
            <a:r>
              <a:rPr lang="en-US" sz="1200" b="1" dirty="0">
                <a:solidFill>
                  <a:srgbClr val="595959"/>
                </a:solidFill>
                <a:latin typeface="Noto Sans" panose="020B0502040504020204" pitchFamily="34"/>
                <a:ea typeface="Noto Sans" panose="020B0502040504020204" pitchFamily="34"/>
                <a:cs typeface="Noto Sans" panose="020B0502040504020204" pitchFamily="34"/>
              </a:rPr>
              <a:t>Content</a:t>
            </a:r>
            <a:r>
              <a:rPr lang="en-US" sz="1200" b="1"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rPr>
              <a:t> :</a:t>
            </a:r>
            <a:r>
              <a:rPr lang="en-US" sz="1200" b="0"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rPr>
              <a:t> 60g (2g X 30 </a:t>
            </a:r>
            <a:r>
              <a:rPr lang="en-US" sz="1200" dirty="0">
                <a:solidFill>
                  <a:srgbClr val="595959"/>
                </a:solidFill>
                <a:latin typeface="Noto Sans" panose="020B0502040504020204" pitchFamily="34"/>
                <a:ea typeface="Noto Sans" panose="020B0502040504020204" pitchFamily="34"/>
                <a:cs typeface="Noto Sans" panose="020B0502040504020204" pitchFamily="34"/>
              </a:rPr>
              <a:t>packets)</a:t>
            </a:r>
            <a:endParaRPr dirty="0">
              <a:latin typeface="Noto Sans" panose="020B0502040504020204" pitchFamily="34"/>
              <a:ea typeface="Noto Sans" panose="020B0502040504020204" pitchFamily="34"/>
              <a:cs typeface="Noto Sans" panose="020B0502040504020204" pitchFamily="34"/>
            </a:endParaRPr>
          </a:p>
          <a:p>
            <a:pPr lvl="0">
              <a:spcBef>
                <a:spcPts val="240"/>
              </a:spcBef>
            </a:pPr>
            <a:r>
              <a:rPr lang="en-US" sz="1200" b="1" i="0" u="none" strike="noStrike" cap="none" dirty="0">
                <a:solidFill>
                  <a:srgbClr val="E0593E"/>
                </a:solidFill>
                <a:latin typeface="Noto Sans" panose="020B0502040504020204" pitchFamily="34"/>
                <a:ea typeface="Noto Sans" panose="020B0502040504020204" pitchFamily="34"/>
                <a:cs typeface="Noto Sans" panose="020B0502040504020204" pitchFamily="34"/>
                <a:sym typeface="Arial"/>
              </a:rPr>
              <a:t>+</a:t>
            </a:r>
            <a:r>
              <a:rPr lang="en-US" sz="1200" dirty="0">
                <a:solidFill>
                  <a:srgbClr val="595959"/>
                </a:solidFill>
                <a:latin typeface="Noto Sans" panose="020B0502040504020204" pitchFamily="34"/>
                <a:ea typeface="Noto Sans" panose="020B0502040504020204" pitchFamily="34"/>
                <a:cs typeface="Noto Sans" panose="020B0502040504020204" pitchFamily="34"/>
              </a:rPr>
              <a:t> </a:t>
            </a:r>
            <a:r>
              <a:rPr lang="en-US" sz="1200" b="1" dirty="0">
                <a:solidFill>
                  <a:srgbClr val="595959"/>
                </a:solidFill>
                <a:latin typeface="Noto Sans" panose="020B0502040504020204" pitchFamily="34"/>
                <a:ea typeface="Noto Sans" panose="020B0502040504020204" pitchFamily="34"/>
                <a:cs typeface="Noto Sans" panose="020B0502040504020204" pitchFamily="34"/>
              </a:rPr>
              <a:t>Ingredients and Content</a:t>
            </a:r>
            <a:r>
              <a:rPr lang="en-US" sz="1200" b="1"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rPr>
              <a:t> : </a:t>
            </a:r>
            <a:r>
              <a:rPr lang="en-US" sz="12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Vitamin </a:t>
            </a:r>
            <a:r>
              <a:rPr lang="en-US" sz="1200" b="0" i="0" u="none" strike="noStrike" cap="none"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rPr>
              <a:t>C 99.9%, </a:t>
            </a:r>
            <a:r>
              <a:rPr lang="en-US" sz="1200" dirty="0" err="1">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Ascorbyl</a:t>
            </a:r>
            <a:r>
              <a:rPr lang="en-US" sz="12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 palmitate </a:t>
            </a:r>
            <a:r>
              <a:rPr lang="en-US" sz="1200" b="0" i="0" u="none" strike="noStrike" cap="none"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rPr>
              <a:t>0.1%</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lnSpc>
                <a:spcPct val="150000"/>
              </a:lnSpc>
              <a:spcBef>
                <a:spcPts val="0"/>
              </a:spcBef>
              <a:spcAft>
                <a:spcPts val="0"/>
              </a:spcAft>
              <a:buNone/>
            </a:pPr>
            <a:r>
              <a:rPr lang="en-US" sz="1200" b="1" i="0" u="none" strike="noStrike" cap="none" dirty="0">
                <a:solidFill>
                  <a:srgbClr val="E0593E"/>
                </a:solidFill>
                <a:latin typeface="Noto Sans" panose="020B0502040504020204" pitchFamily="34"/>
                <a:ea typeface="Noto Sans" panose="020B0502040504020204" pitchFamily="34"/>
                <a:cs typeface="Noto Sans" panose="020B0502040504020204" pitchFamily="34"/>
                <a:sym typeface="Arial"/>
              </a:rPr>
              <a:t>+</a:t>
            </a:r>
            <a:r>
              <a:rPr lang="en-US" sz="1200" b="0"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rPr>
              <a:t> </a:t>
            </a:r>
            <a:r>
              <a:rPr lang="en-US" sz="1200" b="1" dirty="0">
                <a:solidFill>
                  <a:srgbClr val="595959"/>
                </a:solidFill>
                <a:latin typeface="Noto Sans" panose="020B0502040504020204" pitchFamily="34"/>
                <a:ea typeface="Noto Sans" panose="020B0502040504020204" pitchFamily="34"/>
                <a:cs typeface="Noto Sans" panose="020B0502040504020204" pitchFamily="34"/>
              </a:rPr>
              <a:t>Function</a:t>
            </a:r>
            <a:r>
              <a:rPr lang="en-US" sz="1200" b="1"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rPr>
              <a:t>: </a:t>
            </a:r>
            <a:r>
              <a:rPr lang="en-US" sz="1200" dirty="0">
                <a:solidFill>
                  <a:srgbClr val="595959"/>
                </a:solidFill>
                <a:latin typeface="Noto Sans" panose="020B0502040504020204" pitchFamily="34"/>
                <a:ea typeface="Noto Sans" panose="020B0502040504020204" pitchFamily="34"/>
                <a:cs typeface="Noto Sans" panose="020B0502040504020204" pitchFamily="34"/>
              </a:rPr>
              <a:t>Necessary for bodily function</a:t>
            </a:r>
            <a:r>
              <a:rPr lang="en-US" sz="1200" b="0"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rPr>
              <a:t> </a:t>
            </a:r>
            <a:endParaRPr dirty="0">
              <a:latin typeface="Noto Sans" panose="020B0502040504020204" pitchFamily="34"/>
              <a:ea typeface="Noto Sans" panose="020B0502040504020204" pitchFamily="34"/>
              <a:cs typeface="Noto Sans" panose="020B0502040504020204" pitchFamily="34"/>
            </a:endParaRPr>
          </a:p>
          <a:p>
            <a:pPr marL="0" marR="0" lvl="0" indent="0" algn="l" rtl="0">
              <a:lnSpc>
                <a:spcPct val="150000"/>
              </a:lnSpc>
              <a:spcBef>
                <a:spcPts val="0"/>
              </a:spcBef>
              <a:spcAft>
                <a:spcPts val="0"/>
              </a:spcAft>
              <a:buNone/>
            </a:pPr>
            <a:r>
              <a:rPr lang="en-US" sz="1200" b="0"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rPr>
              <a:t>                           </a:t>
            </a:r>
            <a:r>
              <a:rPr lang="en-US" sz="1200" dirty="0">
                <a:solidFill>
                  <a:srgbClr val="595959"/>
                </a:solidFill>
                <a:latin typeface="Noto Sans" panose="020B0502040504020204" pitchFamily="34"/>
                <a:ea typeface="Noto Sans" panose="020B0502040504020204" pitchFamily="34"/>
                <a:cs typeface="Noto Sans" panose="020B0502040504020204" pitchFamily="34"/>
              </a:rPr>
              <a:t>antioxidant properties/</a:t>
            </a:r>
            <a:r>
              <a:rPr lang="en-US" sz="1200" b="0"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rPr>
              <a:t> </a:t>
            </a:r>
            <a:r>
              <a:rPr lang="en-US" sz="1200" dirty="0">
                <a:solidFill>
                  <a:srgbClr val="595959"/>
                </a:solidFill>
                <a:latin typeface="Noto Sans" panose="020B0502040504020204" pitchFamily="34"/>
                <a:ea typeface="Noto Sans" panose="020B0502040504020204" pitchFamily="34"/>
                <a:cs typeface="Noto Sans" panose="020B0502040504020204" pitchFamily="34"/>
              </a:rPr>
              <a:t>necessary for absorbing iron</a:t>
            </a:r>
            <a:endParaRPr sz="1200" b="0"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lnSpc>
                <a:spcPct val="150000"/>
              </a:lnSpc>
              <a:spcBef>
                <a:spcPts val="0"/>
              </a:spcBef>
              <a:spcAft>
                <a:spcPts val="0"/>
              </a:spcAft>
              <a:buNone/>
            </a:pPr>
            <a:r>
              <a:rPr lang="en-US" sz="1200" b="1" i="0" u="none" strike="noStrike" cap="none" dirty="0">
                <a:solidFill>
                  <a:srgbClr val="E0593E"/>
                </a:solidFill>
                <a:latin typeface="Noto Sans" panose="020B0502040504020204" pitchFamily="34"/>
                <a:ea typeface="Noto Sans" panose="020B0502040504020204" pitchFamily="34"/>
                <a:cs typeface="Noto Sans" panose="020B0502040504020204" pitchFamily="34"/>
                <a:sym typeface="Arial"/>
              </a:rPr>
              <a:t>+</a:t>
            </a:r>
            <a:r>
              <a:rPr lang="en-US" sz="1200" b="0" i="0" u="none" strike="noStrike" cap="none" dirty="0">
                <a:solidFill>
                  <a:srgbClr val="E0593E"/>
                </a:solidFill>
                <a:latin typeface="Noto Sans" panose="020B0502040504020204" pitchFamily="34"/>
                <a:ea typeface="Noto Sans" panose="020B0502040504020204" pitchFamily="34"/>
                <a:cs typeface="Noto Sans" panose="020B0502040504020204" pitchFamily="34"/>
                <a:sym typeface="Arial"/>
              </a:rPr>
              <a:t> </a:t>
            </a:r>
            <a:r>
              <a:rPr lang="en-US" sz="1200" b="1" dirty="0">
                <a:solidFill>
                  <a:srgbClr val="595959"/>
                </a:solidFill>
                <a:latin typeface="Noto Sans" panose="020B0502040504020204" pitchFamily="34"/>
                <a:ea typeface="Noto Sans" panose="020B0502040504020204" pitchFamily="34"/>
                <a:cs typeface="Noto Sans" panose="020B0502040504020204" pitchFamily="34"/>
              </a:rPr>
              <a:t>Daily Dose</a:t>
            </a:r>
            <a:r>
              <a:rPr lang="en-US" sz="1200" b="1"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rPr>
              <a:t> :</a:t>
            </a:r>
            <a:r>
              <a:rPr lang="en-US" sz="1200" dirty="0">
                <a:solidFill>
                  <a:srgbClr val="595959"/>
                </a:solidFill>
                <a:latin typeface="Noto Sans" panose="020B0502040504020204" pitchFamily="34"/>
                <a:ea typeface="Noto Sans" panose="020B0502040504020204" pitchFamily="34"/>
                <a:cs typeface="Noto Sans" panose="020B0502040504020204" pitchFamily="34"/>
              </a:rPr>
              <a:t> Once a day take 1 packet  with water.</a:t>
            </a:r>
            <a:endParaRPr sz="1200" dirty="0">
              <a:solidFill>
                <a:srgbClr val="595959"/>
              </a:solidFill>
              <a:latin typeface="Noto Sans" panose="020B0502040504020204" pitchFamily="34"/>
              <a:ea typeface="Noto Sans" panose="020B0502040504020204" pitchFamily="34"/>
              <a:cs typeface="Noto Sans" panose="020B0502040504020204" pitchFamily="34"/>
            </a:endParaRPr>
          </a:p>
          <a:p>
            <a:pPr marL="0" marR="0" lvl="0" indent="0" algn="l" rtl="0">
              <a:lnSpc>
                <a:spcPct val="150000"/>
              </a:lnSpc>
              <a:spcBef>
                <a:spcPts val="0"/>
              </a:spcBef>
              <a:spcAft>
                <a:spcPts val="0"/>
              </a:spcAft>
              <a:buNone/>
            </a:pPr>
            <a:r>
              <a:rPr lang="en-US" sz="1200" b="0"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rPr>
              <a:t>               - </a:t>
            </a:r>
            <a:r>
              <a:rPr lang="en-US" sz="1200" dirty="0">
                <a:solidFill>
                  <a:srgbClr val="595959"/>
                </a:solidFill>
                <a:latin typeface="Noto Sans" panose="020B0502040504020204" pitchFamily="34"/>
                <a:ea typeface="Noto Sans" panose="020B0502040504020204" pitchFamily="34"/>
                <a:cs typeface="Noto Sans" panose="020B0502040504020204" pitchFamily="34"/>
              </a:rPr>
              <a:t>We recommend taking this product after a meal.</a:t>
            </a:r>
            <a:endParaRPr sz="1200" b="0"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endParaRPr>
          </a:p>
        </p:txBody>
      </p:sp>
      <p:sp>
        <p:nvSpPr>
          <p:cNvPr id="141" name="Google Shape;141;p16"/>
          <p:cNvSpPr/>
          <p:nvPr/>
        </p:nvSpPr>
        <p:spPr>
          <a:xfrm>
            <a:off x="2610066" y="5309303"/>
            <a:ext cx="6680238" cy="1304132"/>
          </a:xfrm>
          <a:prstGeom prst="rect">
            <a:avLst/>
          </a:prstGeom>
          <a:solidFill>
            <a:srgbClr val="FCD90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142" name="Google Shape;142;p16"/>
          <p:cNvSpPr txBox="1"/>
          <p:nvPr/>
        </p:nvSpPr>
        <p:spPr>
          <a:xfrm>
            <a:off x="2610800" y="5309303"/>
            <a:ext cx="6420386" cy="13041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1"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rPr>
              <a:t>*</a:t>
            </a:r>
            <a:r>
              <a:rPr lang="en-US" sz="1200" b="1" dirty="0">
                <a:solidFill>
                  <a:srgbClr val="595959"/>
                </a:solidFill>
                <a:latin typeface="Noto Sans" panose="020B0502040504020204" pitchFamily="34"/>
                <a:ea typeface="Noto Sans" panose="020B0502040504020204" pitchFamily="34"/>
                <a:cs typeface="Noto Sans" panose="020B0502040504020204" pitchFamily="34"/>
              </a:rPr>
              <a:t>Precautions</a:t>
            </a:r>
            <a:r>
              <a:rPr lang="en-US" sz="1200" b="1"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rPr>
              <a:t> :</a:t>
            </a:r>
            <a:endParaRPr b="1" dirty="0">
              <a:latin typeface="Noto Sans" panose="020B0502040504020204" pitchFamily="34"/>
              <a:ea typeface="Noto Sans" panose="020B0502040504020204" pitchFamily="34"/>
              <a:cs typeface="Noto Sans" panose="020B0502040504020204" pitchFamily="34"/>
            </a:endParaRPr>
          </a:p>
          <a:p>
            <a:pPr marL="457200" marR="0" lvl="0" indent="-304800" algn="l" rtl="0">
              <a:spcBef>
                <a:spcPts val="0"/>
              </a:spcBef>
              <a:spcAft>
                <a:spcPts val="0"/>
              </a:spcAft>
              <a:buClr>
                <a:srgbClr val="595959"/>
              </a:buClr>
              <a:buSzPts val="1200"/>
              <a:buFont typeface="Arial"/>
              <a:buChar char="-"/>
            </a:pPr>
            <a:r>
              <a:rPr lang="en-US" sz="1200" dirty="0">
                <a:solidFill>
                  <a:srgbClr val="595959"/>
                </a:solidFill>
                <a:latin typeface="Noto Sans" panose="020B0502040504020204" pitchFamily="34"/>
                <a:ea typeface="Noto Sans" panose="020B0502040504020204" pitchFamily="34"/>
                <a:cs typeface="Noto Sans" panose="020B0502040504020204" pitchFamily="34"/>
              </a:rPr>
              <a:t>Take this product after a meal as it can cause gastric disorders when taken on an empty stomach.</a:t>
            </a:r>
            <a:endParaRPr sz="1200" dirty="0">
              <a:solidFill>
                <a:srgbClr val="595959"/>
              </a:solidFill>
              <a:latin typeface="Noto Sans" panose="020B0502040504020204" pitchFamily="34"/>
              <a:ea typeface="Noto Sans" panose="020B0502040504020204" pitchFamily="34"/>
              <a:cs typeface="Noto Sans" panose="020B0502040504020204" pitchFamily="34"/>
            </a:endParaRPr>
          </a:p>
          <a:p>
            <a:pPr marL="457200" lvl="0" indent="-304800" rtl="0">
              <a:spcBef>
                <a:spcPts val="0"/>
              </a:spcBef>
              <a:spcAft>
                <a:spcPts val="0"/>
              </a:spcAft>
              <a:buClr>
                <a:srgbClr val="595959"/>
              </a:buClr>
              <a:buSzPts val="1200"/>
              <a:buChar char="-"/>
            </a:pPr>
            <a:r>
              <a:rPr lang="en-US" sz="1200" dirty="0">
                <a:solidFill>
                  <a:srgbClr val="595959"/>
                </a:solidFill>
                <a:latin typeface="Noto Sans" panose="020B0502040504020204" pitchFamily="34"/>
                <a:ea typeface="Noto Sans" panose="020B0502040504020204" pitchFamily="34"/>
                <a:cs typeface="Noto Sans" panose="020B0502040504020204" pitchFamily="34"/>
              </a:rPr>
              <a:t>If you  have a chronic illness, or are taking prescription medication, consult your doctor before using this product. If you have any allergies, be sure to read the list of ingredients before using this product.</a:t>
            </a:r>
            <a:endParaRPr sz="1200" dirty="0">
              <a:solidFill>
                <a:srgbClr val="595959"/>
              </a:solidFill>
              <a:latin typeface="Noto Sans" panose="020B0502040504020204" pitchFamily="34"/>
              <a:ea typeface="Noto Sans" panose="020B0502040504020204" pitchFamily="34"/>
              <a:cs typeface="Noto Sans" panose="020B0502040504020204" pitchFamily="34"/>
            </a:endParaRPr>
          </a:p>
        </p:txBody>
      </p:sp>
      <p:pic>
        <p:nvPicPr>
          <p:cNvPr id="143" name="Google Shape;143;p16"/>
          <p:cNvPicPr preferRelativeResize="0"/>
          <p:nvPr/>
        </p:nvPicPr>
        <p:blipFill rotWithShape="1">
          <a:blip r:embed="rId4">
            <a:alphaModFix/>
          </a:blip>
          <a:srcRect/>
          <a:stretch/>
        </p:blipFill>
        <p:spPr>
          <a:xfrm>
            <a:off x="3694082" y="114134"/>
            <a:ext cx="3816424" cy="381642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7"/>
          <p:cNvSpPr/>
          <p:nvPr/>
        </p:nvSpPr>
        <p:spPr>
          <a:xfrm>
            <a:off x="0" y="-78488"/>
            <a:ext cx="9915282" cy="6858000"/>
          </a:xfrm>
          <a:prstGeom prst="rect">
            <a:avLst/>
          </a:prstGeom>
          <a:solidFill>
            <a:srgbClr val="F2F2F2">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Arial"/>
              <a:buNone/>
            </a:pPr>
            <a:endParaRPr sz="800" b="0" i="0" u="none" strike="noStrike" cap="none">
              <a:solidFill>
                <a:schemeClr val="dk1"/>
              </a:solidFill>
              <a:latin typeface="Arial"/>
              <a:ea typeface="Arial"/>
              <a:cs typeface="Arial"/>
              <a:sym typeface="Arial"/>
            </a:endParaRPr>
          </a:p>
        </p:txBody>
      </p:sp>
      <p:sp>
        <p:nvSpPr>
          <p:cNvPr id="150" name="Google Shape;150;p17"/>
          <p:cNvSpPr/>
          <p:nvPr/>
        </p:nvSpPr>
        <p:spPr>
          <a:xfrm>
            <a:off x="200472" y="188640"/>
            <a:ext cx="1800200" cy="6480720"/>
          </a:xfrm>
          <a:prstGeom prst="rect">
            <a:avLst/>
          </a:prstGeom>
          <a:solidFill>
            <a:srgbClr val="E8532C"/>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Arial"/>
              <a:buNone/>
            </a:pPr>
            <a:endParaRPr sz="800" b="0" i="0" u="none" strike="noStrike" cap="none">
              <a:solidFill>
                <a:schemeClr val="dk1"/>
              </a:solidFill>
              <a:latin typeface="Arial"/>
              <a:ea typeface="Arial"/>
              <a:cs typeface="Arial"/>
              <a:sym typeface="Arial"/>
            </a:endParaRPr>
          </a:p>
        </p:txBody>
      </p:sp>
      <p:sp>
        <p:nvSpPr>
          <p:cNvPr id="151" name="Google Shape;151;p17"/>
          <p:cNvSpPr txBox="1"/>
          <p:nvPr/>
        </p:nvSpPr>
        <p:spPr>
          <a:xfrm>
            <a:off x="560512" y="1895035"/>
            <a:ext cx="1431241" cy="373500"/>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0"/>
              </a:spcBef>
              <a:spcAft>
                <a:spcPts val="0"/>
              </a:spcAft>
              <a:buNone/>
            </a:pPr>
            <a:r>
              <a:rPr lang="en-US" sz="1800" b="1">
                <a:solidFill>
                  <a:schemeClr val="lt1"/>
                </a:solidFill>
              </a:rPr>
              <a:t>Product Features</a:t>
            </a:r>
            <a:endParaRPr sz="1800" b="1" i="0" u="none" strike="noStrike" cap="none">
              <a:solidFill>
                <a:schemeClr val="lt1"/>
              </a:solidFill>
              <a:latin typeface="Arial"/>
              <a:ea typeface="Arial"/>
              <a:cs typeface="Arial"/>
              <a:sym typeface="Arial"/>
            </a:endParaRPr>
          </a:p>
        </p:txBody>
      </p:sp>
      <p:sp>
        <p:nvSpPr>
          <p:cNvPr id="152" name="Google Shape;152;p17"/>
          <p:cNvSpPr txBox="1"/>
          <p:nvPr/>
        </p:nvSpPr>
        <p:spPr>
          <a:xfrm>
            <a:off x="609908" y="1392304"/>
            <a:ext cx="256620" cy="310341"/>
          </a:xfrm>
          <a:prstGeom prst="rect">
            <a:avLst/>
          </a:prstGeom>
          <a:noFill/>
          <a:ln>
            <a:noFill/>
          </a:ln>
        </p:spPr>
        <p:txBody>
          <a:bodyPr spcFirstLastPara="1" wrap="square" lIns="91425" tIns="45700" rIns="91425" bIns="45700" anchor="ctr" anchorCtr="0">
            <a:noAutofit/>
          </a:bodyPr>
          <a:lstStyle/>
          <a:p>
            <a:pPr marL="0" marR="0" lvl="0" indent="0" algn="ctr" rtl="0">
              <a:lnSpc>
                <a:spcPct val="47222"/>
              </a:lnSpc>
              <a:spcBef>
                <a:spcPts val="0"/>
              </a:spcBef>
              <a:spcAft>
                <a:spcPts val="0"/>
              </a:spcAft>
              <a:buNone/>
            </a:pPr>
            <a:r>
              <a:rPr lang="en-US" sz="3600" b="0" i="0" u="none" strike="noStrike" cap="none">
                <a:solidFill>
                  <a:srgbClr val="F2F2F2"/>
                </a:solidFill>
                <a:latin typeface="Arial"/>
                <a:ea typeface="Arial"/>
                <a:cs typeface="Arial"/>
                <a:sym typeface="Arial"/>
              </a:rPr>
              <a:t>2</a:t>
            </a:r>
            <a:endParaRPr/>
          </a:p>
        </p:txBody>
      </p:sp>
      <p:cxnSp>
        <p:nvCxnSpPr>
          <p:cNvPr id="153" name="Google Shape;153;p17"/>
          <p:cNvCxnSpPr/>
          <p:nvPr/>
        </p:nvCxnSpPr>
        <p:spPr>
          <a:xfrm rot="10800000" flipH="1">
            <a:off x="126682" y="1539122"/>
            <a:ext cx="483226" cy="483224"/>
          </a:xfrm>
          <a:prstGeom prst="straightConnector1">
            <a:avLst/>
          </a:prstGeom>
          <a:noFill/>
          <a:ln w="9525" cap="flat" cmpd="sng">
            <a:solidFill>
              <a:srgbClr val="F2F2F2"/>
            </a:solidFill>
            <a:prstDash val="solid"/>
            <a:round/>
            <a:headEnd type="none" w="sm" len="sm"/>
            <a:tailEnd type="none" w="sm" len="sm"/>
          </a:ln>
        </p:spPr>
      </p:cxnSp>
      <p:cxnSp>
        <p:nvCxnSpPr>
          <p:cNvPr id="154" name="Google Shape;154;p17"/>
          <p:cNvCxnSpPr/>
          <p:nvPr/>
        </p:nvCxnSpPr>
        <p:spPr>
          <a:xfrm rot="10800000" flipH="1">
            <a:off x="866528" y="184890"/>
            <a:ext cx="1125225" cy="1125226"/>
          </a:xfrm>
          <a:prstGeom prst="straightConnector1">
            <a:avLst/>
          </a:prstGeom>
          <a:noFill/>
          <a:ln w="9525" cap="flat" cmpd="sng">
            <a:solidFill>
              <a:srgbClr val="F2F2F2"/>
            </a:solidFill>
            <a:prstDash val="solid"/>
            <a:round/>
            <a:headEnd type="none" w="sm" len="sm"/>
            <a:tailEnd type="none" w="sm" len="sm"/>
          </a:ln>
        </p:spPr>
      </p:cxnSp>
      <p:cxnSp>
        <p:nvCxnSpPr>
          <p:cNvPr id="155" name="Google Shape;155;p17"/>
          <p:cNvCxnSpPr/>
          <p:nvPr/>
        </p:nvCxnSpPr>
        <p:spPr>
          <a:xfrm rot="10800000">
            <a:off x="200472" y="6665609"/>
            <a:ext cx="9543274" cy="0"/>
          </a:xfrm>
          <a:prstGeom prst="straightConnector1">
            <a:avLst/>
          </a:prstGeom>
          <a:noFill/>
          <a:ln w="9525" cap="flat" cmpd="sng">
            <a:solidFill>
              <a:srgbClr val="E8532C"/>
            </a:solidFill>
            <a:prstDash val="solid"/>
            <a:round/>
            <a:headEnd type="none" w="sm" len="sm"/>
            <a:tailEnd type="none" w="sm" len="sm"/>
          </a:ln>
        </p:spPr>
      </p:cxnSp>
      <p:cxnSp>
        <p:nvCxnSpPr>
          <p:cNvPr id="156" name="Google Shape;156;p17"/>
          <p:cNvCxnSpPr/>
          <p:nvPr/>
        </p:nvCxnSpPr>
        <p:spPr>
          <a:xfrm rot="10800000">
            <a:off x="200472" y="188640"/>
            <a:ext cx="9543274" cy="0"/>
          </a:xfrm>
          <a:prstGeom prst="straightConnector1">
            <a:avLst/>
          </a:prstGeom>
          <a:noFill/>
          <a:ln w="9525" cap="flat" cmpd="sng">
            <a:solidFill>
              <a:srgbClr val="E8532C"/>
            </a:solidFill>
            <a:prstDash val="solid"/>
            <a:round/>
            <a:headEnd type="none" w="sm" len="sm"/>
            <a:tailEnd type="none" w="sm" len="sm"/>
          </a:ln>
        </p:spPr>
      </p:cxnSp>
      <p:pic>
        <p:nvPicPr>
          <p:cNvPr id="157" name="Google Shape;157;p17"/>
          <p:cNvPicPr preferRelativeResize="0"/>
          <p:nvPr/>
        </p:nvPicPr>
        <p:blipFill rotWithShape="1">
          <a:blip r:embed="rId3">
            <a:alphaModFix/>
          </a:blip>
          <a:srcRect/>
          <a:stretch/>
        </p:blipFill>
        <p:spPr>
          <a:xfrm>
            <a:off x="635343" y="5734541"/>
            <a:ext cx="921538" cy="371739"/>
          </a:xfrm>
          <a:prstGeom prst="rect">
            <a:avLst/>
          </a:prstGeom>
          <a:noFill/>
          <a:ln>
            <a:noFill/>
          </a:ln>
        </p:spPr>
      </p:pic>
      <p:sp>
        <p:nvSpPr>
          <p:cNvPr id="158" name="Google Shape;158;p17"/>
          <p:cNvSpPr/>
          <p:nvPr/>
        </p:nvSpPr>
        <p:spPr>
          <a:xfrm rot="-5400000">
            <a:off x="9358928" y="6267354"/>
            <a:ext cx="398255" cy="398255"/>
          </a:xfrm>
          <a:prstGeom prst="rtTriangle">
            <a:avLst/>
          </a:prstGeom>
          <a:solidFill>
            <a:srgbClr val="E853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9" name="Google Shape;159;p17"/>
          <p:cNvSpPr txBox="1"/>
          <p:nvPr/>
        </p:nvSpPr>
        <p:spPr>
          <a:xfrm>
            <a:off x="2106173" y="1895035"/>
            <a:ext cx="7703608" cy="3093154"/>
          </a:xfrm>
          <a:prstGeom prst="rect">
            <a:avLst/>
          </a:prstGeom>
          <a:noFill/>
          <a:ln>
            <a:noFill/>
          </a:ln>
        </p:spPr>
        <p:txBody>
          <a:bodyPr spcFirstLastPara="1" wrap="square" lIns="91425" tIns="45700" rIns="91425" bIns="45700" anchor="t" anchorCtr="0">
            <a:noAutofit/>
          </a:bodyPr>
          <a:lstStyle/>
          <a:p>
            <a:pPr marL="0" marR="0" lvl="0" indent="0" algn="l" rtl="0">
              <a:lnSpc>
                <a:spcPct val="250000"/>
              </a:lnSpc>
              <a:spcBef>
                <a:spcPts val="0"/>
              </a:spcBef>
              <a:spcAft>
                <a:spcPts val="0"/>
              </a:spcAft>
              <a:buNone/>
            </a:pPr>
            <a:r>
              <a:rPr lang="en-US" sz="1300" b="1" i="0" u="none" strike="noStrike" cap="none" dirty="0">
                <a:solidFill>
                  <a:srgbClr val="E0593E"/>
                </a:solidFill>
                <a:latin typeface="Noto Sans" panose="020B0502040504020204" pitchFamily="34"/>
                <a:ea typeface="Noto Sans" panose="020B0502040504020204" pitchFamily="34"/>
                <a:cs typeface="Noto Sans" panose="020B0502040504020204" pitchFamily="34"/>
                <a:sym typeface="Arial"/>
              </a:rPr>
              <a:t>+</a:t>
            </a:r>
            <a:r>
              <a:rPr lang="en-US" sz="1300" b="0" i="0" u="none" strike="noStrike" cap="none" dirty="0">
                <a:solidFill>
                  <a:srgbClr val="262626"/>
                </a:solidFill>
                <a:latin typeface="Noto Sans" panose="020B0502040504020204" pitchFamily="34"/>
                <a:ea typeface="Noto Sans" panose="020B0502040504020204" pitchFamily="34"/>
                <a:cs typeface="Noto Sans" panose="020B0502040504020204" pitchFamily="34"/>
                <a:sym typeface="Arial"/>
              </a:rPr>
              <a:t> </a:t>
            </a:r>
            <a:r>
              <a:rPr lang="en-US" sz="1300" b="0" i="0" u="none" strike="noStrike" cap="none"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rPr>
              <a:t>Each packet contains 2000mg of Vitamin C </a:t>
            </a:r>
            <a:endParaRPr sz="13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lnSpc>
                <a:spcPct val="250000"/>
              </a:lnSpc>
              <a:spcBef>
                <a:spcPts val="0"/>
              </a:spcBef>
              <a:spcAft>
                <a:spcPts val="0"/>
              </a:spcAft>
              <a:buNone/>
            </a:pPr>
            <a:r>
              <a:rPr lang="en-US" sz="1300" b="1" i="0" u="none" strike="noStrike" cap="none" dirty="0">
                <a:solidFill>
                  <a:srgbClr val="E0593E"/>
                </a:solidFill>
                <a:latin typeface="Noto Sans" panose="020B0502040504020204" pitchFamily="34"/>
                <a:ea typeface="Noto Sans" panose="020B0502040504020204" pitchFamily="34"/>
                <a:cs typeface="Noto Sans" panose="020B0502040504020204" pitchFamily="34"/>
                <a:sym typeface="Arial"/>
              </a:rPr>
              <a:t>+</a:t>
            </a:r>
            <a:r>
              <a:rPr lang="en-US" sz="1300" b="0" i="0" u="none" strike="noStrike" cap="none" dirty="0">
                <a:solidFill>
                  <a:srgbClr val="262626"/>
                </a:solidFill>
                <a:latin typeface="Noto Sans" panose="020B0502040504020204" pitchFamily="34"/>
                <a:ea typeface="Noto Sans" panose="020B0502040504020204" pitchFamily="34"/>
                <a:cs typeface="Noto Sans" panose="020B0502040504020204" pitchFamily="34"/>
                <a:sym typeface="Arial"/>
              </a:rPr>
              <a:t> </a:t>
            </a:r>
            <a:r>
              <a:rPr lang="en-US" sz="1300" b="0" i="0" u="none" strike="noStrike" cap="none"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rPr>
              <a:t>100% Vitamin C sourced from the UK</a:t>
            </a:r>
            <a:r>
              <a:rPr lang="en-US" sz="13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 (</a:t>
            </a:r>
            <a:r>
              <a:rPr lang="en-US" sz="1300" b="0" i="0" u="none" strike="noStrike" cap="none"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rPr>
              <a:t>DSM) </a:t>
            </a:r>
            <a:endParaRPr sz="13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lnSpc>
                <a:spcPct val="250000"/>
              </a:lnSpc>
              <a:spcBef>
                <a:spcPts val="0"/>
              </a:spcBef>
              <a:spcAft>
                <a:spcPts val="0"/>
              </a:spcAft>
              <a:buNone/>
            </a:pPr>
            <a:r>
              <a:rPr lang="en-US" sz="1300" b="1" i="0" u="none" strike="noStrike" cap="none" dirty="0">
                <a:solidFill>
                  <a:srgbClr val="E0593E"/>
                </a:solidFill>
                <a:latin typeface="Noto Sans" panose="020B0502040504020204" pitchFamily="34"/>
                <a:ea typeface="Noto Sans" panose="020B0502040504020204" pitchFamily="34"/>
                <a:cs typeface="Noto Sans" panose="020B0502040504020204" pitchFamily="34"/>
                <a:sym typeface="Arial"/>
              </a:rPr>
              <a:t>+</a:t>
            </a:r>
            <a:r>
              <a:rPr lang="en-US" sz="1300" b="0" i="0" u="none" strike="noStrike" cap="none" dirty="0">
                <a:solidFill>
                  <a:srgbClr val="262626"/>
                </a:solidFill>
                <a:latin typeface="Noto Sans" panose="020B0502040504020204" pitchFamily="34"/>
                <a:ea typeface="Noto Sans" panose="020B0502040504020204" pitchFamily="34"/>
                <a:cs typeface="Noto Sans" panose="020B0502040504020204" pitchFamily="34"/>
                <a:sym typeface="Arial"/>
              </a:rPr>
              <a:t> </a:t>
            </a:r>
            <a:r>
              <a:rPr lang="en-US" sz="13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Vitamin C formulated in crystalline powder form to ensure that it is quickly and easily absorbed</a:t>
            </a:r>
            <a:endParaRPr sz="1300" b="0" i="0" u="none" strike="noStrike" cap="none"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lvl="0">
              <a:lnSpc>
                <a:spcPct val="250000"/>
              </a:lnSpc>
            </a:pPr>
            <a:r>
              <a:rPr lang="en-US" sz="1300" b="1" i="0" u="none" strike="noStrike" cap="none" dirty="0">
                <a:solidFill>
                  <a:srgbClr val="E0593E"/>
                </a:solidFill>
                <a:latin typeface="Noto Sans" panose="020B0502040504020204" pitchFamily="34"/>
                <a:ea typeface="Noto Sans" panose="020B0502040504020204" pitchFamily="34"/>
                <a:cs typeface="Noto Sans" panose="020B0502040504020204" pitchFamily="34"/>
                <a:sym typeface="Arial"/>
              </a:rPr>
              <a:t>+</a:t>
            </a:r>
            <a:r>
              <a:rPr lang="en-US" sz="1300" b="0" i="0" u="none" strike="noStrike" cap="none" dirty="0">
                <a:solidFill>
                  <a:srgbClr val="262626"/>
                </a:solidFill>
                <a:latin typeface="Noto Sans" panose="020B0502040504020204" pitchFamily="34"/>
                <a:ea typeface="Noto Sans" panose="020B0502040504020204" pitchFamily="34"/>
                <a:cs typeface="Noto Sans" panose="020B0502040504020204" pitchFamily="34"/>
                <a:sym typeface="Arial"/>
              </a:rPr>
              <a:t> </a:t>
            </a:r>
            <a:r>
              <a:rPr lang="en-US" sz="13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Does NOT contain additives such as </a:t>
            </a:r>
            <a:r>
              <a:rPr lang="en-US" altLang="ko-KR" dirty="0">
                <a:solidFill>
                  <a:schemeClr val="tx1">
                    <a:lumMod val="65000"/>
                    <a:lumOff val="35000"/>
                  </a:schemeClr>
                </a:solidFill>
              </a:rPr>
              <a:t>Silicon dioxide, </a:t>
            </a:r>
            <a:r>
              <a:rPr lang="en-US" altLang="ko-K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Magnesium stearate </a:t>
            </a:r>
            <a:r>
              <a:rPr lang="en-US" sz="1300" b="0" i="0" u="none" strike="noStrike" cap="none"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rPr>
              <a:t>, HPMC </a:t>
            </a:r>
            <a:endParaRPr sz="13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lnSpc>
                <a:spcPct val="250000"/>
              </a:lnSpc>
              <a:spcBef>
                <a:spcPts val="0"/>
              </a:spcBef>
              <a:spcAft>
                <a:spcPts val="0"/>
              </a:spcAft>
              <a:buNone/>
            </a:pPr>
            <a:r>
              <a:rPr lang="en-US" sz="1300" b="1" i="0" u="none" strike="noStrike" cap="none" dirty="0">
                <a:solidFill>
                  <a:srgbClr val="E0593E"/>
                </a:solidFill>
                <a:latin typeface="Noto Sans" panose="020B0502040504020204" pitchFamily="34"/>
                <a:ea typeface="Noto Sans" panose="020B0502040504020204" pitchFamily="34"/>
                <a:cs typeface="Noto Sans" panose="020B0502040504020204" pitchFamily="34"/>
                <a:sym typeface="Arial"/>
              </a:rPr>
              <a:t>+</a:t>
            </a:r>
            <a:r>
              <a:rPr lang="en-US" sz="1200" dirty="0">
                <a:solidFill>
                  <a:srgbClr val="595959"/>
                </a:solidFill>
                <a:latin typeface="Noto Sans" panose="020B0502040504020204" pitchFamily="34"/>
                <a:ea typeface="Noto Sans" panose="020B0502040504020204" pitchFamily="34"/>
                <a:cs typeface="Noto Sans" panose="020B0502040504020204" pitchFamily="34"/>
              </a:rPr>
              <a:t> Dietary Supplement produced by a GMP certified / ISO 22000 certified manufacturing company.</a:t>
            </a:r>
            <a:endParaRPr sz="1300" b="0" i="0" u="none" strike="noStrike" cap="none" dirty="0">
              <a:solidFill>
                <a:srgbClr val="595959"/>
              </a:solidFill>
              <a:latin typeface="Noto Sans" panose="020B0502040504020204" pitchFamily="34"/>
              <a:ea typeface="Noto Sans" panose="020B0502040504020204" pitchFamily="34"/>
              <a:cs typeface="Noto Sans" panose="020B0502040504020204" pitchFamily="34"/>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8"/>
          <p:cNvSpPr/>
          <p:nvPr/>
        </p:nvSpPr>
        <p:spPr>
          <a:xfrm>
            <a:off x="0" y="0"/>
            <a:ext cx="9915282" cy="6858000"/>
          </a:xfrm>
          <a:prstGeom prst="rect">
            <a:avLst/>
          </a:prstGeom>
          <a:solidFill>
            <a:srgbClr val="F2F2F2">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Arial"/>
              <a:buNone/>
            </a:pPr>
            <a:endParaRPr sz="800" b="0" i="0" u="none" strike="noStrike" cap="none">
              <a:solidFill>
                <a:schemeClr val="dk1"/>
              </a:solidFill>
              <a:latin typeface="Noto Sans" panose="020B0502040504020204" pitchFamily="34"/>
              <a:ea typeface="Noto Sans" panose="020B0502040504020204" pitchFamily="34"/>
              <a:cs typeface="Noto Sans" panose="020B0502040504020204" pitchFamily="34"/>
              <a:sym typeface="Arial"/>
            </a:endParaRPr>
          </a:p>
        </p:txBody>
      </p:sp>
      <p:sp>
        <p:nvSpPr>
          <p:cNvPr id="166" name="Google Shape;166;p18"/>
          <p:cNvSpPr/>
          <p:nvPr/>
        </p:nvSpPr>
        <p:spPr>
          <a:xfrm>
            <a:off x="200472" y="188640"/>
            <a:ext cx="1800200" cy="6480720"/>
          </a:xfrm>
          <a:prstGeom prst="rect">
            <a:avLst/>
          </a:prstGeom>
          <a:solidFill>
            <a:srgbClr val="E8532C"/>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Arial"/>
              <a:buNone/>
            </a:pPr>
            <a:endParaRPr sz="800" b="0" i="0" u="none" strike="noStrike" cap="none">
              <a:solidFill>
                <a:schemeClr val="dk1"/>
              </a:solidFill>
              <a:latin typeface="Noto Sans" panose="020B0502040504020204" pitchFamily="34"/>
              <a:ea typeface="Noto Sans" panose="020B0502040504020204" pitchFamily="34"/>
              <a:cs typeface="Noto Sans" panose="020B0502040504020204" pitchFamily="34"/>
              <a:sym typeface="Arial"/>
            </a:endParaRPr>
          </a:p>
        </p:txBody>
      </p:sp>
      <p:sp>
        <p:nvSpPr>
          <p:cNvPr id="167" name="Google Shape;167;p18"/>
          <p:cNvSpPr txBox="1"/>
          <p:nvPr/>
        </p:nvSpPr>
        <p:spPr>
          <a:xfrm>
            <a:off x="448056" y="1895034"/>
            <a:ext cx="1543697" cy="1011273"/>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0"/>
              </a:spcBef>
              <a:spcAft>
                <a:spcPts val="0"/>
              </a:spcAft>
              <a:buNone/>
            </a:pPr>
            <a:r>
              <a:rPr lang="en-US" sz="1800" b="1" dirty="0">
                <a:solidFill>
                  <a:schemeClr val="lt1"/>
                </a:solidFill>
                <a:latin typeface="Noto Sans" panose="020B0502040504020204" pitchFamily="34"/>
                <a:ea typeface="Noto Sans" panose="020B0502040504020204" pitchFamily="34"/>
                <a:cs typeface="Noto Sans" panose="020B0502040504020204" pitchFamily="34"/>
              </a:rPr>
              <a:t>Main Ingredients</a:t>
            </a:r>
            <a:endParaRPr sz="1800" b="1" i="0" u="none" strike="noStrike" cap="none" dirty="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168" name="Google Shape;168;p18"/>
          <p:cNvSpPr txBox="1"/>
          <p:nvPr/>
        </p:nvSpPr>
        <p:spPr>
          <a:xfrm>
            <a:off x="609908" y="1392304"/>
            <a:ext cx="256620" cy="310341"/>
          </a:xfrm>
          <a:prstGeom prst="rect">
            <a:avLst/>
          </a:prstGeom>
          <a:noFill/>
          <a:ln>
            <a:noFill/>
          </a:ln>
        </p:spPr>
        <p:txBody>
          <a:bodyPr spcFirstLastPara="1" wrap="square" lIns="91425" tIns="45700" rIns="91425" bIns="45700" anchor="ctr" anchorCtr="0">
            <a:noAutofit/>
          </a:bodyPr>
          <a:lstStyle/>
          <a:p>
            <a:pPr marL="0" marR="0" lvl="0" indent="0" algn="ctr" rtl="0">
              <a:lnSpc>
                <a:spcPct val="47222"/>
              </a:lnSpc>
              <a:spcBef>
                <a:spcPts val="0"/>
              </a:spcBef>
              <a:spcAft>
                <a:spcPts val="0"/>
              </a:spcAft>
              <a:buNone/>
            </a:pPr>
            <a:r>
              <a:rPr lang="en-US" sz="3600" b="0" i="0" u="none" strike="noStrike" cap="none">
                <a:solidFill>
                  <a:srgbClr val="F2F2F2"/>
                </a:solidFill>
                <a:latin typeface="Noto Sans" panose="020B0502040504020204" pitchFamily="34"/>
                <a:ea typeface="Noto Sans" panose="020B0502040504020204" pitchFamily="34"/>
                <a:cs typeface="Noto Sans" panose="020B0502040504020204" pitchFamily="34"/>
                <a:sym typeface="Arial"/>
              </a:rPr>
              <a:t>3</a:t>
            </a:r>
            <a:endParaRPr>
              <a:latin typeface="Noto Sans" panose="020B0502040504020204" pitchFamily="34"/>
              <a:ea typeface="Noto Sans" panose="020B0502040504020204" pitchFamily="34"/>
              <a:cs typeface="Noto Sans" panose="020B0502040504020204" pitchFamily="34"/>
            </a:endParaRPr>
          </a:p>
        </p:txBody>
      </p:sp>
      <p:cxnSp>
        <p:nvCxnSpPr>
          <p:cNvPr id="169" name="Google Shape;169;p18"/>
          <p:cNvCxnSpPr/>
          <p:nvPr/>
        </p:nvCxnSpPr>
        <p:spPr>
          <a:xfrm rot="10800000" flipH="1">
            <a:off x="126682" y="1539122"/>
            <a:ext cx="483226" cy="483224"/>
          </a:xfrm>
          <a:prstGeom prst="straightConnector1">
            <a:avLst/>
          </a:prstGeom>
          <a:noFill/>
          <a:ln w="9525" cap="flat" cmpd="sng">
            <a:solidFill>
              <a:srgbClr val="F2F2F2"/>
            </a:solidFill>
            <a:prstDash val="solid"/>
            <a:round/>
            <a:headEnd type="none" w="sm" len="sm"/>
            <a:tailEnd type="none" w="sm" len="sm"/>
          </a:ln>
        </p:spPr>
      </p:cxnSp>
      <p:cxnSp>
        <p:nvCxnSpPr>
          <p:cNvPr id="170" name="Google Shape;170;p18"/>
          <p:cNvCxnSpPr/>
          <p:nvPr/>
        </p:nvCxnSpPr>
        <p:spPr>
          <a:xfrm rot="10800000" flipH="1">
            <a:off x="866528" y="184890"/>
            <a:ext cx="1125225" cy="1125226"/>
          </a:xfrm>
          <a:prstGeom prst="straightConnector1">
            <a:avLst/>
          </a:prstGeom>
          <a:noFill/>
          <a:ln w="9525" cap="flat" cmpd="sng">
            <a:solidFill>
              <a:srgbClr val="F2F2F2"/>
            </a:solidFill>
            <a:prstDash val="solid"/>
            <a:round/>
            <a:headEnd type="none" w="sm" len="sm"/>
            <a:tailEnd type="none" w="sm" len="sm"/>
          </a:ln>
        </p:spPr>
      </p:cxnSp>
      <p:cxnSp>
        <p:nvCxnSpPr>
          <p:cNvPr id="171" name="Google Shape;171;p18"/>
          <p:cNvCxnSpPr/>
          <p:nvPr/>
        </p:nvCxnSpPr>
        <p:spPr>
          <a:xfrm rot="10800000">
            <a:off x="200472" y="6665609"/>
            <a:ext cx="9543274" cy="0"/>
          </a:xfrm>
          <a:prstGeom prst="straightConnector1">
            <a:avLst/>
          </a:prstGeom>
          <a:noFill/>
          <a:ln w="9525" cap="flat" cmpd="sng">
            <a:solidFill>
              <a:srgbClr val="E8532C"/>
            </a:solidFill>
            <a:prstDash val="solid"/>
            <a:round/>
            <a:headEnd type="none" w="sm" len="sm"/>
            <a:tailEnd type="none" w="sm" len="sm"/>
          </a:ln>
        </p:spPr>
      </p:cxnSp>
      <p:cxnSp>
        <p:nvCxnSpPr>
          <p:cNvPr id="172" name="Google Shape;172;p18"/>
          <p:cNvCxnSpPr/>
          <p:nvPr/>
        </p:nvCxnSpPr>
        <p:spPr>
          <a:xfrm rot="10800000">
            <a:off x="200472" y="188640"/>
            <a:ext cx="9543274" cy="0"/>
          </a:xfrm>
          <a:prstGeom prst="straightConnector1">
            <a:avLst/>
          </a:prstGeom>
          <a:noFill/>
          <a:ln w="9525" cap="flat" cmpd="sng">
            <a:solidFill>
              <a:srgbClr val="E8532C"/>
            </a:solidFill>
            <a:prstDash val="solid"/>
            <a:round/>
            <a:headEnd type="none" w="sm" len="sm"/>
            <a:tailEnd type="none" w="sm" len="sm"/>
          </a:ln>
        </p:spPr>
      </p:cxnSp>
      <p:pic>
        <p:nvPicPr>
          <p:cNvPr id="173" name="Google Shape;173;p18"/>
          <p:cNvPicPr preferRelativeResize="0"/>
          <p:nvPr/>
        </p:nvPicPr>
        <p:blipFill rotWithShape="1">
          <a:blip r:embed="rId3">
            <a:alphaModFix/>
          </a:blip>
          <a:srcRect/>
          <a:stretch/>
        </p:blipFill>
        <p:spPr>
          <a:xfrm>
            <a:off x="635343" y="5734541"/>
            <a:ext cx="921538" cy="371739"/>
          </a:xfrm>
          <a:prstGeom prst="rect">
            <a:avLst/>
          </a:prstGeom>
          <a:noFill/>
          <a:ln>
            <a:noFill/>
          </a:ln>
        </p:spPr>
      </p:pic>
      <p:sp>
        <p:nvSpPr>
          <p:cNvPr id="174" name="Google Shape;174;p18"/>
          <p:cNvSpPr/>
          <p:nvPr/>
        </p:nvSpPr>
        <p:spPr>
          <a:xfrm rot="-5400000">
            <a:off x="9345491" y="6267350"/>
            <a:ext cx="398255" cy="398255"/>
          </a:xfrm>
          <a:prstGeom prst="rtTriangle">
            <a:avLst/>
          </a:prstGeom>
          <a:solidFill>
            <a:srgbClr val="E853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175" name="Google Shape;175;p18"/>
          <p:cNvSpPr/>
          <p:nvPr/>
        </p:nvSpPr>
        <p:spPr>
          <a:xfrm>
            <a:off x="2410108" y="1140839"/>
            <a:ext cx="5256130" cy="33855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i="0" u="none" strike="noStrike" cap="none" dirty="0">
                <a:solidFill>
                  <a:srgbClr val="E8532C"/>
                </a:solidFill>
                <a:latin typeface="Noto Sans" panose="020B0502040504020204" pitchFamily="34"/>
                <a:ea typeface="Noto Sans" panose="020B0502040504020204" pitchFamily="34"/>
                <a:cs typeface="Noto Sans" panose="020B0502040504020204" pitchFamily="34"/>
                <a:sym typeface="Arial"/>
              </a:rPr>
              <a:t>+ </a:t>
            </a:r>
            <a:r>
              <a:rPr lang="en-US" sz="1600" b="1" dirty="0">
                <a:solidFill>
                  <a:srgbClr val="E8532C"/>
                </a:solidFill>
                <a:latin typeface="Noto Sans" panose="020B0502040504020204" pitchFamily="34"/>
                <a:ea typeface="Noto Sans" panose="020B0502040504020204" pitchFamily="34"/>
                <a:cs typeface="Noto Sans" panose="020B0502040504020204" pitchFamily="34"/>
              </a:rPr>
              <a:t>Vitamin</a:t>
            </a:r>
            <a:r>
              <a:rPr lang="en-US" sz="1600" b="1" i="0" u="none" strike="noStrike" cap="none" dirty="0">
                <a:solidFill>
                  <a:srgbClr val="E8532C"/>
                </a:solidFill>
                <a:latin typeface="Noto Sans" panose="020B0502040504020204" pitchFamily="34"/>
                <a:ea typeface="Noto Sans" panose="020B0502040504020204" pitchFamily="34"/>
                <a:cs typeface="Noto Sans" panose="020B0502040504020204" pitchFamily="34"/>
                <a:sym typeface="Arial"/>
              </a:rPr>
              <a:t> C :  100% </a:t>
            </a:r>
            <a:r>
              <a:rPr lang="en-US" sz="1600" b="1" dirty="0">
                <a:solidFill>
                  <a:srgbClr val="E8532C"/>
                </a:solidFill>
                <a:latin typeface="Noto Sans" panose="020B0502040504020204" pitchFamily="34"/>
                <a:ea typeface="Noto Sans" panose="020B0502040504020204" pitchFamily="34"/>
                <a:cs typeface="Noto Sans" panose="020B0502040504020204" pitchFamily="34"/>
              </a:rPr>
              <a:t>sourced from the UK</a:t>
            </a:r>
            <a:endParaRPr dirty="0">
              <a:latin typeface="Noto Sans" panose="020B0502040504020204" pitchFamily="34"/>
              <a:ea typeface="Noto Sans" panose="020B0502040504020204" pitchFamily="34"/>
              <a:cs typeface="Noto Sans" panose="020B0502040504020204" pitchFamily="34"/>
            </a:endParaRPr>
          </a:p>
        </p:txBody>
      </p:sp>
      <p:sp>
        <p:nvSpPr>
          <p:cNvPr id="176" name="Google Shape;176;p18"/>
          <p:cNvSpPr/>
          <p:nvPr/>
        </p:nvSpPr>
        <p:spPr>
          <a:xfrm>
            <a:off x="2668080" y="2111104"/>
            <a:ext cx="6408258" cy="34778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dirty="0">
                <a:solidFill>
                  <a:srgbClr val="E8532C"/>
                </a:solidFill>
                <a:latin typeface="Noto Sans" panose="020B0502040504020204" pitchFamily="34"/>
                <a:ea typeface="Noto Sans" panose="020B0502040504020204" pitchFamily="34"/>
                <a:cs typeface="Noto Sans" panose="020B0502040504020204" pitchFamily="34"/>
                <a:sym typeface="Arial"/>
              </a:rPr>
              <a:t>+ </a:t>
            </a:r>
            <a:r>
              <a:rPr lang="en-US"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1 packet contains</a:t>
            </a:r>
            <a:r>
              <a:rPr lang="en-US" sz="14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rPr>
              <a:t> 2,000mg, </a:t>
            </a:r>
            <a:r>
              <a:rPr lang="en-US"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of high quality Vitamin C</a:t>
            </a:r>
            <a:endParaRPr sz="14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spcBef>
                <a:spcPts val="0"/>
              </a:spcBef>
              <a:spcAft>
                <a:spcPts val="0"/>
              </a:spcAft>
              <a:buNone/>
            </a:pPr>
            <a:endParaRPr sz="1400" dirty="0">
              <a:solidFill>
                <a:schemeClr val="dk1"/>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spcBef>
                <a:spcPts val="0"/>
              </a:spcBef>
              <a:spcAft>
                <a:spcPts val="0"/>
              </a:spcAft>
              <a:buNone/>
            </a:pPr>
            <a:r>
              <a:rPr lang="en-US" sz="1800" b="1" dirty="0">
                <a:solidFill>
                  <a:srgbClr val="E8532C"/>
                </a:solidFill>
                <a:latin typeface="Noto Sans" panose="020B0502040504020204" pitchFamily="34"/>
                <a:ea typeface="Noto Sans" panose="020B0502040504020204" pitchFamily="34"/>
                <a:cs typeface="Noto Sans" panose="020B0502040504020204" pitchFamily="34"/>
                <a:sym typeface="Arial"/>
              </a:rPr>
              <a:t>+ </a:t>
            </a:r>
            <a:r>
              <a:rPr lang="en-US"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Crystalline Powder type formulations</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285750" marR="0" lvl="0" indent="-196850" algn="l" rtl="0">
              <a:spcBef>
                <a:spcPts val="0"/>
              </a:spcBef>
              <a:spcAft>
                <a:spcPts val="0"/>
              </a:spcAft>
              <a:buClr>
                <a:schemeClr val="dk1"/>
              </a:buClr>
              <a:buSzPts val="1400"/>
              <a:buFont typeface="Arial"/>
              <a:buNone/>
            </a:pPr>
            <a:endParaRPr sz="1400" dirty="0">
              <a:solidFill>
                <a:schemeClr val="dk1"/>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spcBef>
                <a:spcPts val="0"/>
              </a:spcBef>
              <a:spcAft>
                <a:spcPts val="0"/>
              </a:spcAft>
              <a:buNone/>
            </a:pPr>
            <a:r>
              <a:rPr lang="en-US" sz="1800" b="1" dirty="0">
                <a:solidFill>
                  <a:srgbClr val="E8532C"/>
                </a:solidFill>
                <a:latin typeface="Noto Sans" panose="020B0502040504020204" pitchFamily="34"/>
                <a:ea typeface="Noto Sans" panose="020B0502040504020204" pitchFamily="34"/>
                <a:cs typeface="Noto Sans" panose="020B0502040504020204" pitchFamily="34"/>
                <a:sym typeface="Arial"/>
              </a:rPr>
              <a:t>+</a:t>
            </a:r>
            <a:r>
              <a:rPr lang="en-US" sz="1400" b="1" dirty="0">
                <a:solidFill>
                  <a:srgbClr val="E8532C"/>
                </a:solidFill>
                <a:latin typeface="Noto Sans" panose="020B0502040504020204" pitchFamily="34"/>
                <a:ea typeface="Noto Sans" panose="020B0502040504020204" pitchFamily="34"/>
                <a:cs typeface="Noto Sans" panose="020B0502040504020204" pitchFamily="34"/>
                <a:sym typeface="Arial"/>
              </a:rPr>
              <a:t> </a:t>
            </a:r>
            <a:r>
              <a:rPr lang="en-US"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A necessary nutrient for bodily function</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spcBef>
                <a:spcPts val="0"/>
              </a:spcBef>
              <a:spcAft>
                <a:spcPts val="0"/>
              </a:spcAft>
              <a:buNone/>
            </a:pPr>
            <a:endParaRPr sz="1400" dirty="0">
              <a:solidFill>
                <a:schemeClr val="dk1"/>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spcBef>
                <a:spcPts val="0"/>
              </a:spcBef>
              <a:spcAft>
                <a:spcPts val="0"/>
              </a:spcAft>
              <a:buNone/>
            </a:pPr>
            <a:r>
              <a:rPr lang="en-US" sz="1800" b="1" dirty="0">
                <a:solidFill>
                  <a:srgbClr val="E8532C"/>
                </a:solidFill>
                <a:latin typeface="Noto Sans" panose="020B0502040504020204" pitchFamily="34"/>
                <a:ea typeface="Noto Sans" panose="020B0502040504020204" pitchFamily="34"/>
                <a:cs typeface="Noto Sans" panose="020B0502040504020204" pitchFamily="34"/>
                <a:sym typeface="Arial"/>
              </a:rPr>
              <a:t>+ </a:t>
            </a:r>
            <a:r>
              <a:rPr lang="en-US"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A necessary nutrient to absorb nutrients such as Iron</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marR="0" lvl="0" indent="0" algn="l" rtl="0">
              <a:spcBef>
                <a:spcPts val="0"/>
              </a:spcBef>
              <a:spcAft>
                <a:spcPts val="0"/>
              </a:spcAft>
              <a:buNone/>
            </a:pPr>
            <a:endParaRPr sz="14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spcBef>
                <a:spcPts val="0"/>
              </a:spcBef>
              <a:spcAft>
                <a:spcPts val="0"/>
              </a:spcAft>
              <a:buNone/>
            </a:pPr>
            <a:r>
              <a:rPr lang="en-US" sz="1800" b="1" dirty="0">
                <a:solidFill>
                  <a:srgbClr val="E8532C"/>
                </a:solidFill>
                <a:latin typeface="Noto Sans" panose="020B0502040504020204" pitchFamily="34"/>
                <a:ea typeface="Noto Sans" panose="020B0502040504020204" pitchFamily="34"/>
                <a:cs typeface="Noto Sans" panose="020B0502040504020204" pitchFamily="34"/>
                <a:sym typeface="Arial"/>
              </a:rPr>
              <a:t>+ </a:t>
            </a:r>
            <a:r>
              <a:rPr lang="en-US"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Antioxidant properties</a:t>
            </a:r>
            <a:endParaRPr sz="14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spcBef>
                <a:spcPts val="0"/>
              </a:spcBef>
              <a:spcAft>
                <a:spcPts val="0"/>
              </a:spcAft>
              <a:buNone/>
            </a:pPr>
            <a:endParaRPr sz="14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lnSpc>
                <a:spcPct val="150000"/>
              </a:lnSpc>
              <a:spcBef>
                <a:spcPts val="0"/>
              </a:spcBef>
              <a:spcAft>
                <a:spcPts val="0"/>
              </a:spcAft>
              <a:buNone/>
            </a:pPr>
            <a:r>
              <a:rPr lang="en-US" sz="1800" b="1" dirty="0">
                <a:solidFill>
                  <a:srgbClr val="E8532C"/>
                </a:solidFill>
                <a:latin typeface="Noto Sans" panose="020B0502040504020204" pitchFamily="34"/>
                <a:ea typeface="Noto Sans" panose="020B0502040504020204" pitchFamily="34"/>
                <a:cs typeface="Noto Sans" panose="020B0502040504020204" pitchFamily="34"/>
                <a:sym typeface="Arial"/>
              </a:rPr>
              <a:t>+</a:t>
            </a:r>
            <a:r>
              <a:rPr lang="en-US" sz="1400" dirty="0">
                <a:solidFill>
                  <a:schemeClr val="dk1"/>
                </a:solidFill>
                <a:latin typeface="Noto Sans" panose="020B0502040504020204" pitchFamily="34"/>
                <a:ea typeface="Noto Sans" panose="020B0502040504020204" pitchFamily="34"/>
                <a:cs typeface="Noto Sans" panose="020B0502040504020204" pitchFamily="34"/>
                <a:sym typeface="Arial"/>
              </a:rPr>
              <a:t> </a:t>
            </a:r>
            <a:r>
              <a:rPr lang="en-US"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Globally, vitamin C ingredients are only available in the UK and China. The General Balance Megavitamin C uses 100% Vitamin C from DSM UK.</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lnSpc>
                <a:spcPct val="150000"/>
              </a:lnSpc>
              <a:spcBef>
                <a:spcPts val="0"/>
              </a:spcBef>
              <a:spcAft>
                <a:spcPts val="0"/>
              </a:spcAft>
              <a:buNone/>
            </a:pP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p:txBody>
      </p:sp>
      <p:sp>
        <p:nvSpPr>
          <p:cNvPr id="177" name="Google Shape;177;p18"/>
          <p:cNvSpPr txBox="1"/>
          <p:nvPr/>
        </p:nvSpPr>
        <p:spPr>
          <a:xfrm>
            <a:off x="5733288" y="6286323"/>
            <a:ext cx="4081158" cy="32977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E0593E"/>
              </a:buClr>
              <a:buSzPts val="1100"/>
              <a:buFont typeface="Arial"/>
              <a:buNone/>
            </a:pPr>
            <a:r>
              <a:rPr lang="en-US" sz="1100" u="none" dirty="0">
                <a:solidFill>
                  <a:srgbClr val="E0593E"/>
                </a:solidFill>
                <a:latin typeface="Noto Sans" panose="020B0502040504020204" pitchFamily="34"/>
                <a:ea typeface="Noto Sans" panose="020B0502040504020204" pitchFamily="34"/>
                <a:cs typeface="Noto Sans" panose="020B0502040504020204" pitchFamily="34"/>
                <a:sym typeface="Arial"/>
              </a:rPr>
              <a:t>+ </a:t>
            </a:r>
            <a:r>
              <a:rPr lang="en-US" sz="1100" dirty="0">
                <a:solidFill>
                  <a:srgbClr val="E0593E"/>
                </a:solidFill>
                <a:latin typeface="Noto Sans" panose="020B0502040504020204" pitchFamily="34"/>
                <a:ea typeface="Noto Sans" panose="020B0502040504020204" pitchFamily="34"/>
                <a:cs typeface="Noto Sans" panose="020B0502040504020204" pitchFamily="34"/>
              </a:rPr>
              <a:t>Pertains to the characteristics of the raw materials</a:t>
            </a:r>
            <a:endParaRPr dirty="0">
              <a:latin typeface="Noto Sans" panose="020B0502040504020204" pitchFamily="34"/>
              <a:ea typeface="Noto Sans" panose="020B0502040504020204" pitchFamily="34"/>
              <a:cs typeface="Noto Sans" panose="020B0502040504020204" pitchFamily="34"/>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9"/>
          <p:cNvSpPr/>
          <p:nvPr/>
        </p:nvSpPr>
        <p:spPr>
          <a:xfrm>
            <a:off x="-9282" y="0"/>
            <a:ext cx="9915282" cy="6858000"/>
          </a:xfrm>
          <a:prstGeom prst="rect">
            <a:avLst/>
          </a:prstGeom>
          <a:solidFill>
            <a:srgbClr val="F2F2F2">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Arial"/>
              <a:buNone/>
            </a:pPr>
            <a:endParaRPr sz="800">
              <a:solidFill>
                <a:schemeClr val="dk1"/>
              </a:solidFill>
              <a:latin typeface="Noto Sans" panose="020B0502040504020204" pitchFamily="34"/>
              <a:ea typeface="Noto Sans" panose="020B0502040504020204" pitchFamily="34"/>
              <a:cs typeface="Noto Sans" panose="020B0502040504020204" pitchFamily="34"/>
              <a:sym typeface="Arial"/>
            </a:endParaRPr>
          </a:p>
        </p:txBody>
      </p:sp>
      <p:sp>
        <p:nvSpPr>
          <p:cNvPr id="184" name="Google Shape;184;p19"/>
          <p:cNvSpPr/>
          <p:nvPr/>
        </p:nvSpPr>
        <p:spPr>
          <a:xfrm>
            <a:off x="200472" y="188640"/>
            <a:ext cx="1800200" cy="6480720"/>
          </a:xfrm>
          <a:prstGeom prst="rect">
            <a:avLst/>
          </a:prstGeom>
          <a:solidFill>
            <a:srgbClr val="E8532C"/>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Arial"/>
              <a:buNone/>
            </a:pPr>
            <a:endParaRPr sz="800">
              <a:solidFill>
                <a:schemeClr val="dk1"/>
              </a:solidFill>
              <a:latin typeface="Noto Sans" panose="020B0502040504020204" pitchFamily="34"/>
              <a:ea typeface="Noto Sans" panose="020B0502040504020204" pitchFamily="34"/>
              <a:cs typeface="Noto Sans" panose="020B0502040504020204" pitchFamily="34"/>
              <a:sym typeface="Arial"/>
            </a:endParaRPr>
          </a:p>
        </p:txBody>
      </p:sp>
      <p:sp>
        <p:nvSpPr>
          <p:cNvPr id="186" name="Google Shape;186;p19"/>
          <p:cNvSpPr txBox="1"/>
          <p:nvPr/>
        </p:nvSpPr>
        <p:spPr>
          <a:xfrm>
            <a:off x="609908" y="1392304"/>
            <a:ext cx="256620" cy="310341"/>
          </a:xfrm>
          <a:prstGeom prst="rect">
            <a:avLst/>
          </a:prstGeom>
          <a:noFill/>
          <a:ln>
            <a:noFill/>
          </a:ln>
        </p:spPr>
        <p:txBody>
          <a:bodyPr spcFirstLastPara="1" wrap="square" lIns="91425" tIns="45700" rIns="91425" bIns="45700" anchor="ctr" anchorCtr="0">
            <a:noAutofit/>
          </a:bodyPr>
          <a:lstStyle/>
          <a:p>
            <a:pPr marL="0" marR="0" lvl="0" indent="0" algn="ctr" rtl="0">
              <a:lnSpc>
                <a:spcPct val="47222"/>
              </a:lnSpc>
              <a:spcBef>
                <a:spcPts val="0"/>
              </a:spcBef>
              <a:spcAft>
                <a:spcPts val="0"/>
              </a:spcAft>
              <a:buNone/>
            </a:pPr>
            <a:r>
              <a:rPr lang="en-US" sz="3600">
                <a:solidFill>
                  <a:srgbClr val="F2F2F2"/>
                </a:solidFill>
                <a:latin typeface="Noto Sans" panose="020B0502040504020204" pitchFamily="34"/>
                <a:ea typeface="Noto Sans" panose="020B0502040504020204" pitchFamily="34"/>
                <a:cs typeface="Noto Sans" panose="020B0502040504020204" pitchFamily="34"/>
                <a:sym typeface="Arial"/>
              </a:rPr>
              <a:t>3</a:t>
            </a:r>
            <a:endParaRPr>
              <a:latin typeface="Noto Sans" panose="020B0502040504020204" pitchFamily="34"/>
              <a:ea typeface="Noto Sans" panose="020B0502040504020204" pitchFamily="34"/>
              <a:cs typeface="Noto Sans" panose="020B0502040504020204" pitchFamily="34"/>
            </a:endParaRPr>
          </a:p>
        </p:txBody>
      </p:sp>
      <p:cxnSp>
        <p:nvCxnSpPr>
          <p:cNvPr id="187" name="Google Shape;187;p19"/>
          <p:cNvCxnSpPr/>
          <p:nvPr/>
        </p:nvCxnSpPr>
        <p:spPr>
          <a:xfrm rot="10800000" flipH="1">
            <a:off x="126682" y="1539122"/>
            <a:ext cx="483226" cy="483224"/>
          </a:xfrm>
          <a:prstGeom prst="straightConnector1">
            <a:avLst/>
          </a:prstGeom>
          <a:noFill/>
          <a:ln w="9525" cap="flat" cmpd="sng">
            <a:solidFill>
              <a:srgbClr val="F2F2F2"/>
            </a:solidFill>
            <a:prstDash val="solid"/>
            <a:round/>
            <a:headEnd type="none" w="sm" len="sm"/>
            <a:tailEnd type="none" w="sm" len="sm"/>
          </a:ln>
        </p:spPr>
      </p:cxnSp>
      <p:cxnSp>
        <p:nvCxnSpPr>
          <p:cNvPr id="188" name="Google Shape;188;p19"/>
          <p:cNvCxnSpPr/>
          <p:nvPr/>
        </p:nvCxnSpPr>
        <p:spPr>
          <a:xfrm rot="10800000" flipH="1">
            <a:off x="866528" y="184890"/>
            <a:ext cx="1125225" cy="1125226"/>
          </a:xfrm>
          <a:prstGeom prst="straightConnector1">
            <a:avLst/>
          </a:prstGeom>
          <a:noFill/>
          <a:ln w="9525" cap="flat" cmpd="sng">
            <a:solidFill>
              <a:srgbClr val="F2F2F2"/>
            </a:solidFill>
            <a:prstDash val="solid"/>
            <a:round/>
            <a:headEnd type="none" w="sm" len="sm"/>
            <a:tailEnd type="none" w="sm" len="sm"/>
          </a:ln>
        </p:spPr>
      </p:cxnSp>
      <p:cxnSp>
        <p:nvCxnSpPr>
          <p:cNvPr id="189" name="Google Shape;189;p19"/>
          <p:cNvCxnSpPr/>
          <p:nvPr/>
        </p:nvCxnSpPr>
        <p:spPr>
          <a:xfrm rot="10800000">
            <a:off x="200472" y="6665609"/>
            <a:ext cx="9543274" cy="0"/>
          </a:xfrm>
          <a:prstGeom prst="straightConnector1">
            <a:avLst/>
          </a:prstGeom>
          <a:noFill/>
          <a:ln w="9525" cap="flat" cmpd="sng">
            <a:solidFill>
              <a:srgbClr val="E8532C"/>
            </a:solidFill>
            <a:prstDash val="solid"/>
            <a:round/>
            <a:headEnd type="none" w="sm" len="sm"/>
            <a:tailEnd type="none" w="sm" len="sm"/>
          </a:ln>
        </p:spPr>
      </p:cxnSp>
      <p:cxnSp>
        <p:nvCxnSpPr>
          <p:cNvPr id="190" name="Google Shape;190;p19"/>
          <p:cNvCxnSpPr/>
          <p:nvPr/>
        </p:nvCxnSpPr>
        <p:spPr>
          <a:xfrm rot="10800000">
            <a:off x="200472" y="188640"/>
            <a:ext cx="9543274" cy="0"/>
          </a:xfrm>
          <a:prstGeom prst="straightConnector1">
            <a:avLst/>
          </a:prstGeom>
          <a:noFill/>
          <a:ln w="9525" cap="flat" cmpd="sng">
            <a:solidFill>
              <a:srgbClr val="E8532C"/>
            </a:solidFill>
            <a:prstDash val="solid"/>
            <a:round/>
            <a:headEnd type="none" w="sm" len="sm"/>
            <a:tailEnd type="none" w="sm" len="sm"/>
          </a:ln>
        </p:spPr>
      </p:cxnSp>
      <p:pic>
        <p:nvPicPr>
          <p:cNvPr id="191" name="Google Shape;191;p19"/>
          <p:cNvPicPr preferRelativeResize="0"/>
          <p:nvPr/>
        </p:nvPicPr>
        <p:blipFill rotWithShape="1">
          <a:blip r:embed="rId3">
            <a:alphaModFix/>
          </a:blip>
          <a:srcRect/>
          <a:stretch/>
        </p:blipFill>
        <p:spPr>
          <a:xfrm>
            <a:off x="635343" y="5734541"/>
            <a:ext cx="921538" cy="371739"/>
          </a:xfrm>
          <a:prstGeom prst="rect">
            <a:avLst/>
          </a:prstGeom>
          <a:noFill/>
          <a:ln>
            <a:noFill/>
          </a:ln>
        </p:spPr>
      </p:pic>
      <p:sp>
        <p:nvSpPr>
          <p:cNvPr id="192" name="Google Shape;192;p19"/>
          <p:cNvSpPr/>
          <p:nvPr/>
        </p:nvSpPr>
        <p:spPr>
          <a:xfrm rot="-5400000">
            <a:off x="9345491" y="6267350"/>
            <a:ext cx="398255" cy="398255"/>
          </a:xfrm>
          <a:prstGeom prst="rtTriangle">
            <a:avLst/>
          </a:prstGeom>
          <a:solidFill>
            <a:srgbClr val="E853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193" name="Google Shape;193;p19"/>
          <p:cNvSpPr/>
          <p:nvPr/>
        </p:nvSpPr>
        <p:spPr>
          <a:xfrm>
            <a:off x="2344044" y="1310116"/>
            <a:ext cx="5256130" cy="33855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dirty="0">
                <a:solidFill>
                  <a:srgbClr val="E8532C"/>
                </a:solidFill>
                <a:latin typeface="Noto Sans" panose="020B0502040504020204" pitchFamily="34"/>
                <a:ea typeface="Noto Sans" panose="020B0502040504020204" pitchFamily="34"/>
                <a:cs typeface="Noto Sans" panose="020B0502040504020204" pitchFamily="34"/>
                <a:sym typeface="Arial"/>
              </a:rPr>
              <a:t>+ 100% </a:t>
            </a:r>
            <a:r>
              <a:rPr lang="en-US" sz="1600" b="1" dirty="0">
                <a:solidFill>
                  <a:srgbClr val="E8532C"/>
                </a:solidFill>
                <a:latin typeface="Noto Sans" panose="020B0502040504020204" pitchFamily="34"/>
                <a:ea typeface="Noto Sans" panose="020B0502040504020204" pitchFamily="34"/>
                <a:cs typeface="Noto Sans" panose="020B0502040504020204" pitchFamily="34"/>
              </a:rPr>
              <a:t>Vitamin C sourced from the UK</a:t>
            </a:r>
            <a:endParaRPr sz="1600" b="1" dirty="0">
              <a:solidFill>
                <a:srgbClr val="E8532C"/>
              </a:solidFill>
              <a:latin typeface="Noto Sans" panose="020B0502040504020204" pitchFamily="34"/>
              <a:ea typeface="Noto Sans" panose="020B0502040504020204" pitchFamily="34"/>
              <a:cs typeface="Noto Sans" panose="020B0502040504020204" pitchFamily="34"/>
              <a:sym typeface="Arial"/>
            </a:endParaRPr>
          </a:p>
        </p:txBody>
      </p:sp>
      <p:sp>
        <p:nvSpPr>
          <p:cNvPr id="194" name="Google Shape;194;p19"/>
          <p:cNvSpPr/>
          <p:nvPr/>
        </p:nvSpPr>
        <p:spPr>
          <a:xfrm>
            <a:off x="2668080" y="2231224"/>
            <a:ext cx="6408258" cy="2354491"/>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endParaRPr sz="14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lnSpc>
                <a:spcPct val="150000"/>
              </a:lnSpc>
              <a:spcBef>
                <a:spcPts val="0"/>
              </a:spcBef>
              <a:spcAft>
                <a:spcPts val="0"/>
              </a:spcAft>
              <a:buNone/>
            </a:pPr>
            <a:r>
              <a:rPr lang="en-US" sz="14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sym typeface="Arial"/>
              </a:rPr>
              <a:t> *  </a:t>
            </a:r>
            <a:r>
              <a:rPr lang="en-US" sz="12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Vitamin C from DSM UK has been sold to the world for over 80 years since it was first produced in 1934 and is an excellent vitamin C ingredient that has been recognized for its reliability and stability.</a:t>
            </a:r>
            <a:endParaRPr sz="12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lvl="0" indent="2755900" rtl="0">
              <a:lnSpc>
                <a:spcPct val="115000"/>
              </a:lnSpc>
              <a:spcBef>
                <a:spcPts val="0"/>
              </a:spcBef>
              <a:spcAft>
                <a:spcPts val="0"/>
              </a:spcAft>
              <a:buClr>
                <a:schemeClr val="dk1"/>
              </a:buClr>
              <a:buSzPts val="1100"/>
              <a:buFont typeface="Arial"/>
              <a:buNone/>
            </a:pPr>
            <a:endParaRPr sz="12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a:p>
            <a:pPr marL="0" lvl="0" indent="0" rtl="0">
              <a:lnSpc>
                <a:spcPct val="115000"/>
              </a:lnSpc>
              <a:spcBef>
                <a:spcPts val="0"/>
              </a:spcBef>
              <a:spcAft>
                <a:spcPts val="0"/>
              </a:spcAft>
              <a:buSzPts val="1100"/>
              <a:buNone/>
            </a:pPr>
            <a:r>
              <a:rPr lang="en-US" sz="1200"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rPr>
              <a:t>Vitamin C from natural harvested corn - Vitamin C from DSM UK is sourced from corn through fermentation, concentration and purification processes.</a:t>
            </a:r>
            <a:endParaRPr dirty="0">
              <a:solidFill>
                <a:schemeClr val="tx1">
                  <a:lumMod val="65000"/>
                  <a:lumOff val="35000"/>
                </a:schemeClr>
              </a:solidFill>
              <a:latin typeface="Noto Sans" panose="020B0502040504020204" pitchFamily="34"/>
              <a:ea typeface="Noto Sans" panose="020B0502040504020204" pitchFamily="34"/>
              <a:cs typeface="Noto Sans" panose="020B0502040504020204" pitchFamily="34"/>
            </a:endParaRPr>
          </a:p>
        </p:txBody>
      </p:sp>
      <p:sp>
        <p:nvSpPr>
          <p:cNvPr id="196" name="Google Shape;196;p19"/>
          <p:cNvSpPr/>
          <p:nvPr/>
        </p:nvSpPr>
        <p:spPr>
          <a:xfrm>
            <a:off x="2576736" y="2142558"/>
            <a:ext cx="6499500" cy="2874900"/>
          </a:xfrm>
          <a:prstGeom prst="rect">
            <a:avLst/>
          </a:prstGeom>
          <a:noFill/>
          <a:ln w="25400" cap="flat" cmpd="sng">
            <a:solidFill>
              <a:srgbClr val="DDDDD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16" name="Google Shape;167;p18"/>
          <p:cNvSpPr txBox="1"/>
          <p:nvPr/>
        </p:nvSpPr>
        <p:spPr>
          <a:xfrm>
            <a:off x="448056" y="1895034"/>
            <a:ext cx="1543697" cy="1011273"/>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0"/>
              </a:spcBef>
              <a:spcAft>
                <a:spcPts val="0"/>
              </a:spcAft>
              <a:buNone/>
            </a:pPr>
            <a:r>
              <a:rPr lang="en-US" sz="1800" b="1" dirty="0">
                <a:solidFill>
                  <a:schemeClr val="lt1"/>
                </a:solidFill>
                <a:latin typeface="Noto Sans" panose="020B0502040504020204" pitchFamily="34"/>
                <a:ea typeface="Noto Sans" panose="020B0502040504020204" pitchFamily="34"/>
                <a:cs typeface="Noto Sans" panose="020B0502040504020204" pitchFamily="34"/>
              </a:rPr>
              <a:t>Main Ingredients</a:t>
            </a:r>
            <a:endParaRPr sz="1800" b="1" i="0" u="none" strike="noStrike" cap="none" dirty="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17" name="Google Shape;177;p18"/>
          <p:cNvSpPr txBox="1"/>
          <p:nvPr/>
        </p:nvSpPr>
        <p:spPr>
          <a:xfrm>
            <a:off x="5733288" y="6286323"/>
            <a:ext cx="4081158" cy="32977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E0593E"/>
              </a:buClr>
              <a:buSzPts val="1100"/>
              <a:buFont typeface="Arial"/>
              <a:buNone/>
            </a:pPr>
            <a:r>
              <a:rPr lang="en-US" sz="1100" u="none" dirty="0">
                <a:solidFill>
                  <a:srgbClr val="E0593E"/>
                </a:solidFill>
                <a:latin typeface="Noto Sans" panose="020B0502040504020204" pitchFamily="34"/>
                <a:ea typeface="Noto Sans" panose="020B0502040504020204" pitchFamily="34"/>
                <a:cs typeface="Noto Sans" panose="020B0502040504020204" pitchFamily="34"/>
                <a:sym typeface="Arial"/>
              </a:rPr>
              <a:t>+ </a:t>
            </a:r>
            <a:r>
              <a:rPr lang="en-US" sz="1100" dirty="0">
                <a:solidFill>
                  <a:srgbClr val="E0593E"/>
                </a:solidFill>
                <a:latin typeface="Noto Sans" panose="020B0502040504020204" pitchFamily="34"/>
                <a:ea typeface="Noto Sans" panose="020B0502040504020204" pitchFamily="34"/>
                <a:cs typeface="Noto Sans" panose="020B0502040504020204" pitchFamily="34"/>
              </a:rPr>
              <a:t>Pertains to the characteristics of the raw materials</a:t>
            </a:r>
            <a:endParaRPr dirty="0">
              <a:latin typeface="Noto Sans" panose="020B0502040504020204" pitchFamily="34"/>
              <a:ea typeface="Noto Sans" panose="020B0502040504020204" pitchFamily="34"/>
              <a:cs typeface="Noto Sans" panose="020B0502040504020204" pitchFamily="34"/>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21"/>
          <p:cNvSpPr/>
          <p:nvPr/>
        </p:nvSpPr>
        <p:spPr>
          <a:xfrm>
            <a:off x="-9282" y="3553"/>
            <a:ext cx="9915282" cy="6858000"/>
          </a:xfrm>
          <a:prstGeom prst="rect">
            <a:avLst/>
          </a:prstGeom>
          <a:solidFill>
            <a:srgbClr val="F2F2F2">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Arial"/>
              <a:buNone/>
            </a:pPr>
            <a:endParaRPr sz="800">
              <a:solidFill>
                <a:schemeClr val="dk1"/>
              </a:solidFill>
              <a:latin typeface="Noto Sans" panose="020B0502040504020204" pitchFamily="34"/>
              <a:ea typeface="Noto Sans" panose="020B0502040504020204" pitchFamily="34"/>
              <a:cs typeface="Noto Sans" panose="020B0502040504020204" pitchFamily="34"/>
              <a:sym typeface="Arial"/>
            </a:endParaRPr>
          </a:p>
        </p:txBody>
      </p:sp>
      <p:sp>
        <p:nvSpPr>
          <p:cNvPr id="221" name="Google Shape;221;p21"/>
          <p:cNvSpPr/>
          <p:nvPr/>
        </p:nvSpPr>
        <p:spPr>
          <a:xfrm>
            <a:off x="200472" y="188640"/>
            <a:ext cx="1800200" cy="6480720"/>
          </a:xfrm>
          <a:prstGeom prst="rect">
            <a:avLst/>
          </a:prstGeom>
          <a:solidFill>
            <a:srgbClr val="E8532C"/>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Arial"/>
              <a:buNone/>
            </a:pPr>
            <a:endParaRPr sz="800">
              <a:solidFill>
                <a:schemeClr val="dk1"/>
              </a:solidFill>
              <a:latin typeface="Noto Sans" panose="020B0502040504020204" pitchFamily="34"/>
              <a:ea typeface="Noto Sans" panose="020B0502040504020204" pitchFamily="34"/>
              <a:cs typeface="Noto Sans" panose="020B0502040504020204" pitchFamily="34"/>
              <a:sym typeface="Arial"/>
            </a:endParaRPr>
          </a:p>
        </p:txBody>
      </p:sp>
      <p:cxnSp>
        <p:nvCxnSpPr>
          <p:cNvPr id="222" name="Google Shape;222;p21"/>
          <p:cNvCxnSpPr/>
          <p:nvPr/>
        </p:nvCxnSpPr>
        <p:spPr>
          <a:xfrm rot="10800000" flipH="1">
            <a:off x="126682" y="1539122"/>
            <a:ext cx="483226" cy="483224"/>
          </a:xfrm>
          <a:prstGeom prst="straightConnector1">
            <a:avLst/>
          </a:prstGeom>
          <a:noFill/>
          <a:ln w="9525" cap="flat" cmpd="sng">
            <a:solidFill>
              <a:srgbClr val="F2F2F2"/>
            </a:solidFill>
            <a:prstDash val="solid"/>
            <a:round/>
            <a:headEnd type="none" w="sm" len="sm"/>
            <a:tailEnd type="none" w="sm" len="sm"/>
          </a:ln>
        </p:spPr>
      </p:cxnSp>
      <p:cxnSp>
        <p:nvCxnSpPr>
          <p:cNvPr id="223" name="Google Shape;223;p21"/>
          <p:cNvCxnSpPr/>
          <p:nvPr/>
        </p:nvCxnSpPr>
        <p:spPr>
          <a:xfrm rot="10800000" flipH="1">
            <a:off x="866528" y="184890"/>
            <a:ext cx="1125225" cy="1125226"/>
          </a:xfrm>
          <a:prstGeom prst="straightConnector1">
            <a:avLst/>
          </a:prstGeom>
          <a:noFill/>
          <a:ln w="9525" cap="flat" cmpd="sng">
            <a:solidFill>
              <a:srgbClr val="F2F2F2"/>
            </a:solidFill>
            <a:prstDash val="solid"/>
            <a:round/>
            <a:headEnd type="none" w="sm" len="sm"/>
            <a:tailEnd type="none" w="sm" len="sm"/>
          </a:ln>
        </p:spPr>
      </p:cxnSp>
      <p:cxnSp>
        <p:nvCxnSpPr>
          <p:cNvPr id="224" name="Google Shape;224;p21"/>
          <p:cNvCxnSpPr/>
          <p:nvPr/>
        </p:nvCxnSpPr>
        <p:spPr>
          <a:xfrm rot="10800000">
            <a:off x="200472" y="6665609"/>
            <a:ext cx="9543274" cy="0"/>
          </a:xfrm>
          <a:prstGeom prst="straightConnector1">
            <a:avLst/>
          </a:prstGeom>
          <a:noFill/>
          <a:ln w="9525" cap="flat" cmpd="sng">
            <a:solidFill>
              <a:srgbClr val="E8532C"/>
            </a:solidFill>
            <a:prstDash val="solid"/>
            <a:round/>
            <a:headEnd type="none" w="sm" len="sm"/>
            <a:tailEnd type="none" w="sm" len="sm"/>
          </a:ln>
        </p:spPr>
      </p:cxnSp>
      <p:cxnSp>
        <p:nvCxnSpPr>
          <p:cNvPr id="225" name="Google Shape;225;p21"/>
          <p:cNvCxnSpPr/>
          <p:nvPr/>
        </p:nvCxnSpPr>
        <p:spPr>
          <a:xfrm rot="10800000">
            <a:off x="200472" y="188640"/>
            <a:ext cx="9543274" cy="0"/>
          </a:xfrm>
          <a:prstGeom prst="straightConnector1">
            <a:avLst/>
          </a:prstGeom>
          <a:noFill/>
          <a:ln w="9525" cap="flat" cmpd="sng">
            <a:solidFill>
              <a:srgbClr val="E8532C"/>
            </a:solidFill>
            <a:prstDash val="solid"/>
            <a:round/>
            <a:headEnd type="none" w="sm" len="sm"/>
            <a:tailEnd type="none" w="sm" len="sm"/>
          </a:ln>
        </p:spPr>
      </p:cxnSp>
      <p:pic>
        <p:nvPicPr>
          <p:cNvPr id="226" name="Google Shape;226;p21"/>
          <p:cNvPicPr preferRelativeResize="0"/>
          <p:nvPr/>
        </p:nvPicPr>
        <p:blipFill rotWithShape="1">
          <a:blip r:embed="rId3">
            <a:alphaModFix/>
          </a:blip>
          <a:srcRect/>
          <a:stretch/>
        </p:blipFill>
        <p:spPr>
          <a:xfrm>
            <a:off x="635343" y="5734541"/>
            <a:ext cx="921538" cy="371739"/>
          </a:xfrm>
          <a:prstGeom prst="rect">
            <a:avLst/>
          </a:prstGeom>
          <a:noFill/>
          <a:ln>
            <a:noFill/>
          </a:ln>
        </p:spPr>
      </p:pic>
      <p:sp>
        <p:nvSpPr>
          <p:cNvPr id="227" name="Google Shape;227;p21"/>
          <p:cNvSpPr/>
          <p:nvPr/>
        </p:nvSpPr>
        <p:spPr>
          <a:xfrm rot="-5400000">
            <a:off x="9345491" y="6267350"/>
            <a:ext cx="398255" cy="398255"/>
          </a:xfrm>
          <a:prstGeom prst="rtTriangle">
            <a:avLst/>
          </a:prstGeom>
          <a:solidFill>
            <a:srgbClr val="E853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28" name="Google Shape;228;p21"/>
          <p:cNvSpPr txBox="1"/>
          <p:nvPr/>
        </p:nvSpPr>
        <p:spPr>
          <a:xfrm>
            <a:off x="420624" y="1895035"/>
            <a:ext cx="1571129" cy="707886"/>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0"/>
              </a:spcBef>
              <a:spcAft>
                <a:spcPts val="0"/>
              </a:spcAft>
              <a:buNone/>
            </a:pPr>
            <a:r>
              <a:rPr lang="en-US" b="1" dirty="0">
                <a:solidFill>
                  <a:schemeClr val="lt1"/>
                </a:solidFill>
                <a:latin typeface="Noto Sans" panose="020B0502040504020204" pitchFamily="34"/>
                <a:ea typeface="Noto Sans" panose="020B0502040504020204" pitchFamily="34"/>
                <a:cs typeface="Noto Sans" panose="020B0502040504020204" pitchFamily="34"/>
              </a:rPr>
              <a:t>Recommended</a:t>
            </a:r>
            <a:r>
              <a:rPr lang="en-US" sz="1800" b="1" dirty="0">
                <a:solidFill>
                  <a:schemeClr val="lt1"/>
                </a:solidFill>
                <a:latin typeface="Noto Sans" panose="020B0502040504020204" pitchFamily="34"/>
                <a:ea typeface="Noto Sans" panose="020B0502040504020204" pitchFamily="34"/>
                <a:cs typeface="Noto Sans" panose="020B0502040504020204" pitchFamily="34"/>
              </a:rPr>
              <a:t> For</a:t>
            </a:r>
            <a:endParaRPr sz="1800" b="1" dirty="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29" name="Google Shape;229;p21"/>
          <p:cNvSpPr txBox="1"/>
          <p:nvPr/>
        </p:nvSpPr>
        <p:spPr>
          <a:xfrm>
            <a:off x="609908" y="1369221"/>
            <a:ext cx="256620" cy="356508"/>
          </a:xfrm>
          <a:prstGeom prst="rect">
            <a:avLst/>
          </a:prstGeom>
          <a:noFill/>
          <a:ln>
            <a:noFill/>
          </a:ln>
        </p:spPr>
        <p:txBody>
          <a:bodyPr spcFirstLastPara="1" wrap="square" lIns="91425" tIns="45700" rIns="91425" bIns="45700" anchor="ctr" anchorCtr="0">
            <a:noAutofit/>
          </a:bodyPr>
          <a:lstStyle/>
          <a:p>
            <a:pPr marL="0" marR="0" lvl="0" indent="0" algn="ctr" rtl="0">
              <a:lnSpc>
                <a:spcPct val="47222"/>
              </a:lnSpc>
              <a:spcBef>
                <a:spcPts val="0"/>
              </a:spcBef>
              <a:spcAft>
                <a:spcPts val="0"/>
              </a:spcAft>
              <a:buNone/>
            </a:pPr>
            <a:r>
              <a:rPr lang="en-US" sz="3600">
                <a:solidFill>
                  <a:srgbClr val="F2F2F2"/>
                </a:solidFill>
                <a:latin typeface="Noto Sans" panose="020B0502040504020204" pitchFamily="34"/>
                <a:ea typeface="Noto Sans" panose="020B0502040504020204" pitchFamily="34"/>
                <a:cs typeface="Noto Sans" panose="020B0502040504020204" pitchFamily="34"/>
                <a:sym typeface="Arial"/>
              </a:rPr>
              <a:t>5</a:t>
            </a:r>
            <a:endParaRPr sz="3600">
              <a:solidFill>
                <a:srgbClr val="F2F2F2"/>
              </a:solidFill>
              <a:latin typeface="Noto Sans" panose="020B0502040504020204" pitchFamily="34"/>
              <a:ea typeface="Noto Sans" panose="020B0502040504020204" pitchFamily="34"/>
              <a:cs typeface="Noto Sans" panose="020B0502040504020204" pitchFamily="34"/>
              <a:sym typeface="Arial"/>
            </a:endParaRPr>
          </a:p>
        </p:txBody>
      </p:sp>
      <p:sp>
        <p:nvSpPr>
          <p:cNvPr id="230" name="Google Shape;230;p21"/>
          <p:cNvSpPr/>
          <p:nvPr/>
        </p:nvSpPr>
        <p:spPr>
          <a:xfrm>
            <a:off x="2992222" y="1649578"/>
            <a:ext cx="2747963" cy="1841500"/>
          </a:xfrm>
          <a:prstGeom prst="flowChartDecision">
            <a:avLst/>
          </a:prstGeom>
          <a:solidFill>
            <a:srgbClr val="E853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31" name="Google Shape;231;p21"/>
          <p:cNvSpPr txBox="1"/>
          <p:nvPr/>
        </p:nvSpPr>
        <p:spPr>
          <a:xfrm>
            <a:off x="3316352" y="2291828"/>
            <a:ext cx="2109405" cy="73866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a:solidFill>
                  <a:schemeClr val="lt1"/>
                </a:solidFill>
                <a:latin typeface="Noto Sans" panose="020B0502040504020204" pitchFamily="34"/>
                <a:ea typeface="Noto Sans" panose="020B0502040504020204" pitchFamily="34"/>
                <a:cs typeface="Noto Sans" panose="020B0502040504020204" pitchFamily="34"/>
              </a:rPr>
              <a:t>For those who need an extra boost</a:t>
            </a:r>
            <a:endParaRPr sz="1400" b="1">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32" name="Google Shape;232;p21"/>
          <p:cNvSpPr/>
          <p:nvPr/>
        </p:nvSpPr>
        <p:spPr>
          <a:xfrm>
            <a:off x="4130461" y="1727366"/>
            <a:ext cx="471487" cy="315913"/>
          </a:xfrm>
          <a:prstGeom prst="flowChartDecision">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33" name="Google Shape;233;p21"/>
          <p:cNvSpPr txBox="1"/>
          <p:nvPr/>
        </p:nvSpPr>
        <p:spPr>
          <a:xfrm>
            <a:off x="4215276" y="1713436"/>
            <a:ext cx="301851" cy="310341"/>
          </a:xfrm>
          <a:prstGeom prst="rect">
            <a:avLst/>
          </a:prstGeom>
          <a:noFill/>
          <a:ln>
            <a:noFill/>
          </a:ln>
        </p:spPr>
        <p:txBody>
          <a:bodyPr spcFirstLastPara="1" wrap="square" lIns="91425" tIns="45700" rIns="91425" bIns="45700" anchor="t" anchorCtr="0">
            <a:noAutofit/>
          </a:bodyPr>
          <a:lstStyle/>
          <a:p>
            <a:pPr marL="0" marR="0" lvl="0" indent="0" algn="ctr" rtl="0">
              <a:lnSpc>
                <a:spcPct val="121428"/>
              </a:lnSpc>
              <a:spcBef>
                <a:spcPts val="0"/>
              </a:spcBef>
              <a:spcAft>
                <a:spcPts val="0"/>
              </a:spcAft>
              <a:buNone/>
            </a:pPr>
            <a:r>
              <a:rPr lang="en-US" sz="1400" b="1">
                <a:solidFill>
                  <a:srgbClr val="E8532C"/>
                </a:solidFill>
                <a:latin typeface="Noto Sans" panose="020B0502040504020204" pitchFamily="34"/>
                <a:ea typeface="Noto Sans" panose="020B0502040504020204" pitchFamily="34"/>
                <a:cs typeface="Noto Sans" panose="020B0502040504020204" pitchFamily="34"/>
                <a:sym typeface="Arial"/>
              </a:rPr>
              <a:t>1</a:t>
            </a:r>
            <a:endParaRPr>
              <a:latin typeface="Noto Sans" panose="020B0502040504020204" pitchFamily="34"/>
              <a:ea typeface="Noto Sans" panose="020B0502040504020204" pitchFamily="34"/>
              <a:cs typeface="Noto Sans" panose="020B0502040504020204" pitchFamily="34"/>
            </a:endParaRPr>
          </a:p>
        </p:txBody>
      </p:sp>
      <p:sp>
        <p:nvSpPr>
          <p:cNvPr id="234" name="Google Shape;234;p21"/>
          <p:cNvSpPr/>
          <p:nvPr/>
        </p:nvSpPr>
        <p:spPr>
          <a:xfrm>
            <a:off x="4492759" y="2666727"/>
            <a:ext cx="2747962" cy="1841500"/>
          </a:xfrm>
          <a:prstGeom prst="flowChartDecision">
            <a:avLst/>
          </a:prstGeom>
          <a:solidFill>
            <a:srgbClr val="E853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35" name="Google Shape;235;p21"/>
          <p:cNvSpPr txBox="1"/>
          <p:nvPr/>
        </p:nvSpPr>
        <p:spPr>
          <a:xfrm>
            <a:off x="4815501" y="3307983"/>
            <a:ext cx="2109404" cy="5232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a:solidFill>
                  <a:schemeClr val="lt1"/>
                </a:solidFill>
                <a:latin typeface="Noto Sans" panose="020B0502040504020204" pitchFamily="34"/>
                <a:ea typeface="Noto Sans" panose="020B0502040504020204" pitchFamily="34"/>
                <a:cs typeface="Noto Sans" panose="020B0502040504020204" pitchFamily="34"/>
              </a:rPr>
              <a:t>For those with a Vitamin C deficiency</a:t>
            </a:r>
            <a:endParaRPr sz="1400" b="1">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36" name="Google Shape;236;p21"/>
          <p:cNvSpPr/>
          <p:nvPr/>
        </p:nvSpPr>
        <p:spPr>
          <a:xfrm>
            <a:off x="5630996" y="2744515"/>
            <a:ext cx="471488" cy="315913"/>
          </a:xfrm>
          <a:prstGeom prst="flowChartDecision">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37" name="Google Shape;237;p21"/>
          <p:cNvSpPr txBox="1"/>
          <p:nvPr/>
        </p:nvSpPr>
        <p:spPr>
          <a:xfrm>
            <a:off x="5715812" y="2730585"/>
            <a:ext cx="301851" cy="295017"/>
          </a:xfrm>
          <a:prstGeom prst="rect">
            <a:avLst/>
          </a:prstGeom>
          <a:noFill/>
          <a:ln>
            <a:noFill/>
          </a:ln>
        </p:spPr>
        <p:txBody>
          <a:bodyPr spcFirstLastPara="1" wrap="square" lIns="91425" tIns="45700" rIns="91425" bIns="45700" anchor="t" anchorCtr="0">
            <a:noAutofit/>
          </a:bodyPr>
          <a:lstStyle/>
          <a:p>
            <a:pPr marL="0" marR="0" lvl="0" indent="0" algn="ctr" rtl="0">
              <a:lnSpc>
                <a:spcPct val="121428"/>
              </a:lnSpc>
              <a:spcBef>
                <a:spcPts val="0"/>
              </a:spcBef>
              <a:spcAft>
                <a:spcPts val="0"/>
              </a:spcAft>
              <a:buNone/>
            </a:pPr>
            <a:r>
              <a:rPr lang="en-US" sz="1400" b="1">
                <a:solidFill>
                  <a:srgbClr val="E8532C"/>
                </a:solidFill>
                <a:latin typeface="Noto Sans" panose="020B0502040504020204" pitchFamily="34"/>
                <a:ea typeface="Noto Sans" panose="020B0502040504020204" pitchFamily="34"/>
                <a:cs typeface="Noto Sans" panose="020B0502040504020204" pitchFamily="34"/>
                <a:sym typeface="Arial"/>
              </a:rPr>
              <a:t>3</a:t>
            </a:r>
            <a:endParaRPr sz="1400" b="1">
              <a:solidFill>
                <a:srgbClr val="E8532C"/>
              </a:solidFill>
              <a:latin typeface="Noto Sans" panose="020B0502040504020204" pitchFamily="34"/>
              <a:ea typeface="Noto Sans" panose="020B0502040504020204" pitchFamily="34"/>
              <a:cs typeface="Noto Sans" panose="020B0502040504020204" pitchFamily="34"/>
              <a:sym typeface="Arial"/>
            </a:endParaRPr>
          </a:p>
        </p:txBody>
      </p:sp>
      <p:sp>
        <p:nvSpPr>
          <p:cNvPr id="238" name="Google Shape;238;p21"/>
          <p:cNvSpPr/>
          <p:nvPr/>
        </p:nvSpPr>
        <p:spPr>
          <a:xfrm>
            <a:off x="2967171" y="3692252"/>
            <a:ext cx="2747963" cy="1841500"/>
          </a:xfrm>
          <a:prstGeom prst="flowChartDecision">
            <a:avLst/>
          </a:prstGeom>
          <a:solidFill>
            <a:srgbClr val="E853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39" name="Google Shape;239;p21"/>
          <p:cNvSpPr txBox="1"/>
          <p:nvPr/>
        </p:nvSpPr>
        <p:spPr>
          <a:xfrm>
            <a:off x="3397439" y="4134202"/>
            <a:ext cx="1921380" cy="95410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dirty="0">
                <a:solidFill>
                  <a:schemeClr val="lt1"/>
                </a:solidFill>
                <a:latin typeface="Noto Sans" panose="020B0502040504020204" pitchFamily="34"/>
                <a:ea typeface="Noto Sans" panose="020B0502040504020204" pitchFamily="34"/>
                <a:cs typeface="Noto Sans" panose="020B0502040504020204" pitchFamily="34"/>
              </a:rPr>
              <a:t>For those who do not incorporate enough fruits and vegetables into their diet</a:t>
            </a:r>
            <a:endParaRPr sz="1400" b="1" dirty="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40" name="Google Shape;240;p21"/>
          <p:cNvSpPr/>
          <p:nvPr/>
        </p:nvSpPr>
        <p:spPr>
          <a:xfrm>
            <a:off x="4105410" y="3770040"/>
            <a:ext cx="471487" cy="315913"/>
          </a:xfrm>
          <a:prstGeom prst="flowChartDecision">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41" name="Google Shape;241;p21"/>
          <p:cNvSpPr txBox="1"/>
          <p:nvPr/>
        </p:nvSpPr>
        <p:spPr>
          <a:xfrm>
            <a:off x="4190225" y="3756110"/>
            <a:ext cx="301851" cy="310341"/>
          </a:xfrm>
          <a:prstGeom prst="rect">
            <a:avLst/>
          </a:prstGeom>
          <a:noFill/>
          <a:ln>
            <a:noFill/>
          </a:ln>
        </p:spPr>
        <p:txBody>
          <a:bodyPr spcFirstLastPara="1" wrap="square" lIns="91425" tIns="45700" rIns="91425" bIns="45700" anchor="t" anchorCtr="0">
            <a:noAutofit/>
          </a:bodyPr>
          <a:lstStyle/>
          <a:p>
            <a:pPr marL="0" marR="0" lvl="0" indent="0" algn="ctr" rtl="0">
              <a:lnSpc>
                <a:spcPct val="121428"/>
              </a:lnSpc>
              <a:spcBef>
                <a:spcPts val="0"/>
              </a:spcBef>
              <a:spcAft>
                <a:spcPts val="0"/>
              </a:spcAft>
              <a:buNone/>
            </a:pPr>
            <a:r>
              <a:rPr lang="en-US" sz="1400" b="1">
                <a:solidFill>
                  <a:srgbClr val="E8532C"/>
                </a:solidFill>
                <a:latin typeface="Noto Sans" panose="020B0502040504020204" pitchFamily="34"/>
                <a:ea typeface="Noto Sans" panose="020B0502040504020204" pitchFamily="34"/>
                <a:cs typeface="Noto Sans" panose="020B0502040504020204" pitchFamily="34"/>
                <a:sym typeface="Arial"/>
              </a:rPr>
              <a:t>5</a:t>
            </a:r>
            <a:endParaRPr>
              <a:latin typeface="Noto Sans" panose="020B0502040504020204" pitchFamily="34"/>
              <a:ea typeface="Noto Sans" panose="020B0502040504020204" pitchFamily="34"/>
              <a:cs typeface="Noto Sans" panose="020B0502040504020204" pitchFamily="34"/>
            </a:endParaRPr>
          </a:p>
        </p:txBody>
      </p:sp>
      <p:sp>
        <p:nvSpPr>
          <p:cNvPr id="242" name="Google Shape;242;p21"/>
          <p:cNvSpPr/>
          <p:nvPr/>
        </p:nvSpPr>
        <p:spPr>
          <a:xfrm>
            <a:off x="5991814" y="1628800"/>
            <a:ext cx="2747963" cy="1841500"/>
          </a:xfrm>
          <a:prstGeom prst="flowChartDecision">
            <a:avLst/>
          </a:prstGeom>
          <a:solidFill>
            <a:srgbClr val="E853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43" name="Google Shape;243;p21"/>
          <p:cNvSpPr txBox="1"/>
          <p:nvPr/>
        </p:nvSpPr>
        <p:spPr>
          <a:xfrm>
            <a:off x="6305963" y="2306198"/>
            <a:ext cx="2109300" cy="5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a:solidFill>
                  <a:schemeClr val="lt1"/>
                </a:solidFill>
                <a:latin typeface="Noto Sans" panose="020B0502040504020204" pitchFamily="34"/>
                <a:ea typeface="Noto Sans" panose="020B0502040504020204" pitchFamily="34"/>
                <a:cs typeface="Noto Sans" panose="020B0502040504020204" pitchFamily="34"/>
              </a:rPr>
              <a:t>For those experiencing fatigue</a:t>
            </a:r>
            <a:endParaRPr sz="1400" b="1">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44" name="Google Shape;244;p21"/>
          <p:cNvSpPr/>
          <p:nvPr/>
        </p:nvSpPr>
        <p:spPr>
          <a:xfrm>
            <a:off x="7130053" y="1706588"/>
            <a:ext cx="471487" cy="315913"/>
          </a:xfrm>
          <a:prstGeom prst="flowChartDecision">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45" name="Google Shape;245;p21"/>
          <p:cNvSpPr txBox="1"/>
          <p:nvPr/>
        </p:nvSpPr>
        <p:spPr>
          <a:xfrm>
            <a:off x="7214868" y="1692658"/>
            <a:ext cx="301851" cy="295017"/>
          </a:xfrm>
          <a:prstGeom prst="rect">
            <a:avLst/>
          </a:prstGeom>
          <a:noFill/>
          <a:ln>
            <a:noFill/>
          </a:ln>
        </p:spPr>
        <p:txBody>
          <a:bodyPr spcFirstLastPara="1" wrap="square" lIns="91425" tIns="45700" rIns="91425" bIns="45700" anchor="t" anchorCtr="0">
            <a:noAutofit/>
          </a:bodyPr>
          <a:lstStyle/>
          <a:p>
            <a:pPr marL="0" marR="0" lvl="0" indent="0" algn="ctr" rtl="0">
              <a:lnSpc>
                <a:spcPct val="121428"/>
              </a:lnSpc>
              <a:spcBef>
                <a:spcPts val="0"/>
              </a:spcBef>
              <a:spcAft>
                <a:spcPts val="0"/>
              </a:spcAft>
              <a:buNone/>
            </a:pPr>
            <a:r>
              <a:rPr lang="en-US" sz="1400" b="1">
                <a:solidFill>
                  <a:srgbClr val="E8532C"/>
                </a:solidFill>
                <a:latin typeface="Noto Sans" panose="020B0502040504020204" pitchFamily="34"/>
                <a:ea typeface="Noto Sans" panose="020B0502040504020204" pitchFamily="34"/>
                <a:cs typeface="Noto Sans" panose="020B0502040504020204" pitchFamily="34"/>
                <a:sym typeface="Arial"/>
              </a:rPr>
              <a:t>2</a:t>
            </a:r>
            <a:endParaRPr sz="1400" b="1">
              <a:solidFill>
                <a:srgbClr val="E8532C"/>
              </a:solidFill>
              <a:latin typeface="Noto Sans" panose="020B0502040504020204" pitchFamily="34"/>
              <a:ea typeface="Noto Sans" panose="020B0502040504020204" pitchFamily="34"/>
              <a:cs typeface="Noto Sans" panose="020B0502040504020204" pitchFamily="34"/>
              <a:sym typeface="Arial"/>
            </a:endParaRPr>
          </a:p>
        </p:txBody>
      </p:sp>
      <p:sp>
        <p:nvSpPr>
          <p:cNvPr id="246" name="Google Shape;246;p21"/>
          <p:cNvSpPr/>
          <p:nvPr/>
        </p:nvSpPr>
        <p:spPr>
          <a:xfrm>
            <a:off x="6021462" y="3691492"/>
            <a:ext cx="2747962" cy="1841500"/>
          </a:xfrm>
          <a:prstGeom prst="flowChartDecision">
            <a:avLst/>
          </a:prstGeom>
          <a:solidFill>
            <a:srgbClr val="E853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47" name="Google Shape;247;p21"/>
          <p:cNvSpPr txBox="1"/>
          <p:nvPr/>
        </p:nvSpPr>
        <p:spPr>
          <a:xfrm>
            <a:off x="6344207" y="4327356"/>
            <a:ext cx="2109404" cy="5232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a:solidFill>
                  <a:schemeClr val="lt1"/>
                </a:solidFill>
                <a:latin typeface="Noto Sans" panose="020B0502040504020204" pitchFamily="34"/>
                <a:ea typeface="Noto Sans" panose="020B0502040504020204" pitchFamily="34"/>
                <a:cs typeface="Noto Sans" panose="020B0502040504020204" pitchFamily="34"/>
              </a:rPr>
              <a:t>For those who do not have a balanced diet</a:t>
            </a:r>
            <a:endParaRPr sz="1400" b="1">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48" name="Google Shape;248;p21"/>
          <p:cNvSpPr/>
          <p:nvPr/>
        </p:nvSpPr>
        <p:spPr>
          <a:xfrm>
            <a:off x="7159699" y="3769280"/>
            <a:ext cx="471488" cy="315913"/>
          </a:xfrm>
          <a:prstGeom prst="flowChartDecision">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49" name="Google Shape;249;p21"/>
          <p:cNvSpPr txBox="1"/>
          <p:nvPr/>
        </p:nvSpPr>
        <p:spPr>
          <a:xfrm>
            <a:off x="7244515" y="3755350"/>
            <a:ext cx="301851" cy="295017"/>
          </a:xfrm>
          <a:prstGeom prst="rect">
            <a:avLst/>
          </a:prstGeom>
          <a:noFill/>
          <a:ln>
            <a:noFill/>
          </a:ln>
        </p:spPr>
        <p:txBody>
          <a:bodyPr spcFirstLastPara="1" wrap="square" lIns="91425" tIns="45700" rIns="91425" bIns="45700" anchor="t" anchorCtr="0">
            <a:noAutofit/>
          </a:bodyPr>
          <a:lstStyle/>
          <a:p>
            <a:pPr marL="0" marR="0" lvl="0" indent="0" algn="ctr" rtl="0">
              <a:lnSpc>
                <a:spcPct val="121428"/>
              </a:lnSpc>
              <a:spcBef>
                <a:spcPts val="0"/>
              </a:spcBef>
              <a:spcAft>
                <a:spcPts val="0"/>
              </a:spcAft>
              <a:buNone/>
            </a:pPr>
            <a:r>
              <a:rPr lang="en-US" sz="1400" b="1">
                <a:solidFill>
                  <a:srgbClr val="E8532C"/>
                </a:solidFill>
                <a:latin typeface="Noto Sans" panose="020B0502040504020204" pitchFamily="34"/>
                <a:ea typeface="Noto Sans" panose="020B0502040504020204" pitchFamily="34"/>
                <a:cs typeface="Noto Sans" panose="020B0502040504020204" pitchFamily="34"/>
                <a:sym typeface="Arial"/>
              </a:rPr>
              <a:t>4</a:t>
            </a:r>
            <a:endParaRPr sz="1400" b="1">
              <a:solidFill>
                <a:srgbClr val="E8532C"/>
              </a:solidFill>
              <a:latin typeface="Noto Sans" panose="020B0502040504020204" pitchFamily="34"/>
              <a:ea typeface="Noto Sans" panose="020B0502040504020204" pitchFamily="34"/>
              <a:cs typeface="Noto Sans" panose="020B0502040504020204" pitchFamily="34"/>
              <a:sym typeface="Arial"/>
            </a:endParaRPr>
          </a:p>
        </p:txBody>
      </p:sp>
      <p:sp>
        <p:nvSpPr>
          <p:cNvPr id="250" name="Google Shape;250;p21"/>
          <p:cNvSpPr txBox="1"/>
          <p:nvPr/>
        </p:nvSpPr>
        <p:spPr>
          <a:xfrm>
            <a:off x="2531975" y="738720"/>
            <a:ext cx="5616624" cy="33855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dirty="0">
                <a:solidFill>
                  <a:srgbClr val="E8532C"/>
                </a:solidFill>
                <a:latin typeface="Noto Sans" panose="020B0502040504020204" pitchFamily="34"/>
                <a:ea typeface="Noto Sans" panose="020B0502040504020204" pitchFamily="34"/>
                <a:cs typeface="Noto Sans" panose="020B0502040504020204" pitchFamily="34"/>
                <a:sym typeface="Arial"/>
              </a:rPr>
              <a:t>※ </a:t>
            </a:r>
            <a:r>
              <a:rPr lang="en-US" sz="1600" b="1" dirty="0">
                <a:solidFill>
                  <a:srgbClr val="E8532C"/>
                </a:solidFill>
                <a:latin typeface="Noto Sans" panose="020B0502040504020204" pitchFamily="34"/>
                <a:ea typeface="Noto Sans" panose="020B0502040504020204" pitchFamily="34"/>
                <a:cs typeface="Noto Sans" panose="020B0502040504020204" pitchFamily="34"/>
              </a:rPr>
              <a:t>Recommended For</a:t>
            </a:r>
            <a:endParaRPr sz="1600" b="1" dirty="0">
              <a:solidFill>
                <a:srgbClr val="E8532C"/>
              </a:solidFill>
              <a:latin typeface="Noto Sans" panose="020B0502040504020204" pitchFamily="34"/>
              <a:ea typeface="Noto Sans" panose="020B0502040504020204" pitchFamily="34"/>
              <a:cs typeface="Noto Sans" panose="020B0502040504020204" pitchFamily="34"/>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22"/>
          <p:cNvSpPr/>
          <p:nvPr/>
        </p:nvSpPr>
        <p:spPr>
          <a:xfrm>
            <a:off x="-9282" y="0"/>
            <a:ext cx="9915282" cy="6858000"/>
          </a:xfrm>
          <a:prstGeom prst="rect">
            <a:avLst/>
          </a:prstGeom>
          <a:solidFill>
            <a:srgbClr val="F2F2F2">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Arial"/>
              <a:buNone/>
            </a:pPr>
            <a:endParaRPr sz="800">
              <a:solidFill>
                <a:schemeClr val="dk1"/>
              </a:solidFill>
              <a:latin typeface="Noto Sans" panose="020B0502040504020204" pitchFamily="34"/>
              <a:ea typeface="Noto Sans" panose="020B0502040504020204" pitchFamily="34"/>
              <a:cs typeface="Noto Sans" panose="020B0502040504020204" pitchFamily="34"/>
              <a:sym typeface="Arial"/>
            </a:endParaRPr>
          </a:p>
        </p:txBody>
      </p:sp>
      <p:sp>
        <p:nvSpPr>
          <p:cNvPr id="257" name="Google Shape;257;p22"/>
          <p:cNvSpPr/>
          <p:nvPr/>
        </p:nvSpPr>
        <p:spPr>
          <a:xfrm>
            <a:off x="2861239" y="4850110"/>
            <a:ext cx="504056" cy="504056"/>
          </a:xfrm>
          <a:prstGeom prst="roundRect">
            <a:avLst>
              <a:gd name="adj" fmla="val 16667"/>
            </a:avLst>
          </a:prstGeom>
          <a:solidFill>
            <a:srgbClr val="EB654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58" name="Google Shape;258;p22"/>
          <p:cNvSpPr/>
          <p:nvPr/>
        </p:nvSpPr>
        <p:spPr>
          <a:xfrm>
            <a:off x="200472" y="188640"/>
            <a:ext cx="1800200" cy="6480720"/>
          </a:xfrm>
          <a:prstGeom prst="rect">
            <a:avLst/>
          </a:prstGeom>
          <a:solidFill>
            <a:srgbClr val="E8532C"/>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Arial"/>
              <a:buNone/>
            </a:pPr>
            <a:endParaRPr sz="800">
              <a:solidFill>
                <a:schemeClr val="dk1"/>
              </a:solidFill>
              <a:latin typeface="Noto Sans" panose="020B0502040504020204" pitchFamily="34"/>
              <a:ea typeface="Noto Sans" panose="020B0502040504020204" pitchFamily="34"/>
              <a:cs typeface="Noto Sans" panose="020B0502040504020204" pitchFamily="34"/>
              <a:sym typeface="Arial"/>
            </a:endParaRPr>
          </a:p>
        </p:txBody>
      </p:sp>
      <p:cxnSp>
        <p:nvCxnSpPr>
          <p:cNvPr id="259" name="Google Shape;259;p22"/>
          <p:cNvCxnSpPr/>
          <p:nvPr/>
        </p:nvCxnSpPr>
        <p:spPr>
          <a:xfrm rot="10800000" flipH="1">
            <a:off x="126682" y="1539122"/>
            <a:ext cx="483226" cy="483224"/>
          </a:xfrm>
          <a:prstGeom prst="straightConnector1">
            <a:avLst/>
          </a:prstGeom>
          <a:noFill/>
          <a:ln w="9525" cap="flat" cmpd="sng">
            <a:solidFill>
              <a:srgbClr val="F2F2F2"/>
            </a:solidFill>
            <a:prstDash val="solid"/>
            <a:round/>
            <a:headEnd type="none" w="sm" len="sm"/>
            <a:tailEnd type="none" w="sm" len="sm"/>
          </a:ln>
        </p:spPr>
      </p:cxnSp>
      <p:cxnSp>
        <p:nvCxnSpPr>
          <p:cNvPr id="260" name="Google Shape;260;p22"/>
          <p:cNvCxnSpPr/>
          <p:nvPr/>
        </p:nvCxnSpPr>
        <p:spPr>
          <a:xfrm rot="10800000" flipH="1">
            <a:off x="866528" y="184890"/>
            <a:ext cx="1125225" cy="1125226"/>
          </a:xfrm>
          <a:prstGeom prst="straightConnector1">
            <a:avLst/>
          </a:prstGeom>
          <a:noFill/>
          <a:ln w="9525" cap="flat" cmpd="sng">
            <a:solidFill>
              <a:srgbClr val="F2F2F2"/>
            </a:solidFill>
            <a:prstDash val="solid"/>
            <a:round/>
            <a:headEnd type="none" w="sm" len="sm"/>
            <a:tailEnd type="none" w="sm" len="sm"/>
          </a:ln>
        </p:spPr>
      </p:cxnSp>
      <p:cxnSp>
        <p:nvCxnSpPr>
          <p:cNvPr id="261" name="Google Shape;261;p22"/>
          <p:cNvCxnSpPr/>
          <p:nvPr/>
        </p:nvCxnSpPr>
        <p:spPr>
          <a:xfrm rot="10800000">
            <a:off x="200472" y="6665609"/>
            <a:ext cx="9543274" cy="0"/>
          </a:xfrm>
          <a:prstGeom prst="straightConnector1">
            <a:avLst/>
          </a:prstGeom>
          <a:noFill/>
          <a:ln w="9525" cap="flat" cmpd="sng">
            <a:solidFill>
              <a:srgbClr val="E8532C"/>
            </a:solidFill>
            <a:prstDash val="solid"/>
            <a:round/>
            <a:headEnd type="none" w="sm" len="sm"/>
            <a:tailEnd type="none" w="sm" len="sm"/>
          </a:ln>
        </p:spPr>
      </p:cxnSp>
      <p:cxnSp>
        <p:nvCxnSpPr>
          <p:cNvPr id="262" name="Google Shape;262;p22"/>
          <p:cNvCxnSpPr/>
          <p:nvPr/>
        </p:nvCxnSpPr>
        <p:spPr>
          <a:xfrm rot="10800000">
            <a:off x="200472" y="188640"/>
            <a:ext cx="9543274" cy="0"/>
          </a:xfrm>
          <a:prstGeom prst="straightConnector1">
            <a:avLst/>
          </a:prstGeom>
          <a:noFill/>
          <a:ln w="9525" cap="flat" cmpd="sng">
            <a:solidFill>
              <a:srgbClr val="E8532C"/>
            </a:solidFill>
            <a:prstDash val="solid"/>
            <a:round/>
            <a:headEnd type="none" w="sm" len="sm"/>
            <a:tailEnd type="none" w="sm" len="sm"/>
          </a:ln>
        </p:spPr>
      </p:cxnSp>
      <p:pic>
        <p:nvPicPr>
          <p:cNvPr id="263" name="Google Shape;263;p22"/>
          <p:cNvPicPr preferRelativeResize="0"/>
          <p:nvPr/>
        </p:nvPicPr>
        <p:blipFill rotWithShape="1">
          <a:blip r:embed="rId3">
            <a:alphaModFix/>
          </a:blip>
          <a:srcRect/>
          <a:stretch/>
        </p:blipFill>
        <p:spPr>
          <a:xfrm>
            <a:off x="635343" y="5734541"/>
            <a:ext cx="921538" cy="371739"/>
          </a:xfrm>
          <a:prstGeom prst="rect">
            <a:avLst/>
          </a:prstGeom>
          <a:noFill/>
          <a:ln>
            <a:noFill/>
          </a:ln>
        </p:spPr>
      </p:pic>
      <p:sp>
        <p:nvSpPr>
          <p:cNvPr id="264" name="Google Shape;264;p22"/>
          <p:cNvSpPr/>
          <p:nvPr/>
        </p:nvSpPr>
        <p:spPr>
          <a:xfrm rot="-5400000">
            <a:off x="9345491" y="6267350"/>
            <a:ext cx="398255" cy="398255"/>
          </a:xfrm>
          <a:prstGeom prst="rtTriangle">
            <a:avLst/>
          </a:prstGeom>
          <a:solidFill>
            <a:srgbClr val="E853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65" name="Google Shape;265;p22"/>
          <p:cNvSpPr txBox="1"/>
          <p:nvPr/>
        </p:nvSpPr>
        <p:spPr>
          <a:xfrm>
            <a:off x="420624" y="1895035"/>
            <a:ext cx="1571129" cy="707886"/>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0"/>
              </a:spcBef>
              <a:spcAft>
                <a:spcPts val="0"/>
              </a:spcAft>
              <a:buNone/>
            </a:pPr>
            <a:r>
              <a:rPr lang="en-US" sz="1800" b="1" dirty="0">
                <a:solidFill>
                  <a:schemeClr val="lt1"/>
                </a:solidFill>
                <a:latin typeface="Noto Sans" panose="020B0502040504020204" pitchFamily="34"/>
                <a:ea typeface="Noto Sans" panose="020B0502040504020204" pitchFamily="34"/>
                <a:cs typeface="Noto Sans" panose="020B0502040504020204" pitchFamily="34"/>
              </a:rPr>
              <a:t>Precautions</a:t>
            </a:r>
            <a:endParaRPr sz="1800" b="1" dirty="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66" name="Google Shape;266;p22"/>
          <p:cNvSpPr txBox="1"/>
          <p:nvPr/>
        </p:nvSpPr>
        <p:spPr>
          <a:xfrm>
            <a:off x="609908" y="1369221"/>
            <a:ext cx="256620" cy="356508"/>
          </a:xfrm>
          <a:prstGeom prst="rect">
            <a:avLst/>
          </a:prstGeom>
          <a:noFill/>
          <a:ln>
            <a:noFill/>
          </a:ln>
        </p:spPr>
        <p:txBody>
          <a:bodyPr spcFirstLastPara="1" wrap="square" lIns="91425" tIns="45700" rIns="91425" bIns="45700" anchor="ctr" anchorCtr="0">
            <a:noAutofit/>
          </a:bodyPr>
          <a:lstStyle/>
          <a:p>
            <a:pPr marL="0" marR="0" lvl="0" indent="0" algn="ctr" rtl="0">
              <a:lnSpc>
                <a:spcPct val="47222"/>
              </a:lnSpc>
              <a:spcBef>
                <a:spcPts val="0"/>
              </a:spcBef>
              <a:spcAft>
                <a:spcPts val="0"/>
              </a:spcAft>
              <a:buNone/>
            </a:pPr>
            <a:r>
              <a:rPr lang="en-US" sz="3600">
                <a:solidFill>
                  <a:srgbClr val="F2F2F2"/>
                </a:solidFill>
                <a:latin typeface="Noto Sans" panose="020B0502040504020204" pitchFamily="34"/>
                <a:ea typeface="Noto Sans" panose="020B0502040504020204" pitchFamily="34"/>
                <a:cs typeface="Noto Sans" panose="020B0502040504020204" pitchFamily="34"/>
                <a:sym typeface="Arial"/>
              </a:rPr>
              <a:t>6</a:t>
            </a:r>
            <a:endParaRPr sz="3600">
              <a:solidFill>
                <a:srgbClr val="F2F2F2"/>
              </a:solidFill>
              <a:latin typeface="Noto Sans" panose="020B0502040504020204" pitchFamily="34"/>
              <a:ea typeface="Noto Sans" panose="020B0502040504020204" pitchFamily="34"/>
              <a:cs typeface="Noto Sans" panose="020B0502040504020204" pitchFamily="34"/>
              <a:sym typeface="Arial"/>
            </a:endParaRPr>
          </a:p>
        </p:txBody>
      </p:sp>
      <p:sp>
        <p:nvSpPr>
          <p:cNvPr id="267" name="Google Shape;267;p22"/>
          <p:cNvSpPr txBox="1"/>
          <p:nvPr/>
        </p:nvSpPr>
        <p:spPr>
          <a:xfrm>
            <a:off x="3440832" y="2466936"/>
            <a:ext cx="5616624" cy="280076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rgbClr val="7F7F7F"/>
                </a:solidFill>
                <a:latin typeface="Noto Sans" panose="020B0502040504020204" pitchFamily="34"/>
                <a:ea typeface="Noto Sans" panose="020B0502040504020204" pitchFamily="34"/>
                <a:cs typeface="Noto Sans" panose="020B0502040504020204" pitchFamily="34"/>
              </a:rPr>
              <a:t>Those who have high or excessive amounts of Iron</a:t>
            </a:r>
            <a:endParaRPr sz="1600" b="1">
              <a:solidFill>
                <a:srgbClr val="7F7F7F"/>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spcBef>
                <a:spcPts val="0"/>
              </a:spcBef>
              <a:spcAft>
                <a:spcPts val="0"/>
              </a:spcAft>
              <a:buNone/>
            </a:pPr>
            <a:endParaRPr sz="1600" b="1">
              <a:solidFill>
                <a:srgbClr val="7F7F7F"/>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spcBef>
                <a:spcPts val="0"/>
              </a:spcBef>
              <a:spcAft>
                <a:spcPts val="0"/>
              </a:spcAft>
              <a:buNone/>
            </a:pPr>
            <a:endParaRPr sz="1600" b="1">
              <a:solidFill>
                <a:srgbClr val="7F7F7F"/>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spcBef>
                <a:spcPts val="0"/>
              </a:spcBef>
              <a:spcAft>
                <a:spcPts val="0"/>
              </a:spcAft>
              <a:buNone/>
            </a:pPr>
            <a:endParaRPr sz="1600" b="1">
              <a:solidFill>
                <a:srgbClr val="7F7F7F"/>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spcBef>
                <a:spcPts val="0"/>
              </a:spcBef>
              <a:spcAft>
                <a:spcPts val="0"/>
              </a:spcAft>
              <a:buNone/>
            </a:pPr>
            <a:endParaRPr sz="1600" b="1">
              <a:solidFill>
                <a:srgbClr val="7F7F7F"/>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spcBef>
                <a:spcPts val="0"/>
              </a:spcBef>
              <a:spcAft>
                <a:spcPts val="0"/>
              </a:spcAft>
              <a:buNone/>
            </a:pPr>
            <a:r>
              <a:rPr lang="en-US" sz="1600" b="1">
                <a:solidFill>
                  <a:srgbClr val="7F7F7F"/>
                </a:solidFill>
                <a:latin typeface="Noto Sans" panose="020B0502040504020204" pitchFamily="34"/>
                <a:ea typeface="Noto Sans" panose="020B0502040504020204" pitchFamily="34"/>
                <a:cs typeface="Noto Sans" panose="020B0502040504020204" pitchFamily="34"/>
              </a:rPr>
              <a:t>May cause Kidney Disease for those taking the prescription drug </a:t>
            </a:r>
            <a:r>
              <a:rPr lang="en-US" sz="1600" b="1">
                <a:solidFill>
                  <a:srgbClr val="7F7F7F"/>
                </a:solidFill>
                <a:latin typeface="Noto Sans" panose="020B0502040504020204" pitchFamily="34"/>
                <a:ea typeface="Noto Sans" panose="020B0502040504020204" pitchFamily="34"/>
                <a:cs typeface="Noto Sans" panose="020B0502040504020204" pitchFamily="34"/>
                <a:sym typeface="Arial"/>
              </a:rPr>
              <a:t>paracetamol </a:t>
            </a:r>
            <a:endParaRPr sz="1600" b="1">
              <a:solidFill>
                <a:srgbClr val="7F7F7F"/>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spcBef>
                <a:spcPts val="0"/>
              </a:spcBef>
              <a:spcAft>
                <a:spcPts val="0"/>
              </a:spcAft>
              <a:buNone/>
            </a:pPr>
            <a:endParaRPr sz="1600" b="1">
              <a:solidFill>
                <a:srgbClr val="7F7F7F"/>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spcBef>
                <a:spcPts val="0"/>
              </a:spcBef>
              <a:spcAft>
                <a:spcPts val="0"/>
              </a:spcAft>
              <a:buNone/>
            </a:pPr>
            <a:endParaRPr sz="1600" b="1">
              <a:solidFill>
                <a:srgbClr val="7F7F7F"/>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spcBef>
                <a:spcPts val="0"/>
              </a:spcBef>
              <a:spcAft>
                <a:spcPts val="0"/>
              </a:spcAft>
              <a:buNone/>
            </a:pPr>
            <a:endParaRPr sz="1600" b="1">
              <a:solidFill>
                <a:srgbClr val="7F7F7F"/>
              </a:solidFill>
              <a:latin typeface="Noto Sans" panose="020B0502040504020204" pitchFamily="34"/>
              <a:ea typeface="Noto Sans" panose="020B0502040504020204" pitchFamily="34"/>
              <a:cs typeface="Noto Sans" panose="020B0502040504020204" pitchFamily="34"/>
              <a:sym typeface="Arial"/>
            </a:endParaRPr>
          </a:p>
          <a:p>
            <a:pPr marL="0" marR="0" lvl="0" indent="0" algn="l" rtl="0">
              <a:spcBef>
                <a:spcPts val="0"/>
              </a:spcBef>
              <a:spcAft>
                <a:spcPts val="0"/>
              </a:spcAft>
              <a:buNone/>
            </a:pPr>
            <a:r>
              <a:rPr lang="en-US" sz="1600" b="1">
                <a:solidFill>
                  <a:srgbClr val="7F7F7F"/>
                </a:solidFill>
                <a:latin typeface="Noto Sans" panose="020B0502040504020204" pitchFamily="34"/>
                <a:ea typeface="Noto Sans" panose="020B0502040504020204" pitchFamily="34"/>
                <a:cs typeface="Noto Sans" panose="020B0502040504020204" pitchFamily="34"/>
              </a:rPr>
              <a:t>When ingested on an empty stomach, may cause gastric disorders</a:t>
            </a:r>
            <a:endParaRPr sz="1600" b="1">
              <a:solidFill>
                <a:srgbClr val="7F7F7F"/>
              </a:solidFill>
              <a:latin typeface="Noto Sans" panose="020B0502040504020204" pitchFamily="34"/>
              <a:ea typeface="Noto Sans" panose="020B0502040504020204" pitchFamily="34"/>
              <a:cs typeface="Noto Sans" panose="020B0502040504020204" pitchFamily="34"/>
              <a:sym typeface="Arial"/>
            </a:endParaRPr>
          </a:p>
        </p:txBody>
      </p:sp>
      <p:sp>
        <p:nvSpPr>
          <p:cNvPr id="268" name="Google Shape;268;p22"/>
          <p:cNvSpPr/>
          <p:nvPr/>
        </p:nvSpPr>
        <p:spPr>
          <a:xfrm>
            <a:off x="2847245" y="2385451"/>
            <a:ext cx="504056" cy="504056"/>
          </a:xfrm>
          <a:prstGeom prst="roundRect">
            <a:avLst>
              <a:gd name="adj" fmla="val 16667"/>
            </a:avLst>
          </a:prstGeom>
          <a:solidFill>
            <a:srgbClr val="EB654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69" name="Google Shape;269;p22"/>
          <p:cNvSpPr/>
          <p:nvPr/>
        </p:nvSpPr>
        <p:spPr>
          <a:xfrm>
            <a:off x="2847245" y="3639968"/>
            <a:ext cx="504056" cy="504056"/>
          </a:xfrm>
          <a:prstGeom prst="roundRect">
            <a:avLst>
              <a:gd name="adj" fmla="val 16667"/>
            </a:avLst>
          </a:prstGeom>
          <a:solidFill>
            <a:srgbClr val="EB654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70" name="Google Shape;270;p22"/>
          <p:cNvSpPr txBox="1"/>
          <p:nvPr/>
        </p:nvSpPr>
        <p:spPr>
          <a:xfrm>
            <a:off x="2808918" y="2348880"/>
            <a:ext cx="580705"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b="1">
                <a:solidFill>
                  <a:schemeClr val="lt1"/>
                </a:solidFill>
                <a:latin typeface="Noto Sans" panose="020B0502040504020204" pitchFamily="34"/>
                <a:ea typeface="Noto Sans" panose="020B0502040504020204" pitchFamily="34"/>
                <a:cs typeface="Noto Sans" panose="020B0502040504020204" pitchFamily="34"/>
                <a:sym typeface="Arial"/>
              </a:rPr>
              <a:t>!</a:t>
            </a:r>
            <a:endParaRPr sz="3200" b="1">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71" name="Google Shape;271;p22"/>
          <p:cNvSpPr txBox="1"/>
          <p:nvPr/>
        </p:nvSpPr>
        <p:spPr>
          <a:xfrm>
            <a:off x="2821800" y="3573016"/>
            <a:ext cx="580705"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b="1">
                <a:solidFill>
                  <a:schemeClr val="lt1"/>
                </a:solidFill>
                <a:latin typeface="Noto Sans" panose="020B0502040504020204" pitchFamily="34"/>
                <a:ea typeface="Noto Sans" panose="020B0502040504020204" pitchFamily="34"/>
                <a:cs typeface="Noto Sans" panose="020B0502040504020204" pitchFamily="34"/>
                <a:sym typeface="Arial"/>
              </a:rPr>
              <a:t>!</a:t>
            </a:r>
            <a:endParaRPr sz="3200" b="1">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72" name="Google Shape;272;p22"/>
          <p:cNvSpPr txBox="1"/>
          <p:nvPr/>
        </p:nvSpPr>
        <p:spPr>
          <a:xfrm>
            <a:off x="2706568" y="1469555"/>
            <a:ext cx="5616624" cy="33855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dirty="0">
                <a:solidFill>
                  <a:srgbClr val="E8532C"/>
                </a:solidFill>
                <a:latin typeface="Noto Sans" panose="020B0502040504020204" pitchFamily="34"/>
                <a:ea typeface="Noto Sans" panose="020B0502040504020204" pitchFamily="34"/>
                <a:cs typeface="Noto Sans" panose="020B0502040504020204" pitchFamily="34"/>
                <a:sym typeface="Arial"/>
              </a:rPr>
              <a:t>※ </a:t>
            </a:r>
            <a:r>
              <a:rPr lang="en-US" sz="1600" b="1" dirty="0">
                <a:solidFill>
                  <a:srgbClr val="E8532C"/>
                </a:solidFill>
                <a:latin typeface="Noto Sans" panose="020B0502040504020204" pitchFamily="34"/>
                <a:ea typeface="Noto Sans" panose="020B0502040504020204" pitchFamily="34"/>
                <a:cs typeface="Noto Sans" panose="020B0502040504020204" pitchFamily="34"/>
              </a:rPr>
              <a:t>Precautions</a:t>
            </a:r>
            <a:r>
              <a:rPr lang="en-US" sz="1600" b="1" dirty="0">
                <a:solidFill>
                  <a:srgbClr val="E8532C"/>
                </a:solidFill>
                <a:latin typeface="Noto Sans" panose="020B0502040504020204" pitchFamily="34"/>
                <a:ea typeface="Noto Sans" panose="020B0502040504020204" pitchFamily="34"/>
                <a:cs typeface="Noto Sans" panose="020B0502040504020204" pitchFamily="34"/>
                <a:sym typeface="Arial"/>
              </a:rPr>
              <a:t>(</a:t>
            </a:r>
            <a:r>
              <a:rPr lang="en-US" sz="1600" b="1" dirty="0">
                <a:solidFill>
                  <a:srgbClr val="E8532C"/>
                </a:solidFill>
                <a:latin typeface="Noto Sans" panose="020B0502040504020204" pitchFamily="34"/>
                <a:ea typeface="Noto Sans" panose="020B0502040504020204" pitchFamily="34"/>
                <a:cs typeface="Noto Sans" panose="020B0502040504020204" pitchFamily="34"/>
              </a:rPr>
              <a:t>Must read before using this product</a:t>
            </a:r>
            <a:r>
              <a:rPr lang="en-US" sz="1600" b="1" dirty="0">
                <a:solidFill>
                  <a:srgbClr val="E8532C"/>
                </a:solidFill>
                <a:latin typeface="Noto Sans" panose="020B0502040504020204" pitchFamily="34"/>
                <a:ea typeface="Noto Sans" panose="020B0502040504020204" pitchFamily="34"/>
                <a:cs typeface="Noto Sans" panose="020B0502040504020204" pitchFamily="34"/>
                <a:sym typeface="Arial"/>
              </a:rPr>
              <a:t>)</a:t>
            </a:r>
            <a:endParaRPr sz="1600" b="1" dirty="0">
              <a:solidFill>
                <a:srgbClr val="E8532C"/>
              </a:solidFill>
              <a:latin typeface="Noto Sans" panose="020B0502040504020204" pitchFamily="34"/>
              <a:ea typeface="Noto Sans" panose="020B0502040504020204" pitchFamily="34"/>
              <a:cs typeface="Noto Sans" panose="020B0502040504020204" pitchFamily="34"/>
              <a:sym typeface="Arial"/>
            </a:endParaRPr>
          </a:p>
        </p:txBody>
      </p:sp>
      <p:sp>
        <p:nvSpPr>
          <p:cNvPr id="273" name="Google Shape;273;p22"/>
          <p:cNvSpPr txBox="1"/>
          <p:nvPr/>
        </p:nvSpPr>
        <p:spPr>
          <a:xfrm>
            <a:off x="2821800" y="4788441"/>
            <a:ext cx="580705"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b="1">
                <a:solidFill>
                  <a:schemeClr val="lt1"/>
                </a:solidFill>
                <a:latin typeface="Noto Sans" panose="020B0502040504020204" pitchFamily="34"/>
                <a:ea typeface="Noto Sans" panose="020B0502040504020204" pitchFamily="34"/>
                <a:cs typeface="Noto Sans" panose="020B0502040504020204" pitchFamily="34"/>
                <a:sym typeface="Arial"/>
              </a:rPr>
              <a:t>!</a:t>
            </a:r>
            <a:endParaRPr sz="3200" b="1">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23"/>
          <p:cNvSpPr/>
          <p:nvPr/>
        </p:nvSpPr>
        <p:spPr>
          <a:xfrm>
            <a:off x="14468" y="0"/>
            <a:ext cx="9915282" cy="6858000"/>
          </a:xfrm>
          <a:prstGeom prst="rect">
            <a:avLst/>
          </a:prstGeom>
          <a:solidFill>
            <a:srgbClr val="F2F2F2">
              <a:alpha val="49803"/>
            </a:srgbClr>
          </a:solidFill>
          <a:ln>
            <a:noFill/>
          </a:ln>
        </p:spPr>
        <p:txBody>
          <a:bodyPr spcFirstLastPara="1" wrap="square" lIns="91425" tIns="45700" rIns="91425" bIns="45700" anchor="ctr" anchorCtr="0">
            <a:noAutofit/>
          </a:bodyPr>
          <a:lstStyle/>
          <a:p>
            <a:pPr marL="0" marR="0" lvl="0" indent="0" algn="l" rtl="0">
              <a:lnSpc>
                <a:spcPct val="300000"/>
              </a:lnSpc>
              <a:spcBef>
                <a:spcPts val="0"/>
              </a:spcBef>
              <a:spcAft>
                <a:spcPts val="0"/>
              </a:spcAft>
              <a:buNone/>
            </a:pPr>
            <a:r>
              <a:rPr lang="en-US" sz="800" b="1">
                <a:solidFill>
                  <a:schemeClr val="lt1"/>
                </a:solidFill>
                <a:latin typeface="Noto Sans" panose="020B0502040504020204" pitchFamily="34"/>
                <a:ea typeface="Noto Sans" panose="020B0502040504020204" pitchFamily="34"/>
                <a:cs typeface="Noto Sans" panose="020B0502040504020204" pitchFamily="34"/>
                <a:sym typeface="Arial"/>
              </a:rPr>
              <a:t>퀄리-씨</a:t>
            </a:r>
            <a:endParaRPr sz="800" b="1">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80" name="Google Shape;280;p23"/>
          <p:cNvSpPr/>
          <p:nvPr/>
        </p:nvSpPr>
        <p:spPr>
          <a:xfrm>
            <a:off x="200472" y="188640"/>
            <a:ext cx="1800200" cy="6480720"/>
          </a:xfrm>
          <a:prstGeom prst="rect">
            <a:avLst/>
          </a:prstGeom>
          <a:solidFill>
            <a:srgbClr val="E8532C"/>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800"/>
              <a:buFont typeface="Arial"/>
              <a:buNone/>
            </a:pPr>
            <a:endParaRPr sz="800">
              <a:solidFill>
                <a:schemeClr val="dk1"/>
              </a:solidFill>
              <a:latin typeface="Noto Sans" panose="020B0502040504020204" pitchFamily="34"/>
              <a:ea typeface="Noto Sans" panose="020B0502040504020204" pitchFamily="34"/>
              <a:cs typeface="Noto Sans" panose="020B0502040504020204" pitchFamily="34"/>
              <a:sym typeface="Arial"/>
            </a:endParaRPr>
          </a:p>
        </p:txBody>
      </p:sp>
      <p:cxnSp>
        <p:nvCxnSpPr>
          <p:cNvPr id="281" name="Google Shape;281;p23"/>
          <p:cNvCxnSpPr/>
          <p:nvPr/>
        </p:nvCxnSpPr>
        <p:spPr>
          <a:xfrm rot="10800000" flipH="1">
            <a:off x="126682" y="1539122"/>
            <a:ext cx="483226" cy="483224"/>
          </a:xfrm>
          <a:prstGeom prst="straightConnector1">
            <a:avLst/>
          </a:prstGeom>
          <a:noFill/>
          <a:ln w="9525" cap="flat" cmpd="sng">
            <a:solidFill>
              <a:srgbClr val="F2F2F2"/>
            </a:solidFill>
            <a:prstDash val="solid"/>
            <a:round/>
            <a:headEnd type="none" w="sm" len="sm"/>
            <a:tailEnd type="none" w="sm" len="sm"/>
          </a:ln>
        </p:spPr>
      </p:cxnSp>
      <p:cxnSp>
        <p:nvCxnSpPr>
          <p:cNvPr id="282" name="Google Shape;282;p23"/>
          <p:cNvCxnSpPr/>
          <p:nvPr/>
        </p:nvCxnSpPr>
        <p:spPr>
          <a:xfrm rot="10800000" flipH="1">
            <a:off x="866528" y="184890"/>
            <a:ext cx="1125225" cy="1125226"/>
          </a:xfrm>
          <a:prstGeom prst="straightConnector1">
            <a:avLst/>
          </a:prstGeom>
          <a:noFill/>
          <a:ln w="9525" cap="flat" cmpd="sng">
            <a:solidFill>
              <a:srgbClr val="F2F2F2"/>
            </a:solidFill>
            <a:prstDash val="solid"/>
            <a:round/>
            <a:headEnd type="none" w="sm" len="sm"/>
            <a:tailEnd type="none" w="sm" len="sm"/>
          </a:ln>
        </p:spPr>
      </p:cxnSp>
      <p:cxnSp>
        <p:nvCxnSpPr>
          <p:cNvPr id="283" name="Google Shape;283;p23"/>
          <p:cNvCxnSpPr/>
          <p:nvPr/>
        </p:nvCxnSpPr>
        <p:spPr>
          <a:xfrm rot="10800000">
            <a:off x="200472" y="6665609"/>
            <a:ext cx="9543274" cy="0"/>
          </a:xfrm>
          <a:prstGeom prst="straightConnector1">
            <a:avLst/>
          </a:prstGeom>
          <a:noFill/>
          <a:ln w="9525" cap="flat" cmpd="sng">
            <a:solidFill>
              <a:srgbClr val="E8532C"/>
            </a:solidFill>
            <a:prstDash val="solid"/>
            <a:round/>
            <a:headEnd type="none" w="sm" len="sm"/>
            <a:tailEnd type="none" w="sm" len="sm"/>
          </a:ln>
        </p:spPr>
      </p:cxnSp>
      <p:cxnSp>
        <p:nvCxnSpPr>
          <p:cNvPr id="284" name="Google Shape;284;p23"/>
          <p:cNvCxnSpPr/>
          <p:nvPr/>
        </p:nvCxnSpPr>
        <p:spPr>
          <a:xfrm rot="10800000">
            <a:off x="200472" y="188640"/>
            <a:ext cx="9543274" cy="0"/>
          </a:xfrm>
          <a:prstGeom prst="straightConnector1">
            <a:avLst/>
          </a:prstGeom>
          <a:noFill/>
          <a:ln w="9525" cap="flat" cmpd="sng">
            <a:solidFill>
              <a:srgbClr val="E8532C"/>
            </a:solidFill>
            <a:prstDash val="solid"/>
            <a:round/>
            <a:headEnd type="none" w="sm" len="sm"/>
            <a:tailEnd type="none" w="sm" len="sm"/>
          </a:ln>
        </p:spPr>
      </p:cxnSp>
      <p:pic>
        <p:nvPicPr>
          <p:cNvPr id="285" name="Google Shape;285;p23"/>
          <p:cNvPicPr preferRelativeResize="0"/>
          <p:nvPr/>
        </p:nvPicPr>
        <p:blipFill rotWithShape="1">
          <a:blip r:embed="rId3">
            <a:alphaModFix/>
          </a:blip>
          <a:srcRect/>
          <a:stretch/>
        </p:blipFill>
        <p:spPr>
          <a:xfrm>
            <a:off x="635343" y="5734541"/>
            <a:ext cx="921538" cy="371739"/>
          </a:xfrm>
          <a:prstGeom prst="rect">
            <a:avLst/>
          </a:prstGeom>
          <a:noFill/>
          <a:ln>
            <a:noFill/>
          </a:ln>
        </p:spPr>
      </p:pic>
      <p:sp>
        <p:nvSpPr>
          <p:cNvPr id="286" name="Google Shape;286;p23"/>
          <p:cNvSpPr/>
          <p:nvPr/>
        </p:nvSpPr>
        <p:spPr>
          <a:xfrm rot="-5400000">
            <a:off x="9345491" y="6267350"/>
            <a:ext cx="398255" cy="398255"/>
          </a:xfrm>
          <a:prstGeom prst="rtTriangle">
            <a:avLst/>
          </a:prstGeom>
          <a:solidFill>
            <a:srgbClr val="E853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87" name="Google Shape;287;p23"/>
          <p:cNvSpPr txBox="1"/>
          <p:nvPr/>
        </p:nvSpPr>
        <p:spPr>
          <a:xfrm>
            <a:off x="338328" y="1895034"/>
            <a:ext cx="1653425" cy="1181175"/>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0"/>
              </a:spcBef>
              <a:spcAft>
                <a:spcPts val="0"/>
              </a:spcAft>
              <a:buNone/>
            </a:pPr>
            <a:r>
              <a:rPr lang="en-US" sz="1800" b="1" dirty="0">
                <a:solidFill>
                  <a:schemeClr val="lt1"/>
                </a:solidFill>
                <a:latin typeface="Noto Sans" panose="020B0502040504020204" pitchFamily="34"/>
                <a:ea typeface="Noto Sans" panose="020B0502040504020204" pitchFamily="34"/>
                <a:cs typeface="Noto Sans" panose="020B0502040504020204" pitchFamily="34"/>
              </a:rPr>
              <a:t>Why our Vitamin C is different</a:t>
            </a:r>
            <a:endParaRPr sz="1800" b="1" dirty="0">
              <a:solidFill>
                <a:schemeClr val="lt1"/>
              </a:solidFill>
              <a:latin typeface="Noto Sans" panose="020B0502040504020204" pitchFamily="34"/>
              <a:ea typeface="Noto Sans" panose="020B0502040504020204" pitchFamily="34"/>
              <a:cs typeface="Noto Sans" panose="020B0502040504020204" pitchFamily="34"/>
              <a:sym typeface="Arial"/>
            </a:endParaRPr>
          </a:p>
        </p:txBody>
      </p:sp>
      <p:sp>
        <p:nvSpPr>
          <p:cNvPr id="288" name="Google Shape;288;p23"/>
          <p:cNvSpPr txBox="1"/>
          <p:nvPr/>
        </p:nvSpPr>
        <p:spPr>
          <a:xfrm>
            <a:off x="609908" y="1369221"/>
            <a:ext cx="256620" cy="356508"/>
          </a:xfrm>
          <a:prstGeom prst="rect">
            <a:avLst/>
          </a:prstGeom>
          <a:noFill/>
          <a:ln>
            <a:noFill/>
          </a:ln>
        </p:spPr>
        <p:txBody>
          <a:bodyPr spcFirstLastPara="1" wrap="square" lIns="91425" tIns="45700" rIns="91425" bIns="45700" anchor="ctr" anchorCtr="0">
            <a:noAutofit/>
          </a:bodyPr>
          <a:lstStyle/>
          <a:p>
            <a:pPr marL="0" marR="0" lvl="0" indent="0" algn="ctr" rtl="0">
              <a:lnSpc>
                <a:spcPct val="47222"/>
              </a:lnSpc>
              <a:spcBef>
                <a:spcPts val="0"/>
              </a:spcBef>
              <a:spcAft>
                <a:spcPts val="0"/>
              </a:spcAft>
              <a:buNone/>
            </a:pPr>
            <a:r>
              <a:rPr lang="en-US" sz="3600">
                <a:solidFill>
                  <a:srgbClr val="F2F2F2"/>
                </a:solidFill>
                <a:latin typeface="Noto Sans" panose="020B0502040504020204" pitchFamily="34"/>
                <a:ea typeface="Noto Sans" panose="020B0502040504020204" pitchFamily="34"/>
                <a:cs typeface="Noto Sans" panose="020B0502040504020204" pitchFamily="34"/>
                <a:sym typeface="Arial"/>
              </a:rPr>
              <a:t>7</a:t>
            </a:r>
            <a:endParaRPr sz="3600">
              <a:solidFill>
                <a:srgbClr val="F2F2F2"/>
              </a:solidFill>
              <a:latin typeface="Noto Sans" panose="020B0502040504020204" pitchFamily="34"/>
              <a:ea typeface="Noto Sans" panose="020B0502040504020204" pitchFamily="34"/>
              <a:cs typeface="Noto Sans" panose="020B0502040504020204" pitchFamily="34"/>
              <a:sym typeface="Arial"/>
            </a:endParaRPr>
          </a:p>
        </p:txBody>
      </p:sp>
      <p:pic>
        <p:nvPicPr>
          <p:cNvPr id="289" name="Google Shape;289;p23"/>
          <p:cNvPicPr preferRelativeResize="0"/>
          <p:nvPr/>
        </p:nvPicPr>
        <p:blipFill rotWithShape="1">
          <a:blip r:embed="rId4">
            <a:alphaModFix/>
          </a:blip>
          <a:srcRect l="10547" t="56501" r="69299" b="29645"/>
          <a:stretch/>
        </p:blipFill>
        <p:spPr>
          <a:xfrm>
            <a:off x="2543120" y="2679406"/>
            <a:ext cx="6669510" cy="1205333"/>
          </a:xfrm>
          <a:prstGeom prst="rect">
            <a:avLst/>
          </a:prstGeom>
          <a:noFill/>
          <a:ln>
            <a:noFill/>
          </a:ln>
        </p:spPr>
      </p:pic>
      <p:sp>
        <p:nvSpPr>
          <p:cNvPr id="290" name="Google Shape;290;p23"/>
          <p:cNvSpPr/>
          <p:nvPr/>
        </p:nvSpPr>
        <p:spPr>
          <a:xfrm>
            <a:off x="2537958" y="1725725"/>
            <a:ext cx="1919100" cy="40020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1600" b="1">
                <a:solidFill>
                  <a:srgbClr val="E8532C"/>
                </a:solidFill>
                <a:latin typeface="Noto Sans" panose="020B0502040504020204" pitchFamily="34"/>
                <a:ea typeface="Noto Sans" panose="020B0502040504020204" pitchFamily="34"/>
                <a:cs typeface="Noto Sans" panose="020B0502040504020204" pitchFamily="34"/>
                <a:sym typeface="Arial"/>
              </a:rPr>
              <a:t>+ </a:t>
            </a:r>
            <a:r>
              <a:rPr lang="en-US" sz="1600" b="1">
                <a:solidFill>
                  <a:srgbClr val="E8532C"/>
                </a:solidFill>
                <a:latin typeface="Noto Sans" panose="020B0502040504020204" pitchFamily="34"/>
                <a:ea typeface="Noto Sans" panose="020B0502040504020204" pitchFamily="34"/>
                <a:cs typeface="Noto Sans" panose="020B0502040504020204" pitchFamily="34"/>
              </a:rPr>
              <a:t>Quali C</a:t>
            </a:r>
            <a:endParaRPr sz="1600" b="1">
              <a:solidFill>
                <a:srgbClr val="E8532C"/>
              </a:solidFill>
              <a:latin typeface="Noto Sans" panose="020B0502040504020204" pitchFamily="34"/>
              <a:ea typeface="Noto Sans" panose="020B0502040504020204" pitchFamily="34"/>
              <a:cs typeface="Noto Sans" panose="020B0502040504020204" pitchFamily="34"/>
              <a:sym typeface="Arial"/>
            </a:endParaRPr>
          </a:p>
        </p:txBody>
      </p:sp>
      <p:sp>
        <p:nvSpPr>
          <p:cNvPr id="291" name="Google Shape;291;p23"/>
          <p:cNvSpPr txBox="1"/>
          <p:nvPr/>
        </p:nvSpPr>
        <p:spPr>
          <a:xfrm>
            <a:off x="4043784" y="2685254"/>
            <a:ext cx="5168845" cy="1402114"/>
          </a:xfrm>
          <a:prstGeom prst="rect">
            <a:avLst/>
          </a:prstGeom>
          <a:solidFill>
            <a:schemeClr val="bg1"/>
          </a:solidFill>
          <a:ln>
            <a:noFill/>
          </a:ln>
        </p:spPr>
        <p:txBody>
          <a:bodyPr spcFirstLastPara="1" wrap="square" lIns="91425" tIns="91425" rIns="91425" bIns="91425" anchor="t" anchorCtr="0">
            <a:noAutofit/>
          </a:bodyPr>
          <a:lstStyle/>
          <a:p>
            <a:pPr marL="0" lvl="0" indent="0" rtl="0">
              <a:lnSpc>
                <a:spcPct val="115000"/>
              </a:lnSpc>
              <a:spcBef>
                <a:spcPts val="0"/>
              </a:spcBef>
              <a:spcAft>
                <a:spcPts val="0"/>
              </a:spcAft>
              <a:buClr>
                <a:schemeClr val="dk1"/>
              </a:buClr>
              <a:buSzPts val="1100"/>
              <a:buFont typeface="Arial"/>
              <a:buNone/>
            </a:pPr>
            <a:r>
              <a:rPr lang="en-US" sz="1200" dirty="0">
                <a:solidFill>
                  <a:srgbClr val="595959"/>
                </a:solidFill>
                <a:latin typeface="Noto Sans" panose="020B0502040504020204" pitchFamily="34"/>
                <a:ea typeface="Noto Sans" panose="020B0502040504020204" pitchFamily="34"/>
                <a:cs typeface="Noto Sans" panose="020B0502040504020204" pitchFamily="34"/>
              </a:rPr>
              <a:t>DSM, which supplies raw materials from the UK, is a world-class supplier of Vitamin C, which is regarded as superior in terms of stability, by operating a quality certification system (QUALI-C) that meets various quality standards and environmental standards around the world.</a:t>
            </a:r>
            <a:endParaRPr sz="1200" dirty="0">
              <a:solidFill>
                <a:srgbClr val="595959"/>
              </a:solidFill>
              <a:latin typeface="Noto Sans" panose="020B0502040504020204" pitchFamily="34"/>
              <a:ea typeface="Noto Sans" panose="020B0502040504020204" pitchFamily="34"/>
              <a:cs typeface="Noto Sans" panose="020B0502040504020204" pitchFamily="34"/>
            </a:endParaRPr>
          </a:p>
          <a:p>
            <a:pPr marL="0" lvl="0" indent="0">
              <a:spcBef>
                <a:spcPts val="0"/>
              </a:spcBef>
              <a:spcAft>
                <a:spcPts val="0"/>
              </a:spcAft>
              <a:buNone/>
            </a:pPr>
            <a:endParaRPr dirty="0">
              <a:latin typeface="Noto Sans" panose="020B0502040504020204" pitchFamily="34"/>
              <a:ea typeface="Noto Sans" panose="020B0502040504020204" pitchFamily="34"/>
              <a:cs typeface="Noto Sans" panose="020B0502040504020204" pitchFamily="34"/>
            </a:endParaRPr>
          </a:p>
        </p:txBody>
      </p:sp>
    </p:spTree>
  </p:cSld>
  <p:clrMapOvr>
    <a:masterClrMapping/>
  </p:clrMapOvr>
</p:sld>
</file>

<file path=ppt/theme/theme1.xml><?xml version="1.0" encoding="utf-8"?>
<a:theme xmlns:a="http://schemas.openxmlformats.org/drawingml/2006/main" name="Office 테마">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594</Words>
  <Application>Microsoft Office PowerPoint</Application>
  <PresentationFormat>A4 Paper (210x297 mm)</PresentationFormat>
  <Paragraphs>98</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Noto Sans</vt:lpstr>
      <vt:lpstr>Office 테마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j</dc:creator>
  <cp:lastModifiedBy>GCOOP USA Operations Team 2</cp:lastModifiedBy>
  <cp:revision>5</cp:revision>
  <dcterms:modified xsi:type="dcterms:W3CDTF">2021-11-09T02:30:54Z</dcterms:modified>
</cp:coreProperties>
</file>