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749" r:id="rId2"/>
    <p:sldId id="746" r:id="rId3"/>
    <p:sldId id="751" r:id="rId4"/>
    <p:sldId id="752" r:id="rId5"/>
    <p:sldId id="780" r:id="rId6"/>
    <p:sldId id="781" r:id="rId7"/>
    <p:sldId id="783" r:id="rId8"/>
    <p:sldId id="775" r:id="rId9"/>
    <p:sldId id="758" r:id="rId10"/>
    <p:sldId id="782" r:id="rId11"/>
    <p:sldId id="784" r:id="rId12"/>
    <p:sldId id="785" r:id="rId13"/>
    <p:sldId id="786" r:id="rId14"/>
    <p:sldId id="787" r:id="rId15"/>
    <p:sldId id="777" r:id="rId16"/>
  </p:sldIdLst>
  <p:sldSz cx="12192000" cy="6858000"/>
  <p:notesSz cx="6807200" cy="9939338"/>
  <p:embeddedFontLst>
    <p:embeddedFont>
      <p:font typeface="HY헤드라인M" panose="020B0600000101010101" charset="-127"/>
      <p:regular r:id="rId19"/>
    </p:embeddedFont>
    <p:embeddedFont>
      <p:font typeface="휴먼모음T" panose="020B0600000101010101" charset="-127"/>
      <p:regular r:id="rId20"/>
    </p:embeddedFon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DAA600"/>
    <a:srgbClr val="E6E6E6"/>
    <a:srgbClr val="FFFFFF"/>
    <a:srgbClr val="F7F8F7"/>
    <a:srgbClr val="3E3E3E"/>
    <a:srgbClr val="54370B"/>
    <a:srgbClr val="AE7C24"/>
    <a:srgbClr val="516371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6582" autoAdjust="0"/>
  </p:normalViewPr>
  <p:slideViewPr>
    <p:cSldViewPr>
      <p:cViewPr varScale="1">
        <p:scale>
          <a:sx n="70" d="100"/>
          <a:sy n="70" d="100"/>
        </p:scale>
        <p:origin x="1122" y="78"/>
      </p:cViewPr>
      <p:guideLst>
        <p:guide orient="horz" pos="2432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788" y="-96"/>
      </p:cViewPr>
      <p:guideLst>
        <p:guide orient="horz" pos="3129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803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399" y="0"/>
            <a:ext cx="2950802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926"/>
            <a:ext cx="2950803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399" y="9444926"/>
            <a:ext cx="2950802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4901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938" y="781050"/>
            <a:ext cx="6537325" cy="367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357" y="4679520"/>
            <a:ext cx="5026487" cy="45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4901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3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4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3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07585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12192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4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468923" y="214313"/>
            <a:ext cx="4511431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609600" y="188913"/>
            <a:ext cx="5486400" cy="2968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8" r:id="rId3"/>
    <p:sldLayoutId id="2147485201" r:id="rId4"/>
  </p:sldLayoutIdLst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376" y="1473895"/>
            <a:ext cx="561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</a:t>
            </a:r>
          </a:p>
          <a:p>
            <a:r>
              <a:rPr lang="en-US" altLang="ko-KR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Skin Innovator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88504" y="5563890"/>
            <a:ext cx="5103440" cy="547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50" b="1" dirty="0">
                <a:solidFill>
                  <a:schemeClr val="bg2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* </a:t>
            </a:r>
            <a:r>
              <a:rPr lang="en-US" sz="10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u="sng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document is meant only for internal training and shall be kept confidential. It is prohibited to disclose or post any information included in this document</a:t>
            </a:r>
            <a:endParaRPr lang="ko-KR" altLang="en-US" sz="1050" b="1" u="sng" dirty="0">
              <a:solidFill>
                <a:schemeClr val="bg2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02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026" y="5949280"/>
            <a:ext cx="653007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1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This material is for internal educational purposes and cannot be taken out or posted externally.</a:t>
            </a:r>
            <a:endParaRPr lang="ko-KR" altLang="en-US" sz="11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84" y="1431760"/>
            <a:ext cx="3324386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pc="-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스킨이노베이터</a:t>
            </a:r>
            <a:endParaRPr lang="ko-KR" altLang="en-US" b="1" spc="-1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9376" y="1000720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it-IT" altLang="ko-KR" sz="2800" b="1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Skin Innovator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0098" y="2348880"/>
            <a:ext cx="4608512" cy="3461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Product Details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Product Features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Highly Elastic Film-forming Mechanism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Ingredients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How to Use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 &amp; After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Recommended for</a:t>
            </a:r>
          </a:p>
        </p:txBody>
      </p:sp>
    </p:spTree>
    <p:extLst>
      <p:ext uri="{BB962C8B-B14F-4D97-AF65-F5344CB8AC3E}">
        <p14:creationId xmlns:p14="http://schemas.microsoft.com/office/powerpoint/2010/main" val="3495382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620688"/>
            <a:ext cx="271575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Product Details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746" y="5157192"/>
            <a:ext cx="1210785" cy="12107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360" y="1748549"/>
            <a:ext cx="6552728" cy="384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Effects: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Relief from dry skin-induced itching, skin protection, and moisturizing.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Passed the skin irritation test, DERMATEST, in Germany.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Main Ingredients: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Beta-glucan, Propolis wax, Ginsenoside, Allantoin, </a:t>
            </a:r>
            <a:r>
              <a:rPr lang="en-US" altLang="ko-KR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Centella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Asiatica, 9 Types of Plant Extracts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Volume: 50mL</a:t>
            </a:r>
          </a:p>
          <a:p>
            <a:pPr>
              <a:lnSpc>
                <a:spcPct val="150000"/>
              </a:lnSpc>
            </a:pPr>
            <a:endParaRPr lang="en-US" altLang="ko-KR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Frequency: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Once or twice a day, applicable time to time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Area: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Face(reddish and itchy areas due to dry skin, spots requiring moisturization),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Body</a:t>
            </a:r>
          </a:p>
        </p:txBody>
      </p:sp>
    </p:spTree>
    <p:extLst>
      <p:ext uri="{BB962C8B-B14F-4D97-AF65-F5344CB8AC3E}">
        <p14:creationId xmlns:p14="http://schemas.microsoft.com/office/powerpoint/2010/main" val="253700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5157192"/>
            <a:ext cx="1210785" cy="1210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4" y="676479"/>
            <a:ext cx="2448272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Product Features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35360" y="1340768"/>
            <a:ext cx="69127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Fast-Acting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Fast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Relief of itching caused by dry skin.</a:t>
            </a:r>
          </a:p>
          <a:p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Applies formula to form elastic, flexible and fine Water-soluble film.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Washable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in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water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and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allows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free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skin movement.</a:t>
            </a:r>
          </a:p>
          <a:p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Peel-off-type pack with rich mask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Significant effects for anti-aging and exfoliation as a peel-off-type pack.</a:t>
            </a:r>
          </a:p>
          <a:p>
            <a:pPr>
              <a:lnSpc>
                <a:spcPct val="150000"/>
              </a:lnSpc>
            </a:pP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Film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formed (moisturizing band) to provide a moist environment that protects the skin.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Nurtures skin rapidly to return to normal condition.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Film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contains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no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acetone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or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antiseptics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Only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skin-deep ingredients proven to be safe are used (tested for skin irritation).</a:t>
            </a:r>
          </a:p>
          <a:p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Applicable Part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Can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used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on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face and body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**For sensitive skin, do not peel off, but gently rinse with water.</a:t>
            </a:r>
          </a:p>
        </p:txBody>
      </p:sp>
    </p:spTree>
    <p:extLst>
      <p:ext uri="{BB962C8B-B14F-4D97-AF65-F5344CB8AC3E}">
        <p14:creationId xmlns:p14="http://schemas.microsoft.com/office/powerpoint/2010/main" val="314698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439816" y="2096061"/>
            <a:ext cx="6912768" cy="116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Maximized Skin Protection with an Outstanding Film-Forming Formula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Forms a flexible layer that protects the skin from harmful environments while creating a moist environment that enhances skin flexibility and smoothness. The superior film-forming formula allows for natural skin movement, making it suitable for use on both the face and body.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2" y="1800136"/>
            <a:ext cx="3385486" cy="206917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077072"/>
            <a:ext cx="3394614" cy="20882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3832" y="4437112"/>
            <a:ext cx="6912768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Anti-Wrinkle Improvement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Contains adenosine, a wrinkle-improving ingredient, which helps reduce the appearance of wrinkles.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A216E-B6DA-F752-4688-BAF11F29724D}"/>
              </a:ext>
            </a:extLst>
          </p:cNvPr>
          <p:cNvSpPr txBox="1"/>
          <p:nvPr/>
        </p:nvSpPr>
        <p:spPr>
          <a:xfrm>
            <a:off x="551384" y="676479"/>
            <a:ext cx="2448272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Product Features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0177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439816" y="2096061"/>
            <a:ext cx="6912768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Maintain optimal skin condition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Contains Beta-glucan, Propolis wax, Ginsenoside Rg2, Allantoin, </a:t>
            </a:r>
            <a:r>
              <a:rPr lang="en-US" altLang="ko-KR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Centella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Asiatica and 9 Types of Plant Extracts which maintain optimal skin condition.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1824" y="4438853"/>
            <a:ext cx="6912768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This product has passed the skin irritation test, DERMATEST, in Germany.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2" y="1628800"/>
            <a:ext cx="3409068" cy="20713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4005064"/>
            <a:ext cx="3414408" cy="2088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F495E8-980E-B996-C0B1-8D1C207311E7}"/>
              </a:ext>
            </a:extLst>
          </p:cNvPr>
          <p:cNvSpPr txBox="1"/>
          <p:nvPr/>
        </p:nvSpPr>
        <p:spPr>
          <a:xfrm>
            <a:off x="551384" y="676479"/>
            <a:ext cx="2448272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Product Features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2529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1384" y="676479"/>
            <a:ext cx="5817320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High Elastic Film-forming Mechanism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432328" y="2354702"/>
            <a:ext cx="5698696" cy="2364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Protection induced by formation of film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Establishes a moist environment through formation of water-soluble film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Relieves itching caused by dry skin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Includes beta-glucan, allantoin, Asiatic pennywort and 9 other plant extracts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Enhancement of skin barrier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Includes Ginsenoside, RG2 and other compounds.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0483" y="3573016"/>
            <a:ext cx="655949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Skin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172399" y="2345891"/>
            <a:ext cx="1736411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Water-</a:t>
            </a:r>
            <a:r>
              <a:rPr lang="en-US" altLang="ko-KR" sz="1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solube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Film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49" y="2956507"/>
            <a:ext cx="1613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Active Ingredient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924951" y="2273883"/>
            <a:ext cx="3531089" cy="2974814"/>
            <a:chOff x="3987310" y="720491"/>
            <a:chExt cx="3531089" cy="2974814"/>
          </a:xfrm>
        </p:grpSpPr>
        <p:grpSp>
          <p:nvGrpSpPr>
            <p:cNvPr id="10" name="그룹 9"/>
            <p:cNvGrpSpPr/>
            <p:nvPr/>
          </p:nvGrpSpPr>
          <p:grpSpPr>
            <a:xfrm>
              <a:off x="3987310" y="720491"/>
              <a:ext cx="3531089" cy="2974814"/>
              <a:chOff x="2843504" y="1006625"/>
              <a:chExt cx="4005909" cy="3374833"/>
            </a:xfrm>
          </p:grpSpPr>
          <p:pic>
            <p:nvPicPr>
              <p:cNvPr id="86" name="Picture 7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555"/>
              <a:stretch/>
            </p:blipFill>
            <p:spPr bwMode="auto">
              <a:xfrm>
                <a:off x="2843504" y="1006625"/>
                <a:ext cx="4005909" cy="33748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" name="모서리가 둥근 직사각형 86"/>
              <p:cNvSpPr/>
              <p:nvPr/>
            </p:nvSpPr>
            <p:spPr bwMode="auto">
              <a:xfrm>
                <a:off x="3055012" y="1006625"/>
                <a:ext cx="3672408" cy="170822"/>
              </a:xfrm>
              <a:prstGeom prst="roundRect">
                <a:avLst/>
              </a:prstGeom>
              <a:solidFill>
                <a:srgbClr val="CCECFF"/>
              </a:solidFill>
              <a:ln w="12700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sz="8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4275545" y="720491"/>
              <a:ext cx="3155518" cy="659083"/>
              <a:chOff x="1682726" y="1628093"/>
              <a:chExt cx="3155518" cy="659083"/>
            </a:xfrm>
          </p:grpSpPr>
          <p:sp>
            <p:nvSpPr>
              <p:cNvPr id="12" name="타원 11"/>
              <p:cNvSpPr/>
              <p:nvPr/>
            </p:nvSpPr>
            <p:spPr bwMode="auto">
              <a:xfrm>
                <a:off x="1682726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" name="타원 12"/>
              <p:cNvSpPr/>
              <p:nvPr/>
            </p:nvSpPr>
            <p:spPr bwMode="auto">
              <a:xfrm>
                <a:off x="2123158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타원 13"/>
              <p:cNvSpPr/>
              <p:nvPr/>
            </p:nvSpPr>
            <p:spPr bwMode="auto">
              <a:xfrm>
                <a:off x="2339182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 bwMode="auto">
              <a:xfrm>
                <a:off x="2699222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 bwMode="auto">
              <a:xfrm>
                <a:off x="2978870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" name="타원 16"/>
              <p:cNvSpPr/>
              <p:nvPr/>
            </p:nvSpPr>
            <p:spPr bwMode="auto">
              <a:xfrm>
                <a:off x="3635326" y="180735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" name="타원 17"/>
              <p:cNvSpPr/>
              <p:nvPr/>
            </p:nvSpPr>
            <p:spPr bwMode="auto">
              <a:xfrm>
                <a:off x="3851350" y="173534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" name="타원 18"/>
              <p:cNvSpPr/>
              <p:nvPr/>
            </p:nvSpPr>
            <p:spPr bwMode="auto">
              <a:xfrm>
                <a:off x="3266902" y="174147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" name="타원 19"/>
              <p:cNvSpPr/>
              <p:nvPr/>
            </p:nvSpPr>
            <p:spPr bwMode="auto">
              <a:xfrm>
                <a:off x="4283398" y="1771730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" name="타원 20"/>
              <p:cNvSpPr/>
              <p:nvPr/>
            </p:nvSpPr>
            <p:spPr bwMode="auto">
              <a:xfrm>
                <a:off x="1720247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 bwMode="auto">
              <a:xfrm>
                <a:off x="2160679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 bwMode="auto">
              <a:xfrm>
                <a:off x="2376703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 bwMode="auto">
              <a:xfrm>
                <a:off x="2736743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 bwMode="auto">
              <a:xfrm>
                <a:off x="3016391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타원 25"/>
              <p:cNvSpPr/>
              <p:nvPr/>
            </p:nvSpPr>
            <p:spPr bwMode="auto">
              <a:xfrm>
                <a:off x="3672847" y="1821071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 bwMode="auto">
              <a:xfrm>
                <a:off x="3888871" y="1749063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 bwMode="auto">
              <a:xfrm>
                <a:off x="3304423" y="1755190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9" name="타원 28"/>
              <p:cNvSpPr/>
              <p:nvPr/>
            </p:nvSpPr>
            <p:spPr bwMode="auto">
              <a:xfrm>
                <a:off x="4320919" y="1785446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타원 29"/>
              <p:cNvSpPr/>
              <p:nvPr/>
            </p:nvSpPr>
            <p:spPr bwMode="auto">
              <a:xfrm>
                <a:off x="1741900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 bwMode="auto">
              <a:xfrm>
                <a:off x="1957924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2" name="타원 31"/>
              <p:cNvSpPr/>
              <p:nvPr/>
            </p:nvSpPr>
            <p:spPr bwMode="auto">
              <a:xfrm>
                <a:off x="2398356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3" name="타원 32"/>
              <p:cNvSpPr/>
              <p:nvPr/>
            </p:nvSpPr>
            <p:spPr bwMode="auto">
              <a:xfrm>
                <a:off x="2614380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타원 33"/>
              <p:cNvSpPr/>
              <p:nvPr/>
            </p:nvSpPr>
            <p:spPr bwMode="auto">
              <a:xfrm>
                <a:off x="2974420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" name="타원 34"/>
              <p:cNvSpPr/>
              <p:nvPr/>
            </p:nvSpPr>
            <p:spPr bwMode="auto">
              <a:xfrm>
                <a:off x="3190444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타원 35"/>
              <p:cNvSpPr/>
              <p:nvPr/>
            </p:nvSpPr>
            <p:spPr bwMode="auto">
              <a:xfrm>
                <a:off x="3254068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" name="타원 36"/>
              <p:cNvSpPr/>
              <p:nvPr/>
            </p:nvSpPr>
            <p:spPr bwMode="auto">
              <a:xfrm>
                <a:off x="3470092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 bwMode="auto">
              <a:xfrm>
                <a:off x="3910524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 bwMode="auto">
              <a:xfrm>
                <a:off x="4126548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타원 39"/>
              <p:cNvSpPr/>
              <p:nvPr/>
            </p:nvSpPr>
            <p:spPr bwMode="auto">
              <a:xfrm>
                <a:off x="4486588" y="1970345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1" name="타원 40"/>
              <p:cNvSpPr/>
              <p:nvPr/>
            </p:nvSpPr>
            <p:spPr bwMode="auto">
              <a:xfrm>
                <a:off x="4702612" y="189833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42" name="직선 화살표 연결선 41"/>
              <p:cNvCxnSpPr/>
              <p:nvPr/>
            </p:nvCxnSpPr>
            <p:spPr bwMode="auto">
              <a:xfrm>
                <a:off x="1894300" y="206084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3" name="직선 화살표 연결선 42"/>
              <p:cNvCxnSpPr/>
              <p:nvPr/>
            </p:nvCxnSpPr>
            <p:spPr bwMode="auto">
              <a:xfrm>
                <a:off x="2101940" y="206309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4" name="직선 화살표 연결선 43"/>
              <p:cNvCxnSpPr/>
              <p:nvPr/>
            </p:nvCxnSpPr>
            <p:spPr bwMode="auto">
              <a:xfrm>
                <a:off x="2317964" y="2088356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5" name="직선 화살표 연결선 44"/>
              <p:cNvCxnSpPr/>
              <p:nvPr/>
            </p:nvCxnSpPr>
            <p:spPr bwMode="auto">
              <a:xfrm>
                <a:off x="2528724" y="2066651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6" name="직선 화살표 연결선 45"/>
              <p:cNvCxnSpPr/>
              <p:nvPr/>
            </p:nvCxnSpPr>
            <p:spPr bwMode="auto">
              <a:xfrm>
                <a:off x="2736364" y="206889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7" name="직선 화살표 연결선 46"/>
              <p:cNvCxnSpPr/>
              <p:nvPr/>
            </p:nvCxnSpPr>
            <p:spPr bwMode="auto">
              <a:xfrm flipH="1">
                <a:off x="2952388" y="2088356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8" name="직선 화살표 연결선 47"/>
              <p:cNvCxnSpPr/>
              <p:nvPr/>
            </p:nvCxnSpPr>
            <p:spPr bwMode="auto">
              <a:xfrm>
                <a:off x="3173028" y="208458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9" name="직선 화살표 연결선 48"/>
              <p:cNvCxnSpPr/>
              <p:nvPr/>
            </p:nvCxnSpPr>
            <p:spPr bwMode="auto">
              <a:xfrm>
                <a:off x="3380668" y="208683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0" name="직선 화살표 연결선 49"/>
              <p:cNvCxnSpPr/>
              <p:nvPr/>
            </p:nvCxnSpPr>
            <p:spPr bwMode="auto">
              <a:xfrm>
                <a:off x="3596692" y="2112096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1" name="직선 화살표 연결선 50"/>
              <p:cNvCxnSpPr/>
              <p:nvPr/>
            </p:nvCxnSpPr>
            <p:spPr bwMode="auto">
              <a:xfrm>
                <a:off x="3807452" y="2090391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2" name="직선 화살표 연결선 51"/>
              <p:cNvCxnSpPr/>
              <p:nvPr/>
            </p:nvCxnSpPr>
            <p:spPr bwMode="auto">
              <a:xfrm>
                <a:off x="4015092" y="2092638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직선 화살표 연결선 52"/>
              <p:cNvCxnSpPr/>
              <p:nvPr/>
            </p:nvCxnSpPr>
            <p:spPr bwMode="auto">
              <a:xfrm flipH="1">
                <a:off x="4231116" y="2112096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4" name="직선 화살표 연결선 53"/>
              <p:cNvCxnSpPr/>
              <p:nvPr/>
            </p:nvCxnSpPr>
            <p:spPr bwMode="auto">
              <a:xfrm>
                <a:off x="4400932" y="2107595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5" name="직선 화살표 연결선 54"/>
              <p:cNvCxnSpPr/>
              <p:nvPr/>
            </p:nvCxnSpPr>
            <p:spPr bwMode="auto">
              <a:xfrm>
                <a:off x="4608572" y="2109842"/>
                <a:ext cx="0" cy="16927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6" name="직선 화살표 연결선 55"/>
              <p:cNvCxnSpPr/>
              <p:nvPr/>
            </p:nvCxnSpPr>
            <p:spPr bwMode="auto">
              <a:xfrm flipH="1">
                <a:off x="4824596" y="2102004"/>
                <a:ext cx="13648" cy="1750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57" name="타원 56"/>
              <p:cNvSpPr/>
              <p:nvPr/>
            </p:nvSpPr>
            <p:spPr bwMode="auto">
              <a:xfrm flipH="1">
                <a:off x="1716835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8" name="타원 57"/>
              <p:cNvSpPr/>
              <p:nvPr/>
            </p:nvSpPr>
            <p:spPr bwMode="auto">
              <a:xfrm flipH="1">
                <a:off x="1869235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9" name="타원 58"/>
              <p:cNvSpPr/>
              <p:nvPr/>
            </p:nvSpPr>
            <p:spPr bwMode="auto">
              <a:xfrm flipH="1">
                <a:off x="204091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타원 59"/>
              <p:cNvSpPr/>
              <p:nvPr/>
            </p:nvSpPr>
            <p:spPr bwMode="auto">
              <a:xfrm flipH="1">
                <a:off x="2184930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타원 60"/>
              <p:cNvSpPr/>
              <p:nvPr/>
            </p:nvSpPr>
            <p:spPr bwMode="auto">
              <a:xfrm flipH="1">
                <a:off x="235660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 bwMode="auto">
              <a:xfrm flipH="1">
                <a:off x="2507549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타원 62"/>
              <p:cNvSpPr/>
              <p:nvPr/>
            </p:nvSpPr>
            <p:spPr bwMode="auto">
              <a:xfrm flipH="1">
                <a:off x="265994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4" name="타원 63"/>
              <p:cNvSpPr/>
              <p:nvPr/>
            </p:nvSpPr>
            <p:spPr bwMode="auto">
              <a:xfrm flipH="1">
                <a:off x="2831628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5" name="타원 64"/>
              <p:cNvSpPr/>
              <p:nvPr/>
            </p:nvSpPr>
            <p:spPr bwMode="auto">
              <a:xfrm flipH="1">
                <a:off x="297564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6" name="타원 65"/>
              <p:cNvSpPr/>
              <p:nvPr/>
            </p:nvSpPr>
            <p:spPr bwMode="auto">
              <a:xfrm flipH="1">
                <a:off x="314732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7" name="타원 66"/>
              <p:cNvSpPr/>
              <p:nvPr/>
            </p:nvSpPr>
            <p:spPr bwMode="auto">
              <a:xfrm flipH="1">
                <a:off x="3288800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8" name="타원 67"/>
              <p:cNvSpPr/>
              <p:nvPr/>
            </p:nvSpPr>
            <p:spPr bwMode="auto">
              <a:xfrm flipH="1">
                <a:off x="3441200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타원 68"/>
              <p:cNvSpPr/>
              <p:nvPr/>
            </p:nvSpPr>
            <p:spPr bwMode="auto">
              <a:xfrm flipH="1">
                <a:off x="360182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" name="타원 69"/>
              <p:cNvSpPr/>
              <p:nvPr/>
            </p:nvSpPr>
            <p:spPr bwMode="auto">
              <a:xfrm flipH="1">
                <a:off x="3756895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타원 70"/>
              <p:cNvSpPr/>
              <p:nvPr/>
            </p:nvSpPr>
            <p:spPr bwMode="auto">
              <a:xfrm flipH="1">
                <a:off x="392857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2" name="타원 71"/>
              <p:cNvSpPr/>
              <p:nvPr/>
            </p:nvSpPr>
            <p:spPr bwMode="auto">
              <a:xfrm flipH="1">
                <a:off x="4079514" y="1642430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r>
                  <a:rPr lang="en-US" altLang="ko-KR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" name="타원 72"/>
              <p:cNvSpPr/>
              <p:nvPr/>
            </p:nvSpPr>
            <p:spPr bwMode="auto">
              <a:xfrm flipH="1">
                <a:off x="4231914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4" name="타원 73"/>
              <p:cNvSpPr/>
              <p:nvPr/>
            </p:nvSpPr>
            <p:spPr bwMode="auto">
              <a:xfrm flipH="1">
                <a:off x="4403593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타원 74"/>
              <p:cNvSpPr/>
              <p:nvPr/>
            </p:nvSpPr>
            <p:spPr bwMode="auto">
              <a:xfrm flipH="1">
                <a:off x="4547609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6" name="타원 75"/>
              <p:cNvSpPr/>
              <p:nvPr/>
            </p:nvSpPr>
            <p:spPr bwMode="auto">
              <a:xfrm flipH="1">
                <a:off x="4719288" y="1628093"/>
                <a:ext cx="45719" cy="16163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7" name="타원 76"/>
              <p:cNvSpPr/>
              <p:nvPr/>
            </p:nvSpPr>
            <p:spPr bwMode="auto">
              <a:xfrm>
                <a:off x="1752882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8" name="타원 77"/>
              <p:cNvSpPr/>
              <p:nvPr/>
            </p:nvSpPr>
            <p:spPr bwMode="auto">
              <a:xfrm>
                <a:off x="2193314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9" name="타원 78"/>
              <p:cNvSpPr/>
              <p:nvPr/>
            </p:nvSpPr>
            <p:spPr bwMode="auto">
              <a:xfrm>
                <a:off x="2409338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0" name="타원 79"/>
              <p:cNvSpPr/>
              <p:nvPr/>
            </p:nvSpPr>
            <p:spPr bwMode="auto">
              <a:xfrm>
                <a:off x="2769378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타원 80"/>
              <p:cNvSpPr/>
              <p:nvPr/>
            </p:nvSpPr>
            <p:spPr bwMode="auto">
              <a:xfrm>
                <a:off x="3049026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타원 81"/>
              <p:cNvSpPr/>
              <p:nvPr/>
            </p:nvSpPr>
            <p:spPr bwMode="auto">
              <a:xfrm>
                <a:off x="3705482" y="1879742"/>
                <a:ext cx="152400" cy="1080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" name="타원 82"/>
              <p:cNvSpPr/>
              <p:nvPr/>
            </p:nvSpPr>
            <p:spPr bwMode="auto">
              <a:xfrm>
                <a:off x="3921506" y="1807734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타원 83"/>
              <p:cNvSpPr/>
              <p:nvPr/>
            </p:nvSpPr>
            <p:spPr bwMode="auto">
              <a:xfrm>
                <a:off x="3337058" y="1813861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5" name="타원 84"/>
              <p:cNvSpPr/>
              <p:nvPr/>
            </p:nvSpPr>
            <p:spPr bwMode="auto">
              <a:xfrm>
                <a:off x="4353554" y="1844117"/>
                <a:ext cx="135632" cy="12601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>
                  <a:buFontTx/>
                  <a:buNone/>
                </a:pPr>
                <a:endParaRPr lang="ko-KR" altLang="en-US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749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Main Ingredients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0131990" y="6165304"/>
            <a:ext cx="1436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특성에 한함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10920536" y="1556792"/>
            <a:ext cx="576064" cy="288032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39416" y="5733256"/>
            <a:ext cx="576064" cy="288032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988840"/>
            <a:ext cx="5832648" cy="341436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113" y="1988840"/>
            <a:ext cx="5738111" cy="341436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 bwMode="auto">
          <a:xfrm>
            <a:off x="5159896" y="5301208"/>
            <a:ext cx="720080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6312024" y="1988840"/>
            <a:ext cx="720080" cy="14401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8711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273630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How to Use - Face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직사각형 11"/>
          <p:cNvSpPr/>
          <p:nvPr/>
        </p:nvSpPr>
        <p:spPr bwMode="auto">
          <a:xfrm>
            <a:off x="1631504" y="1484784"/>
            <a:ext cx="8352928" cy="3528392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55540" y="4069521"/>
            <a:ext cx="185739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Evenly apply a suitable amount of product to your skin.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4363697" y="4069521"/>
            <a:ext cx="262488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30 to 60 minutes, wipe off product with tepid water.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467306" y="4069520"/>
            <a:ext cx="192943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Apply hydration toner and serum.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615128" y="5339045"/>
            <a:ext cx="8393185" cy="8876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When using as a sleeping mask: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generously applying a moisturizing serum and nourishing cream, apply the mask. Wash it off the next morning after waking up.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540" y="1864991"/>
            <a:ext cx="7441198" cy="21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3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1384" y="676479"/>
            <a:ext cx="273630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How to Use - Body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직사각형 11"/>
          <p:cNvSpPr/>
          <p:nvPr/>
        </p:nvSpPr>
        <p:spPr bwMode="auto">
          <a:xfrm>
            <a:off x="1615128" y="1484784"/>
            <a:ext cx="8369304" cy="3528392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431704" y="4069519"/>
            <a:ext cx="185739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Evenly apply a suitable amount of product to your skin.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5611066" y="4069520"/>
            <a:ext cx="262488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Gently remove with tepid water.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615128" y="5229200"/>
            <a:ext cx="8585328" cy="8876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*Removing Film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Gently peel of the film next morning.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If you have sensitive skin, rinse after removing.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922" y="1658766"/>
            <a:ext cx="4968288" cy="219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2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Before &amp; After (Face)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79375" y="1264939"/>
            <a:ext cx="3405819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Applied as a facial Peel-off pack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214" y="4549477"/>
            <a:ext cx="1066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회차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 후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758771" y="1804589"/>
            <a:ext cx="2247628" cy="2004620"/>
            <a:chOff x="5004048" y="1268759"/>
            <a:chExt cx="3102344" cy="3168351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1268759"/>
              <a:ext cx="3102344" cy="3168351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 bwMode="auto">
            <a:xfrm>
              <a:off x="5603104" y="2165748"/>
              <a:ext cx="1781452" cy="25589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26110" y="1776312"/>
            <a:ext cx="2167154" cy="2061174"/>
            <a:chOff x="496978" y="1259942"/>
            <a:chExt cx="3517972" cy="3177169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978" y="1259942"/>
              <a:ext cx="3517972" cy="3177169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 bwMode="auto">
            <a:xfrm rot="21183230">
              <a:off x="1400863" y="2258072"/>
              <a:ext cx="1190538" cy="23482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noFill/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9" name="오른쪽 화살표 18"/>
          <p:cNvSpPr/>
          <p:nvPr/>
        </p:nvSpPr>
        <p:spPr bwMode="auto">
          <a:xfrm>
            <a:off x="3093105" y="2521877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0" t="46512" r="30400" b="8213"/>
          <a:stretch/>
        </p:blipFill>
        <p:spPr>
          <a:xfrm>
            <a:off x="615014" y="3946991"/>
            <a:ext cx="2177508" cy="179693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1" t="39239" r="37164" b="23743"/>
          <a:stretch/>
        </p:blipFill>
        <p:spPr>
          <a:xfrm>
            <a:off x="3758771" y="3946991"/>
            <a:ext cx="2247628" cy="1819996"/>
          </a:xfrm>
          <a:prstGeom prst="rect">
            <a:avLst/>
          </a:prstGeom>
        </p:spPr>
      </p:pic>
      <p:sp>
        <p:nvSpPr>
          <p:cNvPr id="22" name="오른쪽 화살표 21"/>
          <p:cNvSpPr/>
          <p:nvPr/>
        </p:nvSpPr>
        <p:spPr bwMode="auto">
          <a:xfrm>
            <a:off x="3120438" y="4715845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362" y="5819199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 use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85194" y="5819199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use</a:t>
            </a:r>
          </a:p>
        </p:txBody>
      </p:sp>
    </p:spTree>
    <p:extLst>
      <p:ext uri="{BB962C8B-B14F-4D97-AF65-F5344CB8AC3E}">
        <p14:creationId xmlns:p14="http://schemas.microsoft.com/office/powerpoint/2010/main" val="412418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Before &amp; After (Neck)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82422" y="1566882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Body </a:t>
            </a:r>
            <a:r>
              <a:rPr lang="en-US" altLang="ko-KR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Application_Back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Neck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오른쪽 화살표 25"/>
          <p:cNvSpPr/>
          <p:nvPr/>
        </p:nvSpPr>
        <p:spPr bwMode="auto">
          <a:xfrm>
            <a:off x="3599991" y="3686656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1" y="2168119"/>
            <a:ext cx="3155522" cy="315552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55" y="2168119"/>
            <a:ext cx="3155522" cy="315552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13442" y="5505378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 use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76913" y="5502585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use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645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Before &amp; After (Body)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79376" y="1284082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Body </a:t>
            </a:r>
            <a:r>
              <a:rPr lang="en-US" altLang="ko-KR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Application_Back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Knee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1424" y="3462078"/>
            <a:ext cx="1697643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 use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오른쪽 화살표 11"/>
          <p:cNvSpPr/>
          <p:nvPr/>
        </p:nvSpPr>
        <p:spPr bwMode="auto">
          <a:xfrm>
            <a:off x="3412096" y="2335034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 bwMode="auto">
          <a:xfrm>
            <a:off x="3342866" y="4757472"/>
            <a:ext cx="311266" cy="311266"/>
          </a:xfrm>
          <a:prstGeom prst="rightArrow">
            <a:avLst/>
          </a:prstGeom>
          <a:solidFill>
            <a:schemeClr val="tx1"/>
          </a:solidFill>
          <a:ln w="12700">
            <a:noFill/>
            <a:round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ko-KR" altLang="en-US" sz="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b="9926"/>
          <a:stretch/>
        </p:blipFill>
        <p:spPr>
          <a:xfrm>
            <a:off x="591188" y="1772816"/>
            <a:ext cx="2280530" cy="171431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58" y="1805894"/>
            <a:ext cx="2285746" cy="171431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r="6954"/>
          <a:stretch/>
        </p:blipFill>
        <p:spPr>
          <a:xfrm rot="16200000">
            <a:off x="760983" y="3797923"/>
            <a:ext cx="2001925" cy="222292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/>
          <a:stretch/>
        </p:blipFill>
        <p:spPr>
          <a:xfrm rot="16200000">
            <a:off x="4211920" y="3754888"/>
            <a:ext cx="2001929" cy="230899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70741" y="3494688"/>
            <a:ext cx="2490288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1</a:t>
            </a:r>
            <a:r>
              <a:rPr lang="en-US" altLang="ko-KR" sz="1200" baseline="30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st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Application (15 min.)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1188" y="5982358"/>
            <a:ext cx="2428664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2</a:t>
            </a:r>
            <a:r>
              <a:rPr lang="en-US" altLang="ko-KR" sz="1200" baseline="30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nd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Application (15 min.)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0741" y="6008078"/>
            <a:ext cx="2308997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3</a:t>
            </a:r>
            <a:r>
              <a:rPr lang="en-US" altLang="ko-KR" sz="1200" baseline="30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rd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Application (15 min.)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7431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383" y="676479"/>
            <a:ext cx="4235121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Before &amp; After (Body)</a:t>
            </a:r>
            <a:endParaRPr lang="ko-KR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560512" y="1051772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28550" y="1424620"/>
            <a:ext cx="6791586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Body </a:t>
            </a:r>
            <a:r>
              <a:rPr lang="en-US" altLang="ko-KR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Application_Chelidon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(Inside of Elbow)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3434" y="5544342"/>
            <a:ext cx="2121205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Before use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1874424"/>
            <a:ext cx="2716546" cy="362206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4" y="1874424"/>
            <a:ext cx="2716547" cy="362206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151784" y="5519067"/>
            <a:ext cx="2304256" cy="34688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After 1</a:t>
            </a:r>
            <a:r>
              <a:rPr lang="en-US" altLang="ko-KR" sz="1200" baseline="30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st</a:t>
            </a:r>
            <a:r>
              <a:rPr lang="en-US" altLang="ko-KR" sz="12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Application (15 min.)</a:t>
            </a:r>
            <a:endParaRPr lang="ko-KR" altLang="en-US" sz="12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9812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35360" y="2752581"/>
            <a:ext cx="7344816" cy="2689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those who want to protect their skin from harmful environments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those concerned about skin wrinkles 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those who want to care for their skin with soothing products overnight 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those looking to use one product in multiple ways 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those seeking a sleeping mask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9376" y="1052736"/>
            <a:ext cx="2880320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Recommended for</a:t>
            </a:r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 bwMode="auto">
          <a:xfrm>
            <a:off x="539966" y="14838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136641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B2B26B"/>
            </a:gs>
            <a:gs pos="50000">
              <a:srgbClr val="FFFF99"/>
            </a:gs>
            <a:gs pos="100000">
              <a:srgbClr val="B2B26B"/>
            </a:gs>
          </a:gsLst>
          <a:lin ang="0" scaled="1"/>
        </a:gradFill>
        <a:ln w="12700">
          <a:solidFill>
            <a:schemeClr val="tx1"/>
          </a:solidFill>
          <a:round/>
          <a:headEnd/>
          <a:tailEnd/>
        </a:ln>
      </a:spPr>
      <a:bodyPr wrap="none" anchor="ctr"/>
      <a:lstStyle>
        <a:defPPr>
          <a:buFontTx/>
          <a:buNone/>
          <a:defRPr kumimoji="1" sz="800">
            <a:solidFill>
              <a:schemeClr val="tx1"/>
            </a:solidFill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51496</TotalTime>
  <Words>772</Words>
  <Application>Microsoft Office PowerPoint</Application>
  <PresentationFormat>와이드스크린</PresentationFormat>
  <Paragraphs>105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4" baseType="lpstr">
      <vt:lpstr>휴먼모음T</vt:lpstr>
      <vt:lpstr>맑은 고딕</vt:lpstr>
      <vt:lpstr>굴림</vt:lpstr>
      <vt:lpstr>Wingdings</vt:lpstr>
      <vt:lpstr>Times New Roman</vt:lpstr>
      <vt:lpstr>HY헤드라인M</vt:lpstr>
      <vt:lpstr>Arial</vt:lpstr>
      <vt:lpstr>Georgia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Jiho Seo</cp:lastModifiedBy>
  <cp:revision>2711</cp:revision>
  <cp:lastPrinted>2018-07-16T08:04:32Z</cp:lastPrinted>
  <dcterms:created xsi:type="dcterms:W3CDTF">2000-04-30T05:41:15Z</dcterms:created>
  <dcterms:modified xsi:type="dcterms:W3CDTF">2024-09-17T23:21:11Z</dcterms:modified>
</cp:coreProperties>
</file>